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  <p:sldId id="256" r:id="rId5"/>
    <p:sldId id="257" r:id="rId6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948" y="-134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22E7-8490-4F0D-9B4C-4A5032CC62B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F53D-4E2C-44C0-A643-BF120A2D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9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22E7-8490-4F0D-9B4C-4A5032CC62B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F53D-4E2C-44C0-A643-BF120A2D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25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22E7-8490-4F0D-9B4C-4A5032CC62B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F53D-4E2C-44C0-A643-BF120A2D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43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22E7-8490-4F0D-9B4C-4A5032CC62B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F53D-4E2C-44C0-A643-BF120A2D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93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22E7-8490-4F0D-9B4C-4A5032CC62B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F53D-4E2C-44C0-A643-BF120A2D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51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22E7-8490-4F0D-9B4C-4A5032CC62B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F53D-4E2C-44C0-A643-BF120A2D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96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22E7-8490-4F0D-9B4C-4A5032CC62B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F53D-4E2C-44C0-A643-BF120A2D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31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22E7-8490-4F0D-9B4C-4A5032CC62B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F53D-4E2C-44C0-A643-BF120A2D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56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22E7-8490-4F0D-9B4C-4A5032CC62B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F53D-4E2C-44C0-A643-BF120A2D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62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22E7-8490-4F0D-9B4C-4A5032CC62B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F53D-4E2C-44C0-A643-BF120A2D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95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22E7-8490-4F0D-9B4C-4A5032CC62B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F53D-4E2C-44C0-A643-BF120A2D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88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522E7-8490-4F0D-9B4C-4A5032CC62B6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4F53D-4E2C-44C0-A643-BF120A2D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3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宮崎あおいの兄も、俳優だって知ってた？ 兄妹共演時の写真も – grape [グレイプ]" hidden="1">
            <a:extLst>
              <a:ext uri="{FF2B5EF4-FFF2-40B4-BE49-F238E27FC236}">
                <a16:creationId xmlns:a16="http://schemas.microsoft.com/office/drawing/2014/main" id="{424EBDE0-7ACD-417F-A424-91A9FF736D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8" r="15141"/>
          <a:stretch/>
        </p:blipFill>
        <p:spPr bwMode="auto">
          <a:xfrm>
            <a:off x="2626468" y="504358"/>
            <a:ext cx="7844141" cy="909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272496F-29B2-462E-A5E9-1FD32B65316B}"/>
              </a:ext>
            </a:extLst>
          </p:cNvPr>
          <p:cNvSpPr/>
          <p:nvPr/>
        </p:nvSpPr>
        <p:spPr>
          <a:xfrm>
            <a:off x="4249337" y="5647599"/>
            <a:ext cx="1143930" cy="331984"/>
          </a:xfrm>
          <a:custGeom>
            <a:avLst/>
            <a:gdLst>
              <a:gd name="connsiteX0" fmla="*/ 930 w 1143930"/>
              <a:gd name="connsiteY0" fmla="*/ 276951 h 331984"/>
              <a:gd name="connsiteX1" fmla="*/ 223180 w 1143930"/>
              <a:gd name="connsiteY1" fmla="*/ 211334 h 331984"/>
              <a:gd name="connsiteX2" fmla="*/ 286680 w 1143930"/>
              <a:gd name="connsiteY2" fmla="*/ 154184 h 331984"/>
              <a:gd name="connsiteX3" fmla="*/ 358646 w 1143930"/>
              <a:gd name="connsiteY3" fmla="*/ 86451 h 331984"/>
              <a:gd name="connsiteX4" fmla="*/ 496230 w 1143930"/>
              <a:gd name="connsiteY4" fmla="*/ 67401 h 331984"/>
              <a:gd name="connsiteX5" fmla="*/ 745996 w 1143930"/>
              <a:gd name="connsiteY5" fmla="*/ 122434 h 331984"/>
              <a:gd name="connsiteX6" fmla="*/ 877230 w 1143930"/>
              <a:gd name="connsiteY6" fmla="*/ 169001 h 331984"/>
              <a:gd name="connsiteX7" fmla="*/ 1042330 w 1143930"/>
              <a:gd name="connsiteY7" fmla="*/ 253668 h 331984"/>
              <a:gd name="connsiteX8" fmla="*/ 1143930 w 1143930"/>
              <a:gd name="connsiteY8" fmla="*/ 331984 h 331984"/>
              <a:gd name="connsiteX9" fmla="*/ 959780 w 1143930"/>
              <a:gd name="connsiteY9" fmla="*/ 192284 h 331984"/>
              <a:gd name="connsiteX10" fmla="*/ 875113 w 1143930"/>
              <a:gd name="connsiteY10" fmla="*/ 126668 h 331984"/>
              <a:gd name="connsiteX11" fmla="*/ 784096 w 1143930"/>
              <a:gd name="connsiteY11" fmla="*/ 50468 h 331984"/>
              <a:gd name="connsiteX12" fmla="*/ 555496 w 1143930"/>
              <a:gd name="connsiteY12" fmla="*/ 12368 h 331984"/>
              <a:gd name="connsiteX13" fmla="*/ 257046 w 1143930"/>
              <a:gd name="connsiteY13" fmla="*/ 10251 h 331984"/>
              <a:gd name="connsiteX14" fmla="*/ 9396 w 1143930"/>
              <a:gd name="connsiteY14" fmla="*/ 137251 h 331984"/>
              <a:gd name="connsiteX15" fmla="*/ 267630 w 1143930"/>
              <a:gd name="connsiteY15" fmla="*/ 27184 h 331984"/>
              <a:gd name="connsiteX16" fmla="*/ 356530 w 1143930"/>
              <a:gd name="connsiteY16" fmla="*/ 14484 h 331984"/>
              <a:gd name="connsiteX17" fmla="*/ 301496 w 1143930"/>
              <a:gd name="connsiteY17" fmla="*/ 35651 h 331984"/>
              <a:gd name="connsiteX18" fmla="*/ 218946 w 1143930"/>
              <a:gd name="connsiteY18" fmla="*/ 101268 h 331984"/>
              <a:gd name="connsiteX19" fmla="*/ 170263 w 1143930"/>
              <a:gd name="connsiteY19" fmla="*/ 130901 h 331984"/>
              <a:gd name="connsiteX20" fmla="*/ 144863 w 1143930"/>
              <a:gd name="connsiteY20" fmla="*/ 162651 h 331984"/>
              <a:gd name="connsiteX21" fmla="*/ 930 w 1143930"/>
              <a:gd name="connsiteY21" fmla="*/ 276951 h 33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3930" h="331984">
                <a:moveTo>
                  <a:pt x="930" y="276951"/>
                </a:moveTo>
                <a:cubicBezTo>
                  <a:pt x="13983" y="285065"/>
                  <a:pt x="175555" y="231795"/>
                  <a:pt x="223180" y="211334"/>
                </a:cubicBezTo>
                <a:cubicBezTo>
                  <a:pt x="270805" y="190873"/>
                  <a:pt x="264102" y="174998"/>
                  <a:pt x="286680" y="154184"/>
                </a:cubicBezTo>
                <a:cubicBezTo>
                  <a:pt x="309258" y="133370"/>
                  <a:pt x="323721" y="100915"/>
                  <a:pt x="358646" y="86451"/>
                </a:cubicBezTo>
                <a:cubicBezTo>
                  <a:pt x="393571" y="71987"/>
                  <a:pt x="431672" y="61404"/>
                  <a:pt x="496230" y="67401"/>
                </a:cubicBezTo>
                <a:cubicBezTo>
                  <a:pt x="560788" y="73398"/>
                  <a:pt x="682496" y="105501"/>
                  <a:pt x="745996" y="122434"/>
                </a:cubicBezTo>
                <a:cubicBezTo>
                  <a:pt x="809496" y="139367"/>
                  <a:pt x="827841" y="147129"/>
                  <a:pt x="877230" y="169001"/>
                </a:cubicBezTo>
                <a:cubicBezTo>
                  <a:pt x="926619" y="190873"/>
                  <a:pt x="997880" y="226504"/>
                  <a:pt x="1042330" y="253668"/>
                </a:cubicBezTo>
                <a:cubicBezTo>
                  <a:pt x="1086780" y="280832"/>
                  <a:pt x="1143930" y="331984"/>
                  <a:pt x="1143930" y="331984"/>
                </a:cubicBezTo>
                <a:cubicBezTo>
                  <a:pt x="1130172" y="321753"/>
                  <a:pt x="1004583" y="226503"/>
                  <a:pt x="959780" y="192284"/>
                </a:cubicBezTo>
                <a:cubicBezTo>
                  <a:pt x="914977" y="158065"/>
                  <a:pt x="904394" y="150304"/>
                  <a:pt x="875113" y="126668"/>
                </a:cubicBezTo>
                <a:cubicBezTo>
                  <a:pt x="845832" y="103032"/>
                  <a:pt x="837365" y="69518"/>
                  <a:pt x="784096" y="50468"/>
                </a:cubicBezTo>
                <a:cubicBezTo>
                  <a:pt x="730827" y="31418"/>
                  <a:pt x="643338" y="19071"/>
                  <a:pt x="555496" y="12368"/>
                </a:cubicBezTo>
                <a:cubicBezTo>
                  <a:pt x="467654" y="5665"/>
                  <a:pt x="348063" y="-10563"/>
                  <a:pt x="257046" y="10251"/>
                </a:cubicBezTo>
                <a:cubicBezTo>
                  <a:pt x="166029" y="31065"/>
                  <a:pt x="7632" y="134429"/>
                  <a:pt x="9396" y="137251"/>
                </a:cubicBezTo>
                <a:cubicBezTo>
                  <a:pt x="11160" y="140073"/>
                  <a:pt x="209774" y="47645"/>
                  <a:pt x="267630" y="27184"/>
                </a:cubicBezTo>
                <a:cubicBezTo>
                  <a:pt x="325486" y="6723"/>
                  <a:pt x="350886" y="13073"/>
                  <a:pt x="356530" y="14484"/>
                </a:cubicBezTo>
                <a:cubicBezTo>
                  <a:pt x="362174" y="15895"/>
                  <a:pt x="324427" y="21187"/>
                  <a:pt x="301496" y="35651"/>
                </a:cubicBezTo>
                <a:cubicBezTo>
                  <a:pt x="278565" y="50115"/>
                  <a:pt x="240818" y="85393"/>
                  <a:pt x="218946" y="101268"/>
                </a:cubicBezTo>
                <a:cubicBezTo>
                  <a:pt x="197074" y="117143"/>
                  <a:pt x="182610" y="120670"/>
                  <a:pt x="170263" y="130901"/>
                </a:cubicBezTo>
                <a:cubicBezTo>
                  <a:pt x="157916" y="141132"/>
                  <a:pt x="173791" y="140779"/>
                  <a:pt x="144863" y="162651"/>
                </a:cubicBezTo>
                <a:cubicBezTo>
                  <a:pt x="115935" y="184523"/>
                  <a:pt x="-12123" y="268837"/>
                  <a:pt x="930" y="2769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56BB3D9-9081-4BFA-BEA0-004B25FE093A}"/>
              </a:ext>
            </a:extLst>
          </p:cNvPr>
          <p:cNvSpPr/>
          <p:nvPr/>
        </p:nvSpPr>
        <p:spPr>
          <a:xfrm>
            <a:off x="5014383" y="5763569"/>
            <a:ext cx="385422" cy="235073"/>
          </a:xfrm>
          <a:custGeom>
            <a:avLst/>
            <a:gdLst>
              <a:gd name="connsiteX0" fmla="*/ 0 w 385422"/>
              <a:gd name="connsiteY0" fmla="*/ 114 h 235073"/>
              <a:gd name="connsiteX1" fmla="*/ 78317 w 385422"/>
              <a:gd name="connsiteY1" fmla="*/ 133464 h 235073"/>
              <a:gd name="connsiteX2" fmla="*/ 116417 w 385422"/>
              <a:gd name="connsiteY2" fmla="*/ 144048 h 235073"/>
              <a:gd name="connsiteX3" fmla="*/ 262467 w 385422"/>
              <a:gd name="connsiteY3" fmla="*/ 173681 h 235073"/>
              <a:gd name="connsiteX4" fmla="*/ 385234 w 385422"/>
              <a:gd name="connsiteY4" fmla="*/ 235064 h 235073"/>
              <a:gd name="connsiteX5" fmla="*/ 285750 w 385422"/>
              <a:gd name="connsiteY5" fmla="*/ 177914 h 235073"/>
              <a:gd name="connsiteX6" fmla="*/ 105834 w 385422"/>
              <a:gd name="connsiteY6" fmla="*/ 129231 h 235073"/>
              <a:gd name="connsiteX7" fmla="*/ 78317 w 385422"/>
              <a:gd name="connsiteY7" fmla="*/ 110181 h 235073"/>
              <a:gd name="connsiteX8" fmla="*/ 0 w 385422"/>
              <a:gd name="connsiteY8" fmla="*/ 114 h 23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422" h="235073">
                <a:moveTo>
                  <a:pt x="0" y="114"/>
                </a:moveTo>
                <a:cubicBezTo>
                  <a:pt x="0" y="3994"/>
                  <a:pt x="58914" y="109475"/>
                  <a:pt x="78317" y="133464"/>
                </a:cubicBezTo>
                <a:cubicBezTo>
                  <a:pt x="97720" y="157453"/>
                  <a:pt x="85725" y="137345"/>
                  <a:pt x="116417" y="144048"/>
                </a:cubicBezTo>
                <a:cubicBezTo>
                  <a:pt x="147109" y="150751"/>
                  <a:pt x="217664" y="158512"/>
                  <a:pt x="262467" y="173681"/>
                </a:cubicBezTo>
                <a:cubicBezTo>
                  <a:pt x="307270" y="188850"/>
                  <a:pt x="381354" y="234359"/>
                  <a:pt x="385234" y="235064"/>
                </a:cubicBezTo>
                <a:cubicBezTo>
                  <a:pt x="389114" y="235769"/>
                  <a:pt x="332317" y="195553"/>
                  <a:pt x="285750" y="177914"/>
                </a:cubicBezTo>
                <a:cubicBezTo>
                  <a:pt x="239183" y="160275"/>
                  <a:pt x="140406" y="140520"/>
                  <a:pt x="105834" y="129231"/>
                </a:cubicBezTo>
                <a:cubicBezTo>
                  <a:pt x="71262" y="117942"/>
                  <a:pt x="91370" y="128525"/>
                  <a:pt x="78317" y="110181"/>
                </a:cubicBezTo>
                <a:cubicBezTo>
                  <a:pt x="65264" y="91837"/>
                  <a:pt x="0" y="-3766"/>
                  <a:pt x="0" y="1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037DD69-5AD0-4AA7-8E17-4EB0C7C04FC6}"/>
              </a:ext>
            </a:extLst>
          </p:cNvPr>
          <p:cNvSpPr/>
          <p:nvPr/>
        </p:nvSpPr>
        <p:spPr>
          <a:xfrm>
            <a:off x="4413193" y="5729658"/>
            <a:ext cx="764468" cy="227744"/>
          </a:xfrm>
          <a:custGeom>
            <a:avLst/>
            <a:gdLst>
              <a:gd name="connsiteX0" fmla="*/ 57 w 764468"/>
              <a:gd name="connsiteY0" fmla="*/ 159 h 227744"/>
              <a:gd name="connsiteX1" fmla="*/ 203257 w 764468"/>
              <a:gd name="connsiteY1" fmla="*/ 152559 h 227744"/>
              <a:gd name="connsiteX2" fmla="*/ 357774 w 764468"/>
              <a:gd name="connsiteY2" fmla="*/ 211825 h 227744"/>
              <a:gd name="connsiteX3" fmla="*/ 480540 w 764468"/>
              <a:gd name="connsiteY3" fmla="*/ 222409 h 227744"/>
              <a:gd name="connsiteX4" fmla="*/ 609657 w 764468"/>
              <a:gd name="connsiteY4" fmla="*/ 224525 h 227744"/>
              <a:gd name="connsiteX5" fmla="*/ 707024 w 764468"/>
              <a:gd name="connsiteY5" fmla="*/ 177959 h 227744"/>
              <a:gd name="connsiteX6" fmla="*/ 764174 w 764468"/>
              <a:gd name="connsiteY6" fmla="*/ 120809 h 227744"/>
              <a:gd name="connsiteX7" fmla="*/ 683740 w 764468"/>
              <a:gd name="connsiteY7" fmla="*/ 169492 h 227744"/>
              <a:gd name="connsiteX8" fmla="*/ 556740 w 764468"/>
              <a:gd name="connsiteY8" fmla="*/ 203359 h 227744"/>
              <a:gd name="connsiteX9" fmla="*/ 355657 w 764468"/>
              <a:gd name="connsiteY9" fmla="*/ 199125 h 227744"/>
              <a:gd name="connsiteX10" fmla="*/ 184207 w 764468"/>
              <a:gd name="connsiteY10" fmla="*/ 125042 h 227744"/>
              <a:gd name="connsiteX11" fmla="*/ 57 w 764468"/>
              <a:gd name="connsiteY11" fmla="*/ 159 h 22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4468" h="227744">
                <a:moveTo>
                  <a:pt x="57" y="159"/>
                </a:moveTo>
                <a:cubicBezTo>
                  <a:pt x="3232" y="4745"/>
                  <a:pt x="143638" y="117281"/>
                  <a:pt x="203257" y="152559"/>
                </a:cubicBezTo>
                <a:cubicBezTo>
                  <a:pt x="262876" y="187837"/>
                  <a:pt x="311560" y="200183"/>
                  <a:pt x="357774" y="211825"/>
                </a:cubicBezTo>
                <a:cubicBezTo>
                  <a:pt x="403988" y="223467"/>
                  <a:pt x="438560" y="220292"/>
                  <a:pt x="480540" y="222409"/>
                </a:cubicBezTo>
                <a:cubicBezTo>
                  <a:pt x="522520" y="224526"/>
                  <a:pt x="571910" y="231933"/>
                  <a:pt x="609657" y="224525"/>
                </a:cubicBezTo>
                <a:cubicBezTo>
                  <a:pt x="647404" y="217117"/>
                  <a:pt x="681271" y="195245"/>
                  <a:pt x="707024" y="177959"/>
                </a:cubicBezTo>
                <a:cubicBezTo>
                  <a:pt x="732777" y="160673"/>
                  <a:pt x="768055" y="122220"/>
                  <a:pt x="764174" y="120809"/>
                </a:cubicBezTo>
                <a:cubicBezTo>
                  <a:pt x="760293" y="119398"/>
                  <a:pt x="718312" y="155734"/>
                  <a:pt x="683740" y="169492"/>
                </a:cubicBezTo>
                <a:cubicBezTo>
                  <a:pt x="649168" y="183250"/>
                  <a:pt x="611421" y="198420"/>
                  <a:pt x="556740" y="203359"/>
                </a:cubicBezTo>
                <a:cubicBezTo>
                  <a:pt x="502060" y="208298"/>
                  <a:pt x="417746" y="212178"/>
                  <a:pt x="355657" y="199125"/>
                </a:cubicBezTo>
                <a:cubicBezTo>
                  <a:pt x="293568" y="186072"/>
                  <a:pt x="242768" y="159261"/>
                  <a:pt x="184207" y="125042"/>
                </a:cubicBezTo>
                <a:cubicBezTo>
                  <a:pt x="125646" y="90823"/>
                  <a:pt x="-3118" y="-4427"/>
                  <a:pt x="57" y="1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D895986-3243-4F11-A300-90FE2024A569}"/>
              </a:ext>
            </a:extLst>
          </p:cNvPr>
          <p:cNvSpPr/>
          <p:nvPr/>
        </p:nvSpPr>
        <p:spPr>
          <a:xfrm>
            <a:off x="4365009" y="5761889"/>
            <a:ext cx="325628" cy="148437"/>
          </a:xfrm>
          <a:custGeom>
            <a:avLst/>
            <a:gdLst>
              <a:gd name="connsiteX0" fmla="*/ 1674 w 325628"/>
              <a:gd name="connsiteY0" fmla="*/ 1794 h 148437"/>
              <a:gd name="connsiteX1" fmla="*/ 232391 w 325628"/>
              <a:gd name="connsiteY1" fmla="*/ 124561 h 148437"/>
              <a:gd name="connsiteX2" fmla="*/ 325524 w 325628"/>
              <a:gd name="connsiteY2" fmla="*/ 147844 h 148437"/>
              <a:gd name="connsiteX3" fmla="*/ 217574 w 325628"/>
              <a:gd name="connsiteY3" fmla="*/ 113978 h 148437"/>
              <a:gd name="connsiteX4" fmla="*/ 132908 w 325628"/>
              <a:gd name="connsiteY4" fmla="*/ 56828 h 148437"/>
              <a:gd name="connsiteX5" fmla="*/ 1674 w 325628"/>
              <a:gd name="connsiteY5" fmla="*/ 1794 h 14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628" h="148437">
                <a:moveTo>
                  <a:pt x="1674" y="1794"/>
                </a:moveTo>
                <a:cubicBezTo>
                  <a:pt x="18255" y="13083"/>
                  <a:pt x="178416" y="100219"/>
                  <a:pt x="232391" y="124561"/>
                </a:cubicBezTo>
                <a:cubicBezTo>
                  <a:pt x="286366" y="148903"/>
                  <a:pt x="327993" y="149608"/>
                  <a:pt x="325524" y="147844"/>
                </a:cubicBezTo>
                <a:cubicBezTo>
                  <a:pt x="323055" y="146080"/>
                  <a:pt x="249677" y="129147"/>
                  <a:pt x="217574" y="113978"/>
                </a:cubicBezTo>
                <a:cubicBezTo>
                  <a:pt x="185471" y="98809"/>
                  <a:pt x="169597" y="78348"/>
                  <a:pt x="132908" y="56828"/>
                </a:cubicBezTo>
                <a:cubicBezTo>
                  <a:pt x="96219" y="35309"/>
                  <a:pt x="-14907" y="-9495"/>
                  <a:pt x="1674" y="17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B3CFD18-219B-4DD6-8220-ED967E614685}"/>
              </a:ext>
            </a:extLst>
          </p:cNvPr>
          <p:cNvSpPr/>
          <p:nvPr/>
        </p:nvSpPr>
        <p:spPr>
          <a:xfrm>
            <a:off x="4294998" y="5780605"/>
            <a:ext cx="450678" cy="175701"/>
          </a:xfrm>
          <a:custGeom>
            <a:avLst/>
            <a:gdLst>
              <a:gd name="connsiteX0" fmla="*/ 1835 w 450678"/>
              <a:gd name="connsiteY0" fmla="*/ 12 h 175701"/>
              <a:gd name="connsiteX1" fmla="*/ 126719 w 450678"/>
              <a:gd name="connsiteY1" fmla="*/ 16945 h 175701"/>
              <a:gd name="connsiteX2" fmla="*/ 238902 w 450678"/>
              <a:gd name="connsiteY2" fmla="*/ 107962 h 175701"/>
              <a:gd name="connsiteX3" fmla="*/ 336269 w 450678"/>
              <a:gd name="connsiteY3" fmla="*/ 146062 h 175701"/>
              <a:gd name="connsiteX4" fmla="*/ 450569 w 450678"/>
              <a:gd name="connsiteY4" fmla="*/ 175695 h 175701"/>
              <a:gd name="connsiteX5" fmla="*/ 315102 w 450678"/>
              <a:gd name="connsiteY5" fmla="*/ 148178 h 175701"/>
              <a:gd name="connsiteX6" fmla="*/ 215619 w 450678"/>
              <a:gd name="connsiteY6" fmla="*/ 97378 h 175701"/>
              <a:gd name="connsiteX7" fmla="*/ 99202 w 450678"/>
              <a:gd name="connsiteY7" fmla="*/ 67745 h 175701"/>
              <a:gd name="connsiteX8" fmla="*/ 69569 w 450678"/>
              <a:gd name="connsiteY8" fmla="*/ 46578 h 175701"/>
              <a:gd name="connsiteX9" fmla="*/ 52635 w 450678"/>
              <a:gd name="connsiteY9" fmla="*/ 14828 h 175701"/>
              <a:gd name="connsiteX10" fmla="*/ 1835 w 450678"/>
              <a:gd name="connsiteY10" fmla="*/ 12 h 17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678" h="175701">
                <a:moveTo>
                  <a:pt x="1835" y="12"/>
                </a:moveTo>
                <a:cubicBezTo>
                  <a:pt x="14182" y="365"/>
                  <a:pt x="87208" y="-1047"/>
                  <a:pt x="126719" y="16945"/>
                </a:cubicBezTo>
                <a:cubicBezTo>
                  <a:pt x="166230" y="34937"/>
                  <a:pt x="203977" y="86443"/>
                  <a:pt x="238902" y="107962"/>
                </a:cubicBezTo>
                <a:cubicBezTo>
                  <a:pt x="273827" y="129482"/>
                  <a:pt x="300991" y="134773"/>
                  <a:pt x="336269" y="146062"/>
                </a:cubicBezTo>
                <a:cubicBezTo>
                  <a:pt x="371547" y="157351"/>
                  <a:pt x="454097" y="175342"/>
                  <a:pt x="450569" y="175695"/>
                </a:cubicBezTo>
                <a:cubicBezTo>
                  <a:pt x="447041" y="176048"/>
                  <a:pt x="354260" y="161231"/>
                  <a:pt x="315102" y="148178"/>
                </a:cubicBezTo>
                <a:cubicBezTo>
                  <a:pt x="275944" y="135125"/>
                  <a:pt x="251602" y="110784"/>
                  <a:pt x="215619" y="97378"/>
                </a:cubicBezTo>
                <a:cubicBezTo>
                  <a:pt x="179636" y="83972"/>
                  <a:pt x="123544" y="76212"/>
                  <a:pt x="99202" y="67745"/>
                </a:cubicBezTo>
                <a:cubicBezTo>
                  <a:pt x="74860" y="59278"/>
                  <a:pt x="77330" y="55397"/>
                  <a:pt x="69569" y="46578"/>
                </a:cubicBezTo>
                <a:cubicBezTo>
                  <a:pt x="61808" y="37759"/>
                  <a:pt x="62160" y="22589"/>
                  <a:pt x="52635" y="14828"/>
                </a:cubicBezTo>
                <a:cubicBezTo>
                  <a:pt x="43110" y="7067"/>
                  <a:pt x="-10512" y="-341"/>
                  <a:pt x="1835" y="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355F32D6-A6C1-46A5-8578-6D0DC5B9BD65}"/>
              </a:ext>
            </a:extLst>
          </p:cNvPr>
          <p:cNvSpPr/>
          <p:nvPr/>
        </p:nvSpPr>
        <p:spPr>
          <a:xfrm>
            <a:off x="4533846" y="5903213"/>
            <a:ext cx="647102" cy="80569"/>
          </a:xfrm>
          <a:custGeom>
            <a:avLst/>
            <a:gdLst>
              <a:gd name="connsiteX0" fmla="*/ 54 w 647102"/>
              <a:gd name="connsiteY0" fmla="*/ 170 h 80569"/>
              <a:gd name="connsiteX1" fmla="*/ 264637 w 647102"/>
              <a:gd name="connsiteY1" fmla="*/ 76370 h 80569"/>
              <a:gd name="connsiteX2" fmla="*/ 450904 w 647102"/>
              <a:gd name="connsiteY2" fmla="*/ 67904 h 80569"/>
              <a:gd name="connsiteX3" fmla="*/ 556737 w 647102"/>
              <a:gd name="connsiteY3" fmla="*/ 44620 h 80569"/>
              <a:gd name="connsiteX4" fmla="*/ 645637 w 647102"/>
              <a:gd name="connsiteY4" fmla="*/ 19220 h 80569"/>
              <a:gd name="connsiteX5" fmla="*/ 482654 w 647102"/>
              <a:gd name="connsiteY5" fmla="*/ 53087 h 80569"/>
              <a:gd name="connsiteX6" fmla="*/ 243471 w 647102"/>
              <a:gd name="connsiteY6" fmla="*/ 55204 h 80569"/>
              <a:gd name="connsiteX7" fmla="*/ 54 w 647102"/>
              <a:gd name="connsiteY7" fmla="*/ 170 h 80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7102" h="80569">
                <a:moveTo>
                  <a:pt x="54" y="170"/>
                </a:moveTo>
                <a:cubicBezTo>
                  <a:pt x="3582" y="3698"/>
                  <a:pt x="189495" y="65081"/>
                  <a:pt x="264637" y="76370"/>
                </a:cubicBezTo>
                <a:cubicBezTo>
                  <a:pt x="339779" y="87659"/>
                  <a:pt x="402221" y="73196"/>
                  <a:pt x="450904" y="67904"/>
                </a:cubicBezTo>
                <a:cubicBezTo>
                  <a:pt x="499587" y="62612"/>
                  <a:pt x="524282" y="52734"/>
                  <a:pt x="556737" y="44620"/>
                </a:cubicBezTo>
                <a:cubicBezTo>
                  <a:pt x="589192" y="36506"/>
                  <a:pt x="657984" y="17809"/>
                  <a:pt x="645637" y="19220"/>
                </a:cubicBezTo>
                <a:cubicBezTo>
                  <a:pt x="633290" y="20631"/>
                  <a:pt x="549682" y="47090"/>
                  <a:pt x="482654" y="53087"/>
                </a:cubicBezTo>
                <a:cubicBezTo>
                  <a:pt x="415626" y="59084"/>
                  <a:pt x="321435" y="61554"/>
                  <a:pt x="243471" y="55204"/>
                </a:cubicBezTo>
                <a:cubicBezTo>
                  <a:pt x="165507" y="48854"/>
                  <a:pt x="-3474" y="-3358"/>
                  <a:pt x="54" y="1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7EE7F02-9C69-4915-A0E1-C3B11AD95BB6}"/>
              </a:ext>
            </a:extLst>
          </p:cNvPr>
          <p:cNvSpPr/>
          <p:nvPr/>
        </p:nvSpPr>
        <p:spPr>
          <a:xfrm>
            <a:off x="4905738" y="5932462"/>
            <a:ext cx="297489" cy="54369"/>
          </a:xfrm>
          <a:custGeom>
            <a:avLst/>
            <a:gdLst>
              <a:gd name="connsiteX0" fmla="*/ 297029 w 297489"/>
              <a:gd name="connsiteY0" fmla="*/ 555 h 54369"/>
              <a:gd name="connsiteX1" fmla="*/ 106529 w 297489"/>
              <a:gd name="connsiteY1" fmla="*/ 40771 h 54369"/>
              <a:gd name="connsiteX2" fmla="*/ 695 w 297489"/>
              <a:gd name="connsiteY2" fmla="*/ 53471 h 54369"/>
              <a:gd name="connsiteX3" fmla="*/ 155212 w 297489"/>
              <a:gd name="connsiteY3" fmla="*/ 19605 h 54369"/>
              <a:gd name="connsiteX4" fmla="*/ 297029 w 297489"/>
              <a:gd name="connsiteY4" fmla="*/ 555 h 5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489" h="54369">
                <a:moveTo>
                  <a:pt x="297029" y="555"/>
                </a:moveTo>
                <a:cubicBezTo>
                  <a:pt x="288915" y="4083"/>
                  <a:pt x="155918" y="31952"/>
                  <a:pt x="106529" y="40771"/>
                </a:cubicBezTo>
                <a:cubicBezTo>
                  <a:pt x="57140" y="49590"/>
                  <a:pt x="-7419" y="56999"/>
                  <a:pt x="695" y="53471"/>
                </a:cubicBezTo>
                <a:cubicBezTo>
                  <a:pt x="8809" y="49943"/>
                  <a:pt x="106529" y="28072"/>
                  <a:pt x="155212" y="19605"/>
                </a:cubicBezTo>
                <a:cubicBezTo>
                  <a:pt x="203895" y="11138"/>
                  <a:pt x="305143" y="-2973"/>
                  <a:pt x="297029" y="5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9902836-E35F-46DE-AB14-C0913755B48E}"/>
              </a:ext>
            </a:extLst>
          </p:cNvPr>
          <p:cNvSpPr/>
          <p:nvPr/>
        </p:nvSpPr>
        <p:spPr>
          <a:xfrm>
            <a:off x="4440695" y="5883533"/>
            <a:ext cx="599926" cy="113250"/>
          </a:xfrm>
          <a:custGeom>
            <a:avLst/>
            <a:gdLst>
              <a:gd name="connsiteX0" fmla="*/ 8538 w 599926"/>
              <a:gd name="connsiteY0" fmla="*/ 5034 h 113250"/>
              <a:gd name="connsiteX1" fmla="*/ 292172 w 599926"/>
              <a:gd name="connsiteY1" fmla="*/ 102400 h 113250"/>
              <a:gd name="connsiteX2" fmla="*/ 503838 w 599926"/>
              <a:gd name="connsiteY2" fmla="*/ 110867 h 113250"/>
              <a:gd name="connsiteX3" fmla="*/ 599088 w 599926"/>
              <a:gd name="connsiteY3" fmla="*/ 102400 h 113250"/>
              <a:gd name="connsiteX4" fmla="*/ 455155 w 599926"/>
              <a:gd name="connsiteY4" fmla="*/ 104517 h 113250"/>
              <a:gd name="connsiteX5" fmla="*/ 264655 w 599926"/>
              <a:gd name="connsiteY5" fmla="*/ 91817 h 113250"/>
              <a:gd name="connsiteX6" fmla="*/ 93205 w 599926"/>
              <a:gd name="connsiteY6" fmla="*/ 24084 h 113250"/>
              <a:gd name="connsiteX7" fmla="*/ 8538 w 599926"/>
              <a:gd name="connsiteY7" fmla="*/ 5034 h 11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926" h="113250">
                <a:moveTo>
                  <a:pt x="8538" y="5034"/>
                </a:moveTo>
                <a:cubicBezTo>
                  <a:pt x="41699" y="18087"/>
                  <a:pt x="209622" y="84761"/>
                  <a:pt x="292172" y="102400"/>
                </a:cubicBezTo>
                <a:cubicBezTo>
                  <a:pt x="374722" y="120039"/>
                  <a:pt x="452685" y="110867"/>
                  <a:pt x="503838" y="110867"/>
                </a:cubicBezTo>
                <a:cubicBezTo>
                  <a:pt x="554991" y="110867"/>
                  <a:pt x="607202" y="103458"/>
                  <a:pt x="599088" y="102400"/>
                </a:cubicBezTo>
                <a:cubicBezTo>
                  <a:pt x="590974" y="101342"/>
                  <a:pt x="510894" y="106281"/>
                  <a:pt x="455155" y="104517"/>
                </a:cubicBezTo>
                <a:cubicBezTo>
                  <a:pt x="399416" y="102753"/>
                  <a:pt x="324980" y="105222"/>
                  <a:pt x="264655" y="91817"/>
                </a:cubicBezTo>
                <a:cubicBezTo>
                  <a:pt x="204330" y="78412"/>
                  <a:pt x="140124" y="41723"/>
                  <a:pt x="93205" y="24084"/>
                </a:cubicBezTo>
                <a:cubicBezTo>
                  <a:pt x="46286" y="6445"/>
                  <a:pt x="-24623" y="-8019"/>
                  <a:pt x="8538" y="50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EF3F53CA-AB9B-49AE-AA15-5D423C78A08C}"/>
              </a:ext>
            </a:extLst>
          </p:cNvPr>
          <p:cNvSpPr/>
          <p:nvPr/>
        </p:nvSpPr>
        <p:spPr>
          <a:xfrm>
            <a:off x="4073345" y="5810131"/>
            <a:ext cx="293993" cy="109551"/>
          </a:xfrm>
          <a:custGeom>
            <a:avLst/>
            <a:gdLst>
              <a:gd name="connsiteX0" fmla="*/ 293868 w 293993"/>
              <a:gd name="connsiteY0" fmla="*/ 6469 h 109551"/>
              <a:gd name="connsiteX1" fmla="*/ 217668 w 293993"/>
              <a:gd name="connsiteY1" fmla="*/ 79494 h 109551"/>
              <a:gd name="connsiteX2" fmla="*/ 182743 w 293993"/>
              <a:gd name="connsiteY2" fmla="*/ 100132 h 109551"/>
              <a:gd name="connsiteX3" fmla="*/ 144643 w 293993"/>
              <a:gd name="connsiteY3" fmla="*/ 101719 h 109551"/>
              <a:gd name="connsiteX4" fmla="*/ 180 w 293993"/>
              <a:gd name="connsiteY4" fmla="*/ 119 h 109551"/>
              <a:gd name="connsiteX5" fmla="*/ 116068 w 293993"/>
              <a:gd name="connsiteY5" fmla="*/ 81082 h 109551"/>
              <a:gd name="connsiteX6" fmla="*/ 177980 w 293993"/>
              <a:gd name="connsiteY6" fmla="*/ 76319 h 109551"/>
              <a:gd name="connsiteX7" fmla="*/ 220843 w 293993"/>
              <a:gd name="connsiteY7" fmla="*/ 60444 h 109551"/>
              <a:gd name="connsiteX8" fmla="*/ 208143 w 293993"/>
              <a:gd name="connsiteY8" fmla="*/ 49332 h 109551"/>
              <a:gd name="connsiteX9" fmla="*/ 208143 w 293993"/>
              <a:gd name="connsiteY9" fmla="*/ 31869 h 109551"/>
              <a:gd name="connsiteX10" fmla="*/ 160518 w 293993"/>
              <a:gd name="connsiteY10" fmla="*/ 8057 h 109551"/>
              <a:gd name="connsiteX11" fmla="*/ 209730 w 293993"/>
              <a:gd name="connsiteY11" fmla="*/ 6469 h 109551"/>
              <a:gd name="connsiteX12" fmla="*/ 235130 w 293993"/>
              <a:gd name="connsiteY12" fmla="*/ 19169 h 109551"/>
              <a:gd name="connsiteX13" fmla="*/ 293868 w 293993"/>
              <a:gd name="connsiteY13" fmla="*/ 6469 h 10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3993" h="109551">
                <a:moveTo>
                  <a:pt x="293868" y="6469"/>
                </a:moveTo>
                <a:cubicBezTo>
                  <a:pt x="290958" y="16523"/>
                  <a:pt x="236189" y="63884"/>
                  <a:pt x="217668" y="79494"/>
                </a:cubicBezTo>
                <a:cubicBezTo>
                  <a:pt x="199147" y="95105"/>
                  <a:pt x="194914" y="96428"/>
                  <a:pt x="182743" y="100132"/>
                </a:cubicBezTo>
                <a:cubicBezTo>
                  <a:pt x="170572" y="103836"/>
                  <a:pt x="175070" y="118388"/>
                  <a:pt x="144643" y="101719"/>
                </a:cubicBezTo>
                <a:cubicBezTo>
                  <a:pt x="114216" y="85050"/>
                  <a:pt x="4942" y="3558"/>
                  <a:pt x="180" y="119"/>
                </a:cubicBezTo>
                <a:cubicBezTo>
                  <a:pt x="-4583" y="-3321"/>
                  <a:pt x="86435" y="68382"/>
                  <a:pt x="116068" y="81082"/>
                </a:cubicBezTo>
                <a:cubicBezTo>
                  <a:pt x="145701" y="93782"/>
                  <a:pt x="160517" y="79759"/>
                  <a:pt x="177980" y="76319"/>
                </a:cubicBezTo>
                <a:cubicBezTo>
                  <a:pt x="195442" y="72879"/>
                  <a:pt x="215816" y="64942"/>
                  <a:pt x="220843" y="60444"/>
                </a:cubicBezTo>
                <a:cubicBezTo>
                  <a:pt x="225870" y="55946"/>
                  <a:pt x="210260" y="54094"/>
                  <a:pt x="208143" y="49332"/>
                </a:cubicBezTo>
                <a:cubicBezTo>
                  <a:pt x="206026" y="44570"/>
                  <a:pt x="216081" y="38748"/>
                  <a:pt x="208143" y="31869"/>
                </a:cubicBezTo>
                <a:cubicBezTo>
                  <a:pt x="200205" y="24990"/>
                  <a:pt x="160254" y="12290"/>
                  <a:pt x="160518" y="8057"/>
                </a:cubicBezTo>
                <a:cubicBezTo>
                  <a:pt x="160782" y="3824"/>
                  <a:pt x="197295" y="4617"/>
                  <a:pt x="209730" y="6469"/>
                </a:cubicBezTo>
                <a:cubicBezTo>
                  <a:pt x="222165" y="8321"/>
                  <a:pt x="221901" y="17317"/>
                  <a:pt x="235130" y="19169"/>
                </a:cubicBezTo>
                <a:cubicBezTo>
                  <a:pt x="248359" y="21021"/>
                  <a:pt x="296778" y="-3585"/>
                  <a:pt x="293868" y="64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B822852D-B39E-4230-A5E3-3F3659E6BA2B}"/>
              </a:ext>
            </a:extLst>
          </p:cNvPr>
          <p:cNvSpPr/>
          <p:nvPr/>
        </p:nvSpPr>
        <p:spPr>
          <a:xfrm>
            <a:off x="4059462" y="5794793"/>
            <a:ext cx="265701" cy="162684"/>
          </a:xfrm>
          <a:custGeom>
            <a:avLst/>
            <a:gdLst>
              <a:gd name="connsiteX0" fmla="*/ 2951 w 265701"/>
              <a:gd name="connsiteY0" fmla="*/ 2757 h 162684"/>
              <a:gd name="connsiteX1" fmla="*/ 209326 w 265701"/>
              <a:gd name="connsiteY1" fmla="*/ 151982 h 162684"/>
              <a:gd name="connsiteX2" fmla="*/ 258538 w 265701"/>
              <a:gd name="connsiteY2" fmla="*/ 147220 h 162684"/>
              <a:gd name="connsiteX3" fmla="*/ 256951 w 265701"/>
              <a:gd name="connsiteY3" fmla="*/ 118645 h 162684"/>
              <a:gd name="connsiteX4" fmla="*/ 179163 w 265701"/>
              <a:gd name="connsiteY4" fmla="*/ 104357 h 162684"/>
              <a:gd name="connsiteX5" fmla="*/ 93438 w 265701"/>
              <a:gd name="connsiteY5" fmla="*/ 58320 h 162684"/>
              <a:gd name="connsiteX6" fmla="*/ 2951 w 265701"/>
              <a:gd name="connsiteY6" fmla="*/ 2757 h 16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701" h="162684">
                <a:moveTo>
                  <a:pt x="2951" y="2757"/>
                </a:moveTo>
                <a:cubicBezTo>
                  <a:pt x="22266" y="18367"/>
                  <a:pt x="166728" y="127905"/>
                  <a:pt x="209326" y="151982"/>
                </a:cubicBezTo>
                <a:cubicBezTo>
                  <a:pt x="251924" y="176059"/>
                  <a:pt x="250600" y="152776"/>
                  <a:pt x="258538" y="147220"/>
                </a:cubicBezTo>
                <a:cubicBezTo>
                  <a:pt x="266476" y="141664"/>
                  <a:pt x="270180" y="125789"/>
                  <a:pt x="256951" y="118645"/>
                </a:cubicBezTo>
                <a:cubicBezTo>
                  <a:pt x="243722" y="111501"/>
                  <a:pt x="206415" y="114411"/>
                  <a:pt x="179163" y="104357"/>
                </a:cubicBezTo>
                <a:cubicBezTo>
                  <a:pt x="151911" y="94303"/>
                  <a:pt x="122542" y="74460"/>
                  <a:pt x="93438" y="58320"/>
                </a:cubicBezTo>
                <a:cubicBezTo>
                  <a:pt x="64334" y="42181"/>
                  <a:pt x="-16364" y="-12853"/>
                  <a:pt x="2951" y="27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A7B62D9-84B6-4387-B1CF-7406FD0A6F5F}"/>
              </a:ext>
            </a:extLst>
          </p:cNvPr>
          <p:cNvSpPr/>
          <p:nvPr/>
        </p:nvSpPr>
        <p:spPr>
          <a:xfrm>
            <a:off x="4471821" y="5908445"/>
            <a:ext cx="715537" cy="122384"/>
          </a:xfrm>
          <a:custGeom>
            <a:avLst/>
            <a:gdLst>
              <a:gd name="connsiteX0" fmla="*/ 4929 w 715537"/>
              <a:gd name="connsiteY0" fmla="*/ 230 h 122384"/>
              <a:gd name="connsiteX1" fmla="*/ 484354 w 715537"/>
              <a:gd name="connsiteY1" fmla="*/ 119293 h 122384"/>
              <a:gd name="connsiteX2" fmla="*/ 673267 w 715537"/>
              <a:gd name="connsiteY2" fmla="*/ 84368 h 122384"/>
              <a:gd name="connsiteX3" fmla="*/ 711367 w 715537"/>
              <a:gd name="connsiteY3" fmla="*/ 51030 h 122384"/>
              <a:gd name="connsiteX4" fmla="*/ 605004 w 715537"/>
              <a:gd name="connsiteY4" fmla="*/ 98655 h 122384"/>
              <a:gd name="connsiteX5" fmla="*/ 257342 w 715537"/>
              <a:gd name="connsiteY5" fmla="*/ 89130 h 122384"/>
              <a:gd name="connsiteX6" fmla="*/ 4929 w 715537"/>
              <a:gd name="connsiteY6" fmla="*/ 230 h 1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537" h="122384">
                <a:moveTo>
                  <a:pt x="4929" y="230"/>
                </a:moveTo>
                <a:cubicBezTo>
                  <a:pt x="42764" y="5257"/>
                  <a:pt x="372964" y="105270"/>
                  <a:pt x="484354" y="119293"/>
                </a:cubicBezTo>
                <a:cubicBezTo>
                  <a:pt x="595744" y="133316"/>
                  <a:pt x="635432" y="95745"/>
                  <a:pt x="673267" y="84368"/>
                </a:cubicBezTo>
                <a:cubicBezTo>
                  <a:pt x="711102" y="72991"/>
                  <a:pt x="722744" y="48649"/>
                  <a:pt x="711367" y="51030"/>
                </a:cubicBezTo>
                <a:cubicBezTo>
                  <a:pt x="699990" y="53411"/>
                  <a:pt x="680675" y="92305"/>
                  <a:pt x="605004" y="98655"/>
                </a:cubicBezTo>
                <a:cubicBezTo>
                  <a:pt x="529333" y="105005"/>
                  <a:pt x="358413" y="104476"/>
                  <a:pt x="257342" y="89130"/>
                </a:cubicBezTo>
                <a:cubicBezTo>
                  <a:pt x="156271" y="73784"/>
                  <a:pt x="-32906" y="-4797"/>
                  <a:pt x="4929" y="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731784F-A6B8-4786-8898-9192B0847CBE}"/>
              </a:ext>
            </a:extLst>
          </p:cNvPr>
          <p:cNvSpPr/>
          <p:nvPr/>
        </p:nvSpPr>
        <p:spPr>
          <a:xfrm>
            <a:off x="4332473" y="6055639"/>
            <a:ext cx="897225" cy="154446"/>
          </a:xfrm>
          <a:custGeom>
            <a:avLst/>
            <a:gdLst>
              <a:gd name="connsiteX0" fmla="*/ 2990 w 897225"/>
              <a:gd name="connsiteY0" fmla="*/ 674 h 154446"/>
              <a:gd name="connsiteX1" fmla="*/ 277627 w 897225"/>
              <a:gd name="connsiteY1" fmla="*/ 140374 h 154446"/>
              <a:gd name="connsiteX2" fmla="*/ 506227 w 897225"/>
              <a:gd name="connsiteY2" fmla="*/ 145136 h 154446"/>
              <a:gd name="connsiteX3" fmla="*/ 744352 w 897225"/>
              <a:gd name="connsiteY3" fmla="*/ 100686 h 154446"/>
              <a:gd name="connsiteX4" fmla="*/ 895165 w 897225"/>
              <a:gd name="connsiteY4" fmla="*/ 100686 h 154446"/>
              <a:gd name="connsiteX5" fmla="*/ 636402 w 897225"/>
              <a:gd name="connsiteY5" fmla="*/ 132436 h 154446"/>
              <a:gd name="connsiteX6" fmla="*/ 304615 w 897225"/>
              <a:gd name="connsiteY6" fmla="*/ 141961 h 154446"/>
              <a:gd name="connsiteX7" fmla="*/ 142690 w 897225"/>
              <a:gd name="connsiteY7" fmla="*/ 89574 h 154446"/>
              <a:gd name="connsiteX8" fmla="*/ 2990 w 897225"/>
              <a:gd name="connsiteY8" fmla="*/ 674 h 15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7225" h="154446">
                <a:moveTo>
                  <a:pt x="2990" y="674"/>
                </a:moveTo>
                <a:cubicBezTo>
                  <a:pt x="25479" y="9141"/>
                  <a:pt x="193754" y="116297"/>
                  <a:pt x="277627" y="140374"/>
                </a:cubicBezTo>
                <a:cubicBezTo>
                  <a:pt x="361500" y="164451"/>
                  <a:pt x="428440" y="151751"/>
                  <a:pt x="506227" y="145136"/>
                </a:cubicBezTo>
                <a:cubicBezTo>
                  <a:pt x="584014" y="138521"/>
                  <a:pt x="679529" y="108094"/>
                  <a:pt x="744352" y="100686"/>
                </a:cubicBezTo>
                <a:cubicBezTo>
                  <a:pt x="809175" y="93278"/>
                  <a:pt x="913157" y="95394"/>
                  <a:pt x="895165" y="100686"/>
                </a:cubicBezTo>
                <a:cubicBezTo>
                  <a:pt x="877173" y="105978"/>
                  <a:pt x="734827" y="125557"/>
                  <a:pt x="636402" y="132436"/>
                </a:cubicBezTo>
                <a:cubicBezTo>
                  <a:pt x="537977" y="139315"/>
                  <a:pt x="386900" y="149105"/>
                  <a:pt x="304615" y="141961"/>
                </a:cubicBezTo>
                <a:cubicBezTo>
                  <a:pt x="222330" y="134817"/>
                  <a:pt x="194813" y="113386"/>
                  <a:pt x="142690" y="89574"/>
                </a:cubicBezTo>
                <a:cubicBezTo>
                  <a:pt x="90567" y="65762"/>
                  <a:pt x="-19499" y="-7793"/>
                  <a:pt x="2990" y="6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5276849-E721-4ECE-A42D-4AF7AE4D7A2A}"/>
              </a:ext>
            </a:extLst>
          </p:cNvPr>
          <p:cNvSpPr/>
          <p:nvPr/>
        </p:nvSpPr>
        <p:spPr>
          <a:xfrm>
            <a:off x="4593226" y="5683250"/>
            <a:ext cx="484878" cy="254201"/>
          </a:xfrm>
          <a:custGeom>
            <a:avLst/>
            <a:gdLst>
              <a:gd name="connsiteX0" fmla="*/ 7349 w 484878"/>
              <a:gd name="connsiteY0" fmla="*/ 11113 h 254201"/>
              <a:gd name="connsiteX1" fmla="*/ 21637 w 484878"/>
              <a:gd name="connsiteY1" fmla="*/ 125413 h 254201"/>
              <a:gd name="connsiteX2" fmla="*/ 78787 w 484878"/>
              <a:gd name="connsiteY2" fmla="*/ 204788 h 254201"/>
              <a:gd name="connsiteX3" fmla="*/ 228012 w 484878"/>
              <a:gd name="connsiteY3" fmla="*/ 249238 h 254201"/>
              <a:gd name="connsiteX4" fmla="*/ 293099 w 484878"/>
              <a:gd name="connsiteY4" fmla="*/ 252413 h 254201"/>
              <a:gd name="connsiteX5" fmla="*/ 361362 w 484878"/>
              <a:gd name="connsiteY5" fmla="*/ 242888 h 254201"/>
              <a:gd name="connsiteX6" fmla="*/ 423274 w 484878"/>
              <a:gd name="connsiteY6" fmla="*/ 204788 h 254201"/>
              <a:gd name="connsiteX7" fmla="*/ 439149 w 484878"/>
              <a:gd name="connsiteY7" fmla="*/ 155575 h 254201"/>
              <a:gd name="connsiteX8" fmla="*/ 456612 w 484878"/>
              <a:gd name="connsiteY8" fmla="*/ 144463 h 254201"/>
              <a:gd name="connsiteX9" fmla="*/ 475662 w 484878"/>
              <a:gd name="connsiteY9" fmla="*/ 131763 h 254201"/>
              <a:gd name="connsiteX10" fmla="*/ 474074 w 484878"/>
              <a:gd name="connsiteY10" fmla="*/ 76200 h 254201"/>
              <a:gd name="connsiteX11" fmla="*/ 345487 w 484878"/>
              <a:gd name="connsiteY11" fmla="*/ 30163 h 254201"/>
              <a:gd name="connsiteX12" fmla="*/ 132762 w 484878"/>
              <a:gd name="connsiteY12" fmla="*/ 0 h 254201"/>
              <a:gd name="connsiteX13" fmla="*/ 7349 w 484878"/>
              <a:gd name="connsiteY13" fmla="*/ 11113 h 25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4878" h="254201">
                <a:moveTo>
                  <a:pt x="7349" y="11113"/>
                </a:moveTo>
                <a:cubicBezTo>
                  <a:pt x="-11172" y="32015"/>
                  <a:pt x="9731" y="93134"/>
                  <a:pt x="21637" y="125413"/>
                </a:cubicBezTo>
                <a:cubicBezTo>
                  <a:pt x="33543" y="157692"/>
                  <a:pt x="44391" y="184151"/>
                  <a:pt x="78787" y="204788"/>
                </a:cubicBezTo>
                <a:cubicBezTo>
                  <a:pt x="113183" y="225425"/>
                  <a:pt x="192293" y="241301"/>
                  <a:pt x="228012" y="249238"/>
                </a:cubicBezTo>
                <a:cubicBezTo>
                  <a:pt x="263731" y="257175"/>
                  <a:pt x="270874" y="253471"/>
                  <a:pt x="293099" y="252413"/>
                </a:cubicBezTo>
                <a:cubicBezTo>
                  <a:pt x="315324" y="251355"/>
                  <a:pt x="339666" y="250825"/>
                  <a:pt x="361362" y="242888"/>
                </a:cubicBezTo>
                <a:cubicBezTo>
                  <a:pt x="383058" y="234951"/>
                  <a:pt x="410310" y="219340"/>
                  <a:pt x="423274" y="204788"/>
                </a:cubicBezTo>
                <a:cubicBezTo>
                  <a:pt x="436239" y="190236"/>
                  <a:pt x="433593" y="165629"/>
                  <a:pt x="439149" y="155575"/>
                </a:cubicBezTo>
                <a:cubicBezTo>
                  <a:pt x="444705" y="145521"/>
                  <a:pt x="450527" y="148432"/>
                  <a:pt x="456612" y="144463"/>
                </a:cubicBezTo>
                <a:cubicBezTo>
                  <a:pt x="462697" y="140494"/>
                  <a:pt x="472752" y="143140"/>
                  <a:pt x="475662" y="131763"/>
                </a:cubicBezTo>
                <a:cubicBezTo>
                  <a:pt x="478572" y="120386"/>
                  <a:pt x="495770" y="93133"/>
                  <a:pt x="474074" y="76200"/>
                </a:cubicBezTo>
                <a:cubicBezTo>
                  <a:pt x="452378" y="59267"/>
                  <a:pt x="402372" y="42863"/>
                  <a:pt x="345487" y="30163"/>
                </a:cubicBezTo>
                <a:cubicBezTo>
                  <a:pt x="288602" y="17463"/>
                  <a:pt x="187795" y="5027"/>
                  <a:pt x="132762" y="0"/>
                </a:cubicBezTo>
                <a:lnTo>
                  <a:pt x="7349" y="1111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720BD2A9-8679-4D34-94D1-FDED0090AE1C}"/>
              </a:ext>
            </a:extLst>
          </p:cNvPr>
          <p:cNvSpPr/>
          <p:nvPr/>
        </p:nvSpPr>
        <p:spPr>
          <a:xfrm>
            <a:off x="4787900" y="5757862"/>
            <a:ext cx="133350" cy="7157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E97B241B-DF38-4D59-9263-E61154A905D7}"/>
              </a:ext>
            </a:extLst>
          </p:cNvPr>
          <p:cNvSpPr/>
          <p:nvPr/>
        </p:nvSpPr>
        <p:spPr>
          <a:xfrm>
            <a:off x="5059324" y="5713397"/>
            <a:ext cx="407504" cy="204339"/>
          </a:xfrm>
          <a:custGeom>
            <a:avLst/>
            <a:gdLst>
              <a:gd name="connsiteX0" fmla="*/ 1626 w 407504"/>
              <a:gd name="connsiteY0" fmla="*/ 16 h 204339"/>
              <a:gd name="connsiteX1" fmla="*/ 214351 w 407504"/>
              <a:gd name="connsiteY1" fmla="*/ 107966 h 204339"/>
              <a:gd name="connsiteX2" fmla="*/ 349289 w 407504"/>
              <a:gd name="connsiteY2" fmla="*/ 190516 h 204339"/>
              <a:gd name="connsiteX3" fmla="*/ 406439 w 407504"/>
              <a:gd name="connsiteY3" fmla="*/ 201628 h 204339"/>
              <a:gd name="connsiteX4" fmla="*/ 304839 w 407504"/>
              <a:gd name="connsiteY4" fmla="*/ 161941 h 204339"/>
              <a:gd name="connsiteX5" fmla="*/ 238164 w 407504"/>
              <a:gd name="connsiteY5" fmla="*/ 138128 h 204339"/>
              <a:gd name="connsiteX6" fmla="*/ 120689 w 407504"/>
              <a:gd name="connsiteY6" fmla="*/ 100028 h 204339"/>
              <a:gd name="connsiteX7" fmla="*/ 1626 w 407504"/>
              <a:gd name="connsiteY7" fmla="*/ 16 h 2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7504" h="204339">
                <a:moveTo>
                  <a:pt x="1626" y="16"/>
                </a:moveTo>
                <a:cubicBezTo>
                  <a:pt x="17236" y="1339"/>
                  <a:pt x="156407" y="76216"/>
                  <a:pt x="214351" y="107966"/>
                </a:cubicBezTo>
                <a:cubicBezTo>
                  <a:pt x="272295" y="139716"/>
                  <a:pt x="317274" y="174906"/>
                  <a:pt x="349289" y="190516"/>
                </a:cubicBezTo>
                <a:cubicBezTo>
                  <a:pt x="381304" y="206126"/>
                  <a:pt x="413847" y="206391"/>
                  <a:pt x="406439" y="201628"/>
                </a:cubicBezTo>
                <a:cubicBezTo>
                  <a:pt x="399031" y="196866"/>
                  <a:pt x="332885" y="172524"/>
                  <a:pt x="304839" y="161941"/>
                </a:cubicBezTo>
                <a:cubicBezTo>
                  <a:pt x="276793" y="151358"/>
                  <a:pt x="268856" y="148447"/>
                  <a:pt x="238164" y="138128"/>
                </a:cubicBezTo>
                <a:cubicBezTo>
                  <a:pt x="207472" y="127809"/>
                  <a:pt x="154291" y="120665"/>
                  <a:pt x="120689" y="100028"/>
                </a:cubicBezTo>
                <a:cubicBezTo>
                  <a:pt x="87087" y="79391"/>
                  <a:pt x="-13984" y="-1307"/>
                  <a:pt x="1626" y="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CB07379A-273B-45A2-9E34-2C83A61B21BF}"/>
              </a:ext>
            </a:extLst>
          </p:cNvPr>
          <p:cNvSpPr/>
          <p:nvPr/>
        </p:nvSpPr>
        <p:spPr>
          <a:xfrm>
            <a:off x="5063123" y="5782647"/>
            <a:ext cx="362558" cy="218881"/>
          </a:xfrm>
          <a:custGeom>
            <a:avLst/>
            <a:gdLst>
              <a:gd name="connsiteX0" fmla="*/ 5765 w 362558"/>
              <a:gd name="connsiteY0" fmla="*/ 616 h 218881"/>
              <a:gd name="connsiteX1" fmla="*/ 183565 w 362558"/>
              <a:gd name="connsiteY1" fmla="*/ 97453 h 218881"/>
              <a:gd name="connsiteX2" fmla="*/ 353427 w 362558"/>
              <a:gd name="connsiteY2" fmla="*/ 202228 h 218881"/>
              <a:gd name="connsiteX3" fmla="*/ 320090 w 362558"/>
              <a:gd name="connsiteY3" fmla="*/ 213341 h 218881"/>
              <a:gd name="connsiteX4" fmla="*/ 154990 w 362558"/>
              <a:gd name="connsiteY4" fmla="*/ 148253 h 218881"/>
              <a:gd name="connsiteX5" fmla="*/ 105777 w 362558"/>
              <a:gd name="connsiteY5" fmla="*/ 118091 h 218881"/>
              <a:gd name="connsiteX6" fmla="*/ 48627 w 362558"/>
              <a:gd name="connsiteY6" fmla="*/ 57766 h 218881"/>
              <a:gd name="connsiteX7" fmla="*/ 5765 w 362558"/>
              <a:gd name="connsiteY7" fmla="*/ 616 h 21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558" h="218881">
                <a:moveTo>
                  <a:pt x="5765" y="616"/>
                </a:moveTo>
                <a:cubicBezTo>
                  <a:pt x="28255" y="7231"/>
                  <a:pt x="125621" y="63851"/>
                  <a:pt x="183565" y="97453"/>
                </a:cubicBezTo>
                <a:cubicBezTo>
                  <a:pt x="241509" y="131055"/>
                  <a:pt x="330673" y="182913"/>
                  <a:pt x="353427" y="202228"/>
                </a:cubicBezTo>
                <a:cubicBezTo>
                  <a:pt x="376181" y="221543"/>
                  <a:pt x="353163" y="222337"/>
                  <a:pt x="320090" y="213341"/>
                </a:cubicBezTo>
                <a:cubicBezTo>
                  <a:pt x="287017" y="204345"/>
                  <a:pt x="190709" y="164128"/>
                  <a:pt x="154990" y="148253"/>
                </a:cubicBezTo>
                <a:cubicBezTo>
                  <a:pt x="119271" y="132378"/>
                  <a:pt x="123504" y="133172"/>
                  <a:pt x="105777" y="118091"/>
                </a:cubicBezTo>
                <a:cubicBezTo>
                  <a:pt x="88050" y="103010"/>
                  <a:pt x="64502" y="73112"/>
                  <a:pt x="48627" y="57766"/>
                </a:cubicBezTo>
                <a:cubicBezTo>
                  <a:pt x="32752" y="42420"/>
                  <a:pt x="-16725" y="-5999"/>
                  <a:pt x="5765" y="6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9793FD4A-53A5-4CD2-8975-CACE6D100CE5}"/>
              </a:ext>
            </a:extLst>
          </p:cNvPr>
          <p:cNvSpPr/>
          <p:nvPr/>
        </p:nvSpPr>
        <p:spPr>
          <a:xfrm>
            <a:off x="6627689" y="5603202"/>
            <a:ext cx="1174877" cy="319817"/>
          </a:xfrm>
          <a:custGeom>
            <a:avLst/>
            <a:gdLst>
              <a:gd name="connsiteX0" fmla="*/ 124 w 1174877"/>
              <a:gd name="connsiteY0" fmla="*/ 319761 h 319817"/>
              <a:gd name="connsiteX1" fmla="*/ 165224 w 1174877"/>
              <a:gd name="connsiteY1" fmla="*/ 167361 h 319817"/>
              <a:gd name="connsiteX2" fmla="*/ 328736 w 1174877"/>
              <a:gd name="connsiteY2" fmla="*/ 59411 h 319817"/>
              <a:gd name="connsiteX3" fmla="*/ 619249 w 1174877"/>
              <a:gd name="connsiteY3" fmla="*/ 48298 h 319817"/>
              <a:gd name="connsiteX4" fmla="*/ 757361 w 1174877"/>
              <a:gd name="connsiteY4" fmla="*/ 116561 h 319817"/>
              <a:gd name="connsiteX5" fmla="*/ 903411 w 1174877"/>
              <a:gd name="connsiteY5" fmla="*/ 197523 h 319817"/>
              <a:gd name="connsiteX6" fmla="*/ 1019299 w 1174877"/>
              <a:gd name="connsiteY6" fmla="*/ 221336 h 319817"/>
              <a:gd name="connsiteX7" fmla="*/ 1043111 w 1174877"/>
              <a:gd name="connsiteY7" fmla="*/ 210223 h 319817"/>
              <a:gd name="connsiteX8" fmla="*/ 1084386 w 1174877"/>
              <a:gd name="connsiteY8" fmla="*/ 181648 h 319817"/>
              <a:gd name="connsiteX9" fmla="*/ 1174874 w 1174877"/>
              <a:gd name="connsiteY9" fmla="*/ 181648 h 319817"/>
              <a:gd name="connsiteX10" fmla="*/ 1081211 w 1174877"/>
              <a:gd name="connsiteY10" fmla="*/ 132436 h 319817"/>
              <a:gd name="connsiteX11" fmla="*/ 830386 w 1174877"/>
              <a:gd name="connsiteY11" fmla="*/ 29248 h 319817"/>
              <a:gd name="connsiteX12" fmla="*/ 701799 w 1174877"/>
              <a:gd name="connsiteY12" fmla="*/ 14961 h 319817"/>
              <a:gd name="connsiteX13" fmla="*/ 433511 w 1174877"/>
              <a:gd name="connsiteY13" fmla="*/ 2261 h 319817"/>
              <a:gd name="connsiteX14" fmla="*/ 228724 w 1174877"/>
              <a:gd name="connsiteY14" fmla="*/ 64173 h 319817"/>
              <a:gd name="connsiteX15" fmla="*/ 201736 w 1174877"/>
              <a:gd name="connsiteY15" fmla="*/ 84811 h 319817"/>
              <a:gd name="connsiteX16" fmla="*/ 158874 w 1174877"/>
              <a:gd name="connsiteY16" fmla="*/ 122911 h 319817"/>
              <a:gd name="connsiteX17" fmla="*/ 144586 w 1174877"/>
              <a:gd name="connsiteY17" fmla="*/ 149898 h 319817"/>
              <a:gd name="connsiteX18" fmla="*/ 138236 w 1174877"/>
              <a:gd name="connsiteY18" fmla="*/ 184823 h 319817"/>
              <a:gd name="connsiteX19" fmla="*/ 124 w 1174877"/>
              <a:gd name="connsiteY19" fmla="*/ 319761 h 31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4877" h="319817">
                <a:moveTo>
                  <a:pt x="124" y="319761"/>
                </a:moveTo>
                <a:cubicBezTo>
                  <a:pt x="4622" y="316851"/>
                  <a:pt x="110455" y="210753"/>
                  <a:pt x="165224" y="167361"/>
                </a:cubicBezTo>
                <a:cubicBezTo>
                  <a:pt x="219993" y="123969"/>
                  <a:pt x="253065" y="79255"/>
                  <a:pt x="328736" y="59411"/>
                </a:cubicBezTo>
                <a:cubicBezTo>
                  <a:pt x="404407" y="39567"/>
                  <a:pt x="547812" y="38773"/>
                  <a:pt x="619249" y="48298"/>
                </a:cubicBezTo>
                <a:cubicBezTo>
                  <a:pt x="690687" y="57823"/>
                  <a:pt x="710001" y="91690"/>
                  <a:pt x="757361" y="116561"/>
                </a:cubicBezTo>
                <a:cubicBezTo>
                  <a:pt x="804721" y="141432"/>
                  <a:pt x="859755" y="180061"/>
                  <a:pt x="903411" y="197523"/>
                </a:cubicBezTo>
                <a:cubicBezTo>
                  <a:pt x="947067" y="214985"/>
                  <a:pt x="996016" y="219219"/>
                  <a:pt x="1019299" y="221336"/>
                </a:cubicBezTo>
                <a:cubicBezTo>
                  <a:pt x="1042582" y="223453"/>
                  <a:pt x="1032263" y="216838"/>
                  <a:pt x="1043111" y="210223"/>
                </a:cubicBezTo>
                <a:cubicBezTo>
                  <a:pt x="1053959" y="203608"/>
                  <a:pt x="1062426" y="186410"/>
                  <a:pt x="1084386" y="181648"/>
                </a:cubicBezTo>
                <a:cubicBezTo>
                  <a:pt x="1106347" y="176885"/>
                  <a:pt x="1175403" y="189850"/>
                  <a:pt x="1174874" y="181648"/>
                </a:cubicBezTo>
                <a:cubicBezTo>
                  <a:pt x="1174345" y="173446"/>
                  <a:pt x="1138626" y="157836"/>
                  <a:pt x="1081211" y="132436"/>
                </a:cubicBezTo>
                <a:cubicBezTo>
                  <a:pt x="1023796" y="107036"/>
                  <a:pt x="893621" y="48827"/>
                  <a:pt x="830386" y="29248"/>
                </a:cubicBezTo>
                <a:cubicBezTo>
                  <a:pt x="767151" y="9669"/>
                  <a:pt x="767945" y="19459"/>
                  <a:pt x="701799" y="14961"/>
                </a:cubicBezTo>
                <a:cubicBezTo>
                  <a:pt x="635653" y="10463"/>
                  <a:pt x="512357" y="-5941"/>
                  <a:pt x="433511" y="2261"/>
                </a:cubicBezTo>
                <a:cubicBezTo>
                  <a:pt x="354665" y="10463"/>
                  <a:pt x="267353" y="50415"/>
                  <a:pt x="228724" y="64173"/>
                </a:cubicBezTo>
                <a:cubicBezTo>
                  <a:pt x="190095" y="77931"/>
                  <a:pt x="213378" y="75021"/>
                  <a:pt x="201736" y="84811"/>
                </a:cubicBezTo>
                <a:cubicBezTo>
                  <a:pt x="190094" y="94601"/>
                  <a:pt x="168399" y="112063"/>
                  <a:pt x="158874" y="122911"/>
                </a:cubicBezTo>
                <a:cubicBezTo>
                  <a:pt x="149349" y="133759"/>
                  <a:pt x="148026" y="139579"/>
                  <a:pt x="144586" y="149898"/>
                </a:cubicBezTo>
                <a:cubicBezTo>
                  <a:pt x="141146" y="160217"/>
                  <a:pt x="162313" y="158100"/>
                  <a:pt x="138236" y="184823"/>
                </a:cubicBezTo>
                <a:cubicBezTo>
                  <a:pt x="114159" y="211546"/>
                  <a:pt x="-4374" y="322671"/>
                  <a:pt x="124" y="3197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346FEF1-145C-4284-814E-47CC771C0CEC}"/>
              </a:ext>
            </a:extLst>
          </p:cNvPr>
          <p:cNvSpPr/>
          <p:nvPr/>
        </p:nvSpPr>
        <p:spPr>
          <a:xfrm>
            <a:off x="6827472" y="5677133"/>
            <a:ext cx="557242" cy="219536"/>
          </a:xfrm>
          <a:custGeom>
            <a:avLst/>
            <a:gdLst>
              <a:gd name="connsiteX0" fmla="*/ 41641 w 557242"/>
              <a:gd name="connsiteY0" fmla="*/ 45805 h 219536"/>
              <a:gd name="connsiteX1" fmla="*/ 366 w 557242"/>
              <a:gd name="connsiteY1" fmla="*/ 126767 h 219536"/>
              <a:gd name="connsiteX2" fmla="*/ 67041 w 557242"/>
              <a:gd name="connsiteY2" fmla="*/ 188680 h 219536"/>
              <a:gd name="connsiteX3" fmla="*/ 244841 w 557242"/>
              <a:gd name="connsiteY3" fmla="*/ 218842 h 219536"/>
              <a:gd name="connsiteX4" fmla="*/ 403591 w 557242"/>
              <a:gd name="connsiteY4" fmla="*/ 206142 h 219536"/>
              <a:gd name="connsiteX5" fmla="*/ 525828 w 557242"/>
              <a:gd name="connsiteY5" fmla="*/ 164867 h 219536"/>
              <a:gd name="connsiteX6" fmla="*/ 552816 w 557242"/>
              <a:gd name="connsiteY6" fmla="*/ 90255 h 219536"/>
              <a:gd name="connsiteX7" fmla="*/ 555991 w 557242"/>
              <a:gd name="connsiteY7" fmla="*/ 2942 h 219536"/>
              <a:gd name="connsiteX8" fmla="*/ 540116 w 557242"/>
              <a:gd name="connsiteY8" fmla="*/ 112480 h 219536"/>
              <a:gd name="connsiteX9" fmla="*/ 473441 w 557242"/>
              <a:gd name="connsiteY9" fmla="*/ 174392 h 219536"/>
              <a:gd name="connsiteX10" fmla="*/ 365491 w 557242"/>
              <a:gd name="connsiteY10" fmla="*/ 196617 h 219536"/>
              <a:gd name="connsiteX11" fmla="*/ 206741 w 557242"/>
              <a:gd name="connsiteY11" fmla="*/ 202967 h 219536"/>
              <a:gd name="connsiteX12" fmla="*/ 62278 w 557242"/>
              <a:gd name="connsiteY12" fmla="*/ 175980 h 219536"/>
              <a:gd name="connsiteX13" fmla="*/ 16241 w 557242"/>
              <a:gd name="connsiteY13" fmla="*/ 150580 h 219536"/>
              <a:gd name="connsiteX14" fmla="*/ 9891 w 557242"/>
              <a:gd name="connsiteY14" fmla="*/ 122005 h 219536"/>
              <a:gd name="connsiteX15" fmla="*/ 71803 w 557242"/>
              <a:gd name="connsiteY15" fmla="*/ 4530 h 219536"/>
              <a:gd name="connsiteX16" fmla="*/ 41641 w 557242"/>
              <a:gd name="connsiteY16" fmla="*/ 45805 h 21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7242" h="219536">
                <a:moveTo>
                  <a:pt x="41641" y="45805"/>
                </a:moveTo>
                <a:cubicBezTo>
                  <a:pt x="29735" y="66178"/>
                  <a:pt x="-3867" y="102955"/>
                  <a:pt x="366" y="126767"/>
                </a:cubicBezTo>
                <a:cubicBezTo>
                  <a:pt x="4599" y="150579"/>
                  <a:pt x="26295" y="173334"/>
                  <a:pt x="67041" y="188680"/>
                </a:cubicBezTo>
                <a:cubicBezTo>
                  <a:pt x="107787" y="204026"/>
                  <a:pt x="188749" y="215932"/>
                  <a:pt x="244841" y="218842"/>
                </a:cubicBezTo>
                <a:cubicBezTo>
                  <a:pt x="300933" y="221752"/>
                  <a:pt x="356760" y="215138"/>
                  <a:pt x="403591" y="206142"/>
                </a:cubicBezTo>
                <a:cubicBezTo>
                  <a:pt x="450422" y="197146"/>
                  <a:pt x="500957" y="184181"/>
                  <a:pt x="525828" y="164867"/>
                </a:cubicBezTo>
                <a:cubicBezTo>
                  <a:pt x="550699" y="145553"/>
                  <a:pt x="547789" y="117242"/>
                  <a:pt x="552816" y="90255"/>
                </a:cubicBezTo>
                <a:cubicBezTo>
                  <a:pt x="557843" y="63268"/>
                  <a:pt x="558108" y="-762"/>
                  <a:pt x="555991" y="2942"/>
                </a:cubicBezTo>
                <a:cubicBezTo>
                  <a:pt x="553874" y="6646"/>
                  <a:pt x="553874" y="83905"/>
                  <a:pt x="540116" y="112480"/>
                </a:cubicBezTo>
                <a:cubicBezTo>
                  <a:pt x="526358" y="141055"/>
                  <a:pt x="502545" y="160369"/>
                  <a:pt x="473441" y="174392"/>
                </a:cubicBezTo>
                <a:cubicBezTo>
                  <a:pt x="444337" y="188415"/>
                  <a:pt x="409941" y="191855"/>
                  <a:pt x="365491" y="196617"/>
                </a:cubicBezTo>
                <a:cubicBezTo>
                  <a:pt x="321041" y="201380"/>
                  <a:pt x="257277" y="206407"/>
                  <a:pt x="206741" y="202967"/>
                </a:cubicBezTo>
                <a:cubicBezTo>
                  <a:pt x="156206" y="199528"/>
                  <a:pt x="94028" y="184711"/>
                  <a:pt x="62278" y="175980"/>
                </a:cubicBezTo>
                <a:cubicBezTo>
                  <a:pt x="30528" y="167249"/>
                  <a:pt x="24972" y="159576"/>
                  <a:pt x="16241" y="150580"/>
                </a:cubicBezTo>
                <a:cubicBezTo>
                  <a:pt x="7510" y="141584"/>
                  <a:pt x="631" y="146347"/>
                  <a:pt x="9891" y="122005"/>
                </a:cubicBezTo>
                <a:cubicBezTo>
                  <a:pt x="19151" y="97663"/>
                  <a:pt x="64395" y="22257"/>
                  <a:pt x="71803" y="4530"/>
                </a:cubicBezTo>
                <a:cubicBezTo>
                  <a:pt x="79211" y="-13197"/>
                  <a:pt x="53547" y="25432"/>
                  <a:pt x="41641" y="458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39207B5-32C8-4D1C-A4D4-D60C0FAE11A5}"/>
              </a:ext>
            </a:extLst>
          </p:cNvPr>
          <p:cNvSpPr/>
          <p:nvPr/>
        </p:nvSpPr>
        <p:spPr>
          <a:xfrm>
            <a:off x="7289503" y="5740080"/>
            <a:ext cx="191480" cy="116318"/>
          </a:xfrm>
          <a:custGeom>
            <a:avLst/>
            <a:gdLst>
              <a:gd name="connsiteX0" fmla="*/ 189210 w 191480"/>
              <a:gd name="connsiteY0" fmla="*/ 320 h 116318"/>
              <a:gd name="connsiteX1" fmla="*/ 1885 w 191480"/>
              <a:gd name="connsiteY1" fmla="*/ 113033 h 116318"/>
              <a:gd name="connsiteX2" fmla="*/ 98722 w 191480"/>
              <a:gd name="connsiteY2" fmla="*/ 79695 h 116318"/>
              <a:gd name="connsiteX3" fmla="*/ 189210 w 191480"/>
              <a:gd name="connsiteY3" fmla="*/ 320 h 116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480" h="116318">
                <a:moveTo>
                  <a:pt x="189210" y="320"/>
                </a:moveTo>
                <a:cubicBezTo>
                  <a:pt x="173071" y="5876"/>
                  <a:pt x="16966" y="99804"/>
                  <a:pt x="1885" y="113033"/>
                </a:cubicBezTo>
                <a:cubicBezTo>
                  <a:pt x="-13196" y="126262"/>
                  <a:pt x="66178" y="96364"/>
                  <a:pt x="98722" y="79695"/>
                </a:cubicBezTo>
                <a:cubicBezTo>
                  <a:pt x="131266" y="63026"/>
                  <a:pt x="205349" y="-5236"/>
                  <a:pt x="189210" y="3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65AC810-44AA-406E-B7CB-3EB550404523}"/>
              </a:ext>
            </a:extLst>
          </p:cNvPr>
          <p:cNvSpPr/>
          <p:nvPr/>
        </p:nvSpPr>
        <p:spPr>
          <a:xfrm>
            <a:off x="6635736" y="5729288"/>
            <a:ext cx="227079" cy="231803"/>
          </a:xfrm>
          <a:custGeom>
            <a:avLst/>
            <a:gdLst>
              <a:gd name="connsiteX0" fmla="*/ 204802 w 227079"/>
              <a:gd name="connsiteY0" fmla="*/ 0 h 231803"/>
              <a:gd name="connsiteX1" fmla="*/ 177814 w 227079"/>
              <a:gd name="connsiteY1" fmla="*/ 119062 h 231803"/>
              <a:gd name="connsiteX2" fmla="*/ 227027 w 227079"/>
              <a:gd name="connsiteY2" fmla="*/ 163512 h 231803"/>
              <a:gd name="connsiteX3" fmla="*/ 166702 w 227079"/>
              <a:gd name="connsiteY3" fmla="*/ 168275 h 231803"/>
              <a:gd name="connsiteX4" fmla="*/ 14 w 227079"/>
              <a:gd name="connsiteY4" fmla="*/ 231775 h 231803"/>
              <a:gd name="connsiteX5" fmla="*/ 157177 w 227079"/>
              <a:gd name="connsiteY5" fmla="*/ 176212 h 231803"/>
              <a:gd name="connsiteX6" fmla="*/ 190514 w 227079"/>
              <a:gd name="connsiteY6" fmla="*/ 157162 h 231803"/>
              <a:gd name="connsiteX7" fmla="*/ 169877 w 227079"/>
              <a:gd name="connsiteY7" fmla="*/ 117475 h 231803"/>
              <a:gd name="connsiteX8" fmla="*/ 204802 w 227079"/>
              <a:gd name="connsiteY8" fmla="*/ 0 h 23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079" h="231803">
                <a:moveTo>
                  <a:pt x="204802" y="0"/>
                </a:moveTo>
                <a:cubicBezTo>
                  <a:pt x="206125" y="264"/>
                  <a:pt x="174110" y="91810"/>
                  <a:pt x="177814" y="119062"/>
                </a:cubicBezTo>
                <a:cubicBezTo>
                  <a:pt x="181518" y="146314"/>
                  <a:pt x="228879" y="155310"/>
                  <a:pt x="227027" y="163512"/>
                </a:cubicBezTo>
                <a:cubicBezTo>
                  <a:pt x="225175" y="171714"/>
                  <a:pt x="204537" y="156898"/>
                  <a:pt x="166702" y="168275"/>
                </a:cubicBezTo>
                <a:cubicBezTo>
                  <a:pt x="128867" y="179652"/>
                  <a:pt x="1601" y="230452"/>
                  <a:pt x="14" y="231775"/>
                </a:cubicBezTo>
                <a:cubicBezTo>
                  <a:pt x="-1573" y="233098"/>
                  <a:pt x="125427" y="188648"/>
                  <a:pt x="157177" y="176212"/>
                </a:cubicBezTo>
                <a:cubicBezTo>
                  <a:pt x="188927" y="163777"/>
                  <a:pt x="188397" y="166951"/>
                  <a:pt x="190514" y="157162"/>
                </a:cubicBezTo>
                <a:cubicBezTo>
                  <a:pt x="192631" y="147373"/>
                  <a:pt x="170671" y="142346"/>
                  <a:pt x="169877" y="117475"/>
                </a:cubicBezTo>
                <a:cubicBezTo>
                  <a:pt x="169083" y="92604"/>
                  <a:pt x="203479" y="-264"/>
                  <a:pt x="204802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82003EE-1885-43FF-8E05-865FE8A0F413}"/>
              </a:ext>
            </a:extLst>
          </p:cNvPr>
          <p:cNvSpPr/>
          <p:nvPr/>
        </p:nvSpPr>
        <p:spPr>
          <a:xfrm>
            <a:off x="6609542" y="5725934"/>
            <a:ext cx="188166" cy="86635"/>
          </a:xfrm>
          <a:custGeom>
            <a:avLst/>
            <a:gdLst>
              <a:gd name="connsiteX0" fmla="*/ 186546 w 188166"/>
              <a:gd name="connsiteY0" fmla="*/ 11291 h 86635"/>
              <a:gd name="connsiteX1" fmla="*/ 50021 w 188166"/>
              <a:gd name="connsiteY1" fmla="*/ 70029 h 86635"/>
              <a:gd name="connsiteX2" fmla="*/ 808 w 188166"/>
              <a:gd name="connsiteY2" fmla="*/ 85904 h 86635"/>
              <a:gd name="connsiteX3" fmla="*/ 83358 w 188166"/>
              <a:gd name="connsiteY3" fmla="*/ 79554 h 86635"/>
              <a:gd name="connsiteX4" fmla="*/ 123046 w 188166"/>
              <a:gd name="connsiteY4" fmla="*/ 41454 h 86635"/>
              <a:gd name="connsiteX5" fmla="*/ 126221 w 188166"/>
              <a:gd name="connsiteY5" fmla="*/ 3354 h 86635"/>
              <a:gd name="connsiteX6" fmla="*/ 186546 w 188166"/>
              <a:gd name="connsiteY6" fmla="*/ 11291 h 8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6" h="86635">
                <a:moveTo>
                  <a:pt x="186546" y="11291"/>
                </a:moveTo>
                <a:cubicBezTo>
                  <a:pt x="173846" y="22403"/>
                  <a:pt x="80977" y="57594"/>
                  <a:pt x="50021" y="70029"/>
                </a:cubicBezTo>
                <a:cubicBezTo>
                  <a:pt x="19065" y="82464"/>
                  <a:pt x="-4748" y="84317"/>
                  <a:pt x="808" y="85904"/>
                </a:cubicBezTo>
                <a:cubicBezTo>
                  <a:pt x="6364" y="87491"/>
                  <a:pt x="62985" y="86962"/>
                  <a:pt x="83358" y="79554"/>
                </a:cubicBezTo>
                <a:cubicBezTo>
                  <a:pt x="103731" y="72146"/>
                  <a:pt x="115902" y="54154"/>
                  <a:pt x="123046" y="41454"/>
                </a:cubicBezTo>
                <a:cubicBezTo>
                  <a:pt x="130190" y="28754"/>
                  <a:pt x="119077" y="9969"/>
                  <a:pt x="126221" y="3354"/>
                </a:cubicBezTo>
                <a:cubicBezTo>
                  <a:pt x="133365" y="-3261"/>
                  <a:pt x="199246" y="179"/>
                  <a:pt x="186546" y="112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E3B3AE7-BD6C-438B-9F00-7B4D7998BAA7}"/>
              </a:ext>
            </a:extLst>
          </p:cNvPr>
          <p:cNvSpPr/>
          <p:nvPr/>
        </p:nvSpPr>
        <p:spPr>
          <a:xfrm>
            <a:off x="6854415" y="5759425"/>
            <a:ext cx="667653" cy="154056"/>
          </a:xfrm>
          <a:custGeom>
            <a:avLst/>
            <a:gdLst>
              <a:gd name="connsiteX0" fmla="*/ 3585 w 667653"/>
              <a:gd name="connsiteY0" fmla="*/ 125438 h 154056"/>
              <a:gd name="connsiteX1" fmla="*/ 346485 w 667653"/>
              <a:gd name="connsiteY1" fmla="*/ 154013 h 154056"/>
              <a:gd name="connsiteX2" fmla="*/ 502060 w 667653"/>
              <a:gd name="connsiteY2" fmla="*/ 117500 h 154056"/>
              <a:gd name="connsiteX3" fmla="*/ 625885 w 667653"/>
              <a:gd name="connsiteY3" fmla="*/ 57175 h 154056"/>
              <a:gd name="connsiteX4" fmla="*/ 667160 w 667653"/>
              <a:gd name="connsiteY4" fmla="*/ 25 h 154056"/>
              <a:gd name="connsiteX5" fmla="*/ 603660 w 667653"/>
              <a:gd name="connsiteY5" fmla="*/ 50825 h 154056"/>
              <a:gd name="connsiteX6" fmla="*/ 441735 w 667653"/>
              <a:gd name="connsiteY6" fmla="*/ 120675 h 154056"/>
              <a:gd name="connsiteX7" fmla="*/ 184560 w 667653"/>
              <a:gd name="connsiteY7" fmla="*/ 149250 h 154056"/>
              <a:gd name="connsiteX8" fmla="*/ 3585 w 667653"/>
              <a:gd name="connsiteY8" fmla="*/ 125438 h 15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653" h="154056">
                <a:moveTo>
                  <a:pt x="3585" y="125438"/>
                </a:moveTo>
                <a:cubicBezTo>
                  <a:pt x="30572" y="126232"/>
                  <a:pt x="263406" y="155336"/>
                  <a:pt x="346485" y="154013"/>
                </a:cubicBezTo>
                <a:cubicBezTo>
                  <a:pt x="429564" y="152690"/>
                  <a:pt x="455493" y="133640"/>
                  <a:pt x="502060" y="117500"/>
                </a:cubicBezTo>
                <a:cubicBezTo>
                  <a:pt x="548627" y="101360"/>
                  <a:pt x="598368" y="76754"/>
                  <a:pt x="625885" y="57175"/>
                </a:cubicBezTo>
                <a:cubicBezTo>
                  <a:pt x="653402" y="37596"/>
                  <a:pt x="670864" y="1083"/>
                  <a:pt x="667160" y="25"/>
                </a:cubicBezTo>
                <a:cubicBezTo>
                  <a:pt x="663456" y="-1033"/>
                  <a:pt x="641231" y="30717"/>
                  <a:pt x="603660" y="50825"/>
                </a:cubicBezTo>
                <a:cubicBezTo>
                  <a:pt x="566089" y="70933"/>
                  <a:pt x="511585" y="104271"/>
                  <a:pt x="441735" y="120675"/>
                </a:cubicBezTo>
                <a:cubicBezTo>
                  <a:pt x="371885" y="137079"/>
                  <a:pt x="260760" y="149515"/>
                  <a:pt x="184560" y="149250"/>
                </a:cubicBezTo>
                <a:cubicBezTo>
                  <a:pt x="108360" y="148986"/>
                  <a:pt x="-23402" y="124644"/>
                  <a:pt x="3585" y="1254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A7EB970-8682-4799-8D48-CAFF809C5343}"/>
              </a:ext>
            </a:extLst>
          </p:cNvPr>
          <p:cNvSpPr/>
          <p:nvPr/>
        </p:nvSpPr>
        <p:spPr>
          <a:xfrm>
            <a:off x="6779759" y="5856234"/>
            <a:ext cx="806913" cy="114497"/>
          </a:xfrm>
          <a:custGeom>
            <a:avLst/>
            <a:gdLst>
              <a:gd name="connsiteX0" fmla="*/ 454 w 806913"/>
              <a:gd name="connsiteY0" fmla="*/ 60379 h 114497"/>
              <a:gd name="connsiteX1" fmla="*/ 414791 w 806913"/>
              <a:gd name="connsiteY1" fmla="*/ 114354 h 114497"/>
              <a:gd name="connsiteX2" fmla="*/ 570366 w 806913"/>
              <a:gd name="connsiteY2" fmla="*/ 74666 h 114497"/>
              <a:gd name="connsiteX3" fmla="*/ 679904 w 806913"/>
              <a:gd name="connsiteY3" fmla="*/ 28629 h 114497"/>
              <a:gd name="connsiteX4" fmla="*/ 756104 w 806913"/>
              <a:gd name="connsiteY4" fmla="*/ 9579 h 114497"/>
              <a:gd name="connsiteX5" fmla="*/ 806904 w 806913"/>
              <a:gd name="connsiteY5" fmla="*/ 44504 h 114497"/>
              <a:gd name="connsiteX6" fmla="*/ 759279 w 806913"/>
              <a:gd name="connsiteY6" fmla="*/ 54 h 114497"/>
              <a:gd name="connsiteX7" fmla="*/ 649741 w 806913"/>
              <a:gd name="connsiteY7" fmla="*/ 36566 h 114497"/>
              <a:gd name="connsiteX8" fmla="*/ 497341 w 806913"/>
              <a:gd name="connsiteY8" fmla="*/ 88954 h 114497"/>
              <a:gd name="connsiteX9" fmla="*/ 337004 w 806913"/>
              <a:gd name="connsiteY9" fmla="*/ 101654 h 114497"/>
              <a:gd name="connsiteX10" fmla="*/ 454 w 806913"/>
              <a:gd name="connsiteY10" fmla="*/ 60379 h 114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6913" h="114497">
                <a:moveTo>
                  <a:pt x="454" y="60379"/>
                </a:moveTo>
                <a:cubicBezTo>
                  <a:pt x="13419" y="62496"/>
                  <a:pt x="319806" y="111973"/>
                  <a:pt x="414791" y="114354"/>
                </a:cubicBezTo>
                <a:cubicBezTo>
                  <a:pt x="509776" y="116735"/>
                  <a:pt x="526181" y="88953"/>
                  <a:pt x="570366" y="74666"/>
                </a:cubicBezTo>
                <a:cubicBezTo>
                  <a:pt x="614551" y="60379"/>
                  <a:pt x="648948" y="39477"/>
                  <a:pt x="679904" y="28629"/>
                </a:cubicBezTo>
                <a:cubicBezTo>
                  <a:pt x="710860" y="17781"/>
                  <a:pt x="734937" y="6933"/>
                  <a:pt x="756104" y="9579"/>
                </a:cubicBezTo>
                <a:cubicBezTo>
                  <a:pt x="777271" y="12225"/>
                  <a:pt x="806375" y="46091"/>
                  <a:pt x="806904" y="44504"/>
                </a:cubicBezTo>
                <a:cubicBezTo>
                  <a:pt x="807433" y="42917"/>
                  <a:pt x="785473" y="1377"/>
                  <a:pt x="759279" y="54"/>
                </a:cubicBezTo>
                <a:cubicBezTo>
                  <a:pt x="733085" y="-1269"/>
                  <a:pt x="693397" y="21749"/>
                  <a:pt x="649741" y="36566"/>
                </a:cubicBezTo>
                <a:cubicBezTo>
                  <a:pt x="606085" y="51383"/>
                  <a:pt x="549464" y="78106"/>
                  <a:pt x="497341" y="88954"/>
                </a:cubicBezTo>
                <a:cubicBezTo>
                  <a:pt x="445218" y="99802"/>
                  <a:pt x="418496" y="108004"/>
                  <a:pt x="337004" y="101654"/>
                </a:cubicBezTo>
                <a:cubicBezTo>
                  <a:pt x="255512" y="95304"/>
                  <a:pt x="-12511" y="58262"/>
                  <a:pt x="454" y="603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2939B57-AAB6-4589-9D87-BDF566E6E45A}"/>
              </a:ext>
            </a:extLst>
          </p:cNvPr>
          <p:cNvSpPr/>
          <p:nvPr/>
        </p:nvSpPr>
        <p:spPr>
          <a:xfrm>
            <a:off x="7674609" y="5791199"/>
            <a:ext cx="348992" cy="56618"/>
          </a:xfrm>
          <a:custGeom>
            <a:avLst/>
            <a:gdLst>
              <a:gd name="connsiteX0" fmla="*/ 954 w 348992"/>
              <a:gd name="connsiteY0" fmla="*/ 1 h 56618"/>
              <a:gd name="connsiteX1" fmla="*/ 154941 w 348992"/>
              <a:gd name="connsiteY1" fmla="*/ 55564 h 56618"/>
              <a:gd name="connsiteX2" fmla="*/ 347029 w 348992"/>
              <a:gd name="connsiteY2" fmla="*/ 7939 h 56618"/>
              <a:gd name="connsiteX3" fmla="*/ 259716 w 348992"/>
              <a:gd name="connsiteY3" fmla="*/ 30164 h 56618"/>
              <a:gd name="connsiteX4" fmla="*/ 172404 w 348992"/>
              <a:gd name="connsiteY4" fmla="*/ 52389 h 56618"/>
              <a:gd name="connsiteX5" fmla="*/ 93029 w 348992"/>
              <a:gd name="connsiteY5" fmla="*/ 53976 h 56618"/>
              <a:gd name="connsiteX6" fmla="*/ 954 w 348992"/>
              <a:gd name="connsiteY6" fmla="*/ 1 h 5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992" h="56618">
                <a:moveTo>
                  <a:pt x="954" y="1"/>
                </a:moveTo>
                <a:cubicBezTo>
                  <a:pt x="11273" y="266"/>
                  <a:pt x="97262" y="54241"/>
                  <a:pt x="154941" y="55564"/>
                </a:cubicBezTo>
                <a:cubicBezTo>
                  <a:pt x="212620" y="56887"/>
                  <a:pt x="329567" y="12172"/>
                  <a:pt x="347029" y="7939"/>
                </a:cubicBezTo>
                <a:cubicBezTo>
                  <a:pt x="364491" y="3706"/>
                  <a:pt x="259716" y="30164"/>
                  <a:pt x="259716" y="30164"/>
                </a:cubicBezTo>
                <a:cubicBezTo>
                  <a:pt x="230612" y="37572"/>
                  <a:pt x="200185" y="48420"/>
                  <a:pt x="172404" y="52389"/>
                </a:cubicBezTo>
                <a:cubicBezTo>
                  <a:pt x="144623" y="56358"/>
                  <a:pt x="119223" y="58738"/>
                  <a:pt x="93029" y="53976"/>
                </a:cubicBezTo>
                <a:cubicBezTo>
                  <a:pt x="66835" y="49214"/>
                  <a:pt x="-9365" y="-264"/>
                  <a:pt x="954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09BA815E-140D-473D-8C30-C21854B7E7BA}"/>
              </a:ext>
            </a:extLst>
          </p:cNvPr>
          <p:cNvSpPr/>
          <p:nvPr/>
        </p:nvSpPr>
        <p:spPr>
          <a:xfrm>
            <a:off x="7579912" y="5790442"/>
            <a:ext cx="275997" cy="117351"/>
          </a:xfrm>
          <a:custGeom>
            <a:avLst/>
            <a:gdLst>
              <a:gd name="connsiteX0" fmla="*/ 401 w 275997"/>
              <a:gd name="connsiteY0" fmla="*/ 758 h 117351"/>
              <a:gd name="connsiteX1" fmla="*/ 113113 w 275997"/>
              <a:gd name="connsiteY1" fmla="*/ 100771 h 117351"/>
              <a:gd name="connsiteX2" fmla="*/ 141688 w 275997"/>
              <a:gd name="connsiteY2" fmla="*/ 115058 h 117351"/>
              <a:gd name="connsiteX3" fmla="*/ 275038 w 275997"/>
              <a:gd name="connsiteY3" fmla="*/ 76958 h 117351"/>
              <a:gd name="connsiteX4" fmla="*/ 205188 w 275997"/>
              <a:gd name="connsiteY4" fmla="*/ 86483 h 117351"/>
              <a:gd name="connsiteX5" fmla="*/ 127401 w 275997"/>
              <a:gd name="connsiteY5" fmla="*/ 92833 h 117351"/>
              <a:gd name="connsiteX6" fmla="*/ 76601 w 275997"/>
              <a:gd name="connsiteY6" fmla="*/ 56321 h 117351"/>
              <a:gd name="connsiteX7" fmla="*/ 401 w 275997"/>
              <a:gd name="connsiteY7" fmla="*/ 758 h 11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997" h="117351">
                <a:moveTo>
                  <a:pt x="401" y="758"/>
                </a:moveTo>
                <a:cubicBezTo>
                  <a:pt x="6486" y="8166"/>
                  <a:pt x="89565" y="81721"/>
                  <a:pt x="113113" y="100771"/>
                </a:cubicBezTo>
                <a:cubicBezTo>
                  <a:pt x="136661" y="119821"/>
                  <a:pt x="114701" y="119027"/>
                  <a:pt x="141688" y="115058"/>
                </a:cubicBezTo>
                <a:cubicBezTo>
                  <a:pt x="168676" y="111089"/>
                  <a:pt x="264455" y="81721"/>
                  <a:pt x="275038" y="76958"/>
                </a:cubicBezTo>
                <a:cubicBezTo>
                  <a:pt x="285621" y="72196"/>
                  <a:pt x="205188" y="86483"/>
                  <a:pt x="205188" y="86483"/>
                </a:cubicBezTo>
                <a:cubicBezTo>
                  <a:pt x="180582" y="89129"/>
                  <a:pt x="148832" y="97860"/>
                  <a:pt x="127401" y="92833"/>
                </a:cubicBezTo>
                <a:cubicBezTo>
                  <a:pt x="105970" y="87806"/>
                  <a:pt x="94064" y="70344"/>
                  <a:pt x="76601" y="56321"/>
                </a:cubicBezTo>
                <a:cubicBezTo>
                  <a:pt x="59138" y="42298"/>
                  <a:pt x="-5684" y="-6650"/>
                  <a:pt x="401" y="7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4F449287-4DD5-433E-8FBB-C7C8F27BB935}"/>
              </a:ext>
            </a:extLst>
          </p:cNvPr>
          <p:cNvSpPr/>
          <p:nvPr/>
        </p:nvSpPr>
        <p:spPr>
          <a:xfrm>
            <a:off x="7580313" y="6061075"/>
            <a:ext cx="291778" cy="86240"/>
          </a:xfrm>
          <a:custGeom>
            <a:avLst/>
            <a:gdLst>
              <a:gd name="connsiteX0" fmla="*/ 0 w 291778"/>
              <a:gd name="connsiteY0" fmla="*/ 0 h 86240"/>
              <a:gd name="connsiteX1" fmla="*/ 241300 w 291778"/>
              <a:gd name="connsiteY1" fmla="*/ 77788 h 86240"/>
              <a:gd name="connsiteX2" fmla="*/ 285750 w 291778"/>
              <a:gd name="connsiteY2" fmla="*/ 82550 h 86240"/>
              <a:gd name="connsiteX3" fmla="*/ 152400 w 291778"/>
              <a:gd name="connsiteY3" fmla="*/ 63500 h 86240"/>
              <a:gd name="connsiteX4" fmla="*/ 46037 w 291778"/>
              <a:gd name="connsiteY4" fmla="*/ 23813 h 86240"/>
              <a:gd name="connsiteX5" fmla="*/ 0 w 291778"/>
              <a:gd name="connsiteY5" fmla="*/ 0 h 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778" h="86240">
                <a:moveTo>
                  <a:pt x="0" y="0"/>
                </a:moveTo>
                <a:lnTo>
                  <a:pt x="241300" y="77788"/>
                </a:lnTo>
                <a:cubicBezTo>
                  <a:pt x="288925" y="91546"/>
                  <a:pt x="300567" y="84931"/>
                  <a:pt x="285750" y="82550"/>
                </a:cubicBezTo>
                <a:cubicBezTo>
                  <a:pt x="270933" y="80169"/>
                  <a:pt x="192352" y="73290"/>
                  <a:pt x="152400" y="63500"/>
                </a:cubicBezTo>
                <a:cubicBezTo>
                  <a:pt x="112448" y="53711"/>
                  <a:pt x="46037" y="23813"/>
                  <a:pt x="46037" y="2381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332DC2F-F9A0-4A80-AE38-A0518B80C339}"/>
              </a:ext>
            </a:extLst>
          </p:cNvPr>
          <p:cNvSpPr/>
          <p:nvPr/>
        </p:nvSpPr>
        <p:spPr>
          <a:xfrm>
            <a:off x="7618338" y="6007281"/>
            <a:ext cx="218247" cy="67282"/>
          </a:xfrm>
          <a:custGeom>
            <a:avLst/>
            <a:gdLst>
              <a:gd name="connsiteX0" fmla="*/ 1662 w 218247"/>
              <a:gd name="connsiteY0" fmla="*/ 1407 h 67282"/>
              <a:gd name="connsiteX1" fmla="*/ 169937 w 218247"/>
              <a:gd name="connsiteY1" fmla="*/ 63319 h 67282"/>
              <a:gd name="connsiteX2" fmla="*/ 214387 w 218247"/>
              <a:gd name="connsiteY2" fmla="*/ 56969 h 67282"/>
              <a:gd name="connsiteX3" fmla="*/ 90562 w 218247"/>
              <a:gd name="connsiteY3" fmla="*/ 23632 h 67282"/>
              <a:gd name="connsiteX4" fmla="*/ 1662 w 218247"/>
              <a:gd name="connsiteY4" fmla="*/ 1407 h 6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247" h="67282">
                <a:moveTo>
                  <a:pt x="1662" y="1407"/>
                </a:moveTo>
                <a:cubicBezTo>
                  <a:pt x="14891" y="8021"/>
                  <a:pt x="134483" y="54059"/>
                  <a:pt x="169937" y="63319"/>
                </a:cubicBezTo>
                <a:cubicBezTo>
                  <a:pt x="205391" y="72579"/>
                  <a:pt x="227616" y="63583"/>
                  <a:pt x="214387" y="56969"/>
                </a:cubicBezTo>
                <a:cubicBezTo>
                  <a:pt x="201158" y="50355"/>
                  <a:pt x="123635" y="34215"/>
                  <a:pt x="90562" y="23632"/>
                </a:cubicBezTo>
                <a:cubicBezTo>
                  <a:pt x="57489" y="13049"/>
                  <a:pt x="-11567" y="-5207"/>
                  <a:pt x="1662" y="14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71A6EEF8-5669-49D0-924E-D4C413DE0DDB}"/>
              </a:ext>
            </a:extLst>
          </p:cNvPr>
          <p:cNvSpPr/>
          <p:nvPr/>
        </p:nvSpPr>
        <p:spPr>
          <a:xfrm>
            <a:off x="7713504" y="5692128"/>
            <a:ext cx="233645" cy="108941"/>
          </a:xfrm>
          <a:custGeom>
            <a:avLst/>
            <a:gdLst>
              <a:gd name="connsiteX0" fmla="*/ 1746 w 233645"/>
              <a:gd name="connsiteY0" fmla="*/ 108597 h 108941"/>
              <a:gd name="connsiteX1" fmla="*/ 143034 w 233645"/>
              <a:gd name="connsiteY1" fmla="*/ 80022 h 108941"/>
              <a:gd name="connsiteX2" fmla="*/ 233521 w 233645"/>
              <a:gd name="connsiteY2" fmla="*/ 647 h 108941"/>
              <a:gd name="connsiteX3" fmla="*/ 160496 w 233645"/>
              <a:gd name="connsiteY3" fmla="*/ 45097 h 108941"/>
              <a:gd name="connsiteX4" fmla="*/ 70009 w 233645"/>
              <a:gd name="connsiteY4" fmla="*/ 92722 h 108941"/>
              <a:gd name="connsiteX5" fmla="*/ 1746 w 233645"/>
              <a:gd name="connsiteY5" fmla="*/ 108597 h 10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645" h="108941">
                <a:moveTo>
                  <a:pt x="1746" y="108597"/>
                </a:moveTo>
                <a:cubicBezTo>
                  <a:pt x="13917" y="106480"/>
                  <a:pt x="104405" y="98014"/>
                  <a:pt x="143034" y="80022"/>
                </a:cubicBezTo>
                <a:cubicBezTo>
                  <a:pt x="181663" y="62030"/>
                  <a:pt x="230611" y="6468"/>
                  <a:pt x="233521" y="647"/>
                </a:cubicBezTo>
                <a:cubicBezTo>
                  <a:pt x="236431" y="-5174"/>
                  <a:pt x="187748" y="29751"/>
                  <a:pt x="160496" y="45097"/>
                </a:cubicBezTo>
                <a:cubicBezTo>
                  <a:pt x="133244" y="60443"/>
                  <a:pt x="95938" y="82668"/>
                  <a:pt x="70009" y="92722"/>
                </a:cubicBezTo>
                <a:cubicBezTo>
                  <a:pt x="44080" y="102776"/>
                  <a:pt x="-10425" y="110714"/>
                  <a:pt x="1746" y="1085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F95D4CF-2EC2-4FC6-8B68-774AA69626F1}"/>
              </a:ext>
            </a:extLst>
          </p:cNvPr>
          <p:cNvSpPr/>
          <p:nvPr/>
        </p:nvSpPr>
        <p:spPr>
          <a:xfrm>
            <a:off x="7762875" y="5711767"/>
            <a:ext cx="259815" cy="130243"/>
          </a:xfrm>
          <a:custGeom>
            <a:avLst/>
            <a:gdLst>
              <a:gd name="connsiteX0" fmla="*/ 258763 w 259815"/>
              <a:gd name="connsiteY0" fmla="*/ 58 h 130243"/>
              <a:gd name="connsiteX1" fmla="*/ 125413 w 259815"/>
              <a:gd name="connsiteY1" fmla="*/ 100071 h 130243"/>
              <a:gd name="connsiteX2" fmla="*/ 0 w 259815"/>
              <a:gd name="connsiteY2" fmla="*/ 130233 h 130243"/>
              <a:gd name="connsiteX3" fmla="*/ 125413 w 259815"/>
              <a:gd name="connsiteY3" fmla="*/ 103246 h 130243"/>
              <a:gd name="connsiteX4" fmla="*/ 185738 w 259815"/>
              <a:gd name="connsiteY4" fmla="*/ 85783 h 130243"/>
              <a:gd name="connsiteX5" fmla="*/ 258763 w 259815"/>
              <a:gd name="connsiteY5" fmla="*/ 58 h 13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15" h="130243">
                <a:moveTo>
                  <a:pt x="258763" y="58"/>
                </a:moveTo>
                <a:cubicBezTo>
                  <a:pt x="248709" y="2439"/>
                  <a:pt x="168540" y="78375"/>
                  <a:pt x="125413" y="100071"/>
                </a:cubicBezTo>
                <a:cubicBezTo>
                  <a:pt x="82286" y="121767"/>
                  <a:pt x="0" y="129704"/>
                  <a:pt x="0" y="130233"/>
                </a:cubicBezTo>
                <a:cubicBezTo>
                  <a:pt x="0" y="130762"/>
                  <a:pt x="94457" y="110654"/>
                  <a:pt x="125413" y="103246"/>
                </a:cubicBezTo>
                <a:cubicBezTo>
                  <a:pt x="156369" y="95838"/>
                  <a:pt x="167482" y="102716"/>
                  <a:pt x="185738" y="85783"/>
                </a:cubicBezTo>
                <a:cubicBezTo>
                  <a:pt x="203994" y="68850"/>
                  <a:pt x="268817" y="-2323"/>
                  <a:pt x="258763" y="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A1FB3F3A-6329-44E6-AA50-2F5E7090448D}"/>
              </a:ext>
            </a:extLst>
          </p:cNvPr>
          <p:cNvSpPr/>
          <p:nvPr/>
        </p:nvSpPr>
        <p:spPr>
          <a:xfrm>
            <a:off x="6839396" y="5622821"/>
            <a:ext cx="462723" cy="267217"/>
          </a:xfrm>
          <a:custGeom>
            <a:avLst/>
            <a:gdLst>
              <a:gd name="connsiteX0" fmla="*/ 353567 w 462723"/>
              <a:gd name="connsiteY0" fmla="*/ 104 h 267217"/>
              <a:gd name="connsiteX1" fmla="*/ 453579 w 462723"/>
              <a:gd name="connsiteY1" fmla="*/ 20742 h 267217"/>
              <a:gd name="connsiteX2" fmla="*/ 458342 w 462723"/>
              <a:gd name="connsiteY2" fmla="*/ 108054 h 267217"/>
              <a:gd name="connsiteX3" fmla="*/ 455167 w 462723"/>
              <a:gd name="connsiteY3" fmla="*/ 177904 h 267217"/>
              <a:gd name="connsiteX4" fmla="*/ 423417 w 462723"/>
              <a:gd name="connsiteY4" fmla="*/ 223942 h 267217"/>
              <a:gd name="connsiteX5" fmla="*/ 382142 w 462723"/>
              <a:gd name="connsiteY5" fmla="*/ 242992 h 267217"/>
              <a:gd name="connsiteX6" fmla="*/ 286892 w 462723"/>
              <a:gd name="connsiteY6" fmla="*/ 263629 h 267217"/>
              <a:gd name="connsiteX7" fmla="*/ 205929 w 462723"/>
              <a:gd name="connsiteY7" fmla="*/ 260454 h 267217"/>
              <a:gd name="connsiteX8" fmla="*/ 23367 w 462723"/>
              <a:gd name="connsiteY8" fmla="*/ 198542 h 267217"/>
              <a:gd name="connsiteX9" fmla="*/ 12254 w 462723"/>
              <a:gd name="connsiteY9" fmla="*/ 128692 h 267217"/>
              <a:gd name="connsiteX10" fmla="*/ 113854 w 462723"/>
              <a:gd name="connsiteY10" fmla="*/ 25504 h 267217"/>
              <a:gd name="connsiteX11" fmla="*/ 353567 w 462723"/>
              <a:gd name="connsiteY11" fmla="*/ 104 h 26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2723" h="267217">
                <a:moveTo>
                  <a:pt x="353567" y="104"/>
                </a:moveTo>
                <a:cubicBezTo>
                  <a:pt x="410188" y="-690"/>
                  <a:pt x="436117" y="2750"/>
                  <a:pt x="453579" y="20742"/>
                </a:cubicBezTo>
                <a:cubicBezTo>
                  <a:pt x="471041" y="38734"/>
                  <a:pt x="458077" y="81860"/>
                  <a:pt x="458342" y="108054"/>
                </a:cubicBezTo>
                <a:cubicBezTo>
                  <a:pt x="458607" y="134248"/>
                  <a:pt x="460988" y="158589"/>
                  <a:pt x="455167" y="177904"/>
                </a:cubicBezTo>
                <a:cubicBezTo>
                  <a:pt x="449346" y="197219"/>
                  <a:pt x="435588" y="213094"/>
                  <a:pt x="423417" y="223942"/>
                </a:cubicBezTo>
                <a:cubicBezTo>
                  <a:pt x="411246" y="234790"/>
                  <a:pt x="404896" y="236378"/>
                  <a:pt x="382142" y="242992"/>
                </a:cubicBezTo>
                <a:cubicBezTo>
                  <a:pt x="359388" y="249607"/>
                  <a:pt x="316261" y="260719"/>
                  <a:pt x="286892" y="263629"/>
                </a:cubicBezTo>
                <a:cubicBezTo>
                  <a:pt x="257523" y="266539"/>
                  <a:pt x="249850" y="271302"/>
                  <a:pt x="205929" y="260454"/>
                </a:cubicBezTo>
                <a:cubicBezTo>
                  <a:pt x="162008" y="249606"/>
                  <a:pt x="55646" y="220502"/>
                  <a:pt x="23367" y="198542"/>
                </a:cubicBezTo>
                <a:cubicBezTo>
                  <a:pt x="-8912" y="176582"/>
                  <a:pt x="-2827" y="157532"/>
                  <a:pt x="12254" y="128692"/>
                </a:cubicBezTo>
                <a:cubicBezTo>
                  <a:pt x="27335" y="99852"/>
                  <a:pt x="51412" y="47465"/>
                  <a:pt x="113854" y="25504"/>
                </a:cubicBezTo>
                <a:cubicBezTo>
                  <a:pt x="176296" y="3544"/>
                  <a:pt x="296946" y="898"/>
                  <a:pt x="353567" y="1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FA131101-4131-486D-B5BD-9F9F2D651A30}"/>
              </a:ext>
            </a:extLst>
          </p:cNvPr>
          <p:cNvSpPr/>
          <p:nvPr/>
        </p:nvSpPr>
        <p:spPr>
          <a:xfrm>
            <a:off x="7069137" y="5656262"/>
            <a:ext cx="666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0A4EA0F7-4EDB-47E1-9189-FA4231EA8552}"/>
              </a:ext>
            </a:extLst>
          </p:cNvPr>
          <p:cNvSpPr/>
          <p:nvPr/>
        </p:nvSpPr>
        <p:spPr>
          <a:xfrm>
            <a:off x="7058553" y="5730346"/>
            <a:ext cx="93663" cy="460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D835090E-4874-42FA-A8D8-E1FC83CA4C9D}"/>
              </a:ext>
            </a:extLst>
          </p:cNvPr>
          <p:cNvSpPr/>
          <p:nvPr/>
        </p:nvSpPr>
        <p:spPr>
          <a:xfrm>
            <a:off x="6644977" y="5705389"/>
            <a:ext cx="256259" cy="214421"/>
          </a:xfrm>
          <a:custGeom>
            <a:avLst/>
            <a:gdLst>
              <a:gd name="connsiteX0" fmla="*/ 298 w 256259"/>
              <a:gd name="connsiteY0" fmla="*/ 212811 h 214421"/>
              <a:gd name="connsiteX1" fmla="*/ 106661 w 256259"/>
              <a:gd name="connsiteY1" fmla="*/ 147724 h 214421"/>
              <a:gd name="connsiteX2" fmla="*/ 143173 w 256259"/>
              <a:gd name="connsiteY2" fmla="*/ 195349 h 214421"/>
              <a:gd name="connsiteX3" fmla="*/ 182861 w 256259"/>
              <a:gd name="connsiteY3" fmla="*/ 177886 h 214421"/>
              <a:gd name="connsiteX4" fmla="*/ 179686 w 256259"/>
              <a:gd name="connsiteY4" fmla="*/ 79461 h 214421"/>
              <a:gd name="connsiteX5" fmla="*/ 255886 w 256259"/>
              <a:gd name="connsiteY5" fmla="*/ 86 h 214421"/>
              <a:gd name="connsiteX6" fmla="*/ 143173 w 256259"/>
              <a:gd name="connsiteY6" fmla="*/ 66761 h 214421"/>
              <a:gd name="connsiteX7" fmla="*/ 298 w 256259"/>
              <a:gd name="connsiteY7" fmla="*/ 212811 h 21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259" h="214421">
                <a:moveTo>
                  <a:pt x="298" y="212811"/>
                </a:moveTo>
                <a:cubicBezTo>
                  <a:pt x="-5787" y="226305"/>
                  <a:pt x="82849" y="150634"/>
                  <a:pt x="106661" y="147724"/>
                </a:cubicBezTo>
                <a:cubicBezTo>
                  <a:pt x="130473" y="144814"/>
                  <a:pt x="130473" y="190322"/>
                  <a:pt x="143173" y="195349"/>
                </a:cubicBezTo>
                <a:cubicBezTo>
                  <a:pt x="155873" y="200376"/>
                  <a:pt x="176776" y="197201"/>
                  <a:pt x="182861" y="177886"/>
                </a:cubicBezTo>
                <a:cubicBezTo>
                  <a:pt x="188947" y="158571"/>
                  <a:pt x="167515" y="109094"/>
                  <a:pt x="179686" y="79461"/>
                </a:cubicBezTo>
                <a:cubicBezTo>
                  <a:pt x="191857" y="49828"/>
                  <a:pt x="261972" y="2203"/>
                  <a:pt x="255886" y="86"/>
                </a:cubicBezTo>
                <a:cubicBezTo>
                  <a:pt x="249800" y="-2031"/>
                  <a:pt x="183654" y="35011"/>
                  <a:pt x="143173" y="66761"/>
                </a:cubicBezTo>
                <a:cubicBezTo>
                  <a:pt x="102692" y="98511"/>
                  <a:pt x="6383" y="199317"/>
                  <a:pt x="298" y="2128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93E0329D-8B38-4B52-8D99-F9776DA2CF22}"/>
              </a:ext>
            </a:extLst>
          </p:cNvPr>
          <p:cNvSpPr/>
          <p:nvPr/>
        </p:nvSpPr>
        <p:spPr>
          <a:xfrm>
            <a:off x="6555997" y="5284461"/>
            <a:ext cx="1445278" cy="211572"/>
          </a:xfrm>
          <a:custGeom>
            <a:avLst/>
            <a:gdLst>
              <a:gd name="connsiteX0" fmla="*/ 378 w 1445278"/>
              <a:gd name="connsiteY0" fmla="*/ 195589 h 211572"/>
              <a:gd name="connsiteX1" fmla="*/ 187703 w 1445278"/>
              <a:gd name="connsiteY1" fmla="*/ 205114 h 211572"/>
              <a:gd name="connsiteX2" fmla="*/ 343278 w 1445278"/>
              <a:gd name="connsiteY2" fmla="*/ 154314 h 211572"/>
              <a:gd name="connsiteX3" fmla="*/ 597278 w 1445278"/>
              <a:gd name="connsiteY3" fmla="*/ 52714 h 211572"/>
              <a:gd name="connsiteX4" fmla="*/ 917953 w 1445278"/>
              <a:gd name="connsiteY4" fmla="*/ 8264 h 211572"/>
              <a:gd name="connsiteX5" fmla="*/ 1273553 w 1445278"/>
              <a:gd name="connsiteY5" fmla="*/ 36839 h 211572"/>
              <a:gd name="connsiteX6" fmla="*/ 1445003 w 1445278"/>
              <a:gd name="connsiteY6" fmla="*/ 103514 h 211572"/>
              <a:gd name="connsiteX7" fmla="*/ 1308478 w 1445278"/>
              <a:gd name="connsiteY7" fmla="*/ 46364 h 211572"/>
              <a:gd name="connsiteX8" fmla="*/ 1117978 w 1445278"/>
              <a:gd name="connsiteY8" fmla="*/ 1914 h 211572"/>
              <a:gd name="connsiteX9" fmla="*/ 638553 w 1445278"/>
              <a:gd name="connsiteY9" fmla="*/ 17789 h 211572"/>
              <a:gd name="connsiteX10" fmla="*/ 416303 w 1445278"/>
              <a:gd name="connsiteY10" fmla="*/ 103514 h 211572"/>
              <a:gd name="connsiteX11" fmla="*/ 273428 w 1445278"/>
              <a:gd name="connsiteY11" fmla="*/ 179714 h 211572"/>
              <a:gd name="connsiteX12" fmla="*/ 143253 w 1445278"/>
              <a:gd name="connsiteY12" fmla="*/ 211464 h 211572"/>
              <a:gd name="connsiteX13" fmla="*/ 378 w 1445278"/>
              <a:gd name="connsiteY13" fmla="*/ 195589 h 21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5278" h="211572">
                <a:moveTo>
                  <a:pt x="378" y="195589"/>
                </a:moveTo>
                <a:cubicBezTo>
                  <a:pt x="7786" y="194531"/>
                  <a:pt x="130553" y="211993"/>
                  <a:pt x="187703" y="205114"/>
                </a:cubicBezTo>
                <a:cubicBezTo>
                  <a:pt x="244853" y="198235"/>
                  <a:pt x="275016" y="179714"/>
                  <a:pt x="343278" y="154314"/>
                </a:cubicBezTo>
                <a:cubicBezTo>
                  <a:pt x="411541" y="128914"/>
                  <a:pt x="501499" y="77056"/>
                  <a:pt x="597278" y="52714"/>
                </a:cubicBezTo>
                <a:cubicBezTo>
                  <a:pt x="693057" y="28372"/>
                  <a:pt x="805241" y="10910"/>
                  <a:pt x="917953" y="8264"/>
                </a:cubicBezTo>
                <a:cubicBezTo>
                  <a:pt x="1030665" y="5618"/>
                  <a:pt x="1185712" y="20964"/>
                  <a:pt x="1273553" y="36839"/>
                </a:cubicBezTo>
                <a:cubicBezTo>
                  <a:pt x="1361394" y="52714"/>
                  <a:pt x="1445003" y="103514"/>
                  <a:pt x="1445003" y="103514"/>
                </a:cubicBezTo>
                <a:cubicBezTo>
                  <a:pt x="1450824" y="105101"/>
                  <a:pt x="1362982" y="63297"/>
                  <a:pt x="1308478" y="46364"/>
                </a:cubicBezTo>
                <a:cubicBezTo>
                  <a:pt x="1253974" y="29431"/>
                  <a:pt x="1229632" y="6677"/>
                  <a:pt x="1117978" y="1914"/>
                </a:cubicBezTo>
                <a:cubicBezTo>
                  <a:pt x="1006324" y="-2849"/>
                  <a:pt x="755499" y="856"/>
                  <a:pt x="638553" y="17789"/>
                </a:cubicBezTo>
                <a:cubicBezTo>
                  <a:pt x="521607" y="34722"/>
                  <a:pt x="477157" y="76527"/>
                  <a:pt x="416303" y="103514"/>
                </a:cubicBezTo>
                <a:cubicBezTo>
                  <a:pt x="355449" y="130501"/>
                  <a:pt x="318936" y="161722"/>
                  <a:pt x="273428" y="179714"/>
                </a:cubicBezTo>
                <a:cubicBezTo>
                  <a:pt x="227920" y="197706"/>
                  <a:pt x="190349" y="209877"/>
                  <a:pt x="143253" y="211464"/>
                </a:cubicBezTo>
                <a:cubicBezTo>
                  <a:pt x="96157" y="213051"/>
                  <a:pt x="-7030" y="196647"/>
                  <a:pt x="378" y="1955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A74CE0C-27E1-497E-B24B-87A0C72EACE4}"/>
              </a:ext>
            </a:extLst>
          </p:cNvPr>
          <p:cNvSpPr/>
          <p:nvPr/>
        </p:nvSpPr>
        <p:spPr>
          <a:xfrm>
            <a:off x="6650707" y="5036549"/>
            <a:ext cx="1407116" cy="298768"/>
          </a:xfrm>
          <a:custGeom>
            <a:avLst/>
            <a:gdLst>
              <a:gd name="connsiteX0" fmla="*/ 1401093 w 1407116"/>
              <a:gd name="connsiteY0" fmla="*/ 297451 h 298768"/>
              <a:gd name="connsiteX1" fmla="*/ 1140743 w 1407116"/>
              <a:gd name="connsiteY1" fmla="*/ 141876 h 298768"/>
              <a:gd name="connsiteX2" fmla="*/ 820068 w 1407116"/>
              <a:gd name="connsiteY2" fmla="*/ 8526 h 298768"/>
              <a:gd name="connsiteX3" fmla="*/ 607343 w 1407116"/>
              <a:gd name="connsiteY3" fmla="*/ 21226 h 298768"/>
              <a:gd name="connsiteX4" fmla="*/ 366043 w 1407116"/>
              <a:gd name="connsiteY4" fmla="*/ 84726 h 298768"/>
              <a:gd name="connsiteX5" fmla="*/ 251743 w 1407116"/>
              <a:gd name="connsiteY5" fmla="*/ 126001 h 298768"/>
              <a:gd name="connsiteX6" fmla="*/ 162843 w 1407116"/>
              <a:gd name="connsiteY6" fmla="*/ 164101 h 298768"/>
              <a:gd name="connsiteX7" fmla="*/ 918 w 1407116"/>
              <a:gd name="connsiteY7" fmla="*/ 224426 h 298768"/>
              <a:gd name="connsiteX8" fmla="*/ 242218 w 1407116"/>
              <a:gd name="connsiteY8" fmla="*/ 151401 h 298768"/>
              <a:gd name="connsiteX9" fmla="*/ 429543 w 1407116"/>
              <a:gd name="connsiteY9" fmla="*/ 103776 h 298768"/>
              <a:gd name="connsiteX10" fmla="*/ 651793 w 1407116"/>
              <a:gd name="connsiteY10" fmla="*/ 46626 h 298768"/>
              <a:gd name="connsiteX11" fmla="*/ 877218 w 1407116"/>
              <a:gd name="connsiteY11" fmla="*/ 49801 h 298768"/>
              <a:gd name="connsiteX12" fmla="*/ 1401093 w 1407116"/>
              <a:gd name="connsiteY12" fmla="*/ 297451 h 29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7116" h="298768">
                <a:moveTo>
                  <a:pt x="1401093" y="297451"/>
                </a:moveTo>
                <a:cubicBezTo>
                  <a:pt x="1445014" y="312797"/>
                  <a:pt x="1237580" y="190030"/>
                  <a:pt x="1140743" y="141876"/>
                </a:cubicBezTo>
                <a:cubicBezTo>
                  <a:pt x="1043905" y="93722"/>
                  <a:pt x="908968" y="28634"/>
                  <a:pt x="820068" y="8526"/>
                </a:cubicBezTo>
                <a:cubicBezTo>
                  <a:pt x="731168" y="-11582"/>
                  <a:pt x="683014" y="8526"/>
                  <a:pt x="607343" y="21226"/>
                </a:cubicBezTo>
                <a:cubicBezTo>
                  <a:pt x="531672" y="33926"/>
                  <a:pt x="425310" y="67264"/>
                  <a:pt x="366043" y="84726"/>
                </a:cubicBezTo>
                <a:cubicBezTo>
                  <a:pt x="306776" y="102188"/>
                  <a:pt x="285610" y="112772"/>
                  <a:pt x="251743" y="126001"/>
                </a:cubicBezTo>
                <a:cubicBezTo>
                  <a:pt x="217876" y="139230"/>
                  <a:pt x="204647" y="147697"/>
                  <a:pt x="162843" y="164101"/>
                </a:cubicBezTo>
                <a:cubicBezTo>
                  <a:pt x="121039" y="180505"/>
                  <a:pt x="-12311" y="226543"/>
                  <a:pt x="918" y="224426"/>
                </a:cubicBezTo>
                <a:cubicBezTo>
                  <a:pt x="14147" y="222309"/>
                  <a:pt x="170781" y="171509"/>
                  <a:pt x="242218" y="151401"/>
                </a:cubicBezTo>
                <a:cubicBezTo>
                  <a:pt x="313655" y="131293"/>
                  <a:pt x="429543" y="103776"/>
                  <a:pt x="429543" y="103776"/>
                </a:cubicBezTo>
                <a:cubicBezTo>
                  <a:pt x="497806" y="86313"/>
                  <a:pt x="577181" y="55622"/>
                  <a:pt x="651793" y="46626"/>
                </a:cubicBezTo>
                <a:cubicBezTo>
                  <a:pt x="726405" y="37630"/>
                  <a:pt x="754451" y="12759"/>
                  <a:pt x="877218" y="49801"/>
                </a:cubicBezTo>
                <a:cubicBezTo>
                  <a:pt x="999985" y="86843"/>
                  <a:pt x="1357172" y="282105"/>
                  <a:pt x="1401093" y="2974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E3D4ABB7-1BC6-4031-87C1-58B5CC7FE454}"/>
              </a:ext>
            </a:extLst>
          </p:cNvPr>
          <p:cNvSpPr/>
          <p:nvPr/>
        </p:nvSpPr>
        <p:spPr>
          <a:xfrm>
            <a:off x="6553184" y="5219368"/>
            <a:ext cx="508038" cy="264038"/>
          </a:xfrm>
          <a:custGeom>
            <a:avLst/>
            <a:gdLst>
              <a:gd name="connsiteX0" fmla="*/ 269891 w 508038"/>
              <a:gd name="connsiteY0" fmla="*/ 332 h 264038"/>
              <a:gd name="connsiteX1" fmla="*/ 158766 w 508038"/>
              <a:gd name="connsiteY1" fmla="*/ 171782 h 264038"/>
              <a:gd name="connsiteX2" fmla="*/ 16 w 508038"/>
              <a:gd name="connsiteY2" fmla="*/ 263857 h 264038"/>
              <a:gd name="connsiteX3" fmla="*/ 168291 w 508038"/>
              <a:gd name="connsiteY3" fmla="*/ 194007 h 264038"/>
              <a:gd name="connsiteX4" fmla="*/ 304816 w 508038"/>
              <a:gd name="connsiteY4" fmla="*/ 146382 h 264038"/>
              <a:gd name="connsiteX5" fmla="*/ 508016 w 508038"/>
              <a:gd name="connsiteY5" fmla="*/ 114632 h 264038"/>
              <a:gd name="connsiteX6" fmla="*/ 317516 w 508038"/>
              <a:gd name="connsiteY6" fmla="*/ 117807 h 264038"/>
              <a:gd name="connsiteX7" fmla="*/ 225441 w 508038"/>
              <a:gd name="connsiteY7" fmla="*/ 127332 h 264038"/>
              <a:gd name="connsiteX8" fmla="*/ 269891 w 508038"/>
              <a:gd name="connsiteY8" fmla="*/ 332 h 264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38" h="264038">
                <a:moveTo>
                  <a:pt x="269891" y="332"/>
                </a:moveTo>
                <a:cubicBezTo>
                  <a:pt x="258778" y="7740"/>
                  <a:pt x="203745" y="127861"/>
                  <a:pt x="158766" y="171782"/>
                </a:cubicBezTo>
                <a:cubicBezTo>
                  <a:pt x="113787" y="215703"/>
                  <a:pt x="-1571" y="260153"/>
                  <a:pt x="16" y="263857"/>
                </a:cubicBezTo>
                <a:cubicBezTo>
                  <a:pt x="1603" y="267561"/>
                  <a:pt x="117491" y="213586"/>
                  <a:pt x="168291" y="194007"/>
                </a:cubicBezTo>
                <a:cubicBezTo>
                  <a:pt x="219091" y="174428"/>
                  <a:pt x="248195" y="159611"/>
                  <a:pt x="304816" y="146382"/>
                </a:cubicBezTo>
                <a:cubicBezTo>
                  <a:pt x="361437" y="133153"/>
                  <a:pt x="505899" y="119394"/>
                  <a:pt x="508016" y="114632"/>
                </a:cubicBezTo>
                <a:cubicBezTo>
                  <a:pt x="510133" y="109870"/>
                  <a:pt x="364612" y="115690"/>
                  <a:pt x="317516" y="117807"/>
                </a:cubicBezTo>
                <a:cubicBezTo>
                  <a:pt x="270420" y="119924"/>
                  <a:pt x="235495" y="143207"/>
                  <a:pt x="225441" y="127332"/>
                </a:cubicBezTo>
                <a:cubicBezTo>
                  <a:pt x="215387" y="111457"/>
                  <a:pt x="281004" y="-7076"/>
                  <a:pt x="269891" y="3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D9D3EE10-BDAD-4A2C-8065-D591F9A1F5FB}"/>
              </a:ext>
            </a:extLst>
          </p:cNvPr>
          <p:cNvSpPr/>
          <p:nvPr/>
        </p:nvSpPr>
        <p:spPr>
          <a:xfrm>
            <a:off x="4044833" y="5071623"/>
            <a:ext cx="1327737" cy="457119"/>
          </a:xfrm>
          <a:custGeom>
            <a:avLst/>
            <a:gdLst>
              <a:gd name="connsiteX0" fmla="*/ 117 w 1327737"/>
              <a:gd name="connsiteY0" fmla="*/ 262377 h 457119"/>
              <a:gd name="connsiteX1" fmla="*/ 146167 w 1327737"/>
              <a:gd name="connsiteY1" fmla="*/ 107860 h 457119"/>
              <a:gd name="connsiteX2" fmla="*/ 338784 w 1327737"/>
              <a:gd name="connsiteY2" fmla="*/ 8377 h 457119"/>
              <a:gd name="connsiteX3" fmla="*/ 463667 w 1327737"/>
              <a:gd name="connsiteY3" fmla="*/ 18960 h 457119"/>
              <a:gd name="connsiteX4" fmla="*/ 766350 w 1327737"/>
              <a:gd name="connsiteY4" fmla="*/ 126910 h 457119"/>
              <a:gd name="connsiteX5" fmla="*/ 1105017 w 1327737"/>
              <a:gd name="connsiteY5" fmla="*/ 217927 h 457119"/>
              <a:gd name="connsiteX6" fmla="*/ 1200267 w 1327737"/>
              <a:gd name="connsiteY6" fmla="*/ 285660 h 457119"/>
              <a:gd name="connsiteX7" fmla="*/ 1314567 w 1327737"/>
              <a:gd name="connsiteY7" fmla="*/ 391494 h 457119"/>
              <a:gd name="connsiteX8" fmla="*/ 1316684 w 1327737"/>
              <a:gd name="connsiteY8" fmla="*/ 457110 h 457119"/>
              <a:gd name="connsiteX9" fmla="*/ 1316684 w 1327737"/>
              <a:gd name="connsiteY9" fmla="*/ 387260 h 457119"/>
              <a:gd name="connsiteX10" fmla="*/ 1168517 w 1327737"/>
              <a:gd name="connsiteY10" fmla="*/ 270844 h 457119"/>
              <a:gd name="connsiteX11" fmla="*/ 958967 w 1327737"/>
              <a:gd name="connsiteY11" fmla="*/ 209460 h 457119"/>
              <a:gd name="connsiteX12" fmla="*/ 461550 w 1327737"/>
              <a:gd name="connsiteY12" fmla="*/ 46477 h 457119"/>
              <a:gd name="connsiteX13" fmla="*/ 376884 w 1327737"/>
              <a:gd name="connsiteY13" fmla="*/ 103627 h 457119"/>
              <a:gd name="connsiteX14" fmla="*/ 169450 w 1327737"/>
              <a:gd name="connsiteY14" fmla="*/ 95160 h 457119"/>
              <a:gd name="connsiteX15" fmla="*/ 117 w 1327737"/>
              <a:gd name="connsiteY15" fmla="*/ 262377 h 45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27737" h="457119">
                <a:moveTo>
                  <a:pt x="117" y="262377"/>
                </a:moveTo>
                <a:cubicBezTo>
                  <a:pt x="-3763" y="264494"/>
                  <a:pt x="89723" y="150193"/>
                  <a:pt x="146167" y="107860"/>
                </a:cubicBezTo>
                <a:cubicBezTo>
                  <a:pt x="202611" y="65527"/>
                  <a:pt x="285867" y="23194"/>
                  <a:pt x="338784" y="8377"/>
                </a:cubicBezTo>
                <a:cubicBezTo>
                  <a:pt x="391701" y="-6440"/>
                  <a:pt x="392406" y="-796"/>
                  <a:pt x="463667" y="18960"/>
                </a:cubicBezTo>
                <a:cubicBezTo>
                  <a:pt x="534928" y="38715"/>
                  <a:pt x="659458" y="93749"/>
                  <a:pt x="766350" y="126910"/>
                </a:cubicBezTo>
                <a:cubicBezTo>
                  <a:pt x="873242" y="160071"/>
                  <a:pt x="1032698" y="191469"/>
                  <a:pt x="1105017" y="217927"/>
                </a:cubicBezTo>
                <a:cubicBezTo>
                  <a:pt x="1177336" y="244385"/>
                  <a:pt x="1165342" y="256732"/>
                  <a:pt x="1200267" y="285660"/>
                </a:cubicBezTo>
                <a:cubicBezTo>
                  <a:pt x="1235192" y="314588"/>
                  <a:pt x="1295164" y="362919"/>
                  <a:pt x="1314567" y="391494"/>
                </a:cubicBezTo>
                <a:cubicBezTo>
                  <a:pt x="1333970" y="420069"/>
                  <a:pt x="1316331" y="457816"/>
                  <a:pt x="1316684" y="457110"/>
                </a:cubicBezTo>
                <a:cubicBezTo>
                  <a:pt x="1317037" y="456404"/>
                  <a:pt x="1341378" y="418304"/>
                  <a:pt x="1316684" y="387260"/>
                </a:cubicBezTo>
                <a:cubicBezTo>
                  <a:pt x="1291990" y="356216"/>
                  <a:pt x="1228136" y="300477"/>
                  <a:pt x="1168517" y="270844"/>
                </a:cubicBezTo>
                <a:cubicBezTo>
                  <a:pt x="1108898" y="241211"/>
                  <a:pt x="1076795" y="246854"/>
                  <a:pt x="958967" y="209460"/>
                </a:cubicBezTo>
                <a:cubicBezTo>
                  <a:pt x="841139" y="172066"/>
                  <a:pt x="558564" y="64116"/>
                  <a:pt x="461550" y="46477"/>
                </a:cubicBezTo>
                <a:cubicBezTo>
                  <a:pt x="364536" y="28838"/>
                  <a:pt x="425567" y="95513"/>
                  <a:pt x="376884" y="103627"/>
                </a:cubicBezTo>
                <a:cubicBezTo>
                  <a:pt x="328201" y="111741"/>
                  <a:pt x="231186" y="70113"/>
                  <a:pt x="169450" y="95160"/>
                </a:cubicBezTo>
                <a:cubicBezTo>
                  <a:pt x="107714" y="120207"/>
                  <a:pt x="3997" y="260260"/>
                  <a:pt x="117" y="2623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E41113BD-DCF7-45B3-B8FA-4A7E8013FCA1}"/>
              </a:ext>
            </a:extLst>
          </p:cNvPr>
          <p:cNvSpPr/>
          <p:nvPr/>
        </p:nvSpPr>
        <p:spPr>
          <a:xfrm>
            <a:off x="4067270" y="5338098"/>
            <a:ext cx="1273398" cy="205624"/>
          </a:xfrm>
          <a:custGeom>
            <a:avLst/>
            <a:gdLst>
              <a:gd name="connsiteX0" fmla="*/ 963 w 1273398"/>
              <a:gd name="connsiteY0" fmla="*/ 23419 h 205624"/>
              <a:gd name="connsiteX1" fmla="*/ 303647 w 1273398"/>
              <a:gd name="connsiteY1" fmla="*/ 12835 h 205624"/>
              <a:gd name="connsiteX2" fmla="*/ 244380 w 1273398"/>
              <a:gd name="connsiteY2" fmla="*/ 4369 h 205624"/>
              <a:gd name="connsiteX3" fmla="*/ 178763 w 1273398"/>
              <a:gd name="connsiteY3" fmla="*/ 57285 h 205624"/>
              <a:gd name="connsiteX4" fmla="*/ 318463 w 1273398"/>
              <a:gd name="connsiteY4" fmla="*/ 72102 h 205624"/>
              <a:gd name="connsiteX5" fmla="*/ 885730 w 1273398"/>
              <a:gd name="connsiteY5" fmla="*/ 103852 h 205624"/>
              <a:gd name="connsiteX6" fmla="*/ 1143963 w 1273398"/>
              <a:gd name="connsiteY6" fmla="*/ 184285 h 205624"/>
              <a:gd name="connsiteX7" fmla="*/ 1270963 w 1273398"/>
              <a:gd name="connsiteY7" fmla="*/ 205452 h 205624"/>
              <a:gd name="connsiteX8" fmla="*/ 1230747 w 1273398"/>
              <a:gd name="connsiteY8" fmla="*/ 194869 h 205624"/>
              <a:gd name="connsiteX9" fmla="*/ 720630 w 1273398"/>
              <a:gd name="connsiteY9" fmla="*/ 76335 h 205624"/>
              <a:gd name="connsiteX10" fmla="*/ 229563 w 1273398"/>
              <a:gd name="connsiteY10" fmla="*/ 61519 h 205624"/>
              <a:gd name="connsiteX11" fmla="*/ 195697 w 1273398"/>
              <a:gd name="connsiteY11" fmla="*/ 55169 h 205624"/>
              <a:gd name="connsiteX12" fmla="*/ 276130 w 1273398"/>
              <a:gd name="connsiteY12" fmla="*/ 21302 h 205624"/>
              <a:gd name="connsiteX13" fmla="*/ 210513 w 1273398"/>
              <a:gd name="connsiteY13" fmla="*/ 135 h 205624"/>
              <a:gd name="connsiteX14" fmla="*/ 963 w 1273398"/>
              <a:gd name="connsiteY14" fmla="*/ 23419 h 20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73398" h="205624">
                <a:moveTo>
                  <a:pt x="963" y="23419"/>
                </a:moveTo>
                <a:cubicBezTo>
                  <a:pt x="16485" y="25536"/>
                  <a:pt x="263078" y="16010"/>
                  <a:pt x="303647" y="12835"/>
                </a:cubicBezTo>
                <a:cubicBezTo>
                  <a:pt x="344216" y="9660"/>
                  <a:pt x="265194" y="-3039"/>
                  <a:pt x="244380" y="4369"/>
                </a:cubicBezTo>
                <a:cubicBezTo>
                  <a:pt x="223566" y="11777"/>
                  <a:pt x="166416" y="45996"/>
                  <a:pt x="178763" y="57285"/>
                </a:cubicBezTo>
                <a:cubicBezTo>
                  <a:pt x="191110" y="68574"/>
                  <a:pt x="318463" y="72102"/>
                  <a:pt x="318463" y="72102"/>
                </a:cubicBezTo>
                <a:cubicBezTo>
                  <a:pt x="436291" y="79863"/>
                  <a:pt x="748147" y="85155"/>
                  <a:pt x="885730" y="103852"/>
                </a:cubicBezTo>
                <a:cubicBezTo>
                  <a:pt x="1023313" y="122549"/>
                  <a:pt x="1079758" y="167352"/>
                  <a:pt x="1143963" y="184285"/>
                </a:cubicBezTo>
                <a:cubicBezTo>
                  <a:pt x="1208168" y="201218"/>
                  <a:pt x="1256499" y="203688"/>
                  <a:pt x="1270963" y="205452"/>
                </a:cubicBezTo>
                <a:cubicBezTo>
                  <a:pt x="1285427" y="207216"/>
                  <a:pt x="1230747" y="194869"/>
                  <a:pt x="1230747" y="194869"/>
                </a:cubicBezTo>
                <a:cubicBezTo>
                  <a:pt x="1139025" y="173349"/>
                  <a:pt x="887494" y="98560"/>
                  <a:pt x="720630" y="76335"/>
                </a:cubicBezTo>
                <a:cubicBezTo>
                  <a:pt x="553766" y="54110"/>
                  <a:pt x="317052" y="65047"/>
                  <a:pt x="229563" y="61519"/>
                </a:cubicBezTo>
                <a:cubicBezTo>
                  <a:pt x="142074" y="57991"/>
                  <a:pt x="187936" y="61872"/>
                  <a:pt x="195697" y="55169"/>
                </a:cubicBezTo>
                <a:cubicBezTo>
                  <a:pt x="203458" y="48466"/>
                  <a:pt x="273661" y="30474"/>
                  <a:pt x="276130" y="21302"/>
                </a:cubicBezTo>
                <a:cubicBezTo>
                  <a:pt x="278599" y="12130"/>
                  <a:pt x="259196" y="2252"/>
                  <a:pt x="210513" y="135"/>
                </a:cubicBezTo>
                <a:cubicBezTo>
                  <a:pt x="161830" y="-1982"/>
                  <a:pt x="-14559" y="21302"/>
                  <a:pt x="963" y="234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EDE16CC-FA3F-4EF4-B3BF-A406930EBC57}"/>
              </a:ext>
            </a:extLst>
          </p:cNvPr>
          <p:cNvSpPr/>
          <p:nvPr/>
        </p:nvSpPr>
        <p:spPr>
          <a:xfrm>
            <a:off x="5351637" y="6878346"/>
            <a:ext cx="592329" cy="606762"/>
          </a:xfrm>
          <a:custGeom>
            <a:avLst/>
            <a:gdLst>
              <a:gd name="connsiteX0" fmla="*/ 278696 w 592329"/>
              <a:gd name="connsiteY0" fmla="*/ 68554 h 606762"/>
              <a:gd name="connsiteX1" fmla="*/ 122063 w 592329"/>
              <a:gd name="connsiteY1" fmla="*/ 821 h 606762"/>
              <a:gd name="connsiteX2" fmla="*/ 3530 w 592329"/>
              <a:gd name="connsiteY2" fmla="*/ 123587 h 606762"/>
              <a:gd name="connsiteX3" fmla="*/ 45863 w 592329"/>
              <a:gd name="connsiteY3" fmla="*/ 441087 h 606762"/>
              <a:gd name="connsiteX4" fmla="*/ 194030 w 592329"/>
              <a:gd name="connsiteY4" fmla="*/ 525754 h 606762"/>
              <a:gd name="connsiteX5" fmla="*/ 316796 w 592329"/>
              <a:gd name="connsiteY5" fmla="*/ 525754 h 606762"/>
              <a:gd name="connsiteX6" fmla="*/ 456496 w 592329"/>
              <a:gd name="connsiteY6" fmla="*/ 551154 h 606762"/>
              <a:gd name="connsiteX7" fmla="*/ 591963 w 592329"/>
              <a:gd name="connsiteY7" fmla="*/ 606187 h 606762"/>
              <a:gd name="connsiteX8" fmla="*/ 414163 w 592329"/>
              <a:gd name="connsiteY8" fmla="*/ 513054 h 606762"/>
              <a:gd name="connsiteX9" fmla="*/ 147463 w 592329"/>
              <a:gd name="connsiteY9" fmla="*/ 500354 h 606762"/>
              <a:gd name="connsiteX10" fmla="*/ 71263 w 592329"/>
              <a:gd name="connsiteY10" fmla="*/ 470721 h 606762"/>
              <a:gd name="connsiteX11" fmla="*/ 24696 w 592329"/>
              <a:gd name="connsiteY11" fmla="*/ 373354 h 606762"/>
              <a:gd name="connsiteX12" fmla="*/ 28930 w 592329"/>
              <a:gd name="connsiteY12" fmla="*/ 199787 h 606762"/>
              <a:gd name="connsiteX13" fmla="*/ 50096 w 592329"/>
              <a:gd name="connsiteY13" fmla="*/ 98187 h 606762"/>
              <a:gd name="connsiteX14" fmla="*/ 96663 w 592329"/>
              <a:gd name="connsiteY14" fmla="*/ 60087 h 606762"/>
              <a:gd name="connsiteX15" fmla="*/ 155930 w 592329"/>
              <a:gd name="connsiteY15" fmla="*/ 38921 h 606762"/>
              <a:gd name="connsiteX16" fmla="*/ 278696 w 592329"/>
              <a:gd name="connsiteY16" fmla="*/ 68554 h 60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2329" h="606762">
                <a:moveTo>
                  <a:pt x="278696" y="68554"/>
                </a:moveTo>
                <a:cubicBezTo>
                  <a:pt x="273052" y="62204"/>
                  <a:pt x="167924" y="-8351"/>
                  <a:pt x="122063" y="821"/>
                </a:cubicBezTo>
                <a:cubicBezTo>
                  <a:pt x="76202" y="9993"/>
                  <a:pt x="16230" y="50209"/>
                  <a:pt x="3530" y="123587"/>
                </a:cubicBezTo>
                <a:cubicBezTo>
                  <a:pt x="-9170" y="196965"/>
                  <a:pt x="14113" y="374059"/>
                  <a:pt x="45863" y="441087"/>
                </a:cubicBezTo>
                <a:cubicBezTo>
                  <a:pt x="77613" y="508115"/>
                  <a:pt x="148875" y="511643"/>
                  <a:pt x="194030" y="525754"/>
                </a:cubicBezTo>
                <a:cubicBezTo>
                  <a:pt x="239185" y="539865"/>
                  <a:pt x="273052" y="521521"/>
                  <a:pt x="316796" y="525754"/>
                </a:cubicBezTo>
                <a:cubicBezTo>
                  <a:pt x="360540" y="529987"/>
                  <a:pt x="410635" y="537749"/>
                  <a:pt x="456496" y="551154"/>
                </a:cubicBezTo>
                <a:cubicBezTo>
                  <a:pt x="502357" y="564559"/>
                  <a:pt x="599018" y="612537"/>
                  <a:pt x="591963" y="606187"/>
                </a:cubicBezTo>
                <a:cubicBezTo>
                  <a:pt x="584908" y="599837"/>
                  <a:pt x="488246" y="530693"/>
                  <a:pt x="414163" y="513054"/>
                </a:cubicBezTo>
                <a:cubicBezTo>
                  <a:pt x="340080" y="495415"/>
                  <a:pt x="204613" y="507409"/>
                  <a:pt x="147463" y="500354"/>
                </a:cubicBezTo>
                <a:cubicBezTo>
                  <a:pt x="90313" y="493299"/>
                  <a:pt x="91724" y="491888"/>
                  <a:pt x="71263" y="470721"/>
                </a:cubicBezTo>
                <a:cubicBezTo>
                  <a:pt x="50802" y="449554"/>
                  <a:pt x="31751" y="418510"/>
                  <a:pt x="24696" y="373354"/>
                </a:cubicBezTo>
                <a:cubicBezTo>
                  <a:pt x="17641" y="328198"/>
                  <a:pt x="24697" y="245648"/>
                  <a:pt x="28930" y="199787"/>
                </a:cubicBezTo>
                <a:cubicBezTo>
                  <a:pt x="33163" y="153926"/>
                  <a:pt x="38807" y="121470"/>
                  <a:pt x="50096" y="98187"/>
                </a:cubicBezTo>
                <a:cubicBezTo>
                  <a:pt x="61385" y="74904"/>
                  <a:pt x="79024" y="69965"/>
                  <a:pt x="96663" y="60087"/>
                </a:cubicBezTo>
                <a:cubicBezTo>
                  <a:pt x="114302" y="50209"/>
                  <a:pt x="129825" y="36099"/>
                  <a:pt x="155930" y="38921"/>
                </a:cubicBezTo>
                <a:cubicBezTo>
                  <a:pt x="182035" y="41743"/>
                  <a:pt x="284340" y="74904"/>
                  <a:pt x="278696" y="685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BD97D52B-CF6D-4F32-BBE4-CB81ABA2995D}"/>
              </a:ext>
            </a:extLst>
          </p:cNvPr>
          <p:cNvSpPr/>
          <p:nvPr/>
        </p:nvSpPr>
        <p:spPr>
          <a:xfrm>
            <a:off x="5935074" y="6856028"/>
            <a:ext cx="831634" cy="649815"/>
          </a:xfrm>
          <a:custGeom>
            <a:avLst/>
            <a:gdLst>
              <a:gd name="connsiteX0" fmla="*/ 618126 w 831634"/>
              <a:gd name="connsiteY0" fmla="*/ 1972 h 649815"/>
              <a:gd name="connsiteX1" fmla="*/ 800159 w 831634"/>
              <a:gd name="connsiteY1" fmla="*/ 73939 h 649815"/>
              <a:gd name="connsiteX2" fmla="*/ 829793 w 831634"/>
              <a:gd name="connsiteY2" fmla="*/ 200939 h 649815"/>
              <a:gd name="connsiteX3" fmla="*/ 778993 w 831634"/>
              <a:gd name="connsiteY3" fmla="*/ 366039 h 649815"/>
              <a:gd name="connsiteX4" fmla="*/ 702793 w 831634"/>
              <a:gd name="connsiteY4" fmla="*/ 514205 h 649815"/>
              <a:gd name="connsiteX5" fmla="*/ 533459 w 831634"/>
              <a:gd name="connsiteY5" fmla="*/ 522672 h 649815"/>
              <a:gd name="connsiteX6" fmla="*/ 397993 w 831634"/>
              <a:gd name="connsiteY6" fmla="*/ 531139 h 649815"/>
              <a:gd name="connsiteX7" fmla="*/ 283693 w 831634"/>
              <a:gd name="connsiteY7" fmla="*/ 611572 h 649815"/>
              <a:gd name="connsiteX8" fmla="*/ 220193 w 831634"/>
              <a:gd name="connsiteY8" fmla="*/ 649672 h 649815"/>
              <a:gd name="connsiteX9" fmla="*/ 59 w 831634"/>
              <a:gd name="connsiteY9" fmla="*/ 624272 h 649815"/>
              <a:gd name="connsiteX10" fmla="*/ 199026 w 831634"/>
              <a:gd name="connsiteY10" fmla="*/ 615805 h 649815"/>
              <a:gd name="connsiteX11" fmla="*/ 296393 w 831634"/>
              <a:gd name="connsiteY11" fmla="*/ 577705 h 649815"/>
              <a:gd name="connsiteX12" fmla="*/ 571559 w 831634"/>
              <a:gd name="connsiteY12" fmla="*/ 509972 h 649815"/>
              <a:gd name="connsiteX13" fmla="*/ 698559 w 831634"/>
              <a:gd name="connsiteY13" fmla="*/ 493039 h 649815"/>
              <a:gd name="connsiteX14" fmla="*/ 774759 w 831634"/>
              <a:gd name="connsiteY14" fmla="*/ 387205 h 649815"/>
              <a:gd name="connsiteX15" fmla="*/ 795926 w 831634"/>
              <a:gd name="connsiteY15" fmla="*/ 230572 h 649815"/>
              <a:gd name="connsiteX16" fmla="*/ 800159 w 831634"/>
              <a:gd name="connsiteY16" fmla="*/ 150139 h 649815"/>
              <a:gd name="connsiteX17" fmla="*/ 618126 w 831634"/>
              <a:gd name="connsiteY17" fmla="*/ 1972 h 64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31634" h="649815">
                <a:moveTo>
                  <a:pt x="618126" y="1972"/>
                </a:moveTo>
                <a:cubicBezTo>
                  <a:pt x="618126" y="-10728"/>
                  <a:pt x="764881" y="40778"/>
                  <a:pt x="800159" y="73939"/>
                </a:cubicBezTo>
                <a:cubicBezTo>
                  <a:pt x="835437" y="107100"/>
                  <a:pt x="833321" y="152256"/>
                  <a:pt x="829793" y="200939"/>
                </a:cubicBezTo>
                <a:cubicBezTo>
                  <a:pt x="826265" y="249622"/>
                  <a:pt x="800160" y="313828"/>
                  <a:pt x="778993" y="366039"/>
                </a:cubicBezTo>
                <a:cubicBezTo>
                  <a:pt x="757826" y="418250"/>
                  <a:pt x="743715" y="488100"/>
                  <a:pt x="702793" y="514205"/>
                </a:cubicBezTo>
                <a:cubicBezTo>
                  <a:pt x="661871" y="540310"/>
                  <a:pt x="584259" y="519850"/>
                  <a:pt x="533459" y="522672"/>
                </a:cubicBezTo>
                <a:lnTo>
                  <a:pt x="397993" y="531139"/>
                </a:lnTo>
                <a:cubicBezTo>
                  <a:pt x="356365" y="545956"/>
                  <a:pt x="313326" y="591817"/>
                  <a:pt x="283693" y="611572"/>
                </a:cubicBezTo>
                <a:cubicBezTo>
                  <a:pt x="254060" y="631327"/>
                  <a:pt x="267465" y="647555"/>
                  <a:pt x="220193" y="649672"/>
                </a:cubicBezTo>
                <a:cubicBezTo>
                  <a:pt x="172921" y="651789"/>
                  <a:pt x="3587" y="629917"/>
                  <a:pt x="59" y="624272"/>
                </a:cubicBezTo>
                <a:cubicBezTo>
                  <a:pt x="-3469" y="618628"/>
                  <a:pt x="149637" y="623566"/>
                  <a:pt x="199026" y="615805"/>
                </a:cubicBezTo>
                <a:cubicBezTo>
                  <a:pt x="248415" y="608044"/>
                  <a:pt x="234304" y="595344"/>
                  <a:pt x="296393" y="577705"/>
                </a:cubicBezTo>
                <a:cubicBezTo>
                  <a:pt x="358482" y="560066"/>
                  <a:pt x="504531" y="524083"/>
                  <a:pt x="571559" y="509972"/>
                </a:cubicBezTo>
                <a:cubicBezTo>
                  <a:pt x="638587" y="495861"/>
                  <a:pt x="664692" y="513500"/>
                  <a:pt x="698559" y="493039"/>
                </a:cubicBezTo>
                <a:cubicBezTo>
                  <a:pt x="732426" y="472578"/>
                  <a:pt x="758531" y="430950"/>
                  <a:pt x="774759" y="387205"/>
                </a:cubicBezTo>
                <a:cubicBezTo>
                  <a:pt x="790987" y="343461"/>
                  <a:pt x="791693" y="270083"/>
                  <a:pt x="795926" y="230572"/>
                </a:cubicBezTo>
                <a:cubicBezTo>
                  <a:pt x="800159" y="191061"/>
                  <a:pt x="826264" y="190356"/>
                  <a:pt x="800159" y="150139"/>
                </a:cubicBezTo>
                <a:cubicBezTo>
                  <a:pt x="774054" y="109922"/>
                  <a:pt x="618126" y="14672"/>
                  <a:pt x="618126" y="19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1693B356-290B-4D9B-8B4D-F4632893264B}"/>
              </a:ext>
            </a:extLst>
          </p:cNvPr>
          <p:cNvSpPr/>
          <p:nvPr/>
        </p:nvSpPr>
        <p:spPr>
          <a:xfrm>
            <a:off x="5632418" y="7031431"/>
            <a:ext cx="134083" cy="331221"/>
          </a:xfrm>
          <a:custGeom>
            <a:avLst/>
            <a:gdLst>
              <a:gd name="connsiteX0" fmla="*/ 48715 w 134083"/>
              <a:gd name="connsiteY0" fmla="*/ 136 h 331221"/>
              <a:gd name="connsiteX1" fmla="*/ 2149 w 134083"/>
              <a:gd name="connsiteY1" fmla="*/ 182169 h 331221"/>
              <a:gd name="connsiteX2" fmla="*/ 133382 w 134083"/>
              <a:gd name="connsiteY2" fmla="*/ 330336 h 331221"/>
              <a:gd name="connsiteX3" fmla="*/ 52949 w 134083"/>
              <a:gd name="connsiteY3" fmla="*/ 241436 h 331221"/>
              <a:gd name="connsiteX4" fmla="*/ 23315 w 134083"/>
              <a:gd name="connsiteY4" fmla="*/ 190636 h 331221"/>
              <a:gd name="connsiteX5" fmla="*/ 6382 w 134083"/>
              <a:gd name="connsiteY5" fmla="*/ 152536 h 331221"/>
              <a:gd name="connsiteX6" fmla="*/ 48715 w 134083"/>
              <a:gd name="connsiteY6" fmla="*/ 136 h 33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083" h="331221">
                <a:moveTo>
                  <a:pt x="48715" y="136"/>
                </a:moveTo>
                <a:cubicBezTo>
                  <a:pt x="48010" y="5075"/>
                  <a:pt x="-11962" y="127136"/>
                  <a:pt x="2149" y="182169"/>
                </a:cubicBezTo>
                <a:cubicBezTo>
                  <a:pt x="16260" y="237202"/>
                  <a:pt x="124916" y="320458"/>
                  <a:pt x="133382" y="330336"/>
                </a:cubicBezTo>
                <a:cubicBezTo>
                  <a:pt x="141848" y="340214"/>
                  <a:pt x="71294" y="264719"/>
                  <a:pt x="52949" y="241436"/>
                </a:cubicBezTo>
                <a:cubicBezTo>
                  <a:pt x="34604" y="218153"/>
                  <a:pt x="31076" y="205453"/>
                  <a:pt x="23315" y="190636"/>
                </a:cubicBezTo>
                <a:cubicBezTo>
                  <a:pt x="15554" y="175819"/>
                  <a:pt x="1443" y="179347"/>
                  <a:pt x="6382" y="152536"/>
                </a:cubicBezTo>
                <a:cubicBezTo>
                  <a:pt x="11321" y="125725"/>
                  <a:pt x="49420" y="-4803"/>
                  <a:pt x="48715" y="1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810D9753-F73B-47DB-9801-2B79DD44EBFC}"/>
              </a:ext>
            </a:extLst>
          </p:cNvPr>
          <p:cNvSpPr/>
          <p:nvPr/>
        </p:nvSpPr>
        <p:spPr>
          <a:xfrm>
            <a:off x="6290389" y="7056746"/>
            <a:ext cx="71075" cy="276013"/>
          </a:xfrm>
          <a:custGeom>
            <a:avLst/>
            <a:gdLst>
              <a:gd name="connsiteX0" fmla="*/ 59611 w 71075"/>
              <a:gd name="connsiteY0" fmla="*/ 221 h 276013"/>
              <a:gd name="connsiteX1" fmla="*/ 68078 w 71075"/>
              <a:gd name="connsiteY1" fmla="*/ 161087 h 276013"/>
              <a:gd name="connsiteX2" fmla="*/ 344 w 71075"/>
              <a:gd name="connsiteY2" fmla="*/ 275387 h 276013"/>
              <a:gd name="connsiteX3" fmla="*/ 42678 w 71075"/>
              <a:gd name="connsiteY3" fmla="*/ 203421 h 276013"/>
              <a:gd name="connsiteX4" fmla="*/ 63844 w 71075"/>
              <a:gd name="connsiteY4" fmla="*/ 127221 h 276013"/>
              <a:gd name="connsiteX5" fmla="*/ 59611 w 71075"/>
              <a:gd name="connsiteY5" fmla="*/ 221 h 27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75" h="276013">
                <a:moveTo>
                  <a:pt x="59611" y="221"/>
                </a:moveTo>
                <a:cubicBezTo>
                  <a:pt x="60317" y="5865"/>
                  <a:pt x="77956" y="115226"/>
                  <a:pt x="68078" y="161087"/>
                </a:cubicBezTo>
                <a:cubicBezTo>
                  <a:pt x="58200" y="206948"/>
                  <a:pt x="4577" y="268331"/>
                  <a:pt x="344" y="275387"/>
                </a:cubicBezTo>
                <a:cubicBezTo>
                  <a:pt x="-3889" y="282443"/>
                  <a:pt x="32095" y="228115"/>
                  <a:pt x="42678" y="203421"/>
                </a:cubicBezTo>
                <a:cubicBezTo>
                  <a:pt x="53261" y="178727"/>
                  <a:pt x="62433" y="156149"/>
                  <a:pt x="63844" y="127221"/>
                </a:cubicBezTo>
                <a:cubicBezTo>
                  <a:pt x="65255" y="98293"/>
                  <a:pt x="58905" y="-5423"/>
                  <a:pt x="59611" y="2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1D7EC9B-49C1-4D54-A24F-0C808D70A349}"/>
              </a:ext>
            </a:extLst>
          </p:cNvPr>
          <p:cNvSpPr/>
          <p:nvPr/>
        </p:nvSpPr>
        <p:spPr>
          <a:xfrm>
            <a:off x="4876800" y="7664450"/>
            <a:ext cx="1222375" cy="141288"/>
          </a:xfrm>
          <a:custGeom>
            <a:avLst/>
            <a:gdLst>
              <a:gd name="connsiteX0" fmla="*/ 0 w 1222375"/>
              <a:gd name="connsiteY0" fmla="*/ 0 h 141288"/>
              <a:gd name="connsiteX1" fmla="*/ 457200 w 1222375"/>
              <a:gd name="connsiteY1" fmla="*/ 73025 h 141288"/>
              <a:gd name="connsiteX2" fmla="*/ 698500 w 1222375"/>
              <a:gd name="connsiteY2" fmla="*/ 84138 h 141288"/>
              <a:gd name="connsiteX3" fmla="*/ 850900 w 1222375"/>
              <a:gd name="connsiteY3" fmla="*/ 104775 h 141288"/>
              <a:gd name="connsiteX4" fmla="*/ 989013 w 1222375"/>
              <a:gd name="connsiteY4" fmla="*/ 127000 h 141288"/>
              <a:gd name="connsiteX5" fmla="*/ 1147763 w 1222375"/>
              <a:gd name="connsiteY5" fmla="*/ 134938 h 141288"/>
              <a:gd name="connsiteX6" fmla="*/ 1222375 w 1222375"/>
              <a:gd name="connsiteY6" fmla="*/ 141288 h 141288"/>
              <a:gd name="connsiteX7" fmla="*/ 1000125 w 1222375"/>
              <a:gd name="connsiteY7" fmla="*/ 123825 h 141288"/>
              <a:gd name="connsiteX8" fmla="*/ 696913 w 1222375"/>
              <a:gd name="connsiteY8" fmla="*/ 95250 h 141288"/>
              <a:gd name="connsiteX9" fmla="*/ 236538 w 1222375"/>
              <a:gd name="connsiteY9" fmla="*/ 34925 h 141288"/>
              <a:gd name="connsiteX10" fmla="*/ 0 w 1222375"/>
              <a:gd name="connsiteY10" fmla="*/ 0 h 14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2375" h="141288">
                <a:moveTo>
                  <a:pt x="0" y="0"/>
                </a:moveTo>
                <a:cubicBezTo>
                  <a:pt x="36777" y="6350"/>
                  <a:pt x="340783" y="59002"/>
                  <a:pt x="457200" y="73025"/>
                </a:cubicBezTo>
                <a:cubicBezTo>
                  <a:pt x="573617" y="87048"/>
                  <a:pt x="632883" y="78846"/>
                  <a:pt x="698500" y="84138"/>
                </a:cubicBezTo>
                <a:cubicBezTo>
                  <a:pt x="764117" y="89430"/>
                  <a:pt x="802481" y="97631"/>
                  <a:pt x="850900" y="104775"/>
                </a:cubicBezTo>
                <a:cubicBezTo>
                  <a:pt x="899319" y="111919"/>
                  <a:pt x="939536" y="121973"/>
                  <a:pt x="989013" y="127000"/>
                </a:cubicBezTo>
                <a:cubicBezTo>
                  <a:pt x="1038490" y="132027"/>
                  <a:pt x="1108869" y="132557"/>
                  <a:pt x="1147763" y="134938"/>
                </a:cubicBezTo>
                <a:cubicBezTo>
                  <a:pt x="1186657" y="137319"/>
                  <a:pt x="1222375" y="141288"/>
                  <a:pt x="1222375" y="141288"/>
                </a:cubicBezTo>
                <a:lnTo>
                  <a:pt x="1000125" y="123825"/>
                </a:lnTo>
                <a:cubicBezTo>
                  <a:pt x="912548" y="116152"/>
                  <a:pt x="824177" y="110067"/>
                  <a:pt x="696913" y="95250"/>
                </a:cubicBezTo>
                <a:cubicBezTo>
                  <a:pt x="569649" y="80433"/>
                  <a:pt x="352161" y="51329"/>
                  <a:pt x="236538" y="349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DE48BA63-0C34-4A75-923B-75E1362539D0}"/>
              </a:ext>
            </a:extLst>
          </p:cNvPr>
          <p:cNvSpPr/>
          <p:nvPr/>
        </p:nvSpPr>
        <p:spPr>
          <a:xfrm>
            <a:off x="6097588" y="7636052"/>
            <a:ext cx="1293309" cy="168098"/>
          </a:xfrm>
          <a:custGeom>
            <a:avLst/>
            <a:gdLst>
              <a:gd name="connsiteX0" fmla="*/ 0 w 1293309"/>
              <a:gd name="connsiteY0" fmla="*/ 168098 h 168098"/>
              <a:gd name="connsiteX1" fmla="*/ 336550 w 1293309"/>
              <a:gd name="connsiteY1" fmla="*/ 117298 h 168098"/>
              <a:gd name="connsiteX2" fmla="*/ 725487 w 1293309"/>
              <a:gd name="connsiteY2" fmla="*/ 61736 h 168098"/>
              <a:gd name="connsiteX3" fmla="*/ 985837 w 1293309"/>
              <a:gd name="connsiteY3" fmla="*/ 22048 h 168098"/>
              <a:gd name="connsiteX4" fmla="*/ 1173162 w 1293309"/>
              <a:gd name="connsiteY4" fmla="*/ 2998 h 168098"/>
              <a:gd name="connsiteX5" fmla="*/ 1268412 w 1293309"/>
              <a:gd name="connsiteY5" fmla="*/ 9348 h 168098"/>
              <a:gd name="connsiteX6" fmla="*/ 1274762 w 1293309"/>
              <a:gd name="connsiteY6" fmla="*/ 87136 h 168098"/>
              <a:gd name="connsiteX7" fmla="*/ 1292225 w 1293309"/>
              <a:gd name="connsiteY7" fmla="*/ 29986 h 168098"/>
              <a:gd name="connsiteX8" fmla="*/ 1239837 w 1293309"/>
              <a:gd name="connsiteY8" fmla="*/ 1411 h 168098"/>
              <a:gd name="connsiteX9" fmla="*/ 873125 w 1293309"/>
              <a:gd name="connsiteY9" fmla="*/ 20461 h 168098"/>
              <a:gd name="connsiteX10" fmla="*/ 0 w 1293309"/>
              <a:gd name="connsiteY10" fmla="*/ 168098 h 168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3309" h="168098">
                <a:moveTo>
                  <a:pt x="0" y="168098"/>
                </a:moveTo>
                <a:lnTo>
                  <a:pt x="336550" y="117298"/>
                </a:lnTo>
                <a:lnTo>
                  <a:pt x="725487" y="61736"/>
                </a:lnTo>
                <a:lnTo>
                  <a:pt x="985837" y="22048"/>
                </a:lnTo>
                <a:cubicBezTo>
                  <a:pt x="1060449" y="12258"/>
                  <a:pt x="1126066" y="5115"/>
                  <a:pt x="1173162" y="2998"/>
                </a:cubicBezTo>
                <a:cubicBezTo>
                  <a:pt x="1220258" y="881"/>
                  <a:pt x="1251479" y="-4675"/>
                  <a:pt x="1268412" y="9348"/>
                </a:cubicBezTo>
                <a:cubicBezTo>
                  <a:pt x="1285345" y="23371"/>
                  <a:pt x="1270793" y="83696"/>
                  <a:pt x="1274762" y="87136"/>
                </a:cubicBezTo>
                <a:cubicBezTo>
                  <a:pt x="1278731" y="90576"/>
                  <a:pt x="1298046" y="44273"/>
                  <a:pt x="1292225" y="29986"/>
                </a:cubicBezTo>
                <a:cubicBezTo>
                  <a:pt x="1286404" y="15699"/>
                  <a:pt x="1309687" y="2998"/>
                  <a:pt x="1239837" y="1411"/>
                </a:cubicBezTo>
                <a:cubicBezTo>
                  <a:pt x="1169987" y="-177"/>
                  <a:pt x="1077648" y="-4939"/>
                  <a:pt x="873125" y="20461"/>
                </a:cubicBezTo>
                <a:cubicBezTo>
                  <a:pt x="668602" y="45861"/>
                  <a:pt x="340651" y="99836"/>
                  <a:pt x="0" y="1680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49BE2C5-EB95-4915-9D67-BB568DD3817C}"/>
              </a:ext>
            </a:extLst>
          </p:cNvPr>
          <p:cNvSpPr/>
          <p:nvPr/>
        </p:nvSpPr>
        <p:spPr>
          <a:xfrm>
            <a:off x="4909784" y="7713249"/>
            <a:ext cx="500910" cy="612507"/>
          </a:xfrm>
          <a:custGeom>
            <a:avLst/>
            <a:gdLst>
              <a:gd name="connsiteX0" fmla="*/ 354 w 500910"/>
              <a:gd name="connsiteY0" fmla="*/ 414 h 612507"/>
              <a:gd name="connsiteX1" fmla="*/ 217841 w 500910"/>
              <a:gd name="connsiteY1" fmla="*/ 262351 h 612507"/>
              <a:gd name="connsiteX2" fmla="*/ 398816 w 500910"/>
              <a:gd name="connsiteY2" fmla="*/ 487776 h 612507"/>
              <a:gd name="connsiteX3" fmla="*/ 500416 w 500910"/>
              <a:gd name="connsiteY3" fmla="*/ 611601 h 612507"/>
              <a:gd name="connsiteX4" fmla="*/ 359129 w 500910"/>
              <a:gd name="connsiteY4" fmla="*/ 427451 h 612507"/>
              <a:gd name="connsiteX5" fmla="*/ 171804 w 500910"/>
              <a:gd name="connsiteY5" fmla="*/ 206789 h 612507"/>
              <a:gd name="connsiteX6" fmla="*/ 354 w 500910"/>
              <a:gd name="connsiteY6" fmla="*/ 414 h 61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910" h="612507">
                <a:moveTo>
                  <a:pt x="354" y="414"/>
                </a:moveTo>
                <a:lnTo>
                  <a:pt x="217841" y="262351"/>
                </a:lnTo>
                <a:cubicBezTo>
                  <a:pt x="284251" y="343578"/>
                  <a:pt x="351720" y="429568"/>
                  <a:pt x="398816" y="487776"/>
                </a:cubicBezTo>
                <a:cubicBezTo>
                  <a:pt x="445912" y="545984"/>
                  <a:pt x="507030" y="621655"/>
                  <a:pt x="500416" y="611601"/>
                </a:cubicBezTo>
                <a:cubicBezTo>
                  <a:pt x="493802" y="601547"/>
                  <a:pt x="413898" y="494920"/>
                  <a:pt x="359129" y="427451"/>
                </a:cubicBezTo>
                <a:cubicBezTo>
                  <a:pt x="304360" y="359982"/>
                  <a:pt x="232129" y="273993"/>
                  <a:pt x="171804" y="206789"/>
                </a:cubicBezTo>
                <a:cubicBezTo>
                  <a:pt x="111479" y="139585"/>
                  <a:pt x="-7319" y="-8846"/>
                  <a:pt x="354" y="4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79D5A49-F337-4BC4-B6B5-D051B15C0A53}"/>
              </a:ext>
            </a:extLst>
          </p:cNvPr>
          <p:cNvSpPr/>
          <p:nvPr/>
        </p:nvSpPr>
        <p:spPr>
          <a:xfrm>
            <a:off x="6532500" y="7725743"/>
            <a:ext cx="819974" cy="829303"/>
          </a:xfrm>
          <a:custGeom>
            <a:avLst/>
            <a:gdLst>
              <a:gd name="connsiteX0" fmla="*/ 819213 w 819974"/>
              <a:gd name="connsiteY0" fmla="*/ 620 h 829303"/>
              <a:gd name="connsiteX1" fmla="*/ 725550 w 819974"/>
              <a:gd name="connsiteY1" fmla="*/ 172070 h 829303"/>
              <a:gd name="connsiteX2" fmla="*/ 566800 w 819974"/>
              <a:gd name="connsiteY2" fmla="*/ 365745 h 829303"/>
              <a:gd name="connsiteX3" fmla="*/ 274700 w 819974"/>
              <a:gd name="connsiteY3" fmla="*/ 670545 h 829303"/>
              <a:gd name="connsiteX4" fmla="*/ 63 w 819974"/>
              <a:gd name="connsiteY4" fmla="*/ 829295 h 829303"/>
              <a:gd name="connsiteX5" fmla="*/ 250888 w 819974"/>
              <a:gd name="connsiteY5" fmla="*/ 676895 h 829303"/>
              <a:gd name="connsiteX6" fmla="*/ 423925 w 819974"/>
              <a:gd name="connsiteY6" fmla="*/ 510207 h 829303"/>
              <a:gd name="connsiteX7" fmla="*/ 676338 w 819974"/>
              <a:gd name="connsiteY7" fmla="*/ 233982 h 829303"/>
              <a:gd name="connsiteX8" fmla="*/ 819213 w 819974"/>
              <a:gd name="connsiteY8" fmla="*/ 620 h 82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974" h="829303">
                <a:moveTo>
                  <a:pt x="819213" y="620"/>
                </a:moveTo>
                <a:cubicBezTo>
                  <a:pt x="827415" y="-9699"/>
                  <a:pt x="767619" y="111216"/>
                  <a:pt x="725550" y="172070"/>
                </a:cubicBezTo>
                <a:cubicBezTo>
                  <a:pt x="683481" y="232924"/>
                  <a:pt x="641942" y="282666"/>
                  <a:pt x="566800" y="365745"/>
                </a:cubicBezTo>
                <a:cubicBezTo>
                  <a:pt x="491658" y="448824"/>
                  <a:pt x="369156" y="593287"/>
                  <a:pt x="274700" y="670545"/>
                </a:cubicBezTo>
                <a:cubicBezTo>
                  <a:pt x="180244" y="747803"/>
                  <a:pt x="4032" y="828237"/>
                  <a:pt x="63" y="829295"/>
                </a:cubicBezTo>
                <a:cubicBezTo>
                  <a:pt x="-3906" y="830353"/>
                  <a:pt x="180244" y="730076"/>
                  <a:pt x="250888" y="676895"/>
                </a:cubicBezTo>
                <a:cubicBezTo>
                  <a:pt x="321532" y="623714"/>
                  <a:pt x="353017" y="584026"/>
                  <a:pt x="423925" y="510207"/>
                </a:cubicBezTo>
                <a:cubicBezTo>
                  <a:pt x="494833" y="436388"/>
                  <a:pt x="610721" y="318384"/>
                  <a:pt x="676338" y="233982"/>
                </a:cubicBezTo>
                <a:cubicBezTo>
                  <a:pt x="741955" y="149580"/>
                  <a:pt x="811011" y="10939"/>
                  <a:pt x="819213" y="6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FA09018-45D3-4BF8-807A-F095F91C87DC}"/>
              </a:ext>
            </a:extLst>
          </p:cNvPr>
          <p:cNvSpPr/>
          <p:nvPr/>
        </p:nvSpPr>
        <p:spPr>
          <a:xfrm>
            <a:off x="5373679" y="8253411"/>
            <a:ext cx="1190757" cy="394636"/>
          </a:xfrm>
          <a:custGeom>
            <a:avLst/>
            <a:gdLst>
              <a:gd name="connsiteX0" fmla="*/ 9 w 1190757"/>
              <a:gd name="connsiteY0" fmla="*/ 2 h 394636"/>
              <a:gd name="connsiteX1" fmla="*/ 182571 w 1190757"/>
              <a:gd name="connsiteY1" fmla="*/ 223839 h 394636"/>
              <a:gd name="connsiteX2" fmla="*/ 561984 w 1190757"/>
              <a:gd name="connsiteY2" fmla="*/ 376239 h 394636"/>
              <a:gd name="connsiteX3" fmla="*/ 819159 w 1190757"/>
              <a:gd name="connsiteY3" fmla="*/ 392114 h 394636"/>
              <a:gd name="connsiteX4" fmla="*/ 1027121 w 1190757"/>
              <a:gd name="connsiteY4" fmla="*/ 377827 h 394636"/>
              <a:gd name="connsiteX5" fmla="*/ 1190634 w 1190757"/>
              <a:gd name="connsiteY5" fmla="*/ 295277 h 394636"/>
              <a:gd name="connsiteX6" fmla="*/ 1001721 w 1190757"/>
              <a:gd name="connsiteY6" fmla="*/ 366714 h 394636"/>
              <a:gd name="connsiteX7" fmla="*/ 681046 w 1190757"/>
              <a:gd name="connsiteY7" fmla="*/ 387352 h 394636"/>
              <a:gd name="connsiteX8" fmla="*/ 490546 w 1190757"/>
              <a:gd name="connsiteY8" fmla="*/ 350839 h 394636"/>
              <a:gd name="connsiteX9" fmla="*/ 188921 w 1190757"/>
              <a:gd name="connsiteY9" fmla="*/ 219077 h 394636"/>
              <a:gd name="connsiteX10" fmla="*/ 9 w 1190757"/>
              <a:gd name="connsiteY10" fmla="*/ 2 h 39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0757" h="394636">
                <a:moveTo>
                  <a:pt x="9" y="2"/>
                </a:moveTo>
                <a:cubicBezTo>
                  <a:pt x="-1049" y="796"/>
                  <a:pt x="88909" y="161133"/>
                  <a:pt x="182571" y="223839"/>
                </a:cubicBezTo>
                <a:cubicBezTo>
                  <a:pt x="276233" y="286545"/>
                  <a:pt x="455886" y="348193"/>
                  <a:pt x="561984" y="376239"/>
                </a:cubicBezTo>
                <a:cubicBezTo>
                  <a:pt x="668082" y="404285"/>
                  <a:pt x="741636" y="391849"/>
                  <a:pt x="819159" y="392114"/>
                </a:cubicBezTo>
                <a:cubicBezTo>
                  <a:pt x="896682" y="392379"/>
                  <a:pt x="965209" y="393967"/>
                  <a:pt x="1027121" y="377827"/>
                </a:cubicBezTo>
                <a:cubicBezTo>
                  <a:pt x="1089034" y="361688"/>
                  <a:pt x="1194867" y="297129"/>
                  <a:pt x="1190634" y="295277"/>
                </a:cubicBezTo>
                <a:cubicBezTo>
                  <a:pt x="1186401" y="293425"/>
                  <a:pt x="1086652" y="351368"/>
                  <a:pt x="1001721" y="366714"/>
                </a:cubicBezTo>
                <a:cubicBezTo>
                  <a:pt x="916790" y="382060"/>
                  <a:pt x="766242" y="389998"/>
                  <a:pt x="681046" y="387352"/>
                </a:cubicBezTo>
                <a:cubicBezTo>
                  <a:pt x="595850" y="384706"/>
                  <a:pt x="572567" y="378885"/>
                  <a:pt x="490546" y="350839"/>
                </a:cubicBezTo>
                <a:cubicBezTo>
                  <a:pt x="408525" y="322793"/>
                  <a:pt x="269619" y="277021"/>
                  <a:pt x="188921" y="219077"/>
                </a:cubicBezTo>
                <a:cubicBezTo>
                  <a:pt x="108223" y="161133"/>
                  <a:pt x="1067" y="-792"/>
                  <a:pt x="9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1B11F841-9780-489D-B205-DB4AB2BF3451}"/>
              </a:ext>
            </a:extLst>
          </p:cNvPr>
          <p:cNvSpPr/>
          <p:nvPr/>
        </p:nvSpPr>
        <p:spPr>
          <a:xfrm>
            <a:off x="6078205" y="7672650"/>
            <a:ext cx="1276727" cy="261629"/>
          </a:xfrm>
          <a:custGeom>
            <a:avLst/>
            <a:gdLst>
              <a:gd name="connsiteX0" fmla="*/ 1258162 w 1276727"/>
              <a:gd name="connsiteY0" fmla="*/ 6617 h 261629"/>
              <a:gd name="connsiteX1" fmla="*/ 1160795 w 1276727"/>
              <a:gd name="connsiteY1" fmla="*/ 6617 h 261629"/>
              <a:gd name="connsiteX2" fmla="*/ 881395 w 1276727"/>
              <a:gd name="connsiteY2" fmla="*/ 61650 h 261629"/>
              <a:gd name="connsiteX3" fmla="*/ 494045 w 1276727"/>
              <a:gd name="connsiteY3" fmla="*/ 137850 h 261629"/>
              <a:gd name="connsiteX4" fmla="*/ 214645 w 1276727"/>
              <a:gd name="connsiteY4" fmla="*/ 205583 h 261629"/>
              <a:gd name="connsiteX5" fmla="*/ 2978 w 1276727"/>
              <a:gd name="connsiteY5" fmla="*/ 260617 h 261629"/>
              <a:gd name="connsiteX6" fmla="*/ 373395 w 1276727"/>
              <a:gd name="connsiteY6" fmla="*/ 156900 h 261629"/>
              <a:gd name="connsiteX7" fmla="*/ 809428 w 1276727"/>
              <a:gd name="connsiteY7" fmla="*/ 57417 h 261629"/>
              <a:gd name="connsiteX8" fmla="*/ 1258162 w 1276727"/>
              <a:gd name="connsiteY8" fmla="*/ 6617 h 2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6727" h="261629">
                <a:moveTo>
                  <a:pt x="1258162" y="6617"/>
                </a:moveTo>
                <a:cubicBezTo>
                  <a:pt x="1316723" y="-1850"/>
                  <a:pt x="1223589" y="-2555"/>
                  <a:pt x="1160795" y="6617"/>
                </a:cubicBezTo>
                <a:cubicBezTo>
                  <a:pt x="1098001" y="15789"/>
                  <a:pt x="881395" y="61650"/>
                  <a:pt x="881395" y="61650"/>
                </a:cubicBezTo>
                <a:lnTo>
                  <a:pt x="494045" y="137850"/>
                </a:lnTo>
                <a:cubicBezTo>
                  <a:pt x="382920" y="161839"/>
                  <a:pt x="214645" y="205583"/>
                  <a:pt x="214645" y="205583"/>
                </a:cubicBezTo>
                <a:cubicBezTo>
                  <a:pt x="132800" y="226044"/>
                  <a:pt x="-23480" y="268731"/>
                  <a:pt x="2978" y="260617"/>
                </a:cubicBezTo>
                <a:cubicBezTo>
                  <a:pt x="29436" y="252503"/>
                  <a:pt x="238987" y="190767"/>
                  <a:pt x="373395" y="156900"/>
                </a:cubicBezTo>
                <a:cubicBezTo>
                  <a:pt x="507803" y="123033"/>
                  <a:pt x="663731" y="85286"/>
                  <a:pt x="809428" y="57417"/>
                </a:cubicBezTo>
                <a:cubicBezTo>
                  <a:pt x="955125" y="29548"/>
                  <a:pt x="1199601" y="15084"/>
                  <a:pt x="1258162" y="66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00DD32C-B286-4AFA-B934-C9DBE803BB26}"/>
              </a:ext>
            </a:extLst>
          </p:cNvPr>
          <p:cNvSpPr/>
          <p:nvPr/>
        </p:nvSpPr>
        <p:spPr>
          <a:xfrm>
            <a:off x="4949215" y="7712917"/>
            <a:ext cx="1188634" cy="205533"/>
          </a:xfrm>
          <a:custGeom>
            <a:avLst/>
            <a:gdLst>
              <a:gd name="connsiteX0" fmla="*/ 1668 w 1188634"/>
              <a:gd name="connsiteY0" fmla="*/ 216 h 205533"/>
              <a:gd name="connsiteX1" fmla="*/ 384785 w 1188634"/>
              <a:gd name="connsiteY1" fmla="*/ 87000 h 205533"/>
              <a:gd name="connsiteX2" fmla="*/ 664185 w 1188634"/>
              <a:gd name="connsiteY2" fmla="*/ 108166 h 205533"/>
              <a:gd name="connsiteX3" fmla="*/ 939352 w 1188634"/>
              <a:gd name="connsiteY3" fmla="*/ 165316 h 205533"/>
              <a:gd name="connsiteX4" fmla="*/ 1187002 w 1188634"/>
              <a:gd name="connsiteY4" fmla="*/ 205533 h 205533"/>
              <a:gd name="connsiteX5" fmla="*/ 1021902 w 1188634"/>
              <a:gd name="connsiteY5" fmla="*/ 165316 h 205533"/>
              <a:gd name="connsiteX6" fmla="*/ 562585 w 1188634"/>
              <a:gd name="connsiteY6" fmla="*/ 103933 h 205533"/>
              <a:gd name="connsiteX7" fmla="*/ 257785 w 1188634"/>
              <a:gd name="connsiteY7" fmla="*/ 63716 h 205533"/>
              <a:gd name="connsiteX8" fmla="*/ 1668 w 1188634"/>
              <a:gd name="connsiteY8" fmla="*/ 216 h 20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8634" h="205533">
                <a:moveTo>
                  <a:pt x="1668" y="216"/>
                </a:moveTo>
                <a:cubicBezTo>
                  <a:pt x="22835" y="4097"/>
                  <a:pt x="274366" y="69008"/>
                  <a:pt x="384785" y="87000"/>
                </a:cubicBezTo>
                <a:cubicBezTo>
                  <a:pt x="495204" y="104992"/>
                  <a:pt x="571757" y="95113"/>
                  <a:pt x="664185" y="108166"/>
                </a:cubicBezTo>
                <a:cubicBezTo>
                  <a:pt x="756613" y="121219"/>
                  <a:pt x="852216" y="149088"/>
                  <a:pt x="939352" y="165316"/>
                </a:cubicBezTo>
                <a:cubicBezTo>
                  <a:pt x="1026488" y="181544"/>
                  <a:pt x="1173244" y="205533"/>
                  <a:pt x="1187002" y="205533"/>
                </a:cubicBezTo>
                <a:cubicBezTo>
                  <a:pt x="1200760" y="205533"/>
                  <a:pt x="1125972" y="182249"/>
                  <a:pt x="1021902" y="165316"/>
                </a:cubicBezTo>
                <a:cubicBezTo>
                  <a:pt x="917832" y="148383"/>
                  <a:pt x="562585" y="103933"/>
                  <a:pt x="562585" y="103933"/>
                </a:cubicBezTo>
                <a:cubicBezTo>
                  <a:pt x="435232" y="87000"/>
                  <a:pt x="349507" y="81708"/>
                  <a:pt x="257785" y="63716"/>
                </a:cubicBezTo>
                <a:cubicBezTo>
                  <a:pt x="166063" y="45724"/>
                  <a:pt x="-19499" y="-3665"/>
                  <a:pt x="1668" y="2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E49D003-4730-4C22-A45B-0EDE23BA7C82}"/>
              </a:ext>
            </a:extLst>
          </p:cNvPr>
          <p:cNvSpPr/>
          <p:nvPr/>
        </p:nvSpPr>
        <p:spPr>
          <a:xfrm>
            <a:off x="5221130" y="7780807"/>
            <a:ext cx="973643" cy="579925"/>
          </a:xfrm>
          <a:custGeom>
            <a:avLst/>
            <a:gdLst>
              <a:gd name="connsiteX0" fmla="*/ 2803 w 973643"/>
              <a:gd name="connsiteY0" fmla="*/ 60 h 579925"/>
              <a:gd name="connsiteX1" fmla="*/ 7037 w 973643"/>
              <a:gd name="connsiteY1" fmla="*/ 135526 h 579925"/>
              <a:gd name="connsiteX2" fmla="*/ 81120 w 973643"/>
              <a:gd name="connsiteY2" fmla="*/ 254060 h 579925"/>
              <a:gd name="connsiteX3" fmla="*/ 407087 w 973643"/>
              <a:gd name="connsiteY3" fmla="*/ 446676 h 579925"/>
              <a:gd name="connsiteX4" fmla="*/ 690720 w 973643"/>
              <a:gd name="connsiteY4" fmla="*/ 533460 h 579925"/>
              <a:gd name="connsiteX5" fmla="*/ 881220 w 973643"/>
              <a:gd name="connsiteY5" fmla="*/ 573676 h 579925"/>
              <a:gd name="connsiteX6" fmla="*/ 968003 w 973643"/>
              <a:gd name="connsiteY6" fmla="*/ 577910 h 579925"/>
              <a:gd name="connsiteX7" fmla="*/ 728820 w 973643"/>
              <a:gd name="connsiteY7" fmla="*/ 554626 h 579925"/>
              <a:gd name="connsiteX8" fmla="*/ 347820 w 973643"/>
              <a:gd name="connsiteY8" fmla="*/ 442443 h 579925"/>
              <a:gd name="connsiteX9" fmla="*/ 53603 w 973643"/>
              <a:gd name="connsiteY9" fmla="*/ 226543 h 579925"/>
              <a:gd name="connsiteX10" fmla="*/ 4920 w 973643"/>
              <a:gd name="connsiteY10" fmla="*/ 152460 h 579925"/>
              <a:gd name="connsiteX11" fmla="*/ 2803 w 973643"/>
              <a:gd name="connsiteY11" fmla="*/ 60 h 57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3643" h="579925">
                <a:moveTo>
                  <a:pt x="2803" y="60"/>
                </a:moveTo>
                <a:cubicBezTo>
                  <a:pt x="3156" y="-2762"/>
                  <a:pt x="-6016" y="93193"/>
                  <a:pt x="7037" y="135526"/>
                </a:cubicBezTo>
                <a:cubicBezTo>
                  <a:pt x="20090" y="177859"/>
                  <a:pt x="14445" y="202202"/>
                  <a:pt x="81120" y="254060"/>
                </a:cubicBezTo>
                <a:cubicBezTo>
                  <a:pt x="147795" y="305918"/>
                  <a:pt x="305487" y="400109"/>
                  <a:pt x="407087" y="446676"/>
                </a:cubicBezTo>
                <a:cubicBezTo>
                  <a:pt x="508687" y="493243"/>
                  <a:pt x="611698" y="512293"/>
                  <a:pt x="690720" y="533460"/>
                </a:cubicBezTo>
                <a:cubicBezTo>
                  <a:pt x="769742" y="554627"/>
                  <a:pt x="835006" y="566268"/>
                  <a:pt x="881220" y="573676"/>
                </a:cubicBezTo>
                <a:cubicBezTo>
                  <a:pt x="927434" y="581084"/>
                  <a:pt x="993403" y="581085"/>
                  <a:pt x="968003" y="577910"/>
                </a:cubicBezTo>
                <a:cubicBezTo>
                  <a:pt x="942603" y="574735"/>
                  <a:pt x="832184" y="577204"/>
                  <a:pt x="728820" y="554626"/>
                </a:cubicBezTo>
                <a:cubicBezTo>
                  <a:pt x="625456" y="532048"/>
                  <a:pt x="460356" y="497123"/>
                  <a:pt x="347820" y="442443"/>
                </a:cubicBezTo>
                <a:cubicBezTo>
                  <a:pt x="235284" y="387763"/>
                  <a:pt x="110753" y="274873"/>
                  <a:pt x="53603" y="226543"/>
                </a:cubicBezTo>
                <a:cubicBezTo>
                  <a:pt x="-3547" y="178213"/>
                  <a:pt x="13739" y="189149"/>
                  <a:pt x="4920" y="152460"/>
                </a:cubicBezTo>
                <a:cubicBezTo>
                  <a:pt x="-3899" y="115771"/>
                  <a:pt x="2450" y="2882"/>
                  <a:pt x="2803" y="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CE5EE7D-2CEF-4D5E-A46E-65EAAC58F07D}"/>
              </a:ext>
            </a:extLst>
          </p:cNvPr>
          <p:cNvSpPr/>
          <p:nvPr/>
        </p:nvSpPr>
        <p:spPr>
          <a:xfrm>
            <a:off x="6125633" y="7774084"/>
            <a:ext cx="1093219" cy="582516"/>
          </a:xfrm>
          <a:custGeom>
            <a:avLst/>
            <a:gdLst>
              <a:gd name="connsiteX0" fmla="*/ 1081617 w 1093219"/>
              <a:gd name="connsiteY0" fmla="*/ 2549 h 582516"/>
              <a:gd name="connsiteX1" fmla="*/ 929217 w 1093219"/>
              <a:gd name="connsiteY1" fmla="*/ 186699 h 582516"/>
              <a:gd name="connsiteX2" fmla="*/ 603250 w 1093219"/>
              <a:gd name="connsiteY2" fmla="*/ 400483 h 582516"/>
              <a:gd name="connsiteX3" fmla="*/ 364067 w 1093219"/>
              <a:gd name="connsiteY3" fmla="*/ 523249 h 582516"/>
              <a:gd name="connsiteX4" fmla="*/ 182034 w 1093219"/>
              <a:gd name="connsiteY4" fmla="*/ 559233 h 582516"/>
              <a:gd name="connsiteX5" fmla="*/ 0 w 1093219"/>
              <a:gd name="connsiteY5" fmla="*/ 582516 h 582516"/>
              <a:gd name="connsiteX6" fmla="*/ 374650 w 1093219"/>
              <a:gd name="connsiteY6" fmla="*/ 531716 h 582516"/>
              <a:gd name="connsiteX7" fmla="*/ 514350 w 1093219"/>
              <a:gd name="connsiteY7" fmla="*/ 470333 h 582516"/>
              <a:gd name="connsiteX8" fmla="*/ 836084 w 1093219"/>
              <a:gd name="connsiteY8" fmla="*/ 273483 h 582516"/>
              <a:gd name="connsiteX9" fmla="*/ 1056217 w 1093219"/>
              <a:gd name="connsiteY9" fmla="*/ 91449 h 582516"/>
              <a:gd name="connsiteX10" fmla="*/ 1081617 w 1093219"/>
              <a:gd name="connsiteY10" fmla="*/ 2549 h 58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3219" h="582516">
                <a:moveTo>
                  <a:pt x="1081617" y="2549"/>
                </a:moveTo>
                <a:cubicBezTo>
                  <a:pt x="1060450" y="18424"/>
                  <a:pt x="1008945" y="120377"/>
                  <a:pt x="929217" y="186699"/>
                </a:cubicBezTo>
                <a:cubicBezTo>
                  <a:pt x="849489" y="253021"/>
                  <a:pt x="697442" y="344391"/>
                  <a:pt x="603250" y="400483"/>
                </a:cubicBezTo>
                <a:cubicBezTo>
                  <a:pt x="509058" y="456575"/>
                  <a:pt x="434270" y="496791"/>
                  <a:pt x="364067" y="523249"/>
                </a:cubicBezTo>
                <a:cubicBezTo>
                  <a:pt x="293864" y="549707"/>
                  <a:pt x="242712" y="549355"/>
                  <a:pt x="182034" y="559233"/>
                </a:cubicBezTo>
                <a:cubicBezTo>
                  <a:pt x="121356" y="569111"/>
                  <a:pt x="0" y="582516"/>
                  <a:pt x="0" y="582516"/>
                </a:cubicBezTo>
                <a:cubicBezTo>
                  <a:pt x="32103" y="577930"/>
                  <a:pt x="288925" y="550413"/>
                  <a:pt x="374650" y="531716"/>
                </a:cubicBezTo>
                <a:cubicBezTo>
                  <a:pt x="460375" y="513019"/>
                  <a:pt x="437444" y="513372"/>
                  <a:pt x="514350" y="470333"/>
                </a:cubicBezTo>
                <a:cubicBezTo>
                  <a:pt x="591256" y="427294"/>
                  <a:pt x="745773" y="336630"/>
                  <a:pt x="836084" y="273483"/>
                </a:cubicBezTo>
                <a:cubicBezTo>
                  <a:pt x="926395" y="210336"/>
                  <a:pt x="1017059" y="134488"/>
                  <a:pt x="1056217" y="91449"/>
                </a:cubicBezTo>
                <a:cubicBezTo>
                  <a:pt x="1095375" y="48410"/>
                  <a:pt x="1102784" y="-13326"/>
                  <a:pt x="1081617" y="25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97964B5-1542-4EC3-87A8-23334A306EB6}"/>
              </a:ext>
            </a:extLst>
          </p:cNvPr>
          <p:cNvSpPr/>
          <p:nvPr/>
        </p:nvSpPr>
        <p:spPr>
          <a:xfrm>
            <a:off x="5249798" y="7784761"/>
            <a:ext cx="887602" cy="455522"/>
          </a:xfrm>
          <a:custGeom>
            <a:avLst/>
            <a:gdLst>
              <a:gd name="connsiteX0" fmla="*/ 65 w 887602"/>
              <a:gd name="connsiteY0" fmla="*/ 339 h 455522"/>
              <a:gd name="connsiteX1" fmla="*/ 120715 w 887602"/>
              <a:gd name="connsiteY1" fmla="*/ 108289 h 455522"/>
              <a:gd name="connsiteX2" fmla="*/ 220727 w 887602"/>
              <a:gd name="connsiteY2" fmla="*/ 197189 h 455522"/>
              <a:gd name="connsiteX3" fmla="*/ 236602 w 887602"/>
              <a:gd name="connsiteY3" fmla="*/ 247989 h 455522"/>
              <a:gd name="connsiteX4" fmla="*/ 295340 w 887602"/>
              <a:gd name="connsiteY4" fmla="*/ 338477 h 455522"/>
              <a:gd name="connsiteX5" fmla="*/ 385827 w 887602"/>
              <a:gd name="connsiteY5" fmla="*/ 351177 h 455522"/>
              <a:gd name="connsiteX6" fmla="*/ 412815 w 887602"/>
              <a:gd name="connsiteY6" fmla="*/ 344827 h 455522"/>
              <a:gd name="connsiteX7" fmla="*/ 520765 w 887602"/>
              <a:gd name="connsiteY7" fmla="*/ 395627 h 455522"/>
              <a:gd name="connsiteX8" fmla="*/ 589027 w 887602"/>
              <a:gd name="connsiteY8" fmla="*/ 408327 h 455522"/>
              <a:gd name="connsiteX9" fmla="*/ 693802 w 887602"/>
              <a:gd name="connsiteY9" fmla="*/ 441664 h 455522"/>
              <a:gd name="connsiteX10" fmla="*/ 838265 w 887602"/>
              <a:gd name="connsiteY10" fmla="*/ 454364 h 455522"/>
              <a:gd name="connsiteX11" fmla="*/ 887477 w 887602"/>
              <a:gd name="connsiteY11" fmla="*/ 414677 h 455522"/>
              <a:gd name="connsiteX12" fmla="*/ 827152 w 887602"/>
              <a:gd name="connsiteY12" fmla="*/ 433727 h 455522"/>
              <a:gd name="connsiteX13" fmla="*/ 635065 w 887602"/>
              <a:gd name="connsiteY13" fmla="*/ 424202 h 455522"/>
              <a:gd name="connsiteX14" fmla="*/ 517590 w 887602"/>
              <a:gd name="connsiteY14" fmla="*/ 382927 h 455522"/>
              <a:gd name="connsiteX15" fmla="*/ 379477 w 887602"/>
              <a:gd name="connsiteY15" fmla="*/ 343239 h 455522"/>
              <a:gd name="connsiteX16" fmla="*/ 287402 w 887602"/>
              <a:gd name="connsiteY16" fmla="*/ 311489 h 455522"/>
              <a:gd name="connsiteX17" fmla="*/ 231840 w 887602"/>
              <a:gd name="connsiteY17" fmla="*/ 209889 h 455522"/>
              <a:gd name="connsiteX18" fmla="*/ 187390 w 887602"/>
              <a:gd name="connsiteY18" fmla="*/ 149564 h 455522"/>
              <a:gd name="connsiteX19" fmla="*/ 104840 w 887602"/>
              <a:gd name="connsiteY19" fmla="*/ 76539 h 455522"/>
              <a:gd name="connsiteX20" fmla="*/ 65 w 887602"/>
              <a:gd name="connsiteY20" fmla="*/ 339 h 45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87602" h="455522">
                <a:moveTo>
                  <a:pt x="65" y="339"/>
                </a:moveTo>
                <a:cubicBezTo>
                  <a:pt x="2711" y="5631"/>
                  <a:pt x="120715" y="108289"/>
                  <a:pt x="120715" y="108289"/>
                </a:cubicBezTo>
                <a:cubicBezTo>
                  <a:pt x="157492" y="141097"/>
                  <a:pt x="201413" y="173906"/>
                  <a:pt x="220727" y="197189"/>
                </a:cubicBezTo>
                <a:cubicBezTo>
                  <a:pt x="240042" y="220472"/>
                  <a:pt x="224167" y="224441"/>
                  <a:pt x="236602" y="247989"/>
                </a:cubicBezTo>
                <a:cubicBezTo>
                  <a:pt x="249037" y="271537"/>
                  <a:pt x="270469" y="321279"/>
                  <a:pt x="295340" y="338477"/>
                </a:cubicBezTo>
                <a:cubicBezTo>
                  <a:pt x="320211" y="355675"/>
                  <a:pt x="366248" y="350119"/>
                  <a:pt x="385827" y="351177"/>
                </a:cubicBezTo>
                <a:cubicBezTo>
                  <a:pt x="405406" y="352235"/>
                  <a:pt x="390325" y="337419"/>
                  <a:pt x="412815" y="344827"/>
                </a:cubicBezTo>
                <a:cubicBezTo>
                  <a:pt x="435305" y="352235"/>
                  <a:pt x="491396" y="385044"/>
                  <a:pt x="520765" y="395627"/>
                </a:cubicBezTo>
                <a:cubicBezTo>
                  <a:pt x="550134" y="406210"/>
                  <a:pt x="560188" y="400654"/>
                  <a:pt x="589027" y="408327"/>
                </a:cubicBezTo>
                <a:cubicBezTo>
                  <a:pt x="617867" y="416000"/>
                  <a:pt x="652262" y="433991"/>
                  <a:pt x="693802" y="441664"/>
                </a:cubicBezTo>
                <a:cubicBezTo>
                  <a:pt x="735342" y="449337"/>
                  <a:pt x="805986" y="458862"/>
                  <a:pt x="838265" y="454364"/>
                </a:cubicBezTo>
                <a:cubicBezTo>
                  <a:pt x="870544" y="449866"/>
                  <a:pt x="889329" y="418116"/>
                  <a:pt x="887477" y="414677"/>
                </a:cubicBezTo>
                <a:cubicBezTo>
                  <a:pt x="885625" y="411238"/>
                  <a:pt x="869221" y="432140"/>
                  <a:pt x="827152" y="433727"/>
                </a:cubicBezTo>
                <a:cubicBezTo>
                  <a:pt x="785083" y="435314"/>
                  <a:pt x="686659" y="432669"/>
                  <a:pt x="635065" y="424202"/>
                </a:cubicBezTo>
                <a:cubicBezTo>
                  <a:pt x="583471" y="415735"/>
                  <a:pt x="560188" y="396421"/>
                  <a:pt x="517590" y="382927"/>
                </a:cubicBezTo>
                <a:cubicBezTo>
                  <a:pt x="474992" y="369433"/>
                  <a:pt x="417842" y="355145"/>
                  <a:pt x="379477" y="343239"/>
                </a:cubicBezTo>
                <a:cubicBezTo>
                  <a:pt x="341112" y="331333"/>
                  <a:pt x="312008" y="333714"/>
                  <a:pt x="287402" y="311489"/>
                </a:cubicBezTo>
                <a:cubicBezTo>
                  <a:pt x="262796" y="289264"/>
                  <a:pt x="248509" y="236876"/>
                  <a:pt x="231840" y="209889"/>
                </a:cubicBezTo>
                <a:cubicBezTo>
                  <a:pt x="215171" y="182902"/>
                  <a:pt x="208557" y="171789"/>
                  <a:pt x="187390" y="149564"/>
                </a:cubicBezTo>
                <a:cubicBezTo>
                  <a:pt x="166223" y="127339"/>
                  <a:pt x="133944" y="100087"/>
                  <a:pt x="104840" y="76539"/>
                </a:cubicBezTo>
                <a:cubicBezTo>
                  <a:pt x="75736" y="52991"/>
                  <a:pt x="-2581" y="-4953"/>
                  <a:pt x="65" y="3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A9D1407-29AB-4B8C-A9D8-1331A714850E}"/>
              </a:ext>
            </a:extLst>
          </p:cNvPr>
          <p:cNvSpPr/>
          <p:nvPr/>
        </p:nvSpPr>
        <p:spPr>
          <a:xfrm>
            <a:off x="6116982" y="7709785"/>
            <a:ext cx="1022265" cy="505236"/>
          </a:xfrm>
          <a:custGeom>
            <a:avLst/>
            <a:gdLst>
              <a:gd name="connsiteX0" fmla="*/ 1022006 w 1022265"/>
              <a:gd name="connsiteY0" fmla="*/ 703 h 505236"/>
              <a:gd name="connsiteX1" fmla="*/ 915643 w 1022265"/>
              <a:gd name="connsiteY1" fmla="*/ 164215 h 505236"/>
              <a:gd name="connsiteX2" fmla="*/ 856906 w 1022265"/>
              <a:gd name="connsiteY2" fmla="*/ 219778 h 505236"/>
              <a:gd name="connsiteX3" fmla="*/ 780706 w 1022265"/>
              <a:gd name="connsiteY3" fmla="*/ 224540 h 505236"/>
              <a:gd name="connsiteX4" fmla="*/ 756893 w 1022265"/>
              <a:gd name="connsiteY4" fmla="*/ 208665 h 505236"/>
              <a:gd name="connsiteX5" fmla="*/ 731493 w 1022265"/>
              <a:gd name="connsiteY5" fmla="*/ 259465 h 505236"/>
              <a:gd name="connsiteX6" fmla="*/ 675931 w 1022265"/>
              <a:gd name="connsiteY6" fmla="*/ 280103 h 505236"/>
              <a:gd name="connsiteX7" fmla="*/ 626718 w 1022265"/>
              <a:gd name="connsiteY7" fmla="*/ 348365 h 505236"/>
              <a:gd name="connsiteX8" fmla="*/ 571156 w 1022265"/>
              <a:gd name="connsiteY8" fmla="*/ 389640 h 505236"/>
              <a:gd name="connsiteX9" fmla="*/ 498131 w 1022265"/>
              <a:gd name="connsiteY9" fmla="*/ 342015 h 505236"/>
              <a:gd name="connsiteX10" fmla="*/ 482256 w 1022265"/>
              <a:gd name="connsiteY10" fmla="*/ 378528 h 505236"/>
              <a:gd name="connsiteX11" fmla="*/ 413993 w 1022265"/>
              <a:gd name="connsiteY11" fmla="*/ 427740 h 505236"/>
              <a:gd name="connsiteX12" fmla="*/ 313981 w 1022265"/>
              <a:gd name="connsiteY12" fmla="*/ 435678 h 505236"/>
              <a:gd name="connsiteX13" fmla="*/ 275881 w 1022265"/>
              <a:gd name="connsiteY13" fmla="*/ 435678 h 505236"/>
              <a:gd name="connsiteX14" fmla="*/ 274293 w 1022265"/>
              <a:gd name="connsiteY14" fmla="*/ 403928 h 505236"/>
              <a:gd name="connsiteX15" fmla="*/ 269531 w 1022265"/>
              <a:gd name="connsiteY15" fmla="*/ 449965 h 505236"/>
              <a:gd name="connsiteX16" fmla="*/ 236193 w 1022265"/>
              <a:gd name="connsiteY16" fmla="*/ 476953 h 505236"/>
              <a:gd name="connsiteX17" fmla="*/ 158406 w 1022265"/>
              <a:gd name="connsiteY17" fmla="*/ 489653 h 505236"/>
              <a:gd name="connsiteX18" fmla="*/ 32993 w 1022265"/>
              <a:gd name="connsiteY18" fmla="*/ 503940 h 505236"/>
              <a:gd name="connsiteX19" fmla="*/ 15531 w 1022265"/>
              <a:gd name="connsiteY19" fmla="*/ 499178 h 505236"/>
              <a:gd name="connsiteX20" fmla="*/ 1243 w 1022265"/>
              <a:gd name="connsiteY20" fmla="*/ 456315 h 505236"/>
              <a:gd name="connsiteX21" fmla="*/ 48868 w 1022265"/>
              <a:gd name="connsiteY21" fmla="*/ 489653 h 505236"/>
              <a:gd name="connsiteX22" fmla="*/ 155231 w 1022265"/>
              <a:gd name="connsiteY22" fmla="*/ 489653 h 505236"/>
              <a:gd name="connsiteX23" fmla="*/ 245718 w 1022265"/>
              <a:gd name="connsiteY23" fmla="*/ 470603 h 505236"/>
              <a:gd name="connsiteX24" fmla="*/ 269531 w 1022265"/>
              <a:gd name="connsiteY24" fmla="*/ 446790 h 505236"/>
              <a:gd name="connsiteX25" fmla="*/ 306043 w 1022265"/>
              <a:gd name="connsiteY25" fmla="*/ 419803 h 505236"/>
              <a:gd name="connsiteX26" fmla="*/ 420343 w 1022265"/>
              <a:gd name="connsiteY26" fmla="*/ 413453 h 505236"/>
              <a:gd name="connsiteX27" fmla="*/ 456856 w 1022265"/>
              <a:gd name="connsiteY27" fmla="*/ 397578 h 505236"/>
              <a:gd name="connsiteX28" fmla="*/ 496543 w 1022265"/>
              <a:gd name="connsiteY28" fmla="*/ 359478 h 505236"/>
              <a:gd name="connsiteX29" fmla="*/ 580681 w 1022265"/>
              <a:gd name="connsiteY29" fmla="*/ 370590 h 505236"/>
              <a:gd name="connsiteX30" fmla="*/ 618781 w 1022265"/>
              <a:gd name="connsiteY30" fmla="*/ 351540 h 505236"/>
              <a:gd name="connsiteX31" fmla="*/ 688631 w 1022265"/>
              <a:gd name="connsiteY31" fmla="*/ 275340 h 505236"/>
              <a:gd name="connsiteX32" fmla="*/ 768006 w 1022265"/>
              <a:gd name="connsiteY32" fmla="*/ 215015 h 505236"/>
              <a:gd name="connsiteX33" fmla="*/ 812456 w 1022265"/>
              <a:gd name="connsiteY33" fmla="*/ 215015 h 505236"/>
              <a:gd name="connsiteX34" fmla="*/ 858493 w 1022265"/>
              <a:gd name="connsiteY34" fmla="*/ 216603 h 505236"/>
              <a:gd name="connsiteX35" fmla="*/ 888656 w 1022265"/>
              <a:gd name="connsiteY35" fmla="*/ 194378 h 505236"/>
              <a:gd name="connsiteX36" fmla="*/ 944218 w 1022265"/>
              <a:gd name="connsiteY36" fmla="*/ 108653 h 505236"/>
              <a:gd name="connsiteX37" fmla="*/ 1022006 w 1022265"/>
              <a:gd name="connsiteY37" fmla="*/ 703 h 50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22265" h="505236">
                <a:moveTo>
                  <a:pt x="1022006" y="703"/>
                </a:moveTo>
                <a:cubicBezTo>
                  <a:pt x="1017244" y="9963"/>
                  <a:pt x="943160" y="127703"/>
                  <a:pt x="915643" y="164215"/>
                </a:cubicBezTo>
                <a:cubicBezTo>
                  <a:pt x="888126" y="200727"/>
                  <a:pt x="879395" y="209724"/>
                  <a:pt x="856906" y="219778"/>
                </a:cubicBezTo>
                <a:cubicBezTo>
                  <a:pt x="834416" y="229832"/>
                  <a:pt x="797375" y="226392"/>
                  <a:pt x="780706" y="224540"/>
                </a:cubicBezTo>
                <a:cubicBezTo>
                  <a:pt x="764037" y="222688"/>
                  <a:pt x="765095" y="202844"/>
                  <a:pt x="756893" y="208665"/>
                </a:cubicBezTo>
                <a:cubicBezTo>
                  <a:pt x="748691" y="214486"/>
                  <a:pt x="744987" y="247559"/>
                  <a:pt x="731493" y="259465"/>
                </a:cubicBezTo>
                <a:cubicBezTo>
                  <a:pt x="717999" y="271371"/>
                  <a:pt x="693393" y="265286"/>
                  <a:pt x="675931" y="280103"/>
                </a:cubicBezTo>
                <a:cubicBezTo>
                  <a:pt x="658469" y="294920"/>
                  <a:pt x="644180" y="330109"/>
                  <a:pt x="626718" y="348365"/>
                </a:cubicBezTo>
                <a:cubicBezTo>
                  <a:pt x="609256" y="366621"/>
                  <a:pt x="592587" y="390698"/>
                  <a:pt x="571156" y="389640"/>
                </a:cubicBezTo>
                <a:cubicBezTo>
                  <a:pt x="549725" y="388582"/>
                  <a:pt x="512948" y="343867"/>
                  <a:pt x="498131" y="342015"/>
                </a:cubicBezTo>
                <a:cubicBezTo>
                  <a:pt x="483314" y="340163"/>
                  <a:pt x="496279" y="364240"/>
                  <a:pt x="482256" y="378528"/>
                </a:cubicBezTo>
                <a:cubicBezTo>
                  <a:pt x="468233" y="392816"/>
                  <a:pt x="442039" y="418215"/>
                  <a:pt x="413993" y="427740"/>
                </a:cubicBezTo>
                <a:cubicBezTo>
                  <a:pt x="385947" y="437265"/>
                  <a:pt x="337000" y="434355"/>
                  <a:pt x="313981" y="435678"/>
                </a:cubicBezTo>
                <a:cubicBezTo>
                  <a:pt x="290962" y="437001"/>
                  <a:pt x="282496" y="440970"/>
                  <a:pt x="275881" y="435678"/>
                </a:cubicBezTo>
                <a:cubicBezTo>
                  <a:pt x="269266" y="430386"/>
                  <a:pt x="275351" y="401547"/>
                  <a:pt x="274293" y="403928"/>
                </a:cubicBezTo>
                <a:cubicBezTo>
                  <a:pt x="273235" y="406309"/>
                  <a:pt x="275881" y="437794"/>
                  <a:pt x="269531" y="449965"/>
                </a:cubicBezTo>
                <a:cubicBezTo>
                  <a:pt x="263181" y="462136"/>
                  <a:pt x="254714" y="470338"/>
                  <a:pt x="236193" y="476953"/>
                </a:cubicBezTo>
                <a:cubicBezTo>
                  <a:pt x="217672" y="483568"/>
                  <a:pt x="192273" y="485155"/>
                  <a:pt x="158406" y="489653"/>
                </a:cubicBezTo>
                <a:cubicBezTo>
                  <a:pt x="124539" y="494151"/>
                  <a:pt x="56806" y="502352"/>
                  <a:pt x="32993" y="503940"/>
                </a:cubicBezTo>
                <a:cubicBezTo>
                  <a:pt x="9180" y="505528"/>
                  <a:pt x="20823" y="507115"/>
                  <a:pt x="15531" y="499178"/>
                </a:cubicBezTo>
                <a:cubicBezTo>
                  <a:pt x="10239" y="491241"/>
                  <a:pt x="-4313" y="457902"/>
                  <a:pt x="1243" y="456315"/>
                </a:cubicBezTo>
                <a:cubicBezTo>
                  <a:pt x="6799" y="454728"/>
                  <a:pt x="23203" y="484097"/>
                  <a:pt x="48868" y="489653"/>
                </a:cubicBezTo>
                <a:cubicBezTo>
                  <a:pt x="74533" y="495209"/>
                  <a:pt x="122423" y="492828"/>
                  <a:pt x="155231" y="489653"/>
                </a:cubicBezTo>
                <a:cubicBezTo>
                  <a:pt x="188039" y="486478"/>
                  <a:pt x="226668" y="477747"/>
                  <a:pt x="245718" y="470603"/>
                </a:cubicBezTo>
                <a:cubicBezTo>
                  <a:pt x="264768" y="463459"/>
                  <a:pt x="259477" y="455257"/>
                  <a:pt x="269531" y="446790"/>
                </a:cubicBezTo>
                <a:cubicBezTo>
                  <a:pt x="279585" y="438323"/>
                  <a:pt x="280908" y="425359"/>
                  <a:pt x="306043" y="419803"/>
                </a:cubicBezTo>
                <a:cubicBezTo>
                  <a:pt x="331178" y="414247"/>
                  <a:pt x="395208" y="417157"/>
                  <a:pt x="420343" y="413453"/>
                </a:cubicBezTo>
                <a:cubicBezTo>
                  <a:pt x="445478" y="409749"/>
                  <a:pt x="444156" y="406574"/>
                  <a:pt x="456856" y="397578"/>
                </a:cubicBezTo>
                <a:cubicBezTo>
                  <a:pt x="469556" y="388582"/>
                  <a:pt x="475906" y="363976"/>
                  <a:pt x="496543" y="359478"/>
                </a:cubicBezTo>
                <a:cubicBezTo>
                  <a:pt x="517180" y="354980"/>
                  <a:pt x="560308" y="371913"/>
                  <a:pt x="580681" y="370590"/>
                </a:cubicBezTo>
                <a:cubicBezTo>
                  <a:pt x="601054" y="369267"/>
                  <a:pt x="600789" y="367415"/>
                  <a:pt x="618781" y="351540"/>
                </a:cubicBezTo>
                <a:cubicBezTo>
                  <a:pt x="636773" y="335665"/>
                  <a:pt x="663760" y="298094"/>
                  <a:pt x="688631" y="275340"/>
                </a:cubicBezTo>
                <a:cubicBezTo>
                  <a:pt x="713502" y="252586"/>
                  <a:pt x="747368" y="225069"/>
                  <a:pt x="768006" y="215015"/>
                </a:cubicBezTo>
                <a:cubicBezTo>
                  <a:pt x="788644" y="204961"/>
                  <a:pt x="797375" y="214750"/>
                  <a:pt x="812456" y="215015"/>
                </a:cubicBezTo>
                <a:cubicBezTo>
                  <a:pt x="827537" y="215280"/>
                  <a:pt x="845793" y="220042"/>
                  <a:pt x="858493" y="216603"/>
                </a:cubicBezTo>
                <a:cubicBezTo>
                  <a:pt x="871193" y="213164"/>
                  <a:pt x="874368" y="212370"/>
                  <a:pt x="888656" y="194378"/>
                </a:cubicBezTo>
                <a:cubicBezTo>
                  <a:pt x="902944" y="176386"/>
                  <a:pt x="923845" y="141197"/>
                  <a:pt x="944218" y="108653"/>
                </a:cubicBezTo>
                <a:cubicBezTo>
                  <a:pt x="964591" y="76109"/>
                  <a:pt x="1026768" y="-8557"/>
                  <a:pt x="1022006" y="7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2B8FC148-AE30-4793-ABB1-0C3521825878}"/>
              </a:ext>
            </a:extLst>
          </p:cNvPr>
          <p:cNvSpPr/>
          <p:nvPr/>
        </p:nvSpPr>
        <p:spPr>
          <a:xfrm>
            <a:off x="7261850" y="5598530"/>
            <a:ext cx="431796" cy="148060"/>
          </a:xfrm>
          <a:custGeom>
            <a:avLst/>
            <a:gdLst>
              <a:gd name="connsiteX0" fmla="*/ 423767 w 431796"/>
              <a:gd name="connsiteY0" fmla="*/ 146103 h 148060"/>
              <a:gd name="connsiteX1" fmla="*/ 235383 w 431796"/>
              <a:gd name="connsiteY1" fmla="*/ 38153 h 148060"/>
              <a:gd name="connsiteX2" fmla="*/ 433 w 431796"/>
              <a:gd name="connsiteY2" fmla="*/ 53 h 148060"/>
              <a:gd name="connsiteX3" fmla="*/ 182467 w 431796"/>
              <a:gd name="connsiteY3" fmla="*/ 44503 h 148060"/>
              <a:gd name="connsiteX4" fmla="*/ 377200 w 431796"/>
              <a:gd name="connsiteY4" fmla="*/ 103770 h 148060"/>
              <a:gd name="connsiteX5" fmla="*/ 423767 w 431796"/>
              <a:gd name="connsiteY5" fmla="*/ 146103 h 148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796" h="148060">
                <a:moveTo>
                  <a:pt x="423767" y="146103"/>
                </a:moveTo>
                <a:cubicBezTo>
                  <a:pt x="400131" y="135167"/>
                  <a:pt x="305939" y="62495"/>
                  <a:pt x="235383" y="38153"/>
                </a:cubicBezTo>
                <a:cubicBezTo>
                  <a:pt x="164827" y="13811"/>
                  <a:pt x="9252" y="-1005"/>
                  <a:pt x="433" y="53"/>
                </a:cubicBezTo>
                <a:cubicBezTo>
                  <a:pt x="-8386" y="1111"/>
                  <a:pt x="119673" y="27217"/>
                  <a:pt x="182467" y="44503"/>
                </a:cubicBezTo>
                <a:cubicBezTo>
                  <a:pt x="245261" y="61789"/>
                  <a:pt x="339453" y="88248"/>
                  <a:pt x="377200" y="103770"/>
                </a:cubicBezTo>
                <a:cubicBezTo>
                  <a:pt x="414947" y="119292"/>
                  <a:pt x="447403" y="157039"/>
                  <a:pt x="423767" y="1461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595E6262-D526-4F08-821B-09CCC5142FAE}"/>
              </a:ext>
            </a:extLst>
          </p:cNvPr>
          <p:cNvSpPr/>
          <p:nvPr/>
        </p:nvSpPr>
        <p:spPr>
          <a:xfrm>
            <a:off x="6745219" y="5573967"/>
            <a:ext cx="192443" cy="238404"/>
          </a:xfrm>
          <a:custGeom>
            <a:avLst/>
            <a:gdLst>
              <a:gd name="connsiteX0" fmla="*/ 598 w 192443"/>
              <a:gd name="connsiteY0" fmla="*/ 238400 h 238404"/>
              <a:gd name="connsiteX1" fmla="*/ 85264 w 192443"/>
              <a:gd name="connsiteY1" fmla="*/ 128333 h 238404"/>
              <a:gd name="connsiteX2" fmla="*/ 136064 w 192443"/>
              <a:gd name="connsiteY2" fmla="*/ 86000 h 238404"/>
              <a:gd name="connsiteX3" fmla="*/ 121248 w 192443"/>
              <a:gd name="connsiteY3" fmla="*/ 30966 h 238404"/>
              <a:gd name="connsiteX4" fmla="*/ 106431 w 192443"/>
              <a:gd name="connsiteY4" fmla="*/ 1333 h 238404"/>
              <a:gd name="connsiteX5" fmla="*/ 167814 w 192443"/>
              <a:gd name="connsiteY5" fmla="*/ 73300 h 238404"/>
              <a:gd name="connsiteX6" fmla="*/ 191098 w 192443"/>
              <a:gd name="connsiteY6" fmla="*/ 83883 h 238404"/>
              <a:gd name="connsiteX7" fmla="*/ 131831 w 192443"/>
              <a:gd name="connsiteY7" fmla="*/ 132566 h 238404"/>
              <a:gd name="connsiteX8" fmla="*/ 598 w 192443"/>
              <a:gd name="connsiteY8" fmla="*/ 238400 h 23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443" h="238404">
                <a:moveTo>
                  <a:pt x="598" y="238400"/>
                </a:moveTo>
                <a:cubicBezTo>
                  <a:pt x="-7163" y="237695"/>
                  <a:pt x="62686" y="153733"/>
                  <a:pt x="85264" y="128333"/>
                </a:cubicBezTo>
                <a:cubicBezTo>
                  <a:pt x="107842" y="102933"/>
                  <a:pt x="130067" y="102228"/>
                  <a:pt x="136064" y="86000"/>
                </a:cubicBezTo>
                <a:cubicBezTo>
                  <a:pt x="142061" y="69772"/>
                  <a:pt x="126187" y="45077"/>
                  <a:pt x="121248" y="30966"/>
                </a:cubicBezTo>
                <a:cubicBezTo>
                  <a:pt x="116309" y="16855"/>
                  <a:pt x="98670" y="-5723"/>
                  <a:pt x="106431" y="1333"/>
                </a:cubicBezTo>
                <a:cubicBezTo>
                  <a:pt x="114192" y="8389"/>
                  <a:pt x="153703" y="59542"/>
                  <a:pt x="167814" y="73300"/>
                </a:cubicBezTo>
                <a:cubicBezTo>
                  <a:pt x="181925" y="87058"/>
                  <a:pt x="197095" y="74005"/>
                  <a:pt x="191098" y="83883"/>
                </a:cubicBezTo>
                <a:cubicBezTo>
                  <a:pt x="185101" y="93761"/>
                  <a:pt x="161112" y="112458"/>
                  <a:pt x="131831" y="132566"/>
                </a:cubicBezTo>
                <a:cubicBezTo>
                  <a:pt x="102550" y="152674"/>
                  <a:pt x="8359" y="239105"/>
                  <a:pt x="598" y="2384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E903FCEF-BE2E-4242-82F9-E75FAA7A53ED}"/>
              </a:ext>
            </a:extLst>
          </p:cNvPr>
          <p:cNvSpPr/>
          <p:nvPr/>
        </p:nvSpPr>
        <p:spPr>
          <a:xfrm>
            <a:off x="6926015" y="5557619"/>
            <a:ext cx="97264" cy="87554"/>
          </a:xfrm>
          <a:custGeom>
            <a:avLst/>
            <a:gdLst>
              <a:gd name="connsiteX0" fmla="*/ 97085 w 97264"/>
              <a:gd name="connsiteY0" fmla="*/ 87531 h 87554"/>
              <a:gd name="connsiteX1" fmla="*/ 25118 w 97264"/>
              <a:gd name="connsiteY1" fmla="*/ 13448 h 87554"/>
              <a:gd name="connsiteX2" fmla="*/ 1835 w 97264"/>
              <a:gd name="connsiteY2" fmla="*/ 4981 h 87554"/>
              <a:gd name="connsiteX3" fmla="*/ 97085 w 97264"/>
              <a:gd name="connsiteY3" fmla="*/ 87531 h 8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264" h="87554">
                <a:moveTo>
                  <a:pt x="97085" y="87531"/>
                </a:moveTo>
                <a:cubicBezTo>
                  <a:pt x="100965" y="88942"/>
                  <a:pt x="40993" y="27206"/>
                  <a:pt x="25118" y="13448"/>
                </a:cubicBezTo>
                <a:cubicBezTo>
                  <a:pt x="9243" y="-310"/>
                  <a:pt x="-5221" y="-4191"/>
                  <a:pt x="1835" y="4981"/>
                </a:cubicBezTo>
                <a:cubicBezTo>
                  <a:pt x="8891" y="14153"/>
                  <a:pt x="93205" y="86120"/>
                  <a:pt x="97085" y="875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39D99AF-06A9-4017-82BC-694F77D486A2}"/>
              </a:ext>
            </a:extLst>
          </p:cNvPr>
          <p:cNvSpPr/>
          <p:nvPr/>
        </p:nvSpPr>
        <p:spPr>
          <a:xfrm>
            <a:off x="7044183" y="5571066"/>
            <a:ext cx="65700" cy="50801"/>
          </a:xfrm>
          <a:custGeom>
            <a:avLst/>
            <a:gdLst>
              <a:gd name="connsiteX0" fmla="*/ 65700 w 65700"/>
              <a:gd name="connsiteY0" fmla="*/ 50801 h 50801"/>
              <a:gd name="connsiteX1" fmla="*/ 84 w 65700"/>
              <a:gd name="connsiteY1" fmla="*/ 1 h 50801"/>
              <a:gd name="connsiteX2" fmla="*/ 65700 w 65700"/>
              <a:gd name="connsiteY2" fmla="*/ 50801 h 5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700" h="50801">
                <a:moveTo>
                  <a:pt x="65700" y="50801"/>
                </a:moveTo>
                <a:cubicBezTo>
                  <a:pt x="65700" y="50801"/>
                  <a:pt x="2906" y="354"/>
                  <a:pt x="84" y="1"/>
                </a:cubicBezTo>
                <a:cubicBezTo>
                  <a:pt x="-2738" y="-352"/>
                  <a:pt x="65700" y="50801"/>
                  <a:pt x="65700" y="508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88FCDD5A-57C2-4E9D-B093-E9660079C5E6}"/>
              </a:ext>
            </a:extLst>
          </p:cNvPr>
          <p:cNvSpPr/>
          <p:nvPr/>
        </p:nvSpPr>
        <p:spPr>
          <a:xfrm>
            <a:off x="7208610" y="5555972"/>
            <a:ext cx="81369" cy="82936"/>
          </a:xfrm>
          <a:custGeom>
            <a:avLst/>
            <a:gdLst>
              <a:gd name="connsiteX0" fmla="*/ 81190 w 81369"/>
              <a:gd name="connsiteY0" fmla="*/ 82828 h 82936"/>
              <a:gd name="connsiteX1" fmla="*/ 21923 w 81369"/>
              <a:gd name="connsiteY1" fmla="*/ 19328 h 82936"/>
              <a:gd name="connsiteX2" fmla="*/ 757 w 81369"/>
              <a:gd name="connsiteY2" fmla="*/ 2395 h 82936"/>
              <a:gd name="connsiteX3" fmla="*/ 81190 w 81369"/>
              <a:gd name="connsiteY3" fmla="*/ 82828 h 8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369" h="82936">
                <a:moveTo>
                  <a:pt x="81190" y="82828"/>
                </a:moveTo>
                <a:cubicBezTo>
                  <a:pt x="84718" y="85650"/>
                  <a:pt x="35328" y="32733"/>
                  <a:pt x="21923" y="19328"/>
                </a:cubicBezTo>
                <a:cubicBezTo>
                  <a:pt x="8518" y="5923"/>
                  <a:pt x="-3124" y="-5013"/>
                  <a:pt x="757" y="2395"/>
                </a:cubicBezTo>
                <a:cubicBezTo>
                  <a:pt x="4638" y="9803"/>
                  <a:pt x="77662" y="80006"/>
                  <a:pt x="81190" y="828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C46473C7-969C-4E1B-A221-E3A5D59D7271}"/>
              </a:ext>
            </a:extLst>
          </p:cNvPr>
          <p:cNvSpPr/>
          <p:nvPr/>
        </p:nvSpPr>
        <p:spPr>
          <a:xfrm>
            <a:off x="7136671" y="5566263"/>
            <a:ext cx="85563" cy="84255"/>
          </a:xfrm>
          <a:custGeom>
            <a:avLst/>
            <a:gdLst>
              <a:gd name="connsiteX0" fmla="*/ 85396 w 85563"/>
              <a:gd name="connsiteY0" fmla="*/ 83120 h 84255"/>
              <a:gd name="connsiteX1" fmla="*/ 2846 w 85563"/>
              <a:gd name="connsiteY1" fmla="*/ 570 h 84255"/>
              <a:gd name="connsiteX2" fmla="*/ 24012 w 85563"/>
              <a:gd name="connsiteY2" fmla="*/ 47137 h 84255"/>
              <a:gd name="connsiteX3" fmla="*/ 85396 w 85563"/>
              <a:gd name="connsiteY3" fmla="*/ 83120 h 8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563" h="84255">
                <a:moveTo>
                  <a:pt x="85396" y="83120"/>
                </a:moveTo>
                <a:cubicBezTo>
                  <a:pt x="81868" y="75359"/>
                  <a:pt x="13077" y="6567"/>
                  <a:pt x="2846" y="570"/>
                </a:cubicBezTo>
                <a:cubicBezTo>
                  <a:pt x="-7385" y="-5427"/>
                  <a:pt x="12370" y="37612"/>
                  <a:pt x="24012" y="47137"/>
                </a:cubicBezTo>
                <a:cubicBezTo>
                  <a:pt x="35654" y="56662"/>
                  <a:pt x="88924" y="90881"/>
                  <a:pt x="85396" y="831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45DFD56-17C3-4D03-8A8A-54080791609D}"/>
              </a:ext>
            </a:extLst>
          </p:cNvPr>
          <p:cNvSpPr/>
          <p:nvPr/>
        </p:nvSpPr>
        <p:spPr>
          <a:xfrm>
            <a:off x="4339826" y="5640595"/>
            <a:ext cx="867356" cy="125893"/>
          </a:xfrm>
          <a:custGeom>
            <a:avLst/>
            <a:gdLst>
              <a:gd name="connsiteX0" fmla="*/ 8337 w 867356"/>
              <a:gd name="connsiteY0" fmla="*/ 71230 h 125893"/>
              <a:gd name="connsiteX1" fmla="*/ 60724 w 867356"/>
              <a:gd name="connsiteY1" fmla="*/ 69643 h 125893"/>
              <a:gd name="connsiteX2" fmla="*/ 313137 w 867356"/>
              <a:gd name="connsiteY2" fmla="*/ 1380 h 125893"/>
              <a:gd name="connsiteX3" fmla="*/ 481412 w 867356"/>
              <a:gd name="connsiteY3" fmla="*/ 28368 h 125893"/>
              <a:gd name="connsiteX4" fmla="*/ 717949 w 867356"/>
              <a:gd name="connsiteY4" fmla="*/ 82343 h 125893"/>
              <a:gd name="connsiteX5" fmla="*/ 867174 w 867356"/>
              <a:gd name="connsiteY5" fmla="*/ 125205 h 125893"/>
              <a:gd name="connsiteX6" fmla="*/ 689374 w 867356"/>
              <a:gd name="connsiteY6" fmla="*/ 47418 h 125893"/>
              <a:gd name="connsiteX7" fmla="*/ 470299 w 867356"/>
              <a:gd name="connsiteY7" fmla="*/ 14080 h 125893"/>
              <a:gd name="connsiteX8" fmla="*/ 194074 w 867356"/>
              <a:gd name="connsiteY8" fmla="*/ 7730 h 125893"/>
              <a:gd name="connsiteX9" fmla="*/ 8337 w 867356"/>
              <a:gd name="connsiteY9" fmla="*/ 71230 h 12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7356" h="125893">
                <a:moveTo>
                  <a:pt x="8337" y="71230"/>
                </a:moveTo>
                <a:cubicBezTo>
                  <a:pt x="-13888" y="81549"/>
                  <a:pt x="9924" y="81285"/>
                  <a:pt x="60724" y="69643"/>
                </a:cubicBezTo>
                <a:cubicBezTo>
                  <a:pt x="111524" y="58001"/>
                  <a:pt x="243022" y="8259"/>
                  <a:pt x="313137" y="1380"/>
                </a:cubicBezTo>
                <a:cubicBezTo>
                  <a:pt x="383252" y="-5499"/>
                  <a:pt x="413943" y="14874"/>
                  <a:pt x="481412" y="28368"/>
                </a:cubicBezTo>
                <a:cubicBezTo>
                  <a:pt x="548881" y="41862"/>
                  <a:pt x="653655" y="66204"/>
                  <a:pt x="717949" y="82343"/>
                </a:cubicBezTo>
                <a:cubicBezTo>
                  <a:pt x="782243" y="98482"/>
                  <a:pt x="871936" y="131026"/>
                  <a:pt x="867174" y="125205"/>
                </a:cubicBezTo>
                <a:cubicBezTo>
                  <a:pt x="862412" y="119384"/>
                  <a:pt x="755520" y="65939"/>
                  <a:pt x="689374" y="47418"/>
                </a:cubicBezTo>
                <a:cubicBezTo>
                  <a:pt x="623228" y="28897"/>
                  <a:pt x="552849" y="20695"/>
                  <a:pt x="470299" y="14080"/>
                </a:cubicBezTo>
                <a:cubicBezTo>
                  <a:pt x="387749" y="7465"/>
                  <a:pt x="265511" y="1645"/>
                  <a:pt x="194074" y="7730"/>
                </a:cubicBezTo>
                <a:cubicBezTo>
                  <a:pt x="122637" y="13815"/>
                  <a:pt x="30562" y="60911"/>
                  <a:pt x="8337" y="71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A68BC963-4269-4E56-884D-D5EC46F82FF0}"/>
              </a:ext>
            </a:extLst>
          </p:cNvPr>
          <p:cNvSpPr/>
          <p:nvPr/>
        </p:nvSpPr>
        <p:spPr>
          <a:xfrm>
            <a:off x="4902404" y="7643276"/>
            <a:ext cx="2376953" cy="241650"/>
          </a:xfrm>
          <a:custGeom>
            <a:avLst/>
            <a:gdLst>
              <a:gd name="connsiteX0" fmla="*/ 10379 w 2376953"/>
              <a:gd name="connsiteY0" fmla="*/ 31757 h 241650"/>
              <a:gd name="connsiteX1" fmla="*/ 630563 w 2376953"/>
              <a:gd name="connsiteY1" fmla="*/ 120657 h 241650"/>
              <a:gd name="connsiteX2" fmla="*/ 1225346 w 2376953"/>
              <a:gd name="connsiteY2" fmla="*/ 177807 h 241650"/>
              <a:gd name="connsiteX3" fmla="*/ 1544963 w 2376953"/>
              <a:gd name="connsiteY3" fmla="*/ 124891 h 241650"/>
              <a:gd name="connsiteX4" fmla="*/ 2050846 w 2376953"/>
              <a:gd name="connsiteY4" fmla="*/ 46574 h 241650"/>
              <a:gd name="connsiteX5" fmla="*/ 2376813 w 2376953"/>
              <a:gd name="connsiteY5" fmla="*/ 7 h 241650"/>
              <a:gd name="connsiteX6" fmla="*/ 2082596 w 2376953"/>
              <a:gd name="connsiteY6" fmla="*/ 44457 h 241650"/>
              <a:gd name="connsiteX7" fmla="*/ 1447596 w 2376953"/>
              <a:gd name="connsiteY7" fmla="*/ 192624 h 241650"/>
              <a:gd name="connsiteX8" fmla="*/ 1178779 w 2376953"/>
              <a:gd name="connsiteY8" fmla="*/ 241307 h 241650"/>
              <a:gd name="connsiteX9" fmla="*/ 706763 w 2376953"/>
              <a:gd name="connsiteY9" fmla="*/ 173574 h 241650"/>
              <a:gd name="connsiteX10" fmla="*/ 274963 w 2376953"/>
              <a:gd name="connsiteY10" fmla="*/ 110074 h 241650"/>
              <a:gd name="connsiteX11" fmla="*/ 10379 w 2376953"/>
              <a:gd name="connsiteY11" fmla="*/ 31757 h 24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6953" h="241650">
                <a:moveTo>
                  <a:pt x="10379" y="31757"/>
                </a:moveTo>
                <a:cubicBezTo>
                  <a:pt x="69646" y="33521"/>
                  <a:pt x="428069" y="96315"/>
                  <a:pt x="630563" y="120657"/>
                </a:cubicBezTo>
                <a:cubicBezTo>
                  <a:pt x="833057" y="144999"/>
                  <a:pt x="1072946" y="177101"/>
                  <a:pt x="1225346" y="177807"/>
                </a:cubicBezTo>
                <a:cubicBezTo>
                  <a:pt x="1377746" y="178513"/>
                  <a:pt x="1544963" y="124891"/>
                  <a:pt x="1544963" y="124891"/>
                </a:cubicBezTo>
                <a:lnTo>
                  <a:pt x="2050846" y="46574"/>
                </a:lnTo>
                <a:lnTo>
                  <a:pt x="2376813" y="7"/>
                </a:lnTo>
                <a:cubicBezTo>
                  <a:pt x="2382105" y="-346"/>
                  <a:pt x="2237466" y="12354"/>
                  <a:pt x="2082596" y="44457"/>
                </a:cubicBezTo>
                <a:cubicBezTo>
                  <a:pt x="1927727" y="76560"/>
                  <a:pt x="1598232" y="159816"/>
                  <a:pt x="1447596" y="192624"/>
                </a:cubicBezTo>
                <a:cubicBezTo>
                  <a:pt x="1296960" y="225432"/>
                  <a:pt x="1302251" y="244482"/>
                  <a:pt x="1178779" y="241307"/>
                </a:cubicBezTo>
                <a:cubicBezTo>
                  <a:pt x="1055307" y="238132"/>
                  <a:pt x="706763" y="173574"/>
                  <a:pt x="706763" y="173574"/>
                </a:cubicBezTo>
                <a:cubicBezTo>
                  <a:pt x="556127" y="151702"/>
                  <a:pt x="389969" y="130182"/>
                  <a:pt x="274963" y="110074"/>
                </a:cubicBezTo>
                <a:cubicBezTo>
                  <a:pt x="159957" y="89966"/>
                  <a:pt x="-48888" y="29993"/>
                  <a:pt x="10379" y="31757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75664B0-B304-4A2E-A01D-5403B09507AA}"/>
              </a:ext>
            </a:extLst>
          </p:cNvPr>
          <p:cNvSpPr/>
          <p:nvPr/>
        </p:nvSpPr>
        <p:spPr>
          <a:xfrm>
            <a:off x="4931833" y="7645400"/>
            <a:ext cx="2421467" cy="990599"/>
          </a:xfrm>
          <a:custGeom>
            <a:avLst/>
            <a:gdLst>
              <a:gd name="connsiteX0" fmla="*/ 812 w 2360019"/>
              <a:gd name="connsiteY0" fmla="*/ 15577 h 870503"/>
              <a:gd name="connsiteX1" fmla="*/ 184962 w 2360019"/>
              <a:gd name="connsiteY1" fmla="*/ 110827 h 870503"/>
              <a:gd name="connsiteX2" fmla="*/ 350062 w 2360019"/>
              <a:gd name="connsiteY2" fmla="*/ 364827 h 870503"/>
              <a:gd name="connsiteX3" fmla="*/ 754345 w 2360019"/>
              <a:gd name="connsiteY3" fmla="*/ 587077 h 870503"/>
              <a:gd name="connsiteX4" fmla="*/ 1266579 w 2360019"/>
              <a:gd name="connsiteY4" fmla="*/ 675977 h 870503"/>
              <a:gd name="connsiteX5" fmla="*/ 1622179 w 2360019"/>
              <a:gd name="connsiteY5" fmla="*/ 597660 h 870503"/>
              <a:gd name="connsiteX6" fmla="*/ 2117479 w 2360019"/>
              <a:gd name="connsiteY6" fmla="*/ 267460 h 870503"/>
              <a:gd name="connsiteX7" fmla="*/ 2356662 w 2360019"/>
              <a:gd name="connsiteY7" fmla="*/ 760 h 870503"/>
              <a:gd name="connsiteX8" fmla="*/ 2229662 w 2360019"/>
              <a:gd name="connsiteY8" fmla="*/ 201844 h 870503"/>
              <a:gd name="connsiteX9" fmla="*/ 1852895 w 2360019"/>
              <a:gd name="connsiteY9" fmla="*/ 618827 h 870503"/>
              <a:gd name="connsiteX10" fmla="*/ 1526929 w 2360019"/>
              <a:gd name="connsiteY10" fmla="*/ 807210 h 870503"/>
              <a:gd name="connsiteX11" fmla="*/ 1300445 w 2360019"/>
              <a:gd name="connsiteY11" fmla="*/ 868594 h 870503"/>
              <a:gd name="connsiteX12" fmla="*/ 676029 w 2360019"/>
              <a:gd name="connsiteY12" fmla="*/ 747944 h 870503"/>
              <a:gd name="connsiteX13" fmla="*/ 373345 w 2360019"/>
              <a:gd name="connsiteY13" fmla="*/ 443144 h 870503"/>
              <a:gd name="connsiteX14" fmla="*/ 127812 w 2360019"/>
              <a:gd name="connsiteY14" fmla="*/ 201844 h 870503"/>
              <a:gd name="connsiteX15" fmla="*/ 812 w 2360019"/>
              <a:gd name="connsiteY15" fmla="*/ 15577 h 870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60019" h="870503">
                <a:moveTo>
                  <a:pt x="812" y="15577"/>
                </a:moveTo>
                <a:cubicBezTo>
                  <a:pt x="10337" y="407"/>
                  <a:pt x="126754" y="52619"/>
                  <a:pt x="184962" y="110827"/>
                </a:cubicBezTo>
                <a:cubicBezTo>
                  <a:pt x="243170" y="169035"/>
                  <a:pt x="255165" y="285452"/>
                  <a:pt x="350062" y="364827"/>
                </a:cubicBezTo>
                <a:cubicBezTo>
                  <a:pt x="444959" y="444202"/>
                  <a:pt x="601592" y="535219"/>
                  <a:pt x="754345" y="587077"/>
                </a:cubicBezTo>
                <a:cubicBezTo>
                  <a:pt x="907098" y="638935"/>
                  <a:pt x="1121940" y="674213"/>
                  <a:pt x="1266579" y="675977"/>
                </a:cubicBezTo>
                <a:cubicBezTo>
                  <a:pt x="1411218" y="677741"/>
                  <a:pt x="1480362" y="665746"/>
                  <a:pt x="1622179" y="597660"/>
                </a:cubicBezTo>
                <a:cubicBezTo>
                  <a:pt x="1763996" y="529574"/>
                  <a:pt x="1995065" y="366943"/>
                  <a:pt x="2117479" y="267460"/>
                </a:cubicBezTo>
                <a:cubicBezTo>
                  <a:pt x="2239893" y="167977"/>
                  <a:pt x="2337965" y="11696"/>
                  <a:pt x="2356662" y="760"/>
                </a:cubicBezTo>
                <a:cubicBezTo>
                  <a:pt x="2375359" y="-10176"/>
                  <a:pt x="2313623" y="98833"/>
                  <a:pt x="2229662" y="201844"/>
                </a:cubicBezTo>
                <a:cubicBezTo>
                  <a:pt x="2145701" y="304855"/>
                  <a:pt x="1970017" y="517933"/>
                  <a:pt x="1852895" y="618827"/>
                </a:cubicBezTo>
                <a:cubicBezTo>
                  <a:pt x="1735773" y="719721"/>
                  <a:pt x="1619004" y="765582"/>
                  <a:pt x="1526929" y="807210"/>
                </a:cubicBezTo>
                <a:cubicBezTo>
                  <a:pt x="1434854" y="848838"/>
                  <a:pt x="1442262" y="878472"/>
                  <a:pt x="1300445" y="868594"/>
                </a:cubicBezTo>
                <a:cubicBezTo>
                  <a:pt x="1158628" y="858716"/>
                  <a:pt x="830546" y="818852"/>
                  <a:pt x="676029" y="747944"/>
                </a:cubicBezTo>
                <a:cubicBezTo>
                  <a:pt x="521512" y="677036"/>
                  <a:pt x="464715" y="534161"/>
                  <a:pt x="373345" y="443144"/>
                </a:cubicBezTo>
                <a:cubicBezTo>
                  <a:pt x="281976" y="352127"/>
                  <a:pt x="188137" y="271341"/>
                  <a:pt x="127812" y="201844"/>
                </a:cubicBezTo>
                <a:cubicBezTo>
                  <a:pt x="67487" y="132347"/>
                  <a:pt x="-8713" y="30747"/>
                  <a:pt x="812" y="15577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E96D5E5-B530-4AF2-A989-F287098E022E}"/>
              </a:ext>
            </a:extLst>
          </p:cNvPr>
          <p:cNvSpPr/>
          <p:nvPr/>
        </p:nvSpPr>
        <p:spPr>
          <a:xfrm rot="370750">
            <a:off x="5876063" y="8361569"/>
            <a:ext cx="640000" cy="155894"/>
          </a:xfrm>
          <a:custGeom>
            <a:avLst/>
            <a:gdLst>
              <a:gd name="connsiteX0" fmla="*/ 29014 w 640000"/>
              <a:gd name="connsiteY0" fmla="*/ 102134 h 155894"/>
              <a:gd name="connsiteX1" fmla="*/ 79814 w 640000"/>
              <a:gd name="connsiteY1" fmla="*/ 106368 h 155894"/>
              <a:gd name="connsiteX2" fmla="*/ 418480 w 640000"/>
              <a:gd name="connsiteY2" fmla="*/ 102134 h 155894"/>
              <a:gd name="connsiteX3" fmla="*/ 638614 w 640000"/>
              <a:gd name="connsiteY3" fmla="*/ 534 h 155894"/>
              <a:gd name="connsiteX4" fmla="*/ 509497 w 640000"/>
              <a:gd name="connsiteY4" fmla="*/ 66151 h 155894"/>
              <a:gd name="connsiteX5" fmla="*/ 454464 w 640000"/>
              <a:gd name="connsiteY5" fmla="*/ 155051 h 155894"/>
              <a:gd name="connsiteX6" fmla="*/ 29014 w 640000"/>
              <a:gd name="connsiteY6" fmla="*/ 102134 h 15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0000" h="155894">
                <a:moveTo>
                  <a:pt x="29014" y="102134"/>
                </a:moveTo>
                <a:cubicBezTo>
                  <a:pt x="-33427" y="94020"/>
                  <a:pt x="14903" y="106368"/>
                  <a:pt x="79814" y="106368"/>
                </a:cubicBezTo>
                <a:cubicBezTo>
                  <a:pt x="144725" y="106368"/>
                  <a:pt x="325347" y="119773"/>
                  <a:pt x="418480" y="102134"/>
                </a:cubicBezTo>
                <a:cubicBezTo>
                  <a:pt x="511613" y="84495"/>
                  <a:pt x="623445" y="6531"/>
                  <a:pt x="638614" y="534"/>
                </a:cubicBezTo>
                <a:cubicBezTo>
                  <a:pt x="653783" y="-5463"/>
                  <a:pt x="540189" y="40398"/>
                  <a:pt x="509497" y="66151"/>
                </a:cubicBezTo>
                <a:cubicBezTo>
                  <a:pt x="478805" y="91904"/>
                  <a:pt x="537014" y="146937"/>
                  <a:pt x="454464" y="155051"/>
                </a:cubicBezTo>
                <a:cubicBezTo>
                  <a:pt x="371914" y="163165"/>
                  <a:pt x="91455" y="110248"/>
                  <a:pt x="29014" y="1021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6DECE4CA-3FCE-4407-A021-005AE98BC6BD}"/>
              </a:ext>
            </a:extLst>
          </p:cNvPr>
          <p:cNvSpPr/>
          <p:nvPr/>
        </p:nvSpPr>
        <p:spPr>
          <a:xfrm>
            <a:off x="6593597" y="8108045"/>
            <a:ext cx="406643" cy="263795"/>
          </a:xfrm>
          <a:custGeom>
            <a:avLst/>
            <a:gdLst>
              <a:gd name="connsiteX0" fmla="*/ 417650 w 420733"/>
              <a:gd name="connsiteY0" fmla="*/ 58 h 288944"/>
              <a:gd name="connsiteX1" fmla="*/ 112850 w 420733"/>
              <a:gd name="connsiteY1" fmla="*/ 199025 h 288944"/>
              <a:gd name="connsiteX2" fmla="*/ 19716 w 420733"/>
              <a:gd name="connsiteY2" fmla="*/ 275225 h 288944"/>
              <a:gd name="connsiteX3" fmla="*/ 9133 w 420733"/>
              <a:gd name="connsiteY3" fmla="*/ 285808 h 288944"/>
              <a:gd name="connsiteX4" fmla="*/ 127666 w 420733"/>
              <a:gd name="connsiteY4" fmla="*/ 239242 h 288944"/>
              <a:gd name="connsiteX5" fmla="*/ 261016 w 420733"/>
              <a:gd name="connsiteY5" fmla="*/ 220192 h 288944"/>
              <a:gd name="connsiteX6" fmla="*/ 417650 w 420733"/>
              <a:gd name="connsiteY6" fmla="*/ 58 h 28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733" h="288944">
                <a:moveTo>
                  <a:pt x="417650" y="58"/>
                </a:moveTo>
                <a:cubicBezTo>
                  <a:pt x="392956" y="-3470"/>
                  <a:pt x="179172" y="153164"/>
                  <a:pt x="112850" y="199025"/>
                </a:cubicBezTo>
                <a:cubicBezTo>
                  <a:pt x="46528" y="244886"/>
                  <a:pt x="37002" y="260761"/>
                  <a:pt x="19716" y="275225"/>
                </a:cubicBezTo>
                <a:cubicBezTo>
                  <a:pt x="2430" y="289689"/>
                  <a:pt x="-8859" y="291805"/>
                  <a:pt x="9133" y="285808"/>
                </a:cubicBezTo>
                <a:cubicBezTo>
                  <a:pt x="27125" y="279811"/>
                  <a:pt x="85685" y="250178"/>
                  <a:pt x="127666" y="239242"/>
                </a:cubicBezTo>
                <a:cubicBezTo>
                  <a:pt x="169646" y="228306"/>
                  <a:pt x="209863" y="262173"/>
                  <a:pt x="261016" y="220192"/>
                </a:cubicBezTo>
                <a:cubicBezTo>
                  <a:pt x="312169" y="178211"/>
                  <a:pt x="442344" y="3586"/>
                  <a:pt x="417650" y="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8343B4E5-F334-4A63-AE5D-8CADAA03B64A}"/>
              </a:ext>
            </a:extLst>
          </p:cNvPr>
          <p:cNvSpPr/>
          <p:nvPr/>
        </p:nvSpPr>
        <p:spPr>
          <a:xfrm>
            <a:off x="6502617" y="6130923"/>
            <a:ext cx="1014133" cy="185513"/>
          </a:xfrm>
          <a:custGeom>
            <a:avLst/>
            <a:gdLst>
              <a:gd name="connsiteX0" fmla="*/ 46350 w 1014133"/>
              <a:gd name="connsiteY0" fmla="*/ 7410 h 185513"/>
              <a:gd name="connsiteX1" fmla="*/ 92916 w 1014133"/>
              <a:gd name="connsiteY1" fmla="*/ 41277 h 185513"/>
              <a:gd name="connsiteX2" fmla="*/ 486616 w 1014133"/>
              <a:gd name="connsiteY2" fmla="*/ 168277 h 185513"/>
              <a:gd name="connsiteX3" fmla="*/ 1011550 w 1014133"/>
              <a:gd name="connsiteY3" fmla="*/ 180977 h 185513"/>
              <a:gd name="connsiteX4" fmla="*/ 660183 w 1014133"/>
              <a:gd name="connsiteY4" fmla="*/ 168277 h 185513"/>
              <a:gd name="connsiteX5" fmla="*/ 46350 w 1014133"/>
              <a:gd name="connsiteY5" fmla="*/ 7410 h 18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4133" h="185513">
                <a:moveTo>
                  <a:pt x="46350" y="7410"/>
                </a:moveTo>
                <a:cubicBezTo>
                  <a:pt x="-48195" y="-13757"/>
                  <a:pt x="19538" y="14466"/>
                  <a:pt x="92916" y="41277"/>
                </a:cubicBezTo>
                <a:cubicBezTo>
                  <a:pt x="166294" y="68088"/>
                  <a:pt x="333510" y="144994"/>
                  <a:pt x="486616" y="168277"/>
                </a:cubicBezTo>
                <a:cubicBezTo>
                  <a:pt x="639722" y="191560"/>
                  <a:pt x="982622" y="180977"/>
                  <a:pt x="1011550" y="180977"/>
                </a:cubicBezTo>
                <a:cubicBezTo>
                  <a:pt x="1040478" y="180977"/>
                  <a:pt x="820344" y="197205"/>
                  <a:pt x="660183" y="168277"/>
                </a:cubicBezTo>
                <a:cubicBezTo>
                  <a:pt x="500022" y="139349"/>
                  <a:pt x="140895" y="28577"/>
                  <a:pt x="46350" y="74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0921ED5-8793-4C9B-9CFE-DE81AD13557A}"/>
              </a:ext>
            </a:extLst>
          </p:cNvPr>
          <p:cNvSpPr/>
          <p:nvPr/>
        </p:nvSpPr>
        <p:spPr>
          <a:xfrm>
            <a:off x="4524708" y="6293541"/>
            <a:ext cx="497657" cy="145322"/>
          </a:xfrm>
          <a:custGeom>
            <a:avLst/>
            <a:gdLst>
              <a:gd name="connsiteX0" fmla="*/ 725 w 497657"/>
              <a:gd name="connsiteY0" fmla="*/ 1426 h 145322"/>
              <a:gd name="connsiteX1" fmla="*/ 347859 w 497657"/>
              <a:gd name="connsiteY1" fmla="*/ 119959 h 145322"/>
              <a:gd name="connsiteX2" fmla="*/ 496025 w 497657"/>
              <a:gd name="connsiteY2" fmla="*/ 141126 h 145322"/>
              <a:gd name="connsiteX3" fmla="*/ 263192 w 497657"/>
              <a:gd name="connsiteY3" fmla="*/ 60692 h 145322"/>
              <a:gd name="connsiteX4" fmla="*/ 725 w 497657"/>
              <a:gd name="connsiteY4" fmla="*/ 1426 h 14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657" h="145322">
                <a:moveTo>
                  <a:pt x="725" y="1426"/>
                </a:moveTo>
                <a:cubicBezTo>
                  <a:pt x="14836" y="11304"/>
                  <a:pt x="265309" y="96676"/>
                  <a:pt x="347859" y="119959"/>
                </a:cubicBezTo>
                <a:cubicBezTo>
                  <a:pt x="430409" y="143242"/>
                  <a:pt x="510136" y="151004"/>
                  <a:pt x="496025" y="141126"/>
                </a:cubicBezTo>
                <a:cubicBezTo>
                  <a:pt x="481914" y="131248"/>
                  <a:pt x="344331" y="86092"/>
                  <a:pt x="263192" y="60692"/>
                </a:cubicBezTo>
                <a:cubicBezTo>
                  <a:pt x="182053" y="35292"/>
                  <a:pt x="-13386" y="-8452"/>
                  <a:pt x="725" y="14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64BEB2C5-8CD8-4175-B948-A0F34BBEEAA8}"/>
              </a:ext>
            </a:extLst>
          </p:cNvPr>
          <p:cNvSpPr/>
          <p:nvPr/>
        </p:nvSpPr>
        <p:spPr>
          <a:xfrm>
            <a:off x="4604184" y="6279219"/>
            <a:ext cx="312442" cy="53856"/>
          </a:xfrm>
          <a:custGeom>
            <a:avLst/>
            <a:gdLst>
              <a:gd name="connsiteX0" fmla="*/ 5916 w 312442"/>
              <a:gd name="connsiteY0" fmla="*/ 53848 h 53856"/>
              <a:gd name="connsiteX1" fmla="*/ 310716 w 312442"/>
              <a:gd name="connsiteY1" fmla="*/ 3048 h 53856"/>
              <a:gd name="connsiteX2" fmla="*/ 124449 w 312442"/>
              <a:gd name="connsiteY2" fmla="*/ 7281 h 53856"/>
              <a:gd name="connsiteX3" fmla="*/ 5916 w 312442"/>
              <a:gd name="connsiteY3" fmla="*/ 53848 h 5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42" h="53856">
                <a:moveTo>
                  <a:pt x="5916" y="53848"/>
                </a:moveTo>
                <a:cubicBezTo>
                  <a:pt x="36960" y="53143"/>
                  <a:pt x="290961" y="10809"/>
                  <a:pt x="310716" y="3048"/>
                </a:cubicBezTo>
                <a:cubicBezTo>
                  <a:pt x="330471" y="-4713"/>
                  <a:pt x="175249" y="4459"/>
                  <a:pt x="124449" y="7281"/>
                </a:cubicBezTo>
                <a:cubicBezTo>
                  <a:pt x="73649" y="10103"/>
                  <a:pt x="-25128" y="54553"/>
                  <a:pt x="5916" y="538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641EAE8B-66B0-4E73-9D81-AAF120FCEBAC}"/>
              </a:ext>
            </a:extLst>
          </p:cNvPr>
          <p:cNvSpPr/>
          <p:nvPr/>
        </p:nvSpPr>
        <p:spPr>
          <a:xfrm>
            <a:off x="5341812" y="5429127"/>
            <a:ext cx="401386" cy="833553"/>
          </a:xfrm>
          <a:custGeom>
            <a:avLst/>
            <a:gdLst>
              <a:gd name="connsiteX0" fmla="*/ 30288 w 401386"/>
              <a:gd name="connsiteY0" fmla="*/ 2240 h 833553"/>
              <a:gd name="connsiteX1" fmla="*/ 343555 w 401386"/>
              <a:gd name="connsiteY1" fmla="*/ 336673 h 833553"/>
              <a:gd name="connsiteX2" fmla="*/ 394355 w 401386"/>
              <a:gd name="connsiteY2" fmla="*/ 645706 h 833553"/>
              <a:gd name="connsiteX3" fmla="*/ 254655 w 401386"/>
              <a:gd name="connsiteY3" fmla="*/ 831973 h 833553"/>
              <a:gd name="connsiteX4" fmla="*/ 313921 w 401386"/>
              <a:gd name="connsiteY4" fmla="*/ 721906 h 833553"/>
              <a:gd name="connsiteX5" fmla="*/ 275821 w 401386"/>
              <a:gd name="connsiteY5" fmla="*/ 493306 h 833553"/>
              <a:gd name="connsiteX6" fmla="*/ 123421 w 401386"/>
              <a:gd name="connsiteY6" fmla="*/ 264706 h 833553"/>
              <a:gd name="connsiteX7" fmla="*/ 21821 w 401386"/>
              <a:gd name="connsiteY7" fmla="*/ 192740 h 833553"/>
              <a:gd name="connsiteX8" fmla="*/ 30288 w 401386"/>
              <a:gd name="connsiteY8" fmla="*/ 2240 h 83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386" h="833553">
                <a:moveTo>
                  <a:pt x="30288" y="2240"/>
                </a:moveTo>
                <a:cubicBezTo>
                  <a:pt x="83910" y="26229"/>
                  <a:pt x="282877" y="229429"/>
                  <a:pt x="343555" y="336673"/>
                </a:cubicBezTo>
                <a:cubicBezTo>
                  <a:pt x="404233" y="443917"/>
                  <a:pt x="409172" y="563156"/>
                  <a:pt x="394355" y="645706"/>
                </a:cubicBezTo>
                <a:cubicBezTo>
                  <a:pt x="379538" y="728256"/>
                  <a:pt x="268061" y="819273"/>
                  <a:pt x="254655" y="831973"/>
                </a:cubicBezTo>
                <a:cubicBezTo>
                  <a:pt x="241249" y="844673"/>
                  <a:pt x="310393" y="778350"/>
                  <a:pt x="313921" y="721906"/>
                </a:cubicBezTo>
                <a:cubicBezTo>
                  <a:pt x="317449" y="665462"/>
                  <a:pt x="307571" y="569506"/>
                  <a:pt x="275821" y="493306"/>
                </a:cubicBezTo>
                <a:cubicBezTo>
                  <a:pt x="244071" y="417106"/>
                  <a:pt x="165754" y="314800"/>
                  <a:pt x="123421" y="264706"/>
                </a:cubicBezTo>
                <a:cubicBezTo>
                  <a:pt x="81088" y="214612"/>
                  <a:pt x="35932" y="231545"/>
                  <a:pt x="21821" y="192740"/>
                </a:cubicBezTo>
                <a:cubicBezTo>
                  <a:pt x="7710" y="153935"/>
                  <a:pt x="-23334" y="-21749"/>
                  <a:pt x="30288" y="2240"/>
                </a:cubicBez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F63B2C89-A142-4C96-B80E-C2C88064B1AC}"/>
              </a:ext>
            </a:extLst>
          </p:cNvPr>
          <p:cNvSpPr/>
          <p:nvPr/>
        </p:nvSpPr>
        <p:spPr>
          <a:xfrm>
            <a:off x="5281236" y="6840571"/>
            <a:ext cx="230576" cy="140904"/>
          </a:xfrm>
          <a:custGeom>
            <a:avLst/>
            <a:gdLst>
              <a:gd name="connsiteX0" fmla="*/ 230564 w 230576"/>
              <a:gd name="connsiteY0" fmla="*/ 2189 h 140904"/>
              <a:gd name="connsiteX1" fmla="*/ 22284 w 230576"/>
              <a:gd name="connsiteY1" fmla="*/ 37749 h 140904"/>
              <a:gd name="connsiteX2" fmla="*/ 7044 w 230576"/>
              <a:gd name="connsiteY2" fmla="*/ 139349 h 140904"/>
              <a:gd name="connsiteX3" fmla="*/ 32444 w 230576"/>
              <a:gd name="connsiteY3" fmla="*/ 93629 h 140904"/>
              <a:gd name="connsiteX4" fmla="*/ 230564 w 230576"/>
              <a:gd name="connsiteY4" fmla="*/ 2189 h 140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76" h="140904">
                <a:moveTo>
                  <a:pt x="230564" y="2189"/>
                </a:moveTo>
                <a:cubicBezTo>
                  <a:pt x="228871" y="-7124"/>
                  <a:pt x="59537" y="14889"/>
                  <a:pt x="22284" y="37749"/>
                </a:cubicBezTo>
                <a:cubicBezTo>
                  <a:pt x="-14969" y="60609"/>
                  <a:pt x="5351" y="130036"/>
                  <a:pt x="7044" y="139349"/>
                </a:cubicBezTo>
                <a:cubicBezTo>
                  <a:pt x="8737" y="148662"/>
                  <a:pt x="1117" y="113949"/>
                  <a:pt x="32444" y="93629"/>
                </a:cubicBezTo>
                <a:cubicBezTo>
                  <a:pt x="63771" y="73309"/>
                  <a:pt x="232257" y="11502"/>
                  <a:pt x="230564" y="218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3BE8DF11-B54A-4091-BADB-97983202D47A}"/>
              </a:ext>
            </a:extLst>
          </p:cNvPr>
          <p:cNvSpPr/>
          <p:nvPr/>
        </p:nvSpPr>
        <p:spPr>
          <a:xfrm>
            <a:off x="4696869" y="7020660"/>
            <a:ext cx="551271" cy="565630"/>
          </a:xfrm>
          <a:custGeom>
            <a:avLst/>
            <a:gdLst>
              <a:gd name="connsiteX0" fmla="*/ 550348 w 551271"/>
              <a:gd name="connsiteY0" fmla="*/ 323 h 565630"/>
              <a:gd name="connsiteX1" fmla="*/ 256131 w 551271"/>
              <a:gd name="connsiteY1" fmla="*/ 231040 h 565630"/>
              <a:gd name="connsiteX2" fmla="*/ 86798 w 551271"/>
              <a:gd name="connsiteY2" fmla="*/ 444823 h 565630"/>
              <a:gd name="connsiteX3" fmla="*/ 14 w 551271"/>
              <a:gd name="connsiteY3" fmla="*/ 565473 h 565630"/>
              <a:gd name="connsiteX4" fmla="*/ 80448 w 551271"/>
              <a:gd name="connsiteY4" fmla="*/ 468107 h 565630"/>
              <a:gd name="connsiteX5" fmla="*/ 135481 w 551271"/>
              <a:gd name="connsiteY5" fmla="*/ 370740 h 565630"/>
              <a:gd name="connsiteX6" fmla="*/ 230731 w 551271"/>
              <a:gd name="connsiteY6" fmla="*/ 273373 h 565630"/>
              <a:gd name="connsiteX7" fmla="*/ 345031 w 551271"/>
              <a:gd name="connsiteY7" fmla="*/ 182357 h 565630"/>
              <a:gd name="connsiteX8" fmla="*/ 550348 w 551271"/>
              <a:gd name="connsiteY8" fmla="*/ 323 h 56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271" h="565630">
                <a:moveTo>
                  <a:pt x="550348" y="323"/>
                </a:moveTo>
                <a:cubicBezTo>
                  <a:pt x="535531" y="8437"/>
                  <a:pt x="333389" y="156957"/>
                  <a:pt x="256131" y="231040"/>
                </a:cubicBezTo>
                <a:cubicBezTo>
                  <a:pt x="178873" y="305123"/>
                  <a:pt x="129484" y="389084"/>
                  <a:pt x="86798" y="444823"/>
                </a:cubicBezTo>
                <a:cubicBezTo>
                  <a:pt x="44112" y="500562"/>
                  <a:pt x="1072" y="561592"/>
                  <a:pt x="14" y="565473"/>
                </a:cubicBezTo>
                <a:cubicBezTo>
                  <a:pt x="-1044" y="569354"/>
                  <a:pt x="57870" y="500562"/>
                  <a:pt x="80448" y="468107"/>
                </a:cubicBezTo>
                <a:cubicBezTo>
                  <a:pt x="103026" y="435652"/>
                  <a:pt x="110434" y="403196"/>
                  <a:pt x="135481" y="370740"/>
                </a:cubicBezTo>
                <a:cubicBezTo>
                  <a:pt x="160528" y="338284"/>
                  <a:pt x="195806" y="304770"/>
                  <a:pt x="230731" y="273373"/>
                </a:cubicBezTo>
                <a:cubicBezTo>
                  <a:pt x="265656" y="241976"/>
                  <a:pt x="345031" y="182357"/>
                  <a:pt x="345031" y="182357"/>
                </a:cubicBezTo>
                <a:cubicBezTo>
                  <a:pt x="397595" y="138965"/>
                  <a:pt x="565165" y="-7791"/>
                  <a:pt x="550348" y="3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A5829696-F2F2-46AA-912F-C1954854C865}"/>
              </a:ext>
            </a:extLst>
          </p:cNvPr>
          <p:cNvSpPr/>
          <p:nvPr/>
        </p:nvSpPr>
        <p:spPr>
          <a:xfrm>
            <a:off x="4687016" y="7592089"/>
            <a:ext cx="416373" cy="808681"/>
          </a:xfrm>
          <a:custGeom>
            <a:avLst/>
            <a:gdLst>
              <a:gd name="connsiteX0" fmla="*/ 5634 w 416373"/>
              <a:gd name="connsiteY0" fmla="*/ 13094 h 808681"/>
              <a:gd name="connsiteX1" fmla="*/ 113584 w 416373"/>
              <a:gd name="connsiteY1" fmla="*/ 307311 h 808681"/>
              <a:gd name="connsiteX2" fmla="*/ 200367 w 416373"/>
              <a:gd name="connsiteY2" fmla="*/ 472411 h 808681"/>
              <a:gd name="connsiteX3" fmla="*/ 414151 w 416373"/>
              <a:gd name="connsiteY3" fmla="*/ 806844 h 808681"/>
              <a:gd name="connsiteX4" fmla="*/ 301967 w 416373"/>
              <a:gd name="connsiteY4" fmla="*/ 595178 h 808681"/>
              <a:gd name="connsiteX5" fmla="*/ 143217 w 416373"/>
              <a:gd name="connsiteY5" fmla="*/ 347528 h 808681"/>
              <a:gd name="connsiteX6" fmla="*/ 28917 w 416373"/>
              <a:gd name="connsiteY6" fmla="*/ 80828 h 808681"/>
              <a:gd name="connsiteX7" fmla="*/ 5634 w 416373"/>
              <a:gd name="connsiteY7" fmla="*/ 13094 h 808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373" h="808681">
                <a:moveTo>
                  <a:pt x="5634" y="13094"/>
                </a:moveTo>
                <a:cubicBezTo>
                  <a:pt x="19745" y="50841"/>
                  <a:pt x="81129" y="230758"/>
                  <a:pt x="113584" y="307311"/>
                </a:cubicBezTo>
                <a:cubicBezTo>
                  <a:pt x="146040" y="383864"/>
                  <a:pt x="150273" y="389156"/>
                  <a:pt x="200367" y="472411"/>
                </a:cubicBezTo>
                <a:cubicBezTo>
                  <a:pt x="250461" y="555666"/>
                  <a:pt x="397218" y="786383"/>
                  <a:pt x="414151" y="806844"/>
                </a:cubicBezTo>
                <a:cubicBezTo>
                  <a:pt x="431084" y="827305"/>
                  <a:pt x="347123" y="671731"/>
                  <a:pt x="301967" y="595178"/>
                </a:cubicBezTo>
                <a:cubicBezTo>
                  <a:pt x="256811" y="518625"/>
                  <a:pt x="188725" y="433253"/>
                  <a:pt x="143217" y="347528"/>
                </a:cubicBezTo>
                <a:cubicBezTo>
                  <a:pt x="97709" y="261803"/>
                  <a:pt x="52200" y="135861"/>
                  <a:pt x="28917" y="80828"/>
                </a:cubicBezTo>
                <a:cubicBezTo>
                  <a:pt x="5634" y="25795"/>
                  <a:pt x="-8477" y="-24653"/>
                  <a:pt x="5634" y="130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C35C956A-3F0A-462A-9BC2-FB79636191CA}"/>
              </a:ext>
            </a:extLst>
          </p:cNvPr>
          <p:cNvSpPr/>
          <p:nvPr/>
        </p:nvSpPr>
        <p:spPr>
          <a:xfrm>
            <a:off x="6578311" y="6776010"/>
            <a:ext cx="1064353" cy="1124286"/>
          </a:xfrm>
          <a:custGeom>
            <a:avLst/>
            <a:gdLst>
              <a:gd name="connsiteX0" fmla="*/ 289 w 1064353"/>
              <a:gd name="connsiteY0" fmla="*/ 1557 h 1124286"/>
              <a:gd name="connsiteX1" fmla="*/ 487122 w 1064353"/>
              <a:gd name="connsiteY1" fmla="*/ 255557 h 1124286"/>
              <a:gd name="connsiteX2" fmla="*/ 808856 w 1064353"/>
              <a:gd name="connsiteY2" fmla="*/ 606923 h 1124286"/>
              <a:gd name="connsiteX3" fmla="*/ 1050156 w 1064353"/>
              <a:gd name="connsiteY3" fmla="*/ 805890 h 1124286"/>
              <a:gd name="connsiteX4" fmla="*/ 1028989 w 1064353"/>
              <a:gd name="connsiteY4" fmla="*/ 983690 h 1124286"/>
              <a:gd name="connsiteX5" fmla="*/ 969722 w 1064353"/>
              <a:gd name="connsiteY5" fmla="*/ 1123390 h 1124286"/>
              <a:gd name="connsiteX6" fmla="*/ 1037456 w 1064353"/>
              <a:gd name="connsiteY6" fmla="*/ 915957 h 1124286"/>
              <a:gd name="connsiteX7" fmla="*/ 999356 w 1064353"/>
              <a:gd name="connsiteY7" fmla="*/ 797423 h 1124286"/>
              <a:gd name="connsiteX8" fmla="*/ 783456 w 1064353"/>
              <a:gd name="connsiteY8" fmla="*/ 585757 h 1124286"/>
              <a:gd name="connsiteX9" fmla="*/ 559089 w 1064353"/>
              <a:gd name="connsiteY9" fmla="*/ 374090 h 1124286"/>
              <a:gd name="connsiteX10" fmla="*/ 289 w 1064353"/>
              <a:gd name="connsiteY10" fmla="*/ 1557 h 112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4353" h="1124286">
                <a:moveTo>
                  <a:pt x="289" y="1557"/>
                </a:moveTo>
                <a:cubicBezTo>
                  <a:pt x="-11705" y="-18198"/>
                  <a:pt x="352361" y="154663"/>
                  <a:pt x="487122" y="255557"/>
                </a:cubicBezTo>
                <a:cubicBezTo>
                  <a:pt x="621883" y="356451"/>
                  <a:pt x="715017" y="515201"/>
                  <a:pt x="808856" y="606923"/>
                </a:cubicBezTo>
                <a:cubicBezTo>
                  <a:pt x="902695" y="698645"/>
                  <a:pt x="1013467" y="743096"/>
                  <a:pt x="1050156" y="805890"/>
                </a:cubicBezTo>
                <a:cubicBezTo>
                  <a:pt x="1086845" y="868685"/>
                  <a:pt x="1042395" y="930773"/>
                  <a:pt x="1028989" y="983690"/>
                </a:cubicBezTo>
                <a:cubicBezTo>
                  <a:pt x="1015583" y="1036607"/>
                  <a:pt x="968311" y="1134679"/>
                  <a:pt x="969722" y="1123390"/>
                </a:cubicBezTo>
                <a:cubicBezTo>
                  <a:pt x="971133" y="1112101"/>
                  <a:pt x="1032517" y="970285"/>
                  <a:pt x="1037456" y="915957"/>
                </a:cubicBezTo>
                <a:cubicBezTo>
                  <a:pt x="1042395" y="861629"/>
                  <a:pt x="1041689" y="852456"/>
                  <a:pt x="999356" y="797423"/>
                </a:cubicBezTo>
                <a:cubicBezTo>
                  <a:pt x="957023" y="742390"/>
                  <a:pt x="856834" y="656313"/>
                  <a:pt x="783456" y="585757"/>
                </a:cubicBezTo>
                <a:cubicBezTo>
                  <a:pt x="710078" y="515202"/>
                  <a:pt x="685383" y="467929"/>
                  <a:pt x="559089" y="374090"/>
                </a:cubicBezTo>
                <a:cubicBezTo>
                  <a:pt x="432795" y="280251"/>
                  <a:pt x="12283" y="21312"/>
                  <a:pt x="289" y="15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211AD508-A345-403B-9932-339F054BF343}"/>
              </a:ext>
            </a:extLst>
          </p:cNvPr>
          <p:cNvSpPr/>
          <p:nvPr/>
        </p:nvSpPr>
        <p:spPr>
          <a:xfrm>
            <a:off x="6984559" y="4786773"/>
            <a:ext cx="1701586" cy="4451350"/>
          </a:xfrm>
          <a:custGeom>
            <a:avLst/>
            <a:gdLst>
              <a:gd name="connsiteX0" fmla="*/ 1639677 w 1701586"/>
              <a:gd name="connsiteY0" fmla="*/ 179863 h 4451350"/>
              <a:gd name="connsiteX1" fmla="*/ 1572300 w 1701586"/>
              <a:gd name="connsiteY1" fmla="*/ 497496 h 4451350"/>
              <a:gd name="connsiteX2" fmla="*/ 1697428 w 1701586"/>
              <a:gd name="connsiteY2" fmla="*/ 324242 h 4451350"/>
              <a:gd name="connsiteX3" fmla="*/ 1658927 w 1701586"/>
              <a:gd name="connsiteY3" fmla="*/ 699627 h 4451350"/>
              <a:gd name="connsiteX4" fmla="*/ 1533799 w 1701586"/>
              <a:gd name="connsiteY4" fmla="*/ 1835408 h 4451350"/>
              <a:gd name="connsiteX5" fmla="*/ 1418296 w 1701586"/>
              <a:gd name="connsiteY5" fmla="*/ 2547678 h 4451350"/>
              <a:gd name="connsiteX6" fmla="*/ 455769 w 1701586"/>
              <a:gd name="connsiteY6" fmla="*/ 4001092 h 4451350"/>
              <a:gd name="connsiteX7" fmla="*/ 13007 w 1701586"/>
              <a:gd name="connsiteY7" fmla="*/ 4424604 h 4451350"/>
              <a:gd name="connsiteX8" fmla="*/ 167012 w 1701586"/>
              <a:gd name="connsiteY8" fmla="*/ 4318726 h 4451350"/>
              <a:gd name="connsiteX9" fmla="*/ 667525 w 1701586"/>
              <a:gd name="connsiteY9" fmla="*/ 3596831 h 4451350"/>
              <a:gd name="connsiteX10" fmla="*/ 1341294 w 1701586"/>
              <a:gd name="connsiteY10" fmla="*/ 2672806 h 4451350"/>
              <a:gd name="connsiteX11" fmla="*/ 1524174 w 1701586"/>
              <a:gd name="connsiteY11" fmla="*/ 1758406 h 4451350"/>
              <a:gd name="connsiteX12" fmla="*/ 1630052 w 1701586"/>
              <a:gd name="connsiteY12" fmla="*/ 112486 h 4451350"/>
              <a:gd name="connsiteX13" fmla="*/ 1639677 w 1701586"/>
              <a:gd name="connsiteY13" fmla="*/ 179863 h 445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01586" h="4451350">
                <a:moveTo>
                  <a:pt x="1639677" y="179863"/>
                </a:moveTo>
                <a:cubicBezTo>
                  <a:pt x="1630052" y="244031"/>
                  <a:pt x="1562675" y="473433"/>
                  <a:pt x="1572300" y="497496"/>
                </a:cubicBezTo>
                <a:cubicBezTo>
                  <a:pt x="1581925" y="521559"/>
                  <a:pt x="1682990" y="290554"/>
                  <a:pt x="1697428" y="324242"/>
                </a:cubicBezTo>
                <a:cubicBezTo>
                  <a:pt x="1711866" y="357930"/>
                  <a:pt x="1686198" y="447766"/>
                  <a:pt x="1658927" y="699627"/>
                </a:cubicBezTo>
                <a:cubicBezTo>
                  <a:pt x="1631656" y="951488"/>
                  <a:pt x="1573904" y="1527399"/>
                  <a:pt x="1533799" y="1835408"/>
                </a:cubicBezTo>
                <a:cubicBezTo>
                  <a:pt x="1493694" y="2143417"/>
                  <a:pt x="1597968" y="2186731"/>
                  <a:pt x="1418296" y="2547678"/>
                </a:cubicBezTo>
                <a:cubicBezTo>
                  <a:pt x="1238624" y="2908625"/>
                  <a:pt x="689984" y="3688271"/>
                  <a:pt x="455769" y="4001092"/>
                </a:cubicBezTo>
                <a:cubicBezTo>
                  <a:pt x="221554" y="4313913"/>
                  <a:pt x="61133" y="4371665"/>
                  <a:pt x="13007" y="4424604"/>
                </a:cubicBezTo>
                <a:cubicBezTo>
                  <a:pt x="-35119" y="4477543"/>
                  <a:pt x="57926" y="4456688"/>
                  <a:pt x="167012" y="4318726"/>
                </a:cubicBezTo>
                <a:cubicBezTo>
                  <a:pt x="276098" y="4180764"/>
                  <a:pt x="471811" y="3871151"/>
                  <a:pt x="667525" y="3596831"/>
                </a:cubicBezTo>
                <a:cubicBezTo>
                  <a:pt x="863239" y="3322511"/>
                  <a:pt x="1198519" y="2979210"/>
                  <a:pt x="1341294" y="2672806"/>
                </a:cubicBezTo>
                <a:cubicBezTo>
                  <a:pt x="1484069" y="2366402"/>
                  <a:pt x="1476048" y="2185126"/>
                  <a:pt x="1524174" y="1758406"/>
                </a:cubicBezTo>
                <a:cubicBezTo>
                  <a:pt x="1572300" y="1331686"/>
                  <a:pt x="1605989" y="372368"/>
                  <a:pt x="1630052" y="112486"/>
                </a:cubicBezTo>
                <a:cubicBezTo>
                  <a:pt x="1654115" y="-147396"/>
                  <a:pt x="1649302" y="115695"/>
                  <a:pt x="1639677" y="1798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46B6142C-FBA3-4EF7-B5AC-141AF5F89177}"/>
              </a:ext>
            </a:extLst>
          </p:cNvPr>
          <p:cNvSpPr/>
          <p:nvPr/>
        </p:nvSpPr>
        <p:spPr>
          <a:xfrm>
            <a:off x="4180672" y="7906487"/>
            <a:ext cx="2880429" cy="1639658"/>
          </a:xfrm>
          <a:custGeom>
            <a:avLst/>
            <a:gdLst>
              <a:gd name="connsiteX0" fmla="*/ 73828 w 2880429"/>
              <a:gd name="connsiteY0" fmla="*/ 100863 h 1639658"/>
              <a:gd name="connsiteX1" fmla="*/ 696128 w 2880429"/>
              <a:gd name="connsiteY1" fmla="*/ 805713 h 1639658"/>
              <a:gd name="connsiteX2" fmla="*/ 1242228 w 2880429"/>
              <a:gd name="connsiteY2" fmla="*/ 1396263 h 1639658"/>
              <a:gd name="connsiteX3" fmla="*/ 1788328 w 2880429"/>
              <a:gd name="connsiteY3" fmla="*/ 1612163 h 1639658"/>
              <a:gd name="connsiteX4" fmla="*/ 2169328 w 2880429"/>
              <a:gd name="connsiteY4" fmla="*/ 1631213 h 1639658"/>
              <a:gd name="connsiteX5" fmla="*/ 2461428 w 2880429"/>
              <a:gd name="connsiteY5" fmla="*/ 1561363 h 1639658"/>
              <a:gd name="connsiteX6" fmla="*/ 2740828 w 2880429"/>
              <a:gd name="connsiteY6" fmla="*/ 1383563 h 1639658"/>
              <a:gd name="connsiteX7" fmla="*/ 2867828 w 2880429"/>
              <a:gd name="connsiteY7" fmla="*/ 1281963 h 1639658"/>
              <a:gd name="connsiteX8" fmla="*/ 2442378 w 2880429"/>
              <a:gd name="connsiteY8" fmla="*/ 1529613 h 1639658"/>
              <a:gd name="connsiteX9" fmla="*/ 1801028 w 2880429"/>
              <a:gd name="connsiteY9" fmla="*/ 1567713 h 1639658"/>
              <a:gd name="connsiteX10" fmla="*/ 1210478 w 2880429"/>
              <a:gd name="connsiteY10" fmla="*/ 1339113 h 1639658"/>
              <a:gd name="connsiteX11" fmla="*/ 804078 w 2880429"/>
              <a:gd name="connsiteY11" fmla="*/ 856513 h 1639658"/>
              <a:gd name="connsiteX12" fmla="*/ 486578 w 2880429"/>
              <a:gd name="connsiteY12" fmla="*/ 488213 h 1639658"/>
              <a:gd name="connsiteX13" fmla="*/ 54778 w 2880429"/>
              <a:gd name="connsiteY13" fmla="*/ 43713 h 1639658"/>
              <a:gd name="connsiteX14" fmla="*/ 73828 w 2880429"/>
              <a:gd name="connsiteY14" fmla="*/ 100863 h 163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80429" h="1639658">
                <a:moveTo>
                  <a:pt x="73828" y="100863"/>
                </a:moveTo>
                <a:cubicBezTo>
                  <a:pt x="180720" y="227863"/>
                  <a:pt x="501395" y="589813"/>
                  <a:pt x="696128" y="805713"/>
                </a:cubicBezTo>
                <a:cubicBezTo>
                  <a:pt x="890861" y="1021613"/>
                  <a:pt x="1060195" y="1261855"/>
                  <a:pt x="1242228" y="1396263"/>
                </a:cubicBezTo>
                <a:cubicBezTo>
                  <a:pt x="1424261" y="1530671"/>
                  <a:pt x="1633811" y="1573005"/>
                  <a:pt x="1788328" y="1612163"/>
                </a:cubicBezTo>
                <a:cubicBezTo>
                  <a:pt x="1942845" y="1651321"/>
                  <a:pt x="2057145" y="1639680"/>
                  <a:pt x="2169328" y="1631213"/>
                </a:cubicBezTo>
                <a:cubicBezTo>
                  <a:pt x="2281511" y="1622746"/>
                  <a:pt x="2366178" y="1602638"/>
                  <a:pt x="2461428" y="1561363"/>
                </a:cubicBezTo>
                <a:cubicBezTo>
                  <a:pt x="2556678" y="1520088"/>
                  <a:pt x="2673095" y="1430130"/>
                  <a:pt x="2740828" y="1383563"/>
                </a:cubicBezTo>
                <a:cubicBezTo>
                  <a:pt x="2808561" y="1336996"/>
                  <a:pt x="2917570" y="1257621"/>
                  <a:pt x="2867828" y="1281963"/>
                </a:cubicBezTo>
                <a:cubicBezTo>
                  <a:pt x="2818086" y="1306305"/>
                  <a:pt x="2620178" y="1481988"/>
                  <a:pt x="2442378" y="1529613"/>
                </a:cubicBezTo>
                <a:cubicBezTo>
                  <a:pt x="2264578" y="1577238"/>
                  <a:pt x="2006345" y="1599463"/>
                  <a:pt x="1801028" y="1567713"/>
                </a:cubicBezTo>
                <a:cubicBezTo>
                  <a:pt x="1595711" y="1535963"/>
                  <a:pt x="1376636" y="1457646"/>
                  <a:pt x="1210478" y="1339113"/>
                </a:cubicBezTo>
                <a:cubicBezTo>
                  <a:pt x="1044320" y="1220580"/>
                  <a:pt x="924728" y="998330"/>
                  <a:pt x="804078" y="856513"/>
                </a:cubicBezTo>
                <a:cubicBezTo>
                  <a:pt x="683428" y="714696"/>
                  <a:pt x="611461" y="623680"/>
                  <a:pt x="486578" y="488213"/>
                </a:cubicBezTo>
                <a:cubicBezTo>
                  <a:pt x="361695" y="352746"/>
                  <a:pt x="119336" y="106155"/>
                  <a:pt x="54778" y="43713"/>
                </a:cubicBezTo>
                <a:cubicBezTo>
                  <a:pt x="-9780" y="-18729"/>
                  <a:pt x="-33064" y="-26137"/>
                  <a:pt x="73828" y="1008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3BF8FF88-055E-4011-A93D-DCB0EB82BD70}"/>
              </a:ext>
            </a:extLst>
          </p:cNvPr>
          <p:cNvSpPr/>
          <p:nvPr/>
        </p:nvSpPr>
        <p:spPr>
          <a:xfrm>
            <a:off x="8178775" y="4008080"/>
            <a:ext cx="458330" cy="1275171"/>
          </a:xfrm>
          <a:custGeom>
            <a:avLst/>
            <a:gdLst>
              <a:gd name="connsiteX0" fmla="*/ 25 w 458330"/>
              <a:gd name="connsiteY0" fmla="*/ 40 h 1275171"/>
              <a:gd name="connsiteX1" fmla="*/ 396265 w 458330"/>
              <a:gd name="connsiteY1" fmla="*/ 497880 h 1275171"/>
              <a:gd name="connsiteX2" fmla="*/ 411505 w 458330"/>
              <a:gd name="connsiteY2" fmla="*/ 894120 h 1275171"/>
              <a:gd name="connsiteX3" fmla="*/ 421665 w 458330"/>
              <a:gd name="connsiteY3" fmla="*/ 1275120 h 1275171"/>
              <a:gd name="connsiteX4" fmla="*/ 447065 w 458330"/>
              <a:gd name="connsiteY4" fmla="*/ 868720 h 1275171"/>
              <a:gd name="connsiteX5" fmla="*/ 416585 w 458330"/>
              <a:gd name="connsiteY5" fmla="*/ 472480 h 1275171"/>
              <a:gd name="connsiteX6" fmla="*/ 25 w 458330"/>
              <a:gd name="connsiteY6" fmla="*/ 40 h 127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8330" h="1275171">
                <a:moveTo>
                  <a:pt x="25" y="40"/>
                </a:moveTo>
                <a:cubicBezTo>
                  <a:pt x="-3362" y="4273"/>
                  <a:pt x="327685" y="348867"/>
                  <a:pt x="396265" y="497880"/>
                </a:cubicBezTo>
                <a:cubicBezTo>
                  <a:pt x="464845" y="646893"/>
                  <a:pt x="407272" y="764580"/>
                  <a:pt x="411505" y="894120"/>
                </a:cubicBezTo>
                <a:cubicBezTo>
                  <a:pt x="415738" y="1023660"/>
                  <a:pt x="415738" y="1279353"/>
                  <a:pt x="421665" y="1275120"/>
                </a:cubicBezTo>
                <a:cubicBezTo>
                  <a:pt x="427592" y="1270887"/>
                  <a:pt x="447912" y="1002493"/>
                  <a:pt x="447065" y="868720"/>
                </a:cubicBezTo>
                <a:cubicBezTo>
                  <a:pt x="446218" y="734947"/>
                  <a:pt x="487705" y="617260"/>
                  <a:pt x="416585" y="472480"/>
                </a:cubicBezTo>
                <a:cubicBezTo>
                  <a:pt x="345465" y="327700"/>
                  <a:pt x="3412" y="-4193"/>
                  <a:pt x="25" y="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013A988-EA16-4023-ACEE-E44AA564EB60}"/>
              </a:ext>
            </a:extLst>
          </p:cNvPr>
          <p:cNvSpPr/>
          <p:nvPr/>
        </p:nvSpPr>
        <p:spPr>
          <a:xfrm>
            <a:off x="3208788" y="1206274"/>
            <a:ext cx="1571124" cy="4713072"/>
          </a:xfrm>
          <a:custGeom>
            <a:avLst/>
            <a:gdLst>
              <a:gd name="connsiteX0" fmla="*/ 1498679 w 1571124"/>
              <a:gd name="connsiteY0" fmla="*/ 122993 h 4713072"/>
              <a:gd name="connsiteX1" fmla="*/ 1397079 w 1571124"/>
              <a:gd name="connsiteY1" fmla="*/ 165326 h 4713072"/>
              <a:gd name="connsiteX2" fmla="*/ 660479 w 1571124"/>
              <a:gd name="connsiteY2" fmla="*/ 910393 h 4713072"/>
              <a:gd name="connsiteX3" fmla="*/ 135545 w 1571124"/>
              <a:gd name="connsiteY3" fmla="*/ 2408993 h 4713072"/>
              <a:gd name="connsiteX4" fmla="*/ 93212 w 1571124"/>
              <a:gd name="connsiteY4" fmla="*/ 3399593 h 4713072"/>
              <a:gd name="connsiteX5" fmla="*/ 79 w 1571124"/>
              <a:gd name="connsiteY5" fmla="*/ 3755193 h 4713072"/>
              <a:gd name="connsiteX6" fmla="*/ 110145 w 1571124"/>
              <a:gd name="connsiteY6" fmla="*/ 4195459 h 4713072"/>
              <a:gd name="connsiteX7" fmla="*/ 482679 w 1571124"/>
              <a:gd name="connsiteY7" fmla="*/ 4711926 h 4713072"/>
              <a:gd name="connsiteX8" fmla="*/ 135545 w 1571124"/>
              <a:gd name="connsiteY8" fmla="*/ 4297059 h 4713072"/>
              <a:gd name="connsiteX9" fmla="*/ 93212 w 1571124"/>
              <a:gd name="connsiteY9" fmla="*/ 3154059 h 4713072"/>
              <a:gd name="connsiteX10" fmla="*/ 482679 w 1571124"/>
              <a:gd name="connsiteY10" fmla="*/ 1553859 h 4713072"/>
              <a:gd name="connsiteX11" fmla="*/ 1498679 w 1571124"/>
              <a:gd name="connsiteY11" fmla="*/ 122993 h 471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71124" h="4713072">
                <a:moveTo>
                  <a:pt x="1498679" y="122993"/>
                </a:moveTo>
                <a:cubicBezTo>
                  <a:pt x="1651079" y="-108429"/>
                  <a:pt x="1536779" y="34093"/>
                  <a:pt x="1397079" y="165326"/>
                </a:cubicBezTo>
                <a:cubicBezTo>
                  <a:pt x="1257379" y="296559"/>
                  <a:pt x="870735" y="536449"/>
                  <a:pt x="660479" y="910393"/>
                </a:cubicBezTo>
                <a:cubicBezTo>
                  <a:pt x="450223" y="1284338"/>
                  <a:pt x="230089" y="1994126"/>
                  <a:pt x="135545" y="2408993"/>
                </a:cubicBezTo>
                <a:cubicBezTo>
                  <a:pt x="41001" y="2823860"/>
                  <a:pt x="115790" y="3175226"/>
                  <a:pt x="93212" y="3399593"/>
                </a:cubicBezTo>
                <a:cubicBezTo>
                  <a:pt x="70634" y="3623960"/>
                  <a:pt x="-2743" y="3622549"/>
                  <a:pt x="79" y="3755193"/>
                </a:cubicBezTo>
                <a:cubicBezTo>
                  <a:pt x="2901" y="3887837"/>
                  <a:pt x="29712" y="4036004"/>
                  <a:pt x="110145" y="4195459"/>
                </a:cubicBezTo>
                <a:cubicBezTo>
                  <a:pt x="190578" y="4354914"/>
                  <a:pt x="478446" y="4694993"/>
                  <a:pt x="482679" y="4711926"/>
                </a:cubicBezTo>
                <a:cubicBezTo>
                  <a:pt x="486912" y="4728859"/>
                  <a:pt x="200456" y="4556703"/>
                  <a:pt x="135545" y="4297059"/>
                </a:cubicBezTo>
                <a:cubicBezTo>
                  <a:pt x="70634" y="4037415"/>
                  <a:pt x="35356" y="3611259"/>
                  <a:pt x="93212" y="3154059"/>
                </a:cubicBezTo>
                <a:cubicBezTo>
                  <a:pt x="151068" y="2696859"/>
                  <a:pt x="244201" y="2061859"/>
                  <a:pt x="482679" y="1553859"/>
                </a:cubicBezTo>
                <a:cubicBezTo>
                  <a:pt x="721157" y="1045859"/>
                  <a:pt x="1346279" y="354415"/>
                  <a:pt x="1498679" y="1229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E1ED8721-2B12-4B4D-AEAB-44799CF3FEE9}"/>
              </a:ext>
            </a:extLst>
          </p:cNvPr>
          <p:cNvSpPr/>
          <p:nvPr/>
        </p:nvSpPr>
        <p:spPr>
          <a:xfrm>
            <a:off x="8267800" y="1565104"/>
            <a:ext cx="993972" cy="4058361"/>
          </a:xfrm>
          <a:custGeom>
            <a:avLst/>
            <a:gdLst>
              <a:gd name="connsiteX0" fmla="*/ 301 w 993972"/>
              <a:gd name="connsiteY0" fmla="*/ 3814 h 4058361"/>
              <a:gd name="connsiteX1" fmla="*/ 510440 w 993972"/>
              <a:gd name="connsiteY1" fmla="*/ 773835 h 4058361"/>
              <a:gd name="connsiteX2" fmla="*/ 731821 w 993972"/>
              <a:gd name="connsiteY2" fmla="*/ 1688235 h 4058361"/>
              <a:gd name="connsiteX3" fmla="*/ 905076 w 993972"/>
              <a:gd name="connsiteY3" fmla="*/ 2294627 h 4058361"/>
              <a:gd name="connsiteX4" fmla="*/ 905076 w 993972"/>
              <a:gd name="connsiteY4" fmla="*/ 3026147 h 4058361"/>
              <a:gd name="connsiteX5" fmla="*/ 818448 w 993972"/>
              <a:gd name="connsiteY5" fmla="*/ 3786542 h 4058361"/>
              <a:gd name="connsiteX6" fmla="*/ 664444 w 993972"/>
              <a:gd name="connsiteY6" fmla="*/ 3969422 h 4058361"/>
              <a:gd name="connsiteX7" fmla="*/ 529691 w 993972"/>
              <a:gd name="connsiteY7" fmla="*/ 4056050 h 4058361"/>
              <a:gd name="connsiteX8" fmla="*/ 741446 w 993972"/>
              <a:gd name="connsiteY8" fmla="*/ 3882795 h 4058361"/>
              <a:gd name="connsiteX9" fmla="*/ 991703 w 993972"/>
              <a:gd name="connsiteY9" fmla="*/ 2650761 h 4058361"/>
              <a:gd name="connsiteX10" fmla="*/ 587442 w 993972"/>
              <a:gd name="connsiteY10" fmla="*/ 1101094 h 4058361"/>
              <a:gd name="connsiteX11" fmla="*/ 301 w 993972"/>
              <a:gd name="connsiteY11" fmla="*/ 3814 h 405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3972" h="4058361">
                <a:moveTo>
                  <a:pt x="301" y="3814"/>
                </a:moveTo>
                <a:cubicBezTo>
                  <a:pt x="-12533" y="-50729"/>
                  <a:pt x="388520" y="493098"/>
                  <a:pt x="510440" y="773835"/>
                </a:cubicBezTo>
                <a:cubicBezTo>
                  <a:pt x="632360" y="1054572"/>
                  <a:pt x="666048" y="1434770"/>
                  <a:pt x="731821" y="1688235"/>
                </a:cubicBezTo>
                <a:cubicBezTo>
                  <a:pt x="797594" y="1941700"/>
                  <a:pt x="876200" y="2071642"/>
                  <a:pt x="905076" y="2294627"/>
                </a:cubicBezTo>
                <a:cubicBezTo>
                  <a:pt x="933952" y="2517612"/>
                  <a:pt x="919514" y="2777495"/>
                  <a:pt x="905076" y="3026147"/>
                </a:cubicBezTo>
                <a:cubicBezTo>
                  <a:pt x="890638" y="3274799"/>
                  <a:pt x="858553" y="3629330"/>
                  <a:pt x="818448" y="3786542"/>
                </a:cubicBezTo>
                <a:cubicBezTo>
                  <a:pt x="778343" y="3943754"/>
                  <a:pt x="712570" y="3924504"/>
                  <a:pt x="664444" y="3969422"/>
                </a:cubicBezTo>
                <a:cubicBezTo>
                  <a:pt x="616318" y="4014340"/>
                  <a:pt x="516857" y="4070488"/>
                  <a:pt x="529691" y="4056050"/>
                </a:cubicBezTo>
                <a:cubicBezTo>
                  <a:pt x="542525" y="4041612"/>
                  <a:pt x="664444" y="4117010"/>
                  <a:pt x="741446" y="3882795"/>
                </a:cubicBezTo>
                <a:cubicBezTo>
                  <a:pt x="818448" y="3648580"/>
                  <a:pt x="1017370" y="3114378"/>
                  <a:pt x="991703" y="2650761"/>
                </a:cubicBezTo>
                <a:cubicBezTo>
                  <a:pt x="966036" y="2187144"/>
                  <a:pt x="751071" y="1539043"/>
                  <a:pt x="587442" y="1101094"/>
                </a:cubicBezTo>
                <a:cubicBezTo>
                  <a:pt x="423813" y="663145"/>
                  <a:pt x="13135" y="58357"/>
                  <a:pt x="301" y="38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EB314BD0-6F58-4798-802D-D762A6E3B826}"/>
              </a:ext>
            </a:extLst>
          </p:cNvPr>
          <p:cNvSpPr/>
          <p:nvPr/>
        </p:nvSpPr>
        <p:spPr>
          <a:xfrm>
            <a:off x="8389525" y="4406733"/>
            <a:ext cx="368536" cy="2235456"/>
          </a:xfrm>
          <a:custGeom>
            <a:avLst/>
            <a:gdLst>
              <a:gd name="connsiteX0" fmla="*/ 24225 w 368536"/>
              <a:gd name="connsiteY0" fmla="*/ 38267 h 2235456"/>
              <a:gd name="connsiteX1" fmla="*/ 62325 w 368536"/>
              <a:gd name="connsiteY1" fmla="*/ 89067 h 2235456"/>
              <a:gd name="connsiteX2" fmla="*/ 335375 w 368536"/>
              <a:gd name="connsiteY2" fmla="*/ 597067 h 2235456"/>
              <a:gd name="connsiteX3" fmla="*/ 233775 w 368536"/>
              <a:gd name="connsiteY3" fmla="*/ 1790867 h 2235456"/>
              <a:gd name="connsiteX4" fmla="*/ 163925 w 368536"/>
              <a:gd name="connsiteY4" fmla="*/ 2165517 h 2235456"/>
              <a:gd name="connsiteX5" fmla="*/ 367125 w 368536"/>
              <a:gd name="connsiteY5" fmla="*/ 495467 h 2235456"/>
              <a:gd name="connsiteX6" fmla="*/ 24225 w 368536"/>
              <a:gd name="connsiteY6" fmla="*/ 38267 h 223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536" h="2235456">
                <a:moveTo>
                  <a:pt x="24225" y="38267"/>
                </a:moveTo>
                <a:cubicBezTo>
                  <a:pt x="-26575" y="-29466"/>
                  <a:pt x="10467" y="-4066"/>
                  <a:pt x="62325" y="89067"/>
                </a:cubicBezTo>
                <a:cubicBezTo>
                  <a:pt x="114183" y="182200"/>
                  <a:pt x="306800" y="313434"/>
                  <a:pt x="335375" y="597067"/>
                </a:cubicBezTo>
                <a:cubicBezTo>
                  <a:pt x="363950" y="880700"/>
                  <a:pt x="262350" y="1529459"/>
                  <a:pt x="233775" y="1790867"/>
                </a:cubicBezTo>
                <a:cubicBezTo>
                  <a:pt x="205200" y="2052275"/>
                  <a:pt x="141700" y="2381417"/>
                  <a:pt x="163925" y="2165517"/>
                </a:cubicBezTo>
                <a:cubicBezTo>
                  <a:pt x="186150" y="1949617"/>
                  <a:pt x="387233" y="854242"/>
                  <a:pt x="367125" y="495467"/>
                </a:cubicBezTo>
                <a:cubicBezTo>
                  <a:pt x="347017" y="136692"/>
                  <a:pt x="75025" y="106000"/>
                  <a:pt x="24225" y="382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ABBA2DA-8313-411F-9FB4-A86472253EF1}"/>
              </a:ext>
            </a:extLst>
          </p:cNvPr>
          <p:cNvSpPr/>
          <p:nvPr/>
        </p:nvSpPr>
        <p:spPr>
          <a:xfrm>
            <a:off x="8470870" y="4578265"/>
            <a:ext cx="920870" cy="2140132"/>
          </a:xfrm>
          <a:custGeom>
            <a:avLst/>
            <a:gdLst>
              <a:gd name="connsiteX0" fmla="*/ 673130 w 920870"/>
              <a:gd name="connsiteY0" fmla="*/ 317585 h 2140132"/>
              <a:gd name="connsiteX1" fmla="*/ 704880 w 920870"/>
              <a:gd name="connsiteY1" fmla="*/ 203285 h 2140132"/>
              <a:gd name="connsiteX2" fmla="*/ 806480 w 920870"/>
              <a:gd name="connsiteY2" fmla="*/ 85 h 2140132"/>
              <a:gd name="connsiteX3" fmla="*/ 920780 w 920870"/>
              <a:gd name="connsiteY3" fmla="*/ 228685 h 2140132"/>
              <a:gd name="connsiteX4" fmla="*/ 787430 w 920870"/>
              <a:gd name="connsiteY4" fmla="*/ 1181185 h 2140132"/>
              <a:gd name="connsiteX5" fmla="*/ 520730 w 920870"/>
              <a:gd name="connsiteY5" fmla="*/ 1790785 h 2140132"/>
              <a:gd name="connsiteX6" fmla="*/ 381030 w 920870"/>
              <a:gd name="connsiteY6" fmla="*/ 1968585 h 2140132"/>
              <a:gd name="connsiteX7" fmla="*/ 30 w 920870"/>
              <a:gd name="connsiteY7" fmla="*/ 2140035 h 2140132"/>
              <a:gd name="connsiteX8" fmla="*/ 361980 w 920870"/>
              <a:gd name="connsiteY8" fmla="*/ 1981285 h 2140132"/>
              <a:gd name="connsiteX9" fmla="*/ 698530 w 920870"/>
              <a:gd name="connsiteY9" fmla="*/ 1365335 h 2140132"/>
              <a:gd name="connsiteX10" fmla="*/ 850930 w 920870"/>
              <a:gd name="connsiteY10" fmla="*/ 609685 h 2140132"/>
              <a:gd name="connsiteX11" fmla="*/ 831880 w 920870"/>
              <a:gd name="connsiteY11" fmla="*/ 133435 h 2140132"/>
              <a:gd name="connsiteX12" fmla="*/ 673130 w 920870"/>
              <a:gd name="connsiteY12" fmla="*/ 317585 h 214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0870" h="2140132">
                <a:moveTo>
                  <a:pt x="673130" y="317585"/>
                </a:moveTo>
                <a:cubicBezTo>
                  <a:pt x="651963" y="329227"/>
                  <a:pt x="682655" y="256202"/>
                  <a:pt x="704880" y="203285"/>
                </a:cubicBezTo>
                <a:cubicBezTo>
                  <a:pt x="727105" y="150368"/>
                  <a:pt x="770497" y="-4148"/>
                  <a:pt x="806480" y="85"/>
                </a:cubicBezTo>
                <a:cubicBezTo>
                  <a:pt x="842463" y="4318"/>
                  <a:pt x="923955" y="31835"/>
                  <a:pt x="920780" y="228685"/>
                </a:cubicBezTo>
                <a:cubicBezTo>
                  <a:pt x="917605" y="425535"/>
                  <a:pt x="854105" y="920835"/>
                  <a:pt x="787430" y="1181185"/>
                </a:cubicBezTo>
                <a:cubicBezTo>
                  <a:pt x="720755" y="1441535"/>
                  <a:pt x="588463" y="1659552"/>
                  <a:pt x="520730" y="1790785"/>
                </a:cubicBezTo>
                <a:cubicBezTo>
                  <a:pt x="452997" y="1922018"/>
                  <a:pt x="467813" y="1910377"/>
                  <a:pt x="381030" y="1968585"/>
                </a:cubicBezTo>
                <a:cubicBezTo>
                  <a:pt x="294247" y="2026793"/>
                  <a:pt x="3205" y="2137918"/>
                  <a:pt x="30" y="2140035"/>
                </a:cubicBezTo>
                <a:cubicBezTo>
                  <a:pt x="-3145" y="2142152"/>
                  <a:pt x="245563" y="2110402"/>
                  <a:pt x="361980" y="1981285"/>
                </a:cubicBezTo>
                <a:cubicBezTo>
                  <a:pt x="478397" y="1852168"/>
                  <a:pt x="617038" y="1593935"/>
                  <a:pt x="698530" y="1365335"/>
                </a:cubicBezTo>
                <a:cubicBezTo>
                  <a:pt x="780022" y="1136735"/>
                  <a:pt x="828705" y="815002"/>
                  <a:pt x="850930" y="609685"/>
                </a:cubicBezTo>
                <a:cubicBezTo>
                  <a:pt x="873155" y="404368"/>
                  <a:pt x="863630" y="186352"/>
                  <a:pt x="831880" y="133435"/>
                </a:cubicBezTo>
                <a:cubicBezTo>
                  <a:pt x="800130" y="80518"/>
                  <a:pt x="694297" y="305943"/>
                  <a:pt x="673130" y="3175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34041930-282A-495A-A9DA-DA7E217653A1}"/>
              </a:ext>
            </a:extLst>
          </p:cNvPr>
          <p:cNvSpPr/>
          <p:nvPr/>
        </p:nvSpPr>
        <p:spPr>
          <a:xfrm>
            <a:off x="4680112" y="609457"/>
            <a:ext cx="765664" cy="684694"/>
          </a:xfrm>
          <a:custGeom>
            <a:avLst/>
            <a:gdLst>
              <a:gd name="connsiteX0" fmla="*/ 28075 w 765664"/>
              <a:gd name="connsiteY0" fmla="*/ 674594 h 684694"/>
              <a:gd name="connsiteX1" fmla="*/ 183718 w 765664"/>
              <a:gd name="connsiteY1" fmla="*/ 402220 h 684694"/>
              <a:gd name="connsiteX2" fmla="*/ 533914 w 765664"/>
              <a:gd name="connsiteY2" fmla="*/ 246577 h 684694"/>
              <a:gd name="connsiteX3" fmla="*/ 747922 w 765664"/>
              <a:gd name="connsiteY3" fmla="*/ 13113 h 684694"/>
              <a:gd name="connsiteX4" fmla="*/ 28075 w 765664"/>
              <a:gd name="connsiteY4" fmla="*/ 674594 h 68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664" h="684694">
                <a:moveTo>
                  <a:pt x="28075" y="674594"/>
                </a:moveTo>
                <a:cubicBezTo>
                  <a:pt x="-65959" y="739445"/>
                  <a:pt x="99412" y="473556"/>
                  <a:pt x="183718" y="402220"/>
                </a:cubicBezTo>
                <a:cubicBezTo>
                  <a:pt x="268025" y="330884"/>
                  <a:pt x="439880" y="311428"/>
                  <a:pt x="533914" y="246577"/>
                </a:cubicBezTo>
                <a:cubicBezTo>
                  <a:pt x="627948" y="181726"/>
                  <a:pt x="825743" y="-58223"/>
                  <a:pt x="747922" y="13113"/>
                </a:cubicBezTo>
                <a:cubicBezTo>
                  <a:pt x="670101" y="84449"/>
                  <a:pt x="122109" y="609743"/>
                  <a:pt x="28075" y="6745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2EE1F51-EE8C-48E5-82AA-970E51B2E37D}"/>
              </a:ext>
            </a:extLst>
          </p:cNvPr>
          <p:cNvSpPr/>
          <p:nvPr/>
        </p:nvSpPr>
        <p:spPr>
          <a:xfrm>
            <a:off x="5420841" y="65843"/>
            <a:ext cx="2741560" cy="561906"/>
          </a:xfrm>
          <a:custGeom>
            <a:avLst/>
            <a:gdLst>
              <a:gd name="connsiteX0" fmla="*/ 7193 w 2741560"/>
              <a:gd name="connsiteY0" fmla="*/ 517817 h 561906"/>
              <a:gd name="connsiteX1" fmla="*/ 941048 w 2741560"/>
              <a:gd name="connsiteY1" fmla="*/ 70344 h 561906"/>
              <a:gd name="connsiteX2" fmla="*/ 1621985 w 2741560"/>
              <a:gd name="connsiteY2" fmla="*/ 50889 h 561906"/>
              <a:gd name="connsiteX3" fmla="*/ 2711482 w 2741560"/>
              <a:gd name="connsiteY3" fmla="*/ 556727 h 561906"/>
              <a:gd name="connsiteX4" fmla="*/ 2341831 w 2741560"/>
              <a:gd name="connsiteY4" fmla="*/ 303808 h 561906"/>
              <a:gd name="connsiteX5" fmla="*/ 1349610 w 2741560"/>
              <a:gd name="connsiteY5" fmla="*/ 148166 h 561906"/>
              <a:gd name="connsiteX6" fmla="*/ 551942 w 2741560"/>
              <a:gd name="connsiteY6" fmla="*/ 342719 h 561906"/>
              <a:gd name="connsiteX7" fmla="*/ 7193 w 2741560"/>
              <a:gd name="connsiteY7" fmla="*/ 517817 h 56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1560" h="561906">
                <a:moveTo>
                  <a:pt x="7193" y="517817"/>
                </a:moveTo>
                <a:cubicBezTo>
                  <a:pt x="72044" y="472421"/>
                  <a:pt x="671916" y="148165"/>
                  <a:pt x="941048" y="70344"/>
                </a:cubicBezTo>
                <a:cubicBezTo>
                  <a:pt x="1210180" y="-7477"/>
                  <a:pt x="1326913" y="-30175"/>
                  <a:pt x="1621985" y="50889"/>
                </a:cubicBezTo>
                <a:cubicBezTo>
                  <a:pt x="1917057" y="131953"/>
                  <a:pt x="2591508" y="514574"/>
                  <a:pt x="2711482" y="556727"/>
                </a:cubicBezTo>
                <a:cubicBezTo>
                  <a:pt x="2831456" y="598880"/>
                  <a:pt x="2568810" y="371901"/>
                  <a:pt x="2341831" y="303808"/>
                </a:cubicBezTo>
                <a:cubicBezTo>
                  <a:pt x="2114852" y="235715"/>
                  <a:pt x="1647925" y="141681"/>
                  <a:pt x="1349610" y="148166"/>
                </a:cubicBezTo>
                <a:cubicBezTo>
                  <a:pt x="1051295" y="154651"/>
                  <a:pt x="772436" y="281110"/>
                  <a:pt x="551942" y="342719"/>
                </a:cubicBezTo>
                <a:cubicBezTo>
                  <a:pt x="331448" y="404328"/>
                  <a:pt x="-57658" y="563213"/>
                  <a:pt x="7193" y="5178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00E4F2F0-8A3B-4216-AEDB-6E3D42578113}"/>
              </a:ext>
            </a:extLst>
          </p:cNvPr>
          <p:cNvSpPr/>
          <p:nvPr/>
        </p:nvSpPr>
        <p:spPr>
          <a:xfrm>
            <a:off x="8089382" y="533314"/>
            <a:ext cx="268081" cy="981307"/>
          </a:xfrm>
          <a:custGeom>
            <a:avLst/>
            <a:gdLst>
              <a:gd name="connsiteX0" fmla="*/ 518 w 268081"/>
              <a:gd name="connsiteY0" fmla="*/ 86 h 981307"/>
              <a:gd name="connsiteX1" fmla="*/ 241818 w 268081"/>
              <a:gd name="connsiteY1" fmla="*/ 495386 h 981307"/>
              <a:gd name="connsiteX2" fmla="*/ 254518 w 268081"/>
              <a:gd name="connsiteY2" fmla="*/ 850986 h 981307"/>
              <a:gd name="connsiteX3" fmla="*/ 178318 w 268081"/>
              <a:gd name="connsiteY3" fmla="*/ 977986 h 981307"/>
              <a:gd name="connsiteX4" fmla="*/ 178318 w 268081"/>
              <a:gd name="connsiteY4" fmla="*/ 736686 h 981307"/>
              <a:gd name="connsiteX5" fmla="*/ 178318 w 268081"/>
              <a:gd name="connsiteY5" fmla="*/ 457286 h 981307"/>
              <a:gd name="connsiteX6" fmla="*/ 518 w 268081"/>
              <a:gd name="connsiteY6" fmla="*/ 86 h 98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081" h="981307">
                <a:moveTo>
                  <a:pt x="518" y="86"/>
                </a:moveTo>
                <a:cubicBezTo>
                  <a:pt x="11101" y="6436"/>
                  <a:pt x="199485" y="353569"/>
                  <a:pt x="241818" y="495386"/>
                </a:cubicBezTo>
                <a:cubicBezTo>
                  <a:pt x="284151" y="637203"/>
                  <a:pt x="265101" y="770553"/>
                  <a:pt x="254518" y="850986"/>
                </a:cubicBezTo>
                <a:cubicBezTo>
                  <a:pt x="243935" y="931419"/>
                  <a:pt x="191018" y="997036"/>
                  <a:pt x="178318" y="977986"/>
                </a:cubicBezTo>
                <a:cubicBezTo>
                  <a:pt x="165618" y="958936"/>
                  <a:pt x="178318" y="736686"/>
                  <a:pt x="178318" y="736686"/>
                </a:cubicBezTo>
                <a:cubicBezTo>
                  <a:pt x="178318" y="649903"/>
                  <a:pt x="212185" y="575819"/>
                  <a:pt x="178318" y="457286"/>
                </a:cubicBezTo>
                <a:cubicBezTo>
                  <a:pt x="144451" y="338753"/>
                  <a:pt x="-10065" y="-6264"/>
                  <a:pt x="518" y="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103F804A-91F4-407E-A902-3AE4D760E98E}"/>
              </a:ext>
            </a:extLst>
          </p:cNvPr>
          <p:cNvSpPr/>
          <p:nvPr/>
        </p:nvSpPr>
        <p:spPr>
          <a:xfrm>
            <a:off x="6472348" y="6224573"/>
            <a:ext cx="269938" cy="233522"/>
          </a:xfrm>
          <a:custGeom>
            <a:avLst/>
            <a:gdLst>
              <a:gd name="connsiteX0" fmla="*/ 419 w 269938"/>
              <a:gd name="connsiteY0" fmla="*/ 544 h 233522"/>
              <a:gd name="connsiteX1" fmla="*/ 152819 w 269938"/>
              <a:gd name="connsiteY1" fmla="*/ 180460 h 233522"/>
              <a:gd name="connsiteX2" fmla="*/ 269235 w 269938"/>
              <a:gd name="connsiteY2" fmla="*/ 233377 h 233522"/>
              <a:gd name="connsiteX3" fmla="*/ 199385 w 269938"/>
              <a:gd name="connsiteY3" fmla="*/ 195277 h 233522"/>
              <a:gd name="connsiteX4" fmla="*/ 154935 w 269938"/>
              <a:gd name="connsiteY4" fmla="*/ 167760 h 233522"/>
              <a:gd name="connsiteX5" fmla="*/ 108369 w 269938"/>
              <a:gd name="connsiteY5" fmla="*/ 125427 h 233522"/>
              <a:gd name="connsiteX6" fmla="*/ 419 w 269938"/>
              <a:gd name="connsiteY6" fmla="*/ 544 h 23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938" h="233522">
                <a:moveTo>
                  <a:pt x="419" y="544"/>
                </a:moveTo>
                <a:cubicBezTo>
                  <a:pt x="7827" y="9716"/>
                  <a:pt x="108016" y="141655"/>
                  <a:pt x="152819" y="180460"/>
                </a:cubicBezTo>
                <a:cubicBezTo>
                  <a:pt x="197622" y="219265"/>
                  <a:pt x="261474" y="230908"/>
                  <a:pt x="269235" y="233377"/>
                </a:cubicBezTo>
                <a:cubicBezTo>
                  <a:pt x="276996" y="235847"/>
                  <a:pt x="218435" y="206213"/>
                  <a:pt x="199385" y="195277"/>
                </a:cubicBezTo>
                <a:cubicBezTo>
                  <a:pt x="180335" y="184341"/>
                  <a:pt x="170104" y="179402"/>
                  <a:pt x="154935" y="167760"/>
                </a:cubicBezTo>
                <a:cubicBezTo>
                  <a:pt x="139766" y="156118"/>
                  <a:pt x="130947" y="150121"/>
                  <a:pt x="108369" y="125427"/>
                </a:cubicBezTo>
                <a:cubicBezTo>
                  <a:pt x="85791" y="100733"/>
                  <a:pt x="-6989" y="-8628"/>
                  <a:pt x="419" y="5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E435521A-2A5B-411E-A092-BA749549BBFE}"/>
              </a:ext>
            </a:extLst>
          </p:cNvPr>
          <p:cNvSpPr/>
          <p:nvPr/>
        </p:nvSpPr>
        <p:spPr>
          <a:xfrm>
            <a:off x="7200079" y="7238455"/>
            <a:ext cx="360855" cy="780963"/>
          </a:xfrm>
          <a:custGeom>
            <a:avLst/>
            <a:gdLst>
              <a:gd name="connsiteX0" fmla="*/ 2938 w 360855"/>
              <a:gd name="connsiteY0" fmla="*/ 9012 h 780963"/>
              <a:gd name="connsiteX1" fmla="*/ 45271 w 360855"/>
              <a:gd name="connsiteY1" fmla="*/ 36528 h 780963"/>
              <a:gd name="connsiteX2" fmla="*/ 301388 w 360855"/>
              <a:gd name="connsiteY2" fmla="*/ 290528 h 780963"/>
              <a:gd name="connsiteX3" fmla="*/ 360654 w 360855"/>
              <a:gd name="connsiteY3" fmla="*/ 442928 h 780963"/>
              <a:gd name="connsiteX4" fmla="*/ 320438 w 360855"/>
              <a:gd name="connsiteY4" fmla="*/ 601678 h 780963"/>
              <a:gd name="connsiteX5" fmla="*/ 311971 w 360855"/>
              <a:gd name="connsiteY5" fmla="*/ 726562 h 780963"/>
              <a:gd name="connsiteX6" fmla="*/ 311971 w 360855"/>
              <a:gd name="connsiteY6" fmla="*/ 779478 h 780963"/>
              <a:gd name="connsiteX7" fmla="*/ 256938 w 360855"/>
              <a:gd name="connsiteY7" fmla="*/ 673645 h 780963"/>
              <a:gd name="connsiteX8" fmla="*/ 121471 w 360855"/>
              <a:gd name="connsiteY8" fmla="*/ 580512 h 780963"/>
              <a:gd name="connsiteX9" fmla="*/ 220954 w 360855"/>
              <a:gd name="connsiteY9" fmla="*/ 449278 h 780963"/>
              <a:gd name="connsiteX10" fmla="*/ 212488 w 360855"/>
              <a:gd name="connsiteY10" fmla="*/ 396362 h 780963"/>
              <a:gd name="connsiteX11" fmla="*/ 85488 w 360855"/>
              <a:gd name="connsiteY11" fmla="*/ 351912 h 780963"/>
              <a:gd name="connsiteX12" fmla="*/ 96071 w 360855"/>
              <a:gd name="connsiteY12" fmla="*/ 252428 h 780963"/>
              <a:gd name="connsiteX13" fmla="*/ 98188 w 360855"/>
              <a:gd name="connsiteY13" fmla="*/ 214328 h 780963"/>
              <a:gd name="connsiteX14" fmla="*/ 81254 w 360855"/>
              <a:gd name="connsiteY14" fmla="*/ 108495 h 780963"/>
              <a:gd name="connsiteX15" fmla="*/ 2938 w 360855"/>
              <a:gd name="connsiteY15" fmla="*/ 9012 h 78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0855" h="780963">
                <a:moveTo>
                  <a:pt x="2938" y="9012"/>
                </a:moveTo>
                <a:cubicBezTo>
                  <a:pt x="-3059" y="-2982"/>
                  <a:pt x="-4471" y="-10391"/>
                  <a:pt x="45271" y="36528"/>
                </a:cubicBezTo>
                <a:cubicBezTo>
                  <a:pt x="95013" y="83447"/>
                  <a:pt x="248824" y="222795"/>
                  <a:pt x="301388" y="290528"/>
                </a:cubicBezTo>
                <a:cubicBezTo>
                  <a:pt x="353952" y="358261"/>
                  <a:pt x="357479" y="391070"/>
                  <a:pt x="360654" y="442928"/>
                </a:cubicBezTo>
                <a:cubicBezTo>
                  <a:pt x="363829" y="494786"/>
                  <a:pt x="328552" y="554406"/>
                  <a:pt x="320438" y="601678"/>
                </a:cubicBezTo>
                <a:cubicBezTo>
                  <a:pt x="312324" y="648950"/>
                  <a:pt x="313382" y="696929"/>
                  <a:pt x="311971" y="726562"/>
                </a:cubicBezTo>
                <a:cubicBezTo>
                  <a:pt x="310560" y="756195"/>
                  <a:pt x="321143" y="788297"/>
                  <a:pt x="311971" y="779478"/>
                </a:cubicBezTo>
                <a:cubicBezTo>
                  <a:pt x="302799" y="770659"/>
                  <a:pt x="288688" y="706806"/>
                  <a:pt x="256938" y="673645"/>
                </a:cubicBezTo>
                <a:cubicBezTo>
                  <a:pt x="225188" y="640484"/>
                  <a:pt x="127468" y="617907"/>
                  <a:pt x="121471" y="580512"/>
                </a:cubicBezTo>
                <a:cubicBezTo>
                  <a:pt x="115474" y="543118"/>
                  <a:pt x="205785" y="479969"/>
                  <a:pt x="220954" y="449278"/>
                </a:cubicBezTo>
                <a:cubicBezTo>
                  <a:pt x="236123" y="418587"/>
                  <a:pt x="235066" y="412590"/>
                  <a:pt x="212488" y="396362"/>
                </a:cubicBezTo>
                <a:cubicBezTo>
                  <a:pt x="189910" y="380134"/>
                  <a:pt x="104891" y="375901"/>
                  <a:pt x="85488" y="351912"/>
                </a:cubicBezTo>
                <a:cubicBezTo>
                  <a:pt x="66085" y="327923"/>
                  <a:pt x="93954" y="275359"/>
                  <a:pt x="96071" y="252428"/>
                </a:cubicBezTo>
                <a:cubicBezTo>
                  <a:pt x="98188" y="229497"/>
                  <a:pt x="100658" y="238317"/>
                  <a:pt x="98188" y="214328"/>
                </a:cubicBezTo>
                <a:cubicBezTo>
                  <a:pt x="95719" y="190339"/>
                  <a:pt x="95365" y="137423"/>
                  <a:pt x="81254" y="108495"/>
                </a:cubicBezTo>
                <a:cubicBezTo>
                  <a:pt x="67143" y="79567"/>
                  <a:pt x="8935" y="21006"/>
                  <a:pt x="2938" y="9012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375614C4-03FE-468F-9F88-5DF756D1651D}"/>
              </a:ext>
            </a:extLst>
          </p:cNvPr>
          <p:cNvSpPr/>
          <p:nvPr/>
        </p:nvSpPr>
        <p:spPr>
          <a:xfrm>
            <a:off x="5114753" y="6971272"/>
            <a:ext cx="261326" cy="250451"/>
          </a:xfrm>
          <a:custGeom>
            <a:avLst/>
            <a:gdLst>
              <a:gd name="connsiteX0" fmla="*/ 172 w 261326"/>
              <a:gd name="connsiteY0" fmla="*/ 59766 h 250451"/>
              <a:gd name="connsiteX1" fmla="*/ 249410 w 261326"/>
              <a:gd name="connsiteY1" fmla="*/ 1028 h 250451"/>
              <a:gd name="connsiteX2" fmla="*/ 222422 w 261326"/>
              <a:gd name="connsiteY2" fmla="*/ 116916 h 250451"/>
              <a:gd name="connsiteX3" fmla="*/ 230360 w 261326"/>
              <a:gd name="connsiteY3" fmla="*/ 228041 h 250451"/>
              <a:gd name="connsiteX4" fmla="*/ 243060 w 261326"/>
              <a:gd name="connsiteY4" fmla="*/ 250266 h 250451"/>
              <a:gd name="connsiteX5" fmla="*/ 209722 w 261326"/>
              <a:gd name="connsiteY5" fmla="*/ 223278 h 250451"/>
              <a:gd name="connsiteX6" fmla="*/ 209722 w 261326"/>
              <a:gd name="connsiteY6" fmla="*/ 83578 h 250451"/>
              <a:gd name="connsiteX7" fmla="*/ 209722 w 261326"/>
              <a:gd name="connsiteY7" fmla="*/ 53416 h 250451"/>
              <a:gd name="connsiteX8" fmla="*/ 172 w 261326"/>
              <a:gd name="connsiteY8" fmla="*/ 59766 h 25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326" h="250451">
                <a:moveTo>
                  <a:pt x="172" y="59766"/>
                </a:moveTo>
                <a:cubicBezTo>
                  <a:pt x="6787" y="51035"/>
                  <a:pt x="212368" y="-8497"/>
                  <a:pt x="249410" y="1028"/>
                </a:cubicBezTo>
                <a:cubicBezTo>
                  <a:pt x="286452" y="10553"/>
                  <a:pt x="225597" y="79081"/>
                  <a:pt x="222422" y="116916"/>
                </a:cubicBezTo>
                <a:cubicBezTo>
                  <a:pt x="219247" y="154751"/>
                  <a:pt x="226920" y="205816"/>
                  <a:pt x="230360" y="228041"/>
                </a:cubicBezTo>
                <a:cubicBezTo>
                  <a:pt x="233800" y="250266"/>
                  <a:pt x="246500" y="251060"/>
                  <a:pt x="243060" y="250266"/>
                </a:cubicBezTo>
                <a:cubicBezTo>
                  <a:pt x="239620" y="249472"/>
                  <a:pt x="215278" y="251059"/>
                  <a:pt x="209722" y="223278"/>
                </a:cubicBezTo>
                <a:cubicBezTo>
                  <a:pt x="204166" y="195497"/>
                  <a:pt x="209722" y="83578"/>
                  <a:pt x="209722" y="83578"/>
                </a:cubicBezTo>
                <a:cubicBezTo>
                  <a:pt x="209722" y="55268"/>
                  <a:pt x="239885" y="59237"/>
                  <a:pt x="209722" y="53416"/>
                </a:cubicBezTo>
                <a:cubicBezTo>
                  <a:pt x="179559" y="47595"/>
                  <a:pt x="-6443" y="68497"/>
                  <a:pt x="172" y="59766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4C856283-7952-425A-8646-871D628E1F04}"/>
              </a:ext>
            </a:extLst>
          </p:cNvPr>
          <p:cNvSpPr/>
          <p:nvPr/>
        </p:nvSpPr>
        <p:spPr>
          <a:xfrm>
            <a:off x="6920024" y="8124431"/>
            <a:ext cx="891504" cy="1135849"/>
          </a:xfrm>
          <a:custGeom>
            <a:avLst/>
            <a:gdLst>
              <a:gd name="connsiteX0" fmla="*/ 887936 w 891504"/>
              <a:gd name="connsiteY0" fmla="*/ 13729 h 1135849"/>
              <a:gd name="connsiteX1" fmla="*/ 486616 w 891504"/>
              <a:gd name="connsiteY1" fmla="*/ 597929 h 1135849"/>
              <a:gd name="connsiteX2" fmla="*/ 278336 w 891504"/>
              <a:gd name="connsiteY2" fmla="*/ 902729 h 1135849"/>
              <a:gd name="connsiteX3" fmla="*/ 14176 w 891504"/>
              <a:gd name="connsiteY3" fmla="*/ 1121169 h 1135849"/>
              <a:gd name="connsiteX4" fmla="*/ 70056 w 891504"/>
              <a:gd name="connsiteY4" fmla="*/ 1070369 h 1135849"/>
              <a:gd name="connsiteX5" fmla="*/ 359616 w 891504"/>
              <a:gd name="connsiteY5" fmla="*/ 704609 h 1135849"/>
              <a:gd name="connsiteX6" fmla="*/ 598376 w 891504"/>
              <a:gd name="connsiteY6" fmla="*/ 338849 h 1135849"/>
              <a:gd name="connsiteX7" fmla="*/ 679656 w 891504"/>
              <a:gd name="connsiteY7" fmla="*/ 196609 h 1135849"/>
              <a:gd name="connsiteX8" fmla="*/ 887936 w 891504"/>
              <a:gd name="connsiteY8" fmla="*/ 13729 h 113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504" h="1135849">
                <a:moveTo>
                  <a:pt x="887936" y="13729"/>
                </a:moveTo>
                <a:cubicBezTo>
                  <a:pt x="855763" y="80616"/>
                  <a:pt x="486616" y="597929"/>
                  <a:pt x="486616" y="597929"/>
                </a:cubicBezTo>
                <a:cubicBezTo>
                  <a:pt x="385016" y="746096"/>
                  <a:pt x="357076" y="815522"/>
                  <a:pt x="278336" y="902729"/>
                </a:cubicBezTo>
                <a:cubicBezTo>
                  <a:pt x="199596" y="989936"/>
                  <a:pt x="48889" y="1093229"/>
                  <a:pt x="14176" y="1121169"/>
                </a:cubicBezTo>
                <a:cubicBezTo>
                  <a:pt x="-20537" y="1149109"/>
                  <a:pt x="12483" y="1139796"/>
                  <a:pt x="70056" y="1070369"/>
                </a:cubicBezTo>
                <a:cubicBezTo>
                  <a:pt x="127629" y="1000942"/>
                  <a:pt x="271563" y="826529"/>
                  <a:pt x="359616" y="704609"/>
                </a:cubicBezTo>
                <a:cubicBezTo>
                  <a:pt x="447669" y="582689"/>
                  <a:pt x="545036" y="423516"/>
                  <a:pt x="598376" y="338849"/>
                </a:cubicBezTo>
                <a:cubicBezTo>
                  <a:pt x="651716" y="254182"/>
                  <a:pt x="633936" y="249949"/>
                  <a:pt x="679656" y="196609"/>
                </a:cubicBezTo>
                <a:cubicBezTo>
                  <a:pt x="725376" y="143269"/>
                  <a:pt x="920109" y="-53158"/>
                  <a:pt x="887936" y="13729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0B9B72C2-C0B0-4AFB-9E45-FD443F965597}"/>
              </a:ext>
            </a:extLst>
          </p:cNvPr>
          <p:cNvSpPr/>
          <p:nvPr/>
        </p:nvSpPr>
        <p:spPr>
          <a:xfrm>
            <a:off x="6663267" y="5890667"/>
            <a:ext cx="937705" cy="114266"/>
          </a:xfrm>
          <a:custGeom>
            <a:avLst/>
            <a:gdLst>
              <a:gd name="connsiteX0" fmla="*/ 0 w 937705"/>
              <a:gd name="connsiteY0" fmla="*/ 103733 h 114266"/>
              <a:gd name="connsiteX1" fmla="*/ 182033 w 937705"/>
              <a:gd name="connsiteY1" fmla="*/ 107966 h 114266"/>
              <a:gd name="connsiteX2" fmla="*/ 535516 w 937705"/>
              <a:gd name="connsiteY2" fmla="*/ 112200 h 114266"/>
              <a:gd name="connsiteX3" fmla="*/ 704850 w 937705"/>
              <a:gd name="connsiteY3" fmla="*/ 71983 h 114266"/>
              <a:gd name="connsiteX4" fmla="*/ 836083 w 937705"/>
              <a:gd name="connsiteY4" fmla="*/ 40233 h 114266"/>
              <a:gd name="connsiteX5" fmla="*/ 937683 w 937705"/>
              <a:gd name="connsiteY5" fmla="*/ 16 h 114266"/>
              <a:gd name="connsiteX6" fmla="*/ 827616 w 937705"/>
              <a:gd name="connsiteY6" fmla="*/ 36000 h 114266"/>
              <a:gd name="connsiteX7" fmla="*/ 641350 w 937705"/>
              <a:gd name="connsiteY7" fmla="*/ 84683 h 114266"/>
              <a:gd name="connsiteX8" fmla="*/ 425450 w 937705"/>
              <a:gd name="connsiteY8" fmla="*/ 103733 h 114266"/>
              <a:gd name="connsiteX9" fmla="*/ 0 w 937705"/>
              <a:gd name="connsiteY9" fmla="*/ 103733 h 11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705" h="114266">
                <a:moveTo>
                  <a:pt x="0" y="103733"/>
                </a:moveTo>
                <a:lnTo>
                  <a:pt x="182033" y="107966"/>
                </a:lnTo>
                <a:cubicBezTo>
                  <a:pt x="271286" y="109377"/>
                  <a:pt x="448380" y="118197"/>
                  <a:pt x="535516" y="112200"/>
                </a:cubicBezTo>
                <a:cubicBezTo>
                  <a:pt x="622652" y="106203"/>
                  <a:pt x="654756" y="83977"/>
                  <a:pt x="704850" y="71983"/>
                </a:cubicBezTo>
                <a:cubicBezTo>
                  <a:pt x="754945" y="59988"/>
                  <a:pt x="797278" y="52227"/>
                  <a:pt x="836083" y="40233"/>
                </a:cubicBezTo>
                <a:cubicBezTo>
                  <a:pt x="874888" y="28239"/>
                  <a:pt x="939094" y="721"/>
                  <a:pt x="937683" y="16"/>
                </a:cubicBezTo>
                <a:cubicBezTo>
                  <a:pt x="936272" y="-689"/>
                  <a:pt x="877005" y="21889"/>
                  <a:pt x="827616" y="36000"/>
                </a:cubicBezTo>
                <a:cubicBezTo>
                  <a:pt x="778227" y="50111"/>
                  <a:pt x="708378" y="73394"/>
                  <a:pt x="641350" y="84683"/>
                </a:cubicBezTo>
                <a:cubicBezTo>
                  <a:pt x="574322" y="95972"/>
                  <a:pt x="531636" y="103028"/>
                  <a:pt x="425450" y="103733"/>
                </a:cubicBezTo>
                <a:lnTo>
                  <a:pt x="0" y="10373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DD0547F-E66D-422E-9385-78C8640CB713}"/>
              </a:ext>
            </a:extLst>
          </p:cNvPr>
          <p:cNvSpPr/>
          <p:nvPr/>
        </p:nvSpPr>
        <p:spPr>
          <a:xfrm>
            <a:off x="4182532" y="5943913"/>
            <a:ext cx="1163154" cy="120365"/>
          </a:xfrm>
          <a:custGeom>
            <a:avLst/>
            <a:gdLst>
              <a:gd name="connsiteX0" fmla="*/ 1 w 1163154"/>
              <a:gd name="connsiteY0" fmla="*/ 14504 h 120365"/>
              <a:gd name="connsiteX1" fmla="*/ 313268 w 1163154"/>
              <a:gd name="connsiteY1" fmla="*/ 1804 h 120365"/>
              <a:gd name="connsiteX2" fmla="*/ 495301 w 1163154"/>
              <a:gd name="connsiteY2" fmla="*/ 58954 h 120365"/>
              <a:gd name="connsiteX3" fmla="*/ 776818 w 1163154"/>
              <a:gd name="connsiteY3" fmla="*/ 116104 h 120365"/>
              <a:gd name="connsiteX4" fmla="*/ 1043518 w 1163154"/>
              <a:gd name="connsiteY4" fmla="*/ 107637 h 120365"/>
              <a:gd name="connsiteX5" fmla="*/ 1157818 w 1163154"/>
              <a:gd name="connsiteY5" fmla="*/ 120337 h 120365"/>
              <a:gd name="connsiteX6" fmla="*/ 884768 w 1163154"/>
              <a:gd name="connsiteY6" fmla="*/ 103404 h 120365"/>
              <a:gd name="connsiteX7" fmla="*/ 601135 w 1163154"/>
              <a:gd name="connsiteY7" fmla="*/ 88587 h 120365"/>
              <a:gd name="connsiteX8" fmla="*/ 309035 w 1163154"/>
              <a:gd name="connsiteY8" fmla="*/ 16620 h 120365"/>
              <a:gd name="connsiteX9" fmla="*/ 1 w 1163154"/>
              <a:gd name="connsiteY9" fmla="*/ 14504 h 12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3154" h="120365">
                <a:moveTo>
                  <a:pt x="1" y="14504"/>
                </a:moveTo>
                <a:cubicBezTo>
                  <a:pt x="707" y="12035"/>
                  <a:pt x="230718" y="-5604"/>
                  <a:pt x="313268" y="1804"/>
                </a:cubicBezTo>
                <a:cubicBezTo>
                  <a:pt x="395818" y="9212"/>
                  <a:pt x="418043" y="39904"/>
                  <a:pt x="495301" y="58954"/>
                </a:cubicBezTo>
                <a:cubicBezTo>
                  <a:pt x="572559" y="78004"/>
                  <a:pt x="685449" y="107990"/>
                  <a:pt x="776818" y="116104"/>
                </a:cubicBezTo>
                <a:cubicBezTo>
                  <a:pt x="868187" y="124218"/>
                  <a:pt x="980018" y="106932"/>
                  <a:pt x="1043518" y="107637"/>
                </a:cubicBezTo>
                <a:cubicBezTo>
                  <a:pt x="1107018" y="108342"/>
                  <a:pt x="1184276" y="121043"/>
                  <a:pt x="1157818" y="120337"/>
                </a:cubicBezTo>
                <a:cubicBezTo>
                  <a:pt x="1131360" y="119632"/>
                  <a:pt x="884768" y="103404"/>
                  <a:pt x="884768" y="103404"/>
                </a:cubicBezTo>
                <a:cubicBezTo>
                  <a:pt x="791988" y="98112"/>
                  <a:pt x="697090" y="103051"/>
                  <a:pt x="601135" y="88587"/>
                </a:cubicBezTo>
                <a:cubicBezTo>
                  <a:pt x="505180" y="74123"/>
                  <a:pt x="406401" y="30731"/>
                  <a:pt x="309035" y="16620"/>
                </a:cubicBezTo>
                <a:cubicBezTo>
                  <a:pt x="211669" y="2509"/>
                  <a:pt x="-705" y="16973"/>
                  <a:pt x="1" y="145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C665BB60-C5DD-445B-916F-7D90EA3C8EED}"/>
              </a:ext>
            </a:extLst>
          </p:cNvPr>
          <p:cNvSpPr/>
          <p:nvPr/>
        </p:nvSpPr>
        <p:spPr>
          <a:xfrm>
            <a:off x="5505937" y="6480353"/>
            <a:ext cx="192210" cy="426429"/>
          </a:xfrm>
          <a:custGeom>
            <a:avLst/>
            <a:gdLst>
              <a:gd name="connsiteX0" fmla="*/ 183663 w 192210"/>
              <a:gd name="connsiteY0" fmla="*/ 424214 h 426429"/>
              <a:gd name="connsiteX1" fmla="*/ 56663 w 192210"/>
              <a:gd name="connsiteY1" fmla="*/ 314147 h 426429"/>
              <a:gd name="connsiteX2" fmla="*/ 1630 w 192210"/>
              <a:gd name="connsiteY2" fmla="*/ 212547 h 426429"/>
              <a:gd name="connsiteX3" fmla="*/ 31263 w 192210"/>
              <a:gd name="connsiteY3" fmla="*/ 119414 h 426429"/>
              <a:gd name="connsiteX4" fmla="*/ 192130 w 192210"/>
              <a:gd name="connsiteY4" fmla="*/ 880 h 426429"/>
              <a:gd name="connsiteX5" fmla="*/ 52430 w 192210"/>
              <a:gd name="connsiteY5" fmla="*/ 72847 h 426429"/>
              <a:gd name="connsiteX6" fmla="*/ 14330 w 192210"/>
              <a:gd name="connsiteY6" fmla="*/ 208314 h 426429"/>
              <a:gd name="connsiteX7" fmla="*/ 183663 w 192210"/>
              <a:gd name="connsiteY7" fmla="*/ 424214 h 42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210" h="426429">
                <a:moveTo>
                  <a:pt x="183663" y="424214"/>
                </a:moveTo>
                <a:cubicBezTo>
                  <a:pt x="190718" y="441853"/>
                  <a:pt x="87002" y="349425"/>
                  <a:pt x="56663" y="314147"/>
                </a:cubicBezTo>
                <a:cubicBezTo>
                  <a:pt x="26324" y="278869"/>
                  <a:pt x="5863" y="245002"/>
                  <a:pt x="1630" y="212547"/>
                </a:cubicBezTo>
                <a:cubicBezTo>
                  <a:pt x="-2603" y="180091"/>
                  <a:pt x="-487" y="154692"/>
                  <a:pt x="31263" y="119414"/>
                </a:cubicBezTo>
                <a:cubicBezTo>
                  <a:pt x="63013" y="84136"/>
                  <a:pt x="188602" y="8641"/>
                  <a:pt x="192130" y="880"/>
                </a:cubicBezTo>
                <a:cubicBezTo>
                  <a:pt x="195658" y="-6881"/>
                  <a:pt x="82063" y="38275"/>
                  <a:pt x="52430" y="72847"/>
                </a:cubicBezTo>
                <a:cubicBezTo>
                  <a:pt x="22797" y="107419"/>
                  <a:pt x="-6131" y="152575"/>
                  <a:pt x="14330" y="208314"/>
                </a:cubicBezTo>
                <a:cubicBezTo>
                  <a:pt x="34791" y="264053"/>
                  <a:pt x="176608" y="406575"/>
                  <a:pt x="183663" y="4242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9FBCE5B4-6B20-4091-B0DD-652EA79DB4FB}"/>
              </a:ext>
            </a:extLst>
          </p:cNvPr>
          <p:cNvSpPr/>
          <p:nvPr/>
        </p:nvSpPr>
        <p:spPr>
          <a:xfrm>
            <a:off x="6053087" y="6370892"/>
            <a:ext cx="43067" cy="540747"/>
          </a:xfrm>
          <a:custGeom>
            <a:avLst/>
            <a:gdLst>
              <a:gd name="connsiteX0" fmla="*/ 42913 w 43067"/>
              <a:gd name="connsiteY0" fmla="*/ 275 h 540747"/>
              <a:gd name="connsiteX1" fmla="*/ 17513 w 43067"/>
              <a:gd name="connsiteY1" fmla="*/ 207708 h 540747"/>
              <a:gd name="connsiteX2" fmla="*/ 580 w 43067"/>
              <a:gd name="connsiteY2" fmla="*/ 343175 h 540747"/>
              <a:gd name="connsiteX3" fmla="*/ 38680 w 43067"/>
              <a:gd name="connsiteY3" fmla="*/ 537908 h 540747"/>
              <a:gd name="connsiteX4" fmla="*/ 25980 w 43067"/>
              <a:gd name="connsiteY4" fmla="*/ 453241 h 540747"/>
              <a:gd name="connsiteX5" fmla="*/ 580 w 43067"/>
              <a:gd name="connsiteY5" fmla="*/ 372808 h 540747"/>
              <a:gd name="connsiteX6" fmla="*/ 25980 w 43067"/>
              <a:gd name="connsiteY6" fmla="*/ 254275 h 540747"/>
              <a:gd name="connsiteX7" fmla="*/ 42913 w 43067"/>
              <a:gd name="connsiteY7" fmla="*/ 275 h 54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67" h="540747">
                <a:moveTo>
                  <a:pt x="42913" y="275"/>
                </a:moveTo>
                <a:cubicBezTo>
                  <a:pt x="41502" y="-7486"/>
                  <a:pt x="24568" y="150558"/>
                  <a:pt x="17513" y="207708"/>
                </a:cubicBezTo>
                <a:cubicBezTo>
                  <a:pt x="10458" y="264858"/>
                  <a:pt x="-2948" y="288142"/>
                  <a:pt x="580" y="343175"/>
                </a:cubicBezTo>
                <a:cubicBezTo>
                  <a:pt x="4108" y="398208"/>
                  <a:pt x="34447" y="519564"/>
                  <a:pt x="38680" y="537908"/>
                </a:cubicBezTo>
                <a:cubicBezTo>
                  <a:pt x="42913" y="556252"/>
                  <a:pt x="32330" y="480758"/>
                  <a:pt x="25980" y="453241"/>
                </a:cubicBezTo>
                <a:cubicBezTo>
                  <a:pt x="19630" y="425724"/>
                  <a:pt x="580" y="405969"/>
                  <a:pt x="580" y="372808"/>
                </a:cubicBezTo>
                <a:cubicBezTo>
                  <a:pt x="580" y="339647"/>
                  <a:pt x="16102" y="314953"/>
                  <a:pt x="25980" y="254275"/>
                </a:cubicBezTo>
                <a:cubicBezTo>
                  <a:pt x="35858" y="193597"/>
                  <a:pt x="44324" y="8036"/>
                  <a:pt x="42913" y="2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AFE96ECF-D410-4816-A183-CF3F2ED84EC7}"/>
              </a:ext>
            </a:extLst>
          </p:cNvPr>
          <p:cNvSpPr/>
          <p:nvPr/>
        </p:nvSpPr>
        <p:spPr>
          <a:xfrm>
            <a:off x="6199810" y="5822841"/>
            <a:ext cx="99552" cy="617836"/>
          </a:xfrm>
          <a:custGeom>
            <a:avLst/>
            <a:gdLst>
              <a:gd name="connsiteX0" fmla="*/ 99390 w 99552"/>
              <a:gd name="connsiteY0" fmla="*/ 109 h 617836"/>
              <a:gd name="connsiteX1" fmla="*/ 29540 w 99552"/>
              <a:gd name="connsiteY1" fmla="*/ 289034 h 617836"/>
              <a:gd name="connsiteX2" fmla="*/ 23190 w 99552"/>
              <a:gd name="connsiteY2" fmla="*/ 396984 h 617836"/>
              <a:gd name="connsiteX3" fmla="*/ 64465 w 99552"/>
              <a:gd name="connsiteY3" fmla="*/ 616059 h 617836"/>
              <a:gd name="connsiteX4" fmla="*/ 20015 w 99552"/>
              <a:gd name="connsiteY4" fmla="*/ 495409 h 617836"/>
              <a:gd name="connsiteX5" fmla="*/ 7315 w 99552"/>
              <a:gd name="connsiteY5" fmla="*/ 403334 h 617836"/>
              <a:gd name="connsiteX6" fmla="*/ 7315 w 99552"/>
              <a:gd name="connsiteY6" fmla="*/ 323959 h 617836"/>
              <a:gd name="connsiteX7" fmla="*/ 99390 w 99552"/>
              <a:gd name="connsiteY7" fmla="*/ 109 h 61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552" h="617836">
                <a:moveTo>
                  <a:pt x="99390" y="109"/>
                </a:moveTo>
                <a:cubicBezTo>
                  <a:pt x="103094" y="-5712"/>
                  <a:pt x="42240" y="222888"/>
                  <a:pt x="29540" y="289034"/>
                </a:cubicBezTo>
                <a:cubicBezTo>
                  <a:pt x="16840" y="355180"/>
                  <a:pt x="17369" y="342480"/>
                  <a:pt x="23190" y="396984"/>
                </a:cubicBezTo>
                <a:cubicBezTo>
                  <a:pt x="29011" y="451488"/>
                  <a:pt x="64994" y="599655"/>
                  <a:pt x="64465" y="616059"/>
                </a:cubicBezTo>
                <a:cubicBezTo>
                  <a:pt x="63936" y="632463"/>
                  <a:pt x="29540" y="530863"/>
                  <a:pt x="20015" y="495409"/>
                </a:cubicBezTo>
                <a:cubicBezTo>
                  <a:pt x="10490" y="459955"/>
                  <a:pt x="9432" y="431909"/>
                  <a:pt x="7315" y="403334"/>
                </a:cubicBezTo>
                <a:cubicBezTo>
                  <a:pt x="5198" y="374759"/>
                  <a:pt x="-8031" y="389576"/>
                  <a:pt x="7315" y="323959"/>
                </a:cubicBezTo>
                <a:cubicBezTo>
                  <a:pt x="22661" y="258342"/>
                  <a:pt x="95686" y="5930"/>
                  <a:pt x="99390" y="1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1AA64D71-0A97-4EC0-BDEF-CD40A6102B5F}"/>
              </a:ext>
            </a:extLst>
          </p:cNvPr>
          <p:cNvSpPr/>
          <p:nvPr/>
        </p:nvSpPr>
        <p:spPr>
          <a:xfrm>
            <a:off x="7522567" y="7094825"/>
            <a:ext cx="634865" cy="385338"/>
          </a:xfrm>
          <a:custGeom>
            <a:avLst/>
            <a:gdLst>
              <a:gd name="connsiteX0" fmla="*/ 630833 w 634865"/>
              <a:gd name="connsiteY0" fmla="*/ 242 h 385338"/>
              <a:gd name="connsiteX1" fmla="*/ 499600 w 634865"/>
              <a:gd name="connsiteY1" fmla="*/ 233075 h 385338"/>
              <a:gd name="connsiteX2" fmla="*/ 342966 w 634865"/>
              <a:gd name="connsiteY2" fmla="*/ 330442 h 385338"/>
              <a:gd name="connsiteX3" fmla="*/ 224433 w 634865"/>
              <a:gd name="connsiteY3" fmla="*/ 381242 h 385338"/>
              <a:gd name="connsiteX4" fmla="*/ 66 w 634865"/>
              <a:gd name="connsiteY4" fmla="*/ 381242 h 385338"/>
              <a:gd name="connsiteX5" fmla="*/ 203266 w 634865"/>
              <a:gd name="connsiteY5" fmla="*/ 372775 h 385338"/>
              <a:gd name="connsiteX6" fmla="*/ 414933 w 634865"/>
              <a:gd name="connsiteY6" fmla="*/ 326208 h 385338"/>
              <a:gd name="connsiteX7" fmla="*/ 584266 w 634865"/>
              <a:gd name="connsiteY7" fmla="*/ 190742 h 385338"/>
              <a:gd name="connsiteX8" fmla="*/ 630833 w 634865"/>
              <a:gd name="connsiteY8" fmla="*/ 242 h 38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865" h="385338">
                <a:moveTo>
                  <a:pt x="630833" y="242"/>
                </a:moveTo>
                <a:cubicBezTo>
                  <a:pt x="616722" y="7297"/>
                  <a:pt x="547578" y="178042"/>
                  <a:pt x="499600" y="233075"/>
                </a:cubicBezTo>
                <a:cubicBezTo>
                  <a:pt x="451622" y="288108"/>
                  <a:pt x="388827" y="305748"/>
                  <a:pt x="342966" y="330442"/>
                </a:cubicBezTo>
                <a:cubicBezTo>
                  <a:pt x="297105" y="355136"/>
                  <a:pt x="281583" y="372775"/>
                  <a:pt x="224433" y="381242"/>
                </a:cubicBezTo>
                <a:cubicBezTo>
                  <a:pt x="167283" y="389709"/>
                  <a:pt x="3594" y="382653"/>
                  <a:pt x="66" y="381242"/>
                </a:cubicBezTo>
                <a:cubicBezTo>
                  <a:pt x="-3462" y="379831"/>
                  <a:pt x="134122" y="381947"/>
                  <a:pt x="203266" y="372775"/>
                </a:cubicBezTo>
                <a:cubicBezTo>
                  <a:pt x="272410" y="363603"/>
                  <a:pt x="351433" y="356547"/>
                  <a:pt x="414933" y="326208"/>
                </a:cubicBezTo>
                <a:cubicBezTo>
                  <a:pt x="478433" y="295869"/>
                  <a:pt x="548283" y="239425"/>
                  <a:pt x="584266" y="190742"/>
                </a:cubicBezTo>
                <a:cubicBezTo>
                  <a:pt x="620249" y="142059"/>
                  <a:pt x="644944" y="-6813"/>
                  <a:pt x="630833" y="2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2B678F0E-BD71-47C0-A5B7-693C4EFE3003}"/>
              </a:ext>
            </a:extLst>
          </p:cNvPr>
          <p:cNvSpPr/>
          <p:nvPr/>
        </p:nvSpPr>
        <p:spPr>
          <a:xfrm>
            <a:off x="5294225" y="6735935"/>
            <a:ext cx="230636" cy="94565"/>
          </a:xfrm>
          <a:custGeom>
            <a:avLst/>
            <a:gdLst>
              <a:gd name="connsiteX0" fmla="*/ 230275 w 230636"/>
              <a:gd name="connsiteY0" fmla="*/ 93490 h 94565"/>
              <a:gd name="connsiteX1" fmla="*/ 147725 w 230636"/>
              <a:gd name="connsiteY1" fmla="*/ 10940 h 94565"/>
              <a:gd name="connsiteX2" fmla="*/ 27075 w 230636"/>
              <a:gd name="connsiteY2" fmla="*/ 7765 h 94565"/>
              <a:gd name="connsiteX3" fmla="*/ 4850 w 230636"/>
              <a:gd name="connsiteY3" fmla="*/ 74440 h 94565"/>
              <a:gd name="connsiteX4" fmla="*/ 96925 w 230636"/>
              <a:gd name="connsiteY4" fmla="*/ 83965 h 94565"/>
              <a:gd name="connsiteX5" fmla="*/ 115975 w 230636"/>
              <a:gd name="connsiteY5" fmla="*/ 61740 h 94565"/>
              <a:gd name="connsiteX6" fmla="*/ 230275 w 230636"/>
              <a:gd name="connsiteY6" fmla="*/ 93490 h 9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636" h="94565">
                <a:moveTo>
                  <a:pt x="230275" y="93490"/>
                </a:moveTo>
                <a:cubicBezTo>
                  <a:pt x="235567" y="85023"/>
                  <a:pt x="181592" y="25228"/>
                  <a:pt x="147725" y="10940"/>
                </a:cubicBezTo>
                <a:cubicBezTo>
                  <a:pt x="113858" y="-3348"/>
                  <a:pt x="50887" y="-2818"/>
                  <a:pt x="27075" y="7765"/>
                </a:cubicBezTo>
                <a:cubicBezTo>
                  <a:pt x="3263" y="18348"/>
                  <a:pt x="-6792" y="61740"/>
                  <a:pt x="4850" y="74440"/>
                </a:cubicBezTo>
                <a:cubicBezTo>
                  <a:pt x="16492" y="87140"/>
                  <a:pt x="78404" y="86082"/>
                  <a:pt x="96925" y="83965"/>
                </a:cubicBezTo>
                <a:cubicBezTo>
                  <a:pt x="115446" y="81848"/>
                  <a:pt x="99042" y="65973"/>
                  <a:pt x="115975" y="61740"/>
                </a:cubicBezTo>
                <a:cubicBezTo>
                  <a:pt x="132908" y="57507"/>
                  <a:pt x="224983" y="101957"/>
                  <a:pt x="230275" y="9349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C7C22A2F-CAB2-4130-BC61-9A15C2EF1556}"/>
              </a:ext>
            </a:extLst>
          </p:cNvPr>
          <p:cNvSpPr/>
          <p:nvPr/>
        </p:nvSpPr>
        <p:spPr>
          <a:xfrm>
            <a:off x="4349944" y="5651282"/>
            <a:ext cx="531659" cy="296599"/>
          </a:xfrm>
          <a:custGeom>
            <a:avLst/>
            <a:gdLst>
              <a:gd name="connsiteX0" fmla="*/ 2981 w 531659"/>
              <a:gd name="connsiteY0" fmla="*/ 90706 h 296599"/>
              <a:gd name="connsiteX1" fmla="*/ 193481 w 531659"/>
              <a:gd name="connsiteY1" fmla="*/ 9743 h 296599"/>
              <a:gd name="connsiteX2" fmla="*/ 260156 w 531659"/>
              <a:gd name="connsiteY2" fmla="*/ 14506 h 296599"/>
              <a:gd name="connsiteX3" fmla="*/ 261744 w 531659"/>
              <a:gd name="connsiteY3" fmla="*/ 127218 h 296599"/>
              <a:gd name="connsiteX4" fmla="*/ 353819 w 531659"/>
              <a:gd name="connsiteY4" fmla="*/ 216118 h 296599"/>
              <a:gd name="connsiteX5" fmla="*/ 531619 w 531659"/>
              <a:gd name="connsiteY5" fmla="*/ 293906 h 296599"/>
              <a:gd name="connsiteX6" fmla="*/ 368106 w 531659"/>
              <a:gd name="connsiteY6" fmla="*/ 266918 h 296599"/>
              <a:gd name="connsiteX7" fmla="*/ 160144 w 531659"/>
              <a:gd name="connsiteY7" fmla="*/ 154206 h 296599"/>
              <a:gd name="connsiteX8" fmla="*/ 115694 w 531659"/>
              <a:gd name="connsiteY8" fmla="*/ 122456 h 296599"/>
              <a:gd name="connsiteX9" fmla="*/ 79181 w 531659"/>
              <a:gd name="connsiteY9" fmla="*/ 87531 h 296599"/>
              <a:gd name="connsiteX10" fmla="*/ 2981 w 531659"/>
              <a:gd name="connsiteY10" fmla="*/ 90706 h 2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1659" h="296599">
                <a:moveTo>
                  <a:pt x="2981" y="90706"/>
                </a:moveTo>
                <a:cubicBezTo>
                  <a:pt x="22031" y="77741"/>
                  <a:pt x="150619" y="22443"/>
                  <a:pt x="193481" y="9743"/>
                </a:cubicBezTo>
                <a:cubicBezTo>
                  <a:pt x="236344" y="-2957"/>
                  <a:pt x="248779" y="-5073"/>
                  <a:pt x="260156" y="14506"/>
                </a:cubicBezTo>
                <a:cubicBezTo>
                  <a:pt x="271533" y="34085"/>
                  <a:pt x="246134" y="93616"/>
                  <a:pt x="261744" y="127218"/>
                </a:cubicBezTo>
                <a:cubicBezTo>
                  <a:pt x="277354" y="160820"/>
                  <a:pt x="308840" y="188337"/>
                  <a:pt x="353819" y="216118"/>
                </a:cubicBezTo>
                <a:cubicBezTo>
                  <a:pt x="398798" y="243899"/>
                  <a:pt x="529238" y="285440"/>
                  <a:pt x="531619" y="293906"/>
                </a:cubicBezTo>
                <a:cubicBezTo>
                  <a:pt x="534000" y="302372"/>
                  <a:pt x="430018" y="290201"/>
                  <a:pt x="368106" y="266918"/>
                </a:cubicBezTo>
                <a:cubicBezTo>
                  <a:pt x="306194" y="243635"/>
                  <a:pt x="202213" y="178283"/>
                  <a:pt x="160144" y="154206"/>
                </a:cubicBezTo>
                <a:cubicBezTo>
                  <a:pt x="118075" y="130129"/>
                  <a:pt x="129188" y="133569"/>
                  <a:pt x="115694" y="122456"/>
                </a:cubicBezTo>
                <a:cubicBezTo>
                  <a:pt x="102200" y="111344"/>
                  <a:pt x="96643" y="94675"/>
                  <a:pt x="79181" y="87531"/>
                </a:cubicBezTo>
                <a:cubicBezTo>
                  <a:pt x="61719" y="80387"/>
                  <a:pt x="-16069" y="103671"/>
                  <a:pt x="2981" y="907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BAB716D3-3BEF-419E-B4A5-AFCD0663E756}"/>
              </a:ext>
            </a:extLst>
          </p:cNvPr>
          <p:cNvSpPr/>
          <p:nvPr/>
        </p:nvSpPr>
        <p:spPr>
          <a:xfrm>
            <a:off x="7260674" y="5649763"/>
            <a:ext cx="399519" cy="168037"/>
          </a:xfrm>
          <a:custGeom>
            <a:avLst/>
            <a:gdLst>
              <a:gd name="connsiteX0" fmla="*/ 5314 w 399519"/>
              <a:gd name="connsiteY0" fmla="*/ 150 h 168037"/>
              <a:gd name="connsiteX1" fmla="*/ 100564 w 399519"/>
              <a:gd name="connsiteY1" fmla="*/ 76350 h 168037"/>
              <a:gd name="connsiteX2" fmla="*/ 222801 w 399519"/>
              <a:gd name="connsiteY2" fmla="*/ 139850 h 168037"/>
              <a:gd name="connsiteX3" fmla="*/ 324401 w 399519"/>
              <a:gd name="connsiteY3" fmla="*/ 166837 h 168037"/>
              <a:gd name="connsiteX4" fmla="*/ 391076 w 399519"/>
              <a:gd name="connsiteY4" fmla="*/ 163662 h 168037"/>
              <a:gd name="connsiteX5" fmla="*/ 384726 w 399519"/>
              <a:gd name="connsiteY5" fmla="*/ 154137 h 168037"/>
              <a:gd name="connsiteX6" fmla="*/ 265664 w 399519"/>
              <a:gd name="connsiteY6" fmla="*/ 96987 h 168037"/>
              <a:gd name="connsiteX7" fmla="*/ 5314 w 399519"/>
              <a:gd name="connsiteY7" fmla="*/ 150 h 16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9519" h="168037">
                <a:moveTo>
                  <a:pt x="5314" y="150"/>
                </a:moveTo>
                <a:cubicBezTo>
                  <a:pt x="-22203" y="-3290"/>
                  <a:pt x="64316" y="53067"/>
                  <a:pt x="100564" y="76350"/>
                </a:cubicBezTo>
                <a:cubicBezTo>
                  <a:pt x="136812" y="99633"/>
                  <a:pt x="185495" y="124769"/>
                  <a:pt x="222801" y="139850"/>
                </a:cubicBezTo>
                <a:cubicBezTo>
                  <a:pt x="260107" y="154931"/>
                  <a:pt x="296355" y="162868"/>
                  <a:pt x="324401" y="166837"/>
                </a:cubicBezTo>
                <a:cubicBezTo>
                  <a:pt x="352447" y="170806"/>
                  <a:pt x="391076" y="163662"/>
                  <a:pt x="391076" y="163662"/>
                </a:cubicBezTo>
                <a:cubicBezTo>
                  <a:pt x="401130" y="161545"/>
                  <a:pt x="405628" y="165250"/>
                  <a:pt x="384726" y="154137"/>
                </a:cubicBezTo>
                <a:cubicBezTo>
                  <a:pt x="363824" y="143025"/>
                  <a:pt x="327577" y="123181"/>
                  <a:pt x="265664" y="96987"/>
                </a:cubicBezTo>
                <a:cubicBezTo>
                  <a:pt x="203751" y="70793"/>
                  <a:pt x="32831" y="3590"/>
                  <a:pt x="5314" y="1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73C69B00-B698-4231-84E6-FA40C6268F1F}"/>
              </a:ext>
            </a:extLst>
          </p:cNvPr>
          <p:cNvSpPr/>
          <p:nvPr/>
        </p:nvSpPr>
        <p:spPr>
          <a:xfrm>
            <a:off x="6581959" y="5767917"/>
            <a:ext cx="226904" cy="181388"/>
          </a:xfrm>
          <a:custGeom>
            <a:avLst/>
            <a:gdLst>
              <a:gd name="connsiteX0" fmla="*/ 218891 w 226904"/>
              <a:gd name="connsiteY0" fmla="*/ 112183 h 181388"/>
              <a:gd name="connsiteX1" fmla="*/ 19924 w 226904"/>
              <a:gd name="connsiteY1" fmla="*/ 177800 h 181388"/>
              <a:gd name="connsiteX2" fmla="*/ 19924 w 226904"/>
              <a:gd name="connsiteY2" fmla="*/ 160866 h 181388"/>
              <a:gd name="connsiteX3" fmla="*/ 134224 w 226904"/>
              <a:gd name="connsiteY3" fmla="*/ 61383 h 181388"/>
              <a:gd name="connsiteX4" fmla="*/ 182908 w 226904"/>
              <a:gd name="connsiteY4" fmla="*/ 0 h 181388"/>
              <a:gd name="connsiteX5" fmla="*/ 187141 w 226904"/>
              <a:gd name="connsiteY5" fmla="*/ 61383 h 181388"/>
              <a:gd name="connsiteX6" fmla="*/ 218891 w 226904"/>
              <a:gd name="connsiteY6" fmla="*/ 112183 h 18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904" h="181388">
                <a:moveTo>
                  <a:pt x="218891" y="112183"/>
                </a:moveTo>
                <a:cubicBezTo>
                  <a:pt x="191022" y="131586"/>
                  <a:pt x="53085" y="169686"/>
                  <a:pt x="19924" y="177800"/>
                </a:cubicBezTo>
                <a:cubicBezTo>
                  <a:pt x="-13237" y="185914"/>
                  <a:pt x="874" y="180269"/>
                  <a:pt x="19924" y="160866"/>
                </a:cubicBezTo>
                <a:cubicBezTo>
                  <a:pt x="38974" y="141463"/>
                  <a:pt x="107060" y="88194"/>
                  <a:pt x="134224" y="61383"/>
                </a:cubicBezTo>
                <a:cubicBezTo>
                  <a:pt x="161388" y="34572"/>
                  <a:pt x="174089" y="0"/>
                  <a:pt x="182908" y="0"/>
                </a:cubicBezTo>
                <a:cubicBezTo>
                  <a:pt x="191727" y="0"/>
                  <a:pt x="180791" y="41628"/>
                  <a:pt x="187141" y="61383"/>
                </a:cubicBezTo>
                <a:cubicBezTo>
                  <a:pt x="193491" y="81138"/>
                  <a:pt x="246760" y="92780"/>
                  <a:pt x="218891" y="1121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C1715F5-5DD3-462E-8BB0-7AB73FE10FDB}"/>
              </a:ext>
            </a:extLst>
          </p:cNvPr>
          <p:cNvSpPr/>
          <p:nvPr/>
        </p:nvSpPr>
        <p:spPr>
          <a:xfrm>
            <a:off x="5141931" y="5771724"/>
            <a:ext cx="253607" cy="201620"/>
          </a:xfrm>
          <a:custGeom>
            <a:avLst/>
            <a:gdLst>
              <a:gd name="connsiteX0" fmla="*/ 3686 w 253607"/>
              <a:gd name="connsiteY0" fmla="*/ 2543 h 201620"/>
              <a:gd name="connsiteX1" fmla="*/ 209002 w 253607"/>
              <a:gd name="connsiteY1" fmla="*/ 163409 h 201620"/>
              <a:gd name="connsiteX2" fmla="*/ 251336 w 253607"/>
              <a:gd name="connsiteY2" fmla="*/ 201509 h 201620"/>
              <a:gd name="connsiteX3" fmla="*/ 166669 w 253607"/>
              <a:gd name="connsiteY3" fmla="*/ 157059 h 201620"/>
              <a:gd name="connsiteX4" fmla="*/ 82002 w 253607"/>
              <a:gd name="connsiteY4" fmla="*/ 70276 h 201620"/>
              <a:gd name="connsiteX5" fmla="*/ 3686 w 253607"/>
              <a:gd name="connsiteY5" fmla="*/ 2543 h 20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607" h="201620">
                <a:moveTo>
                  <a:pt x="3686" y="2543"/>
                </a:moveTo>
                <a:cubicBezTo>
                  <a:pt x="24853" y="18065"/>
                  <a:pt x="167727" y="130248"/>
                  <a:pt x="209002" y="163409"/>
                </a:cubicBezTo>
                <a:cubicBezTo>
                  <a:pt x="250277" y="196570"/>
                  <a:pt x="258391" y="202567"/>
                  <a:pt x="251336" y="201509"/>
                </a:cubicBezTo>
                <a:cubicBezTo>
                  <a:pt x="244281" y="200451"/>
                  <a:pt x="194891" y="178931"/>
                  <a:pt x="166669" y="157059"/>
                </a:cubicBezTo>
                <a:cubicBezTo>
                  <a:pt x="138447" y="135187"/>
                  <a:pt x="105638" y="93912"/>
                  <a:pt x="82002" y="70276"/>
                </a:cubicBezTo>
                <a:cubicBezTo>
                  <a:pt x="58366" y="46640"/>
                  <a:pt x="-17481" y="-12979"/>
                  <a:pt x="3686" y="25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A5AD04A-801D-4424-A953-8CDA9B92F1DB}"/>
              </a:ext>
            </a:extLst>
          </p:cNvPr>
          <p:cNvSpPr/>
          <p:nvPr/>
        </p:nvSpPr>
        <p:spPr>
          <a:xfrm>
            <a:off x="4181247" y="5735260"/>
            <a:ext cx="263855" cy="77698"/>
          </a:xfrm>
          <a:custGeom>
            <a:avLst/>
            <a:gdLst>
              <a:gd name="connsiteX0" fmla="*/ 179616 w 263855"/>
              <a:gd name="connsiteY0" fmla="*/ 70228 h 77698"/>
              <a:gd name="connsiteX1" fmla="*/ 112941 w 263855"/>
              <a:gd name="connsiteY1" fmla="*/ 71815 h 77698"/>
              <a:gd name="connsiteX2" fmla="*/ 228 w 263855"/>
              <a:gd name="connsiteY2" fmla="*/ 8315 h 77698"/>
              <a:gd name="connsiteX3" fmla="*/ 144691 w 263855"/>
              <a:gd name="connsiteY3" fmla="*/ 30540 h 77698"/>
              <a:gd name="connsiteX4" fmla="*/ 206603 w 263855"/>
              <a:gd name="connsiteY4" fmla="*/ 14665 h 77698"/>
              <a:gd name="connsiteX5" fmla="*/ 263753 w 263855"/>
              <a:gd name="connsiteY5" fmla="*/ 378 h 77698"/>
              <a:gd name="connsiteX6" fmla="*/ 219303 w 263855"/>
              <a:gd name="connsiteY6" fmla="*/ 30540 h 77698"/>
              <a:gd name="connsiteX7" fmla="*/ 179616 w 263855"/>
              <a:gd name="connsiteY7" fmla="*/ 70228 h 7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855" h="77698">
                <a:moveTo>
                  <a:pt x="179616" y="70228"/>
                </a:moveTo>
                <a:cubicBezTo>
                  <a:pt x="161889" y="77107"/>
                  <a:pt x="142839" y="82134"/>
                  <a:pt x="112941" y="71815"/>
                </a:cubicBezTo>
                <a:cubicBezTo>
                  <a:pt x="83043" y="61496"/>
                  <a:pt x="-5064" y="15194"/>
                  <a:pt x="228" y="8315"/>
                </a:cubicBezTo>
                <a:cubicBezTo>
                  <a:pt x="5520" y="1436"/>
                  <a:pt x="110295" y="29482"/>
                  <a:pt x="144691" y="30540"/>
                </a:cubicBezTo>
                <a:cubicBezTo>
                  <a:pt x="179087" y="31598"/>
                  <a:pt x="206603" y="14665"/>
                  <a:pt x="206603" y="14665"/>
                </a:cubicBezTo>
                <a:cubicBezTo>
                  <a:pt x="226447" y="9638"/>
                  <a:pt x="261636" y="-2268"/>
                  <a:pt x="263753" y="378"/>
                </a:cubicBezTo>
                <a:cubicBezTo>
                  <a:pt x="265870" y="3024"/>
                  <a:pt x="234649" y="21015"/>
                  <a:pt x="219303" y="30540"/>
                </a:cubicBezTo>
                <a:cubicBezTo>
                  <a:pt x="203957" y="40065"/>
                  <a:pt x="197343" y="63349"/>
                  <a:pt x="179616" y="702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91BB8870-31EF-43EA-8083-B57E0836E03E}"/>
              </a:ext>
            </a:extLst>
          </p:cNvPr>
          <p:cNvSpPr/>
          <p:nvPr/>
        </p:nvSpPr>
        <p:spPr>
          <a:xfrm>
            <a:off x="4058580" y="5847569"/>
            <a:ext cx="242524" cy="115272"/>
          </a:xfrm>
          <a:custGeom>
            <a:avLst/>
            <a:gdLst>
              <a:gd name="connsiteX0" fmla="*/ 241958 w 242524"/>
              <a:gd name="connsiteY0" fmla="*/ 113494 h 115272"/>
              <a:gd name="connsiteX1" fmla="*/ 94320 w 242524"/>
              <a:gd name="connsiteY1" fmla="*/ 49994 h 115272"/>
              <a:gd name="connsiteX2" fmla="*/ 658 w 242524"/>
              <a:gd name="connsiteY2" fmla="*/ 781 h 115272"/>
              <a:gd name="connsiteX3" fmla="*/ 140358 w 242524"/>
              <a:gd name="connsiteY3" fmla="*/ 89681 h 115272"/>
              <a:gd name="connsiteX4" fmla="*/ 241958 w 242524"/>
              <a:gd name="connsiteY4" fmla="*/ 113494 h 115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24" h="115272">
                <a:moveTo>
                  <a:pt x="241958" y="113494"/>
                </a:moveTo>
                <a:cubicBezTo>
                  <a:pt x="234285" y="106879"/>
                  <a:pt x="134537" y="68779"/>
                  <a:pt x="94320" y="49994"/>
                </a:cubicBezTo>
                <a:cubicBezTo>
                  <a:pt x="54103" y="31209"/>
                  <a:pt x="-7015" y="-5834"/>
                  <a:pt x="658" y="781"/>
                </a:cubicBezTo>
                <a:cubicBezTo>
                  <a:pt x="8331" y="7395"/>
                  <a:pt x="103316" y="71954"/>
                  <a:pt x="140358" y="89681"/>
                </a:cubicBezTo>
                <a:cubicBezTo>
                  <a:pt x="177400" y="107408"/>
                  <a:pt x="249631" y="120109"/>
                  <a:pt x="241958" y="1134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DE8D9B22-6824-4FC3-B7DB-366768574DE1}"/>
              </a:ext>
            </a:extLst>
          </p:cNvPr>
          <p:cNvSpPr/>
          <p:nvPr/>
        </p:nvSpPr>
        <p:spPr>
          <a:xfrm>
            <a:off x="4416364" y="5806768"/>
            <a:ext cx="209619" cy="84155"/>
          </a:xfrm>
          <a:custGeom>
            <a:avLst/>
            <a:gdLst>
              <a:gd name="connsiteX0" fmla="*/ 209611 w 209619"/>
              <a:gd name="connsiteY0" fmla="*/ 16182 h 84155"/>
              <a:gd name="connsiteX1" fmla="*/ 138174 w 209619"/>
              <a:gd name="connsiteY1" fmla="*/ 60632 h 84155"/>
              <a:gd name="connsiteX2" fmla="*/ 90549 w 209619"/>
              <a:gd name="connsiteY2" fmla="*/ 81270 h 84155"/>
              <a:gd name="connsiteX3" fmla="*/ 54036 w 209619"/>
              <a:gd name="connsiteY3" fmla="*/ 81270 h 84155"/>
              <a:gd name="connsiteX4" fmla="*/ 61 w 209619"/>
              <a:gd name="connsiteY4" fmla="*/ 55870 h 84155"/>
              <a:gd name="connsiteX5" fmla="*/ 65149 w 209619"/>
              <a:gd name="connsiteY5" fmla="*/ 55870 h 84155"/>
              <a:gd name="connsiteX6" fmla="*/ 95311 w 209619"/>
              <a:gd name="connsiteY6" fmla="*/ 9832 h 84155"/>
              <a:gd name="connsiteX7" fmla="*/ 133411 w 209619"/>
              <a:gd name="connsiteY7" fmla="*/ 307 h 84155"/>
              <a:gd name="connsiteX8" fmla="*/ 209611 w 209619"/>
              <a:gd name="connsiteY8" fmla="*/ 16182 h 8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619" h="84155">
                <a:moveTo>
                  <a:pt x="209611" y="16182"/>
                </a:moveTo>
                <a:cubicBezTo>
                  <a:pt x="210405" y="26236"/>
                  <a:pt x="158018" y="49784"/>
                  <a:pt x="138174" y="60632"/>
                </a:cubicBezTo>
                <a:cubicBezTo>
                  <a:pt x="118330" y="71480"/>
                  <a:pt x="104572" y="77830"/>
                  <a:pt x="90549" y="81270"/>
                </a:cubicBezTo>
                <a:cubicBezTo>
                  <a:pt x="76526" y="84710"/>
                  <a:pt x="69117" y="85503"/>
                  <a:pt x="54036" y="81270"/>
                </a:cubicBezTo>
                <a:cubicBezTo>
                  <a:pt x="38955" y="77037"/>
                  <a:pt x="-1791" y="60103"/>
                  <a:pt x="61" y="55870"/>
                </a:cubicBezTo>
                <a:cubicBezTo>
                  <a:pt x="1913" y="51637"/>
                  <a:pt x="49274" y="63543"/>
                  <a:pt x="65149" y="55870"/>
                </a:cubicBezTo>
                <a:cubicBezTo>
                  <a:pt x="81024" y="48197"/>
                  <a:pt x="83934" y="19092"/>
                  <a:pt x="95311" y="9832"/>
                </a:cubicBezTo>
                <a:cubicBezTo>
                  <a:pt x="106688" y="572"/>
                  <a:pt x="112244" y="-751"/>
                  <a:pt x="133411" y="307"/>
                </a:cubicBezTo>
                <a:cubicBezTo>
                  <a:pt x="154578" y="1365"/>
                  <a:pt x="208817" y="6128"/>
                  <a:pt x="209611" y="161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B5ECA69A-2A06-4DCF-BB89-7DF09188E772}"/>
              </a:ext>
            </a:extLst>
          </p:cNvPr>
          <p:cNvSpPr/>
          <p:nvPr/>
        </p:nvSpPr>
        <p:spPr>
          <a:xfrm>
            <a:off x="4294188" y="5917519"/>
            <a:ext cx="214328" cy="34058"/>
          </a:xfrm>
          <a:custGeom>
            <a:avLst/>
            <a:gdLst>
              <a:gd name="connsiteX0" fmla="*/ 214312 w 214328"/>
              <a:gd name="connsiteY0" fmla="*/ 681 h 34058"/>
              <a:gd name="connsiteX1" fmla="*/ 130175 w 214328"/>
              <a:gd name="connsiteY1" fmla="*/ 29256 h 34058"/>
              <a:gd name="connsiteX2" fmla="*/ 0 w 214328"/>
              <a:gd name="connsiteY2" fmla="*/ 34019 h 34058"/>
              <a:gd name="connsiteX3" fmla="*/ 150812 w 214328"/>
              <a:gd name="connsiteY3" fmla="*/ 22906 h 34058"/>
              <a:gd name="connsiteX4" fmla="*/ 123825 w 214328"/>
              <a:gd name="connsiteY4" fmla="*/ 10206 h 34058"/>
              <a:gd name="connsiteX5" fmla="*/ 214312 w 214328"/>
              <a:gd name="connsiteY5" fmla="*/ 681 h 3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328" h="34058">
                <a:moveTo>
                  <a:pt x="214312" y="681"/>
                </a:moveTo>
                <a:cubicBezTo>
                  <a:pt x="215370" y="3856"/>
                  <a:pt x="165894" y="23700"/>
                  <a:pt x="130175" y="29256"/>
                </a:cubicBezTo>
                <a:cubicBezTo>
                  <a:pt x="94456" y="34812"/>
                  <a:pt x="0" y="34019"/>
                  <a:pt x="0" y="34019"/>
                </a:cubicBezTo>
                <a:cubicBezTo>
                  <a:pt x="3439" y="32961"/>
                  <a:pt x="130174" y="26875"/>
                  <a:pt x="150812" y="22906"/>
                </a:cubicBezTo>
                <a:cubicBezTo>
                  <a:pt x="171450" y="18937"/>
                  <a:pt x="118798" y="14175"/>
                  <a:pt x="123825" y="10206"/>
                </a:cubicBezTo>
                <a:cubicBezTo>
                  <a:pt x="128852" y="6237"/>
                  <a:pt x="213254" y="-2494"/>
                  <a:pt x="214312" y="6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2C7909D-BA9F-4B86-9007-06A8DB9B2A49}"/>
              </a:ext>
            </a:extLst>
          </p:cNvPr>
          <p:cNvSpPr/>
          <p:nvPr/>
        </p:nvSpPr>
        <p:spPr>
          <a:xfrm>
            <a:off x="5306790" y="5884382"/>
            <a:ext cx="242152" cy="342935"/>
          </a:xfrm>
          <a:custGeom>
            <a:avLst/>
            <a:gdLst>
              <a:gd name="connsiteX0" fmla="*/ 223 w 242152"/>
              <a:gd name="connsiteY0" fmla="*/ 481 h 342935"/>
              <a:gd name="connsiteX1" fmla="*/ 195485 w 242152"/>
              <a:gd name="connsiteY1" fmla="*/ 148118 h 342935"/>
              <a:gd name="connsiteX2" fmla="*/ 241523 w 242152"/>
              <a:gd name="connsiteY2" fmla="*/ 340206 h 342935"/>
              <a:gd name="connsiteX3" fmla="*/ 220885 w 242152"/>
              <a:gd name="connsiteY3" fmla="*/ 254481 h 342935"/>
              <a:gd name="connsiteX4" fmla="*/ 201835 w 242152"/>
              <a:gd name="connsiteY4" fmla="*/ 159231 h 342935"/>
              <a:gd name="connsiteX5" fmla="*/ 157385 w 242152"/>
              <a:gd name="connsiteY5" fmla="*/ 102081 h 342935"/>
              <a:gd name="connsiteX6" fmla="*/ 223 w 242152"/>
              <a:gd name="connsiteY6" fmla="*/ 481 h 34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152" h="342935">
                <a:moveTo>
                  <a:pt x="223" y="481"/>
                </a:moveTo>
                <a:cubicBezTo>
                  <a:pt x="6573" y="8154"/>
                  <a:pt x="155268" y="91497"/>
                  <a:pt x="195485" y="148118"/>
                </a:cubicBezTo>
                <a:cubicBezTo>
                  <a:pt x="235702" y="204739"/>
                  <a:pt x="237290" y="322479"/>
                  <a:pt x="241523" y="340206"/>
                </a:cubicBezTo>
                <a:cubicBezTo>
                  <a:pt x="245756" y="357933"/>
                  <a:pt x="227500" y="284644"/>
                  <a:pt x="220885" y="254481"/>
                </a:cubicBezTo>
                <a:cubicBezTo>
                  <a:pt x="214270" y="224319"/>
                  <a:pt x="212418" y="184631"/>
                  <a:pt x="201835" y="159231"/>
                </a:cubicBezTo>
                <a:cubicBezTo>
                  <a:pt x="191252" y="133831"/>
                  <a:pt x="189929" y="125100"/>
                  <a:pt x="157385" y="102081"/>
                </a:cubicBezTo>
                <a:cubicBezTo>
                  <a:pt x="124841" y="79062"/>
                  <a:pt x="-6127" y="-7192"/>
                  <a:pt x="223" y="4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53D23D18-3750-42C5-B232-EFD4C899C3F5}"/>
              </a:ext>
            </a:extLst>
          </p:cNvPr>
          <p:cNvSpPr/>
          <p:nvPr/>
        </p:nvSpPr>
        <p:spPr>
          <a:xfrm>
            <a:off x="6580188" y="5927725"/>
            <a:ext cx="506306" cy="52686"/>
          </a:xfrm>
          <a:custGeom>
            <a:avLst/>
            <a:gdLst>
              <a:gd name="connsiteX0" fmla="*/ 0 w 506306"/>
              <a:gd name="connsiteY0" fmla="*/ 0 h 52686"/>
              <a:gd name="connsiteX1" fmla="*/ 179387 w 506306"/>
              <a:gd name="connsiteY1" fmla="*/ 49213 h 52686"/>
              <a:gd name="connsiteX2" fmla="*/ 261937 w 506306"/>
              <a:gd name="connsiteY2" fmla="*/ 46038 h 52686"/>
              <a:gd name="connsiteX3" fmla="*/ 407987 w 506306"/>
              <a:gd name="connsiteY3" fmla="*/ 36513 h 52686"/>
              <a:gd name="connsiteX4" fmla="*/ 504825 w 506306"/>
              <a:gd name="connsiteY4" fmla="*/ 20638 h 52686"/>
              <a:gd name="connsiteX5" fmla="*/ 333375 w 506306"/>
              <a:gd name="connsiteY5" fmla="*/ 49213 h 52686"/>
              <a:gd name="connsiteX6" fmla="*/ 217487 w 506306"/>
              <a:gd name="connsiteY6" fmla="*/ 49213 h 52686"/>
              <a:gd name="connsiteX7" fmla="*/ 101600 w 506306"/>
              <a:gd name="connsiteY7" fmla="*/ 22225 h 52686"/>
              <a:gd name="connsiteX8" fmla="*/ 0 w 506306"/>
              <a:gd name="connsiteY8" fmla="*/ 0 h 5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306" h="52686">
                <a:moveTo>
                  <a:pt x="0" y="0"/>
                </a:moveTo>
                <a:cubicBezTo>
                  <a:pt x="67865" y="20770"/>
                  <a:pt x="135731" y="41540"/>
                  <a:pt x="179387" y="49213"/>
                </a:cubicBezTo>
                <a:cubicBezTo>
                  <a:pt x="223043" y="56886"/>
                  <a:pt x="223837" y="48155"/>
                  <a:pt x="261937" y="46038"/>
                </a:cubicBezTo>
                <a:cubicBezTo>
                  <a:pt x="300037" y="43921"/>
                  <a:pt x="367506" y="40746"/>
                  <a:pt x="407987" y="36513"/>
                </a:cubicBezTo>
                <a:cubicBezTo>
                  <a:pt x="448468" y="32280"/>
                  <a:pt x="517260" y="18521"/>
                  <a:pt x="504825" y="20638"/>
                </a:cubicBezTo>
                <a:cubicBezTo>
                  <a:pt x="492390" y="22755"/>
                  <a:pt x="381265" y="44450"/>
                  <a:pt x="333375" y="49213"/>
                </a:cubicBezTo>
                <a:cubicBezTo>
                  <a:pt x="285485" y="53976"/>
                  <a:pt x="256116" y="53711"/>
                  <a:pt x="217487" y="49213"/>
                </a:cubicBezTo>
                <a:cubicBezTo>
                  <a:pt x="178858" y="44715"/>
                  <a:pt x="101600" y="22225"/>
                  <a:pt x="101600" y="222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F3B5237F-024E-48EE-9DB1-944F9BF045C5}"/>
              </a:ext>
            </a:extLst>
          </p:cNvPr>
          <p:cNvSpPr/>
          <p:nvPr/>
        </p:nvSpPr>
        <p:spPr>
          <a:xfrm>
            <a:off x="7632657" y="5770560"/>
            <a:ext cx="284206" cy="117861"/>
          </a:xfrm>
          <a:custGeom>
            <a:avLst/>
            <a:gdLst>
              <a:gd name="connsiteX0" fmla="*/ 20681 w 284206"/>
              <a:gd name="connsiteY0" fmla="*/ 3 h 117861"/>
              <a:gd name="connsiteX1" fmla="*/ 165143 w 284206"/>
              <a:gd name="connsiteY1" fmla="*/ 76203 h 117861"/>
              <a:gd name="connsiteX2" fmla="*/ 284206 w 284206"/>
              <a:gd name="connsiteY2" fmla="*/ 68265 h 117861"/>
              <a:gd name="connsiteX3" fmla="*/ 163556 w 284206"/>
              <a:gd name="connsiteY3" fmla="*/ 106365 h 117861"/>
              <a:gd name="connsiteX4" fmla="*/ 96881 w 284206"/>
              <a:gd name="connsiteY4" fmla="*/ 115890 h 117861"/>
              <a:gd name="connsiteX5" fmla="*/ 9568 w 284206"/>
              <a:gd name="connsiteY5" fmla="*/ 73028 h 117861"/>
              <a:gd name="connsiteX6" fmla="*/ 20681 w 284206"/>
              <a:gd name="connsiteY6" fmla="*/ 3 h 11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206" h="117861">
                <a:moveTo>
                  <a:pt x="20681" y="3"/>
                </a:moveTo>
                <a:cubicBezTo>
                  <a:pt x="46610" y="532"/>
                  <a:pt x="121222" y="64826"/>
                  <a:pt x="165143" y="76203"/>
                </a:cubicBezTo>
                <a:cubicBezTo>
                  <a:pt x="209064" y="87580"/>
                  <a:pt x="284471" y="63238"/>
                  <a:pt x="284206" y="68265"/>
                </a:cubicBezTo>
                <a:cubicBezTo>
                  <a:pt x="283942" y="73292"/>
                  <a:pt x="194777" y="98428"/>
                  <a:pt x="163556" y="106365"/>
                </a:cubicBezTo>
                <a:cubicBezTo>
                  <a:pt x="132335" y="114302"/>
                  <a:pt x="122546" y="121446"/>
                  <a:pt x="96881" y="115890"/>
                </a:cubicBezTo>
                <a:cubicBezTo>
                  <a:pt x="71216" y="110334"/>
                  <a:pt x="23326" y="90755"/>
                  <a:pt x="9568" y="73028"/>
                </a:cubicBezTo>
                <a:cubicBezTo>
                  <a:pt x="-4190" y="55301"/>
                  <a:pt x="-5248" y="-526"/>
                  <a:pt x="20681" y="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A2D9DC05-BFBA-45CA-8F0A-B57C916301BE}"/>
              </a:ext>
            </a:extLst>
          </p:cNvPr>
          <p:cNvSpPr/>
          <p:nvPr/>
        </p:nvSpPr>
        <p:spPr>
          <a:xfrm>
            <a:off x="6798532" y="5697691"/>
            <a:ext cx="264448" cy="187378"/>
          </a:xfrm>
          <a:custGeom>
            <a:avLst/>
            <a:gdLst>
              <a:gd name="connsiteX0" fmla="*/ 264256 w 264448"/>
              <a:gd name="connsiteY0" fmla="*/ 185584 h 187378"/>
              <a:gd name="connsiteX1" fmla="*/ 154718 w 264448"/>
              <a:gd name="connsiteY1" fmla="*/ 169709 h 187378"/>
              <a:gd name="connsiteX2" fmla="*/ 94393 w 264448"/>
              <a:gd name="connsiteY2" fmla="*/ 176059 h 187378"/>
              <a:gd name="connsiteX3" fmla="*/ 24543 w 264448"/>
              <a:gd name="connsiteY3" fmla="*/ 177647 h 187378"/>
              <a:gd name="connsiteX4" fmla="*/ 731 w 264448"/>
              <a:gd name="connsiteY4" fmla="*/ 125259 h 187378"/>
              <a:gd name="connsiteX5" fmla="*/ 11843 w 264448"/>
              <a:gd name="connsiteY5" fmla="*/ 68109 h 187378"/>
              <a:gd name="connsiteX6" fmla="*/ 67406 w 264448"/>
              <a:gd name="connsiteY6" fmla="*/ 3022 h 187378"/>
              <a:gd name="connsiteX7" fmla="*/ 122968 w 264448"/>
              <a:gd name="connsiteY7" fmla="*/ 22072 h 187378"/>
              <a:gd name="connsiteX8" fmla="*/ 180118 w 264448"/>
              <a:gd name="connsiteY8" fmla="*/ 120497 h 187378"/>
              <a:gd name="connsiteX9" fmla="*/ 264256 w 264448"/>
              <a:gd name="connsiteY9" fmla="*/ 185584 h 18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448" h="187378">
                <a:moveTo>
                  <a:pt x="264256" y="185584"/>
                </a:moveTo>
                <a:cubicBezTo>
                  <a:pt x="260023" y="193786"/>
                  <a:pt x="183028" y="171296"/>
                  <a:pt x="154718" y="169709"/>
                </a:cubicBezTo>
                <a:cubicBezTo>
                  <a:pt x="126408" y="168122"/>
                  <a:pt x="116089" y="174736"/>
                  <a:pt x="94393" y="176059"/>
                </a:cubicBezTo>
                <a:cubicBezTo>
                  <a:pt x="72697" y="177382"/>
                  <a:pt x="40153" y="186114"/>
                  <a:pt x="24543" y="177647"/>
                </a:cubicBezTo>
                <a:cubicBezTo>
                  <a:pt x="8933" y="169180"/>
                  <a:pt x="2848" y="143515"/>
                  <a:pt x="731" y="125259"/>
                </a:cubicBezTo>
                <a:cubicBezTo>
                  <a:pt x="-1386" y="107003"/>
                  <a:pt x="731" y="88482"/>
                  <a:pt x="11843" y="68109"/>
                </a:cubicBezTo>
                <a:cubicBezTo>
                  <a:pt x="22955" y="47736"/>
                  <a:pt x="48885" y="10695"/>
                  <a:pt x="67406" y="3022"/>
                </a:cubicBezTo>
                <a:cubicBezTo>
                  <a:pt x="85927" y="-4651"/>
                  <a:pt x="104183" y="2493"/>
                  <a:pt x="122968" y="22072"/>
                </a:cubicBezTo>
                <a:cubicBezTo>
                  <a:pt x="141753" y="41651"/>
                  <a:pt x="158687" y="95362"/>
                  <a:pt x="180118" y="120497"/>
                </a:cubicBezTo>
                <a:cubicBezTo>
                  <a:pt x="201549" y="145632"/>
                  <a:pt x="268489" y="177382"/>
                  <a:pt x="264256" y="1855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C25B21FC-62BE-4F50-868A-39F967EA7544}"/>
              </a:ext>
            </a:extLst>
          </p:cNvPr>
          <p:cNvSpPr/>
          <p:nvPr/>
        </p:nvSpPr>
        <p:spPr>
          <a:xfrm>
            <a:off x="5043433" y="5776105"/>
            <a:ext cx="184205" cy="146858"/>
          </a:xfrm>
          <a:custGeom>
            <a:avLst/>
            <a:gdLst>
              <a:gd name="connsiteX0" fmla="*/ 184205 w 184205"/>
              <a:gd name="connsiteY0" fmla="*/ 146858 h 146858"/>
              <a:gd name="connsiteX1" fmla="*/ 61967 w 184205"/>
              <a:gd name="connsiteY1" fmla="*/ 110345 h 146858"/>
              <a:gd name="connsiteX2" fmla="*/ 41330 w 184205"/>
              <a:gd name="connsiteY2" fmla="*/ 88120 h 146858"/>
              <a:gd name="connsiteX3" fmla="*/ 6405 w 184205"/>
              <a:gd name="connsiteY3" fmla="*/ 43670 h 146858"/>
              <a:gd name="connsiteX4" fmla="*/ 3230 w 184205"/>
              <a:gd name="connsiteY4" fmla="*/ 15095 h 146858"/>
              <a:gd name="connsiteX5" fmla="*/ 41330 w 184205"/>
              <a:gd name="connsiteY5" fmla="*/ 2395 h 146858"/>
              <a:gd name="connsiteX6" fmla="*/ 103242 w 184205"/>
              <a:gd name="connsiteY6" fmla="*/ 62720 h 146858"/>
              <a:gd name="connsiteX7" fmla="*/ 184205 w 184205"/>
              <a:gd name="connsiteY7" fmla="*/ 146858 h 14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205" h="146858">
                <a:moveTo>
                  <a:pt x="184205" y="146858"/>
                </a:moveTo>
                <a:cubicBezTo>
                  <a:pt x="134992" y="133496"/>
                  <a:pt x="85779" y="120135"/>
                  <a:pt x="61967" y="110345"/>
                </a:cubicBezTo>
                <a:cubicBezTo>
                  <a:pt x="38155" y="100555"/>
                  <a:pt x="50590" y="99232"/>
                  <a:pt x="41330" y="88120"/>
                </a:cubicBezTo>
                <a:cubicBezTo>
                  <a:pt x="32070" y="77007"/>
                  <a:pt x="12755" y="55841"/>
                  <a:pt x="6405" y="43670"/>
                </a:cubicBezTo>
                <a:cubicBezTo>
                  <a:pt x="55" y="31499"/>
                  <a:pt x="-2591" y="21974"/>
                  <a:pt x="3230" y="15095"/>
                </a:cubicBezTo>
                <a:cubicBezTo>
                  <a:pt x="9051" y="8216"/>
                  <a:pt x="24661" y="-5542"/>
                  <a:pt x="41330" y="2395"/>
                </a:cubicBezTo>
                <a:cubicBezTo>
                  <a:pt x="57999" y="10332"/>
                  <a:pt x="79165" y="39172"/>
                  <a:pt x="103242" y="62720"/>
                </a:cubicBezTo>
                <a:lnTo>
                  <a:pt x="184205" y="146858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FA41FD96-9902-4037-B8E6-94282213028C}"/>
              </a:ext>
            </a:extLst>
          </p:cNvPr>
          <p:cNvSpPr/>
          <p:nvPr/>
        </p:nvSpPr>
        <p:spPr>
          <a:xfrm>
            <a:off x="5527827" y="8653201"/>
            <a:ext cx="963200" cy="197424"/>
          </a:xfrm>
          <a:custGeom>
            <a:avLst/>
            <a:gdLst>
              <a:gd name="connsiteX0" fmla="*/ 3023 w 963200"/>
              <a:gd name="connsiteY0" fmla="*/ 1849 h 197424"/>
              <a:gd name="connsiteX1" fmla="*/ 422123 w 963200"/>
              <a:gd name="connsiteY1" fmla="*/ 179649 h 197424"/>
              <a:gd name="connsiteX2" fmla="*/ 720573 w 963200"/>
              <a:gd name="connsiteY2" fmla="*/ 179649 h 197424"/>
              <a:gd name="connsiteX3" fmla="*/ 961873 w 963200"/>
              <a:gd name="connsiteY3" fmla="*/ 78049 h 197424"/>
              <a:gd name="connsiteX4" fmla="*/ 612623 w 963200"/>
              <a:gd name="connsiteY4" fmla="*/ 135199 h 197424"/>
              <a:gd name="connsiteX5" fmla="*/ 250673 w 963200"/>
              <a:gd name="connsiteY5" fmla="*/ 90749 h 197424"/>
              <a:gd name="connsiteX6" fmla="*/ 3023 w 963200"/>
              <a:gd name="connsiteY6" fmla="*/ 1849 h 19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200" h="197424">
                <a:moveTo>
                  <a:pt x="3023" y="1849"/>
                </a:moveTo>
                <a:cubicBezTo>
                  <a:pt x="31598" y="16666"/>
                  <a:pt x="302531" y="150016"/>
                  <a:pt x="422123" y="179649"/>
                </a:cubicBezTo>
                <a:cubicBezTo>
                  <a:pt x="541715" y="209282"/>
                  <a:pt x="630615" y="196582"/>
                  <a:pt x="720573" y="179649"/>
                </a:cubicBezTo>
                <a:cubicBezTo>
                  <a:pt x="810531" y="162716"/>
                  <a:pt x="979865" y="85457"/>
                  <a:pt x="961873" y="78049"/>
                </a:cubicBezTo>
                <a:cubicBezTo>
                  <a:pt x="943881" y="70641"/>
                  <a:pt x="731156" y="133082"/>
                  <a:pt x="612623" y="135199"/>
                </a:cubicBezTo>
                <a:cubicBezTo>
                  <a:pt x="494090" y="137316"/>
                  <a:pt x="345923" y="116149"/>
                  <a:pt x="250673" y="90749"/>
                </a:cubicBezTo>
                <a:cubicBezTo>
                  <a:pt x="155423" y="65349"/>
                  <a:pt x="-25552" y="-12968"/>
                  <a:pt x="3023" y="18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C1F8E3F3-DD59-49E1-A10A-0F145AC6209E}"/>
              </a:ext>
            </a:extLst>
          </p:cNvPr>
          <p:cNvSpPr/>
          <p:nvPr/>
        </p:nvSpPr>
        <p:spPr>
          <a:xfrm>
            <a:off x="7160546" y="5330241"/>
            <a:ext cx="822206" cy="278971"/>
          </a:xfrm>
          <a:custGeom>
            <a:avLst/>
            <a:gdLst>
              <a:gd name="connsiteX0" fmla="*/ 2254 w 822206"/>
              <a:gd name="connsiteY0" fmla="*/ 3759 h 278971"/>
              <a:gd name="connsiteX1" fmla="*/ 281654 w 822206"/>
              <a:gd name="connsiteY1" fmla="*/ 105359 h 278971"/>
              <a:gd name="connsiteX2" fmla="*/ 510254 w 822206"/>
              <a:gd name="connsiteY2" fmla="*/ 219659 h 278971"/>
              <a:gd name="connsiteX3" fmla="*/ 764254 w 822206"/>
              <a:gd name="connsiteY3" fmla="*/ 278926 h 278971"/>
              <a:gd name="connsiteX4" fmla="*/ 810821 w 822206"/>
              <a:gd name="connsiteY4" fmla="*/ 211192 h 278971"/>
              <a:gd name="connsiteX5" fmla="*/ 802354 w 822206"/>
              <a:gd name="connsiteY5" fmla="*/ 134992 h 278971"/>
              <a:gd name="connsiteX6" fmla="*/ 603387 w 822206"/>
              <a:gd name="connsiteY6" fmla="*/ 75726 h 278971"/>
              <a:gd name="connsiteX7" fmla="*/ 506021 w 822206"/>
              <a:gd name="connsiteY7" fmla="*/ 71492 h 278971"/>
              <a:gd name="connsiteX8" fmla="*/ 362087 w 822206"/>
              <a:gd name="connsiteY8" fmla="*/ 50326 h 278971"/>
              <a:gd name="connsiteX9" fmla="*/ 158887 w 822206"/>
              <a:gd name="connsiteY9" fmla="*/ 24926 h 278971"/>
              <a:gd name="connsiteX10" fmla="*/ 2254 w 822206"/>
              <a:gd name="connsiteY10" fmla="*/ 3759 h 27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2206" h="278971">
                <a:moveTo>
                  <a:pt x="2254" y="3759"/>
                </a:moveTo>
                <a:cubicBezTo>
                  <a:pt x="22715" y="17165"/>
                  <a:pt x="196987" y="69376"/>
                  <a:pt x="281654" y="105359"/>
                </a:cubicBezTo>
                <a:cubicBezTo>
                  <a:pt x="366321" y="141342"/>
                  <a:pt x="429821" y="190731"/>
                  <a:pt x="510254" y="219659"/>
                </a:cubicBezTo>
                <a:cubicBezTo>
                  <a:pt x="590687" y="248587"/>
                  <a:pt x="714160" y="280337"/>
                  <a:pt x="764254" y="278926"/>
                </a:cubicBezTo>
                <a:cubicBezTo>
                  <a:pt x="814348" y="277515"/>
                  <a:pt x="804471" y="235181"/>
                  <a:pt x="810821" y="211192"/>
                </a:cubicBezTo>
                <a:cubicBezTo>
                  <a:pt x="817171" y="187203"/>
                  <a:pt x="836926" y="157570"/>
                  <a:pt x="802354" y="134992"/>
                </a:cubicBezTo>
                <a:cubicBezTo>
                  <a:pt x="767782" y="112414"/>
                  <a:pt x="652776" y="86309"/>
                  <a:pt x="603387" y="75726"/>
                </a:cubicBezTo>
                <a:cubicBezTo>
                  <a:pt x="553998" y="65143"/>
                  <a:pt x="546238" y="75725"/>
                  <a:pt x="506021" y="71492"/>
                </a:cubicBezTo>
                <a:cubicBezTo>
                  <a:pt x="465804" y="67259"/>
                  <a:pt x="419942" y="58087"/>
                  <a:pt x="362087" y="50326"/>
                </a:cubicBezTo>
                <a:cubicBezTo>
                  <a:pt x="304232" y="42565"/>
                  <a:pt x="211804" y="33393"/>
                  <a:pt x="158887" y="24926"/>
                </a:cubicBezTo>
                <a:cubicBezTo>
                  <a:pt x="105970" y="16459"/>
                  <a:pt x="-18207" y="-9647"/>
                  <a:pt x="2254" y="375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E7C2ECFA-A117-4EEC-8BDD-D86CDFA0DDCE}"/>
              </a:ext>
            </a:extLst>
          </p:cNvPr>
          <p:cNvSpPr/>
          <p:nvPr/>
        </p:nvSpPr>
        <p:spPr>
          <a:xfrm>
            <a:off x="3975012" y="5463291"/>
            <a:ext cx="602061" cy="244224"/>
          </a:xfrm>
          <a:custGeom>
            <a:avLst/>
            <a:gdLst>
              <a:gd name="connsiteX0" fmla="*/ 601221 w 602061"/>
              <a:gd name="connsiteY0" fmla="*/ 1942 h 244224"/>
              <a:gd name="connsiteX1" fmla="*/ 351455 w 602061"/>
              <a:gd name="connsiteY1" fmla="*/ 99309 h 244224"/>
              <a:gd name="connsiteX2" fmla="*/ 232921 w 602061"/>
              <a:gd name="connsiteY2" fmla="*/ 222076 h 244224"/>
              <a:gd name="connsiteX3" fmla="*/ 101688 w 602061"/>
              <a:gd name="connsiteY3" fmla="*/ 230542 h 244224"/>
              <a:gd name="connsiteX4" fmla="*/ 88 w 602061"/>
              <a:gd name="connsiteY4" fmla="*/ 78142 h 244224"/>
              <a:gd name="connsiteX5" fmla="*/ 118621 w 602061"/>
              <a:gd name="connsiteY5" fmla="*/ 6176 h 244224"/>
              <a:gd name="connsiteX6" fmla="*/ 258321 w 602061"/>
              <a:gd name="connsiteY6" fmla="*/ 31576 h 244224"/>
              <a:gd name="connsiteX7" fmla="*/ 601221 w 602061"/>
              <a:gd name="connsiteY7" fmla="*/ 1942 h 244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2061" h="244224">
                <a:moveTo>
                  <a:pt x="601221" y="1942"/>
                </a:moveTo>
                <a:cubicBezTo>
                  <a:pt x="616743" y="13231"/>
                  <a:pt x="412838" y="62620"/>
                  <a:pt x="351455" y="99309"/>
                </a:cubicBezTo>
                <a:cubicBezTo>
                  <a:pt x="290072" y="135998"/>
                  <a:pt x="274549" y="200204"/>
                  <a:pt x="232921" y="222076"/>
                </a:cubicBezTo>
                <a:cubicBezTo>
                  <a:pt x="191293" y="243948"/>
                  <a:pt x="140493" y="254531"/>
                  <a:pt x="101688" y="230542"/>
                </a:cubicBezTo>
                <a:cubicBezTo>
                  <a:pt x="62883" y="206553"/>
                  <a:pt x="-2734" y="115536"/>
                  <a:pt x="88" y="78142"/>
                </a:cubicBezTo>
                <a:cubicBezTo>
                  <a:pt x="2910" y="40748"/>
                  <a:pt x="75582" y="13937"/>
                  <a:pt x="118621" y="6176"/>
                </a:cubicBezTo>
                <a:cubicBezTo>
                  <a:pt x="161660" y="-1585"/>
                  <a:pt x="184238" y="30871"/>
                  <a:pt x="258321" y="31576"/>
                </a:cubicBezTo>
                <a:cubicBezTo>
                  <a:pt x="332404" y="32282"/>
                  <a:pt x="585699" y="-9347"/>
                  <a:pt x="601221" y="194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5C4B65BB-67AF-4C92-A06C-5548E83E7EFE}"/>
              </a:ext>
            </a:extLst>
          </p:cNvPr>
          <p:cNvSpPr/>
          <p:nvPr/>
        </p:nvSpPr>
        <p:spPr>
          <a:xfrm>
            <a:off x="7084531" y="6851178"/>
            <a:ext cx="1463350" cy="2283787"/>
          </a:xfrm>
          <a:custGeom>
            <a:avLst/>
            <a:gdLst>
              <a:gd name="connsiteX0" fmla="*/ 1462569 w 1463350"/>
              <a:gd name="connsiteY0" fmla="*/ 472 h 2283787"/>
              <a:gd name="connsiteX1" fmla="*/ 1246669 w 1463350"/>
              <a:gd name="connsiteY1" fmla="*/ 1016472 h 2283787"/>
              <a:gd name="connsiteX2" fmla="*/ 821219 w 1463350"/>
              <a:gd name="connsiteY2" fmla="*/ 1626072 h 2283787"/>
              <a:gd name="connsiteX3" fmla="*/ 452919 w 1463350"/>
              <a:gd name="connsiteY3" fmla="*/ 2013422 h 2283787"/>
              <a:gd name="connsiteX4" fmla="*/ 2069 w 1463350"/>
              <a:gd name="connsiteY4" fmla="*/ 2280122 h 2283787"/>
              <a:gd name="connsiteX5" fmla="*/ 306869 w 1463350"/>
              <a:gd name="connsiteY5" fmla="*/ 2134072 h 2283787"/>
              <a:gd name="connsiteX6" fmla="*/ 802169 w 1463350"/>
              <a:gd name="connsiteY6" fmla="*/ 1670522 h 2283787"/>
              <a:gd name="connsiteX7" fmla="*/ 1176819 w 1463350"/>
              <a:gd name="connsiteY7" fmla="*/ 1149822 h 2283787"/>
              <a:gd name="connsiteX8" fmla="*/ 1462569 w 1463350"/>
              <a:gd name="connsiteY8" fmla="*/ 472 h 228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3350" h="2283787">
                <a:moveTo>
                  <a:pt x="1462569" y="472"/>
                </a:moveTo>
                <a:cubicBezTo>
                  <a:pt x="1474211" y="-21753"/>
                  <a:pt x="1353561" y="745539"/>
                  <a:pt x="1246669" y="1016472"/>
                </a:cubicBezTo>
                <a:cubicBezTo>
                  <a:pt x="1139777" y="1287405"/>
                  <a:pt x="953511" y="1459914"/>
                  <a:pt x="821219" y="1626072"/>
                </a:cubicBezTo>
                <a:cubicBezTo>
                  <a:pt x="688927" y="1792230"/>
                  <a:pt x="589444" y="1904414"/>
                  <a:pt x="452919" y="2013422"/>
                </a:cubicBezTo>
                <a:cubicBezTo>
                  <a:pt x="316394" y="2122430"/>
                  <a:pt x="26411" y="2260014"/>
                  <a:pt x="2069" y="2280122"/>
                </a:cubicBezTo>
                <a:cubicBezTo>
                  <a:pt x="-22273" y="2300230"/>
                  <a:pt x="173519" y="2235672"/>
                  <a:pt x="306869" y="2134072"/>
                </a:cubicBezTo>
                <a:cubicBezTo>
                  <a:pt x="440219" y="2032472"/>
                  <a:pt x="657177" y="1834564"/>
                  <a:pt x="802169" y="1670522"/>
                </a:cubicBezTo>
                <a:cubicBezTo>
                  <a:pt x="947161" y="1506480"/>
                  <a:pt x="1070986" y="1426047"/>
                  <a:pt x="1176819" y="1149822"/>
                </a:cubicBezTo>
                <a:cubicBezTo>
                  <a:pt x="1282652" y="873597"/>
                  <a:pt x="1450927" y="22697"/>
                  <a:pt x="1462569" y="4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3131F35B-6013-4FBE-B15D-A2984055E2F6}"/>
              </a:ext>
            </a:extLst>
          </p:cNvPr>
          <p:cNvSpPr/>
          <p:nvPr/>
        </p:nvSpPr>
        <p:spPr>
          <a:xfrm>
            <a:off x="3230730" y="5201004"/>
            <a:ext cx="579522" cy="1204898"/>
          </a:xfrm>
          <a:custGeom>
            <a:avLst/>
            <a:gdLst>
              <a:gd name="connsiteX0" fmla="*/ 150 w 579522"/>
              <a:gd name="connsiteY0" fmla="*/ 916 h 1204898"/>
              <a:gd name="connsiteX1" fmla="*/ 116990 w 579522"/>
              <a:gd name="connsiteY1" fmla="*/ 590196 h 1204898"/>
              <a:gd name="connsiteX2" fmla="*/ 396390 w 579522"/>
              <a:gd name="connsiteY2" fmla="*/ 1027076 h 1204898"/>
              <a:gd name="connsiteX3" fmla="*/ 579270 w 579522"/>
              <a:gd name="connsiteY3" fmla="*/ 1204876 h 1204898"/>
              <a:gd name="connsiteX4" fmla="*/ 431950 w 579522"/>
              <a:gd name="connsiteY4" fmla="*/ 1037236 h 1204898"/>
              <a:gd name="connsiteX5" fmla="*/ 259230 w 579522"/>
              <a:gd name="connsiteY5" fmla="*/ 757836 h 1204898"/>
              <a:gd name="connsiteX6" fmla="*/ 137310 w 579522"/>
              <a:gd name="connsiteY6" fmla="*/ 463196 h 1204898"/>
              <a:gd name="connsiteX7" fmla="*/ 150 w 579522"/>
              <a:gd name="connsiteY7" fmla="*/ 916 h 120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9522" h="1204898">
                <a:moveTo>
                  <a:pt x="150" y="916"/>
                </a:moveTo>
                <a:cubicBezTo>
                  <a:pt x="-3237" y="22083"/>
                  <a:pt x="50950" y="419169"/>
                  <a:pt x="116990" y="590196"/>
                </a:cubicBezTo>
                <a:cubicBezTo>
                  <a:pt x="183030" y="761223"/>
                  <a:pt x="319343" y="924629"/>
                  <a:pt x="396390" y="1027076"/>
                </a:cubicBezTo>
                <a:cubicBezTo>
                  <a:pt x="473437" y="1129523"/>
                  <a:pt x="573343" y="1203183"/>
                  <a:pt x="579270" y="1204876"/>
                </a:cubicBezTo>
                <a:cubicBezTo>
                  <a:pt x="585197" y="1206569"/>
                  <a:pt x="485290" y="1111743"/>
                  <a:pt x="431950" y="1037236"/>
                </a:cubicBezTo>
                <a:cubicBezTo>
                  <a:pt x="378610" y="962729"/>
                  <a:pt x="308337" y="853509"/>
                  <a:pt x="259230" y="757836"/>
                </a:cubicBezTo>
                <a:cubicBezTo>
                  <a:pt x="210123" y="662163"/>
                  <a:pt x="179643" y="595276"/>
                  <a:pt x="137310" y="463196"/>
                </a:cubicBezTo>
                <a:cubicBezTo>
                  <a:pt x="94977" y="331116"/>
                  <a:pt x="3537" y="-20251"/>
                  <a:pt x="150" y="9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CFDB457B-6539-4487-A96E-59C3773771B2}"/>
              </a:ext>
            </a:extLst>
          </p:cNvPr>
          <p:cNvSpPr/>
          <p:nvPr/>
        </p:nvSpPr>
        <p:spPr>
          <a:xfrm>
            <a:off x="3479666" y="3946721"/>
            <a:ext cx="996134" cy="1205997"/>
          </a:xfrm>
          <a:custGeom>
            <a:avLst/>
            <a:gdLst>
              <a:gd name="connsiteX0" fmla="*/ 995814 w 996134"/>
              <a:gd name="connsiteY0" fmla="*/ 439 h 1205997"/>
              <a:gd name="connsiteX1" fmla="*/ 853574 w 996134"/>
              <a:gd name="connsiteY1" fmla="*/ 356039 h 1205997"/>
              <a:gd name="connsiteX2" fmla="*/ 716414 w 996134"/>
              <a:gd name="connsiteY2" fmla="*/ 488119 h 1205997"/>
              <a:gd name="connsiteX3" fmla="*/ 396374 w 996134"/>
              <a:gd name="connsiteY3" fmla="*/ 660839 h 1205997"/>
              <a:gd name="connsiteX4" fmla="*/ 152534 w 996134"/>
              <a:gd name="connsiteY4" fmla="*/ 894519 h 1205997"/>
              <a:gd name="connsiteX5" fmla="*/ 134 w 996134"/>
              <a:gd name="connsiteY5" fmla="*/ 1204399 h 1205997"/>
              <a:gd name="connsiteX6" fmla="*/ 132214 w 996134"/>
              <a:gd name="connsiteY6" fmla="*/ 1001199 h 1205997"/>
              <a:gd name="connsiteX7" fmla="*/ 447174 w 996134"/>
              <a:gd name="connsiteY7" fmla="*/ 686239 h 1205997"/>
              <a:gd name="connsiteX8" fmla="*/ 680854 w 996134"/>
              <a:gd name="connsiteY8" fmla="*/ 493199 h 1205997"/>
              <a:gd name="connsiteX9" fmla="*/ 746894 w 996134"/>
              <a:gd name="connsiteY9" fmla="*/ 401759 h 1205997"/>
              <a:gd name="connsiteX10" fmla="*/ 812934 w 996134"/>
              <a:gd name="connsiteY10" fmla="*/ 284919 h 1205997"/>
              <a:gd name="connsiteX11" fmla="*/ 995814 w 996134"/>
              <a:gd name="connsiteY11" fmla="*/ 439 h 120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6134" h="1205997">
                <a:moveTo>
                  <a:pt x="995814" y="439"/>
                </a:moveTo>
                <a:cubicBezTo>
                  <a:pt x="1002587" y="12292"/>
                  <a:pt x="900141" y="274759"/>
                  <a:pt x="853574" y="356039"/>
                </a:cubicBezTo>
                <a:cubicBezTo>
                  <a:pt x="807007" y="437319"/>
                  <a:pt x="792614" y="437319"/>
                  <a:pt x="716414" y="488119"/>
                </a:cubicBezTo>
                <a:cubicBezTo>
                  <a:pt x="640214" y="538919"/>
                  <a:pt x="490354" y="593106"/>
                  <a:pt x="396374" y="660839"/>
                </a:cubicBezTo>
                <a:cubicBezTo>
                  <a:pt x="302394" y="728572"/>
                  <a:pt x="218574" y="803926"/>
                  <a:pt x="152534" y="894519"/>
                </a:cubicBezTo>
                <a:cubicBezTo>
                  <a:pt x="86494" y="985112"/>
                  <a:pt x="3521" y="1186619"/>
                  <a:pt x="134" y="1204399"/>
                </a:cubicBezTo>
                <a:cubicBezTo>
                  <a:pt x="-3253" y="1222179"/>
                  <a:pt x="57707" y="1087559"/>
                  <a:pt x="132214" y="1001199"/>
                </a:cubicBezTo>
                <a:cubicBezTo>
                  <a:pt x="206721" y="914839"/>
                  <a:pt x="355734" y="770906"/>
                  <a:pt x="447174" y="686239"/>
                </a:cubicBezTo>
                <a:cubicBezTo>
                  <a:pt x="538614" y="601572"/>
                  <a:pt x="630901" y="540612"/>
                  <a:pt x="680854" y="493199"/>
                </a:cubicBezTo>
                <a:cubicBezTo>
                  <a:pt x="730807" y="445786"/>
                  <a:pt x="724881" y="436472"/>
                  <a:pt x="746894" y="401759"/>
                </a:cubicBezTo>
                <a:cubicBezTo>
                  <a:pt x="768907" y="367046"/>
                  <a:pt x="772294" y="350112"/>
                  <a:pt x="812934" y="284919"/>
                </a:cubicBezTo>
                <a:cubicBezTo>
                  <a:pt x="853574" y="219726"/>
                  <a:pt x="989041" y="-11414"/>
                  <a:pt x="995814" y="4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B2AF9F24-6F23-4348-9D00-7BF483FC39C6}"/>
              </a:ext>
            </a:extLst>
          </p:cNvPr>
          <p:cNvSpPr/>
          <p:nvPr/>
        </p:nvSpPr>
        <p:spPr>
          <a:xfrm>
            <a:off x="3576227" y="3740906"/>
            <a:ext cx="988321" cy="1024312"/>
          </a:xfrm>
          <a:custGeom>
            <a:avLst/>
            <a:gdLst>
              <a:gd name="connsiteX0" fmla="*/ 985613 w 988321"/>
              <a:gd name="connsiteY0" fmla="*/ 3054 h 1024312"/>
              <a:gd name="connsiteX1" fmla="*/ 675733 w 988321"/>
              <a:gd name="connsiteY1" fmla="*/ 368814 h 1024312"/>
              <a:gd name="connsiteX2" fmla="*/ 431893 w 988321"/>
              <a:gd name="connsiteY2" fmla="*/ 536454 h 1024312"/>
              <a:gd name="connsiteX3" fmla="*/ 157573 w 988321"/>
              <a:gd name="connsiteY3" fmla="*/ 805694 h 1024312"/>
              <a:gd name="connsiteX4" fmla="*/ 93 w 988321"/>
              <a:gd name="connsiteY4" fmla="*/ 1024134 h 1024312"/>
              <a:gd name="connsiteX5" fmla="*/ 177893 w 988321"/>
              <a:gd name="connsiteY5" fmla="*/ 770134 h 1024312"/>
              <a:gd name="connsiteX6" fmla="*/ 487773 w 988321"/>
              <a:gd name="connsiteY6" fmla="*/ 592334 h 1024312"/>
              <a:gd name="connsiteX7" fmla="*/ 985613 w 988321"/>
              <a:gd name="connsiteY7" fmla="*/ 3054 h 102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8321" h="1024312">
                <a:moveTo>
                  <a:pt x="985613" y="3054"/>
                </a:moveTo>
                <a:cubicBezTo>
                  <a:pt x="1016940" y="-34199"/>
                  <a:pt x="768020" y="279914"/>
                  <a:pt x="675733" y="368814"/>
                </a:cubicBezTo>
                <a:cubicBezTo>
                  <a:pt x="583446" y="457714"/>
                  <a:pt x="518253" y="463641"/>
                  <a:pt x="431893" y="536454"/>
                </a:cubicBezTo>
                <a:cubicBezTo>
                  <a:pt x="345533" y="609267"/>
                  <a:pt x="229540" y="724414"/>
                  <a:pt x="157573" y="805694"/>
                </a:cubicBezTo>
                <a:cubicBezTo>
                  <a:pt x="85606" y="886974"/>
                  <a:pt x="-3294" y="1030061"/>
                  <a:pt x="93" y="1024134"/>
                </a:cubicBezTo>
                <a:cubicBezTo>
                  <a:pt x="3480" y="1018207"/>
                  <a:pt x="96613" y="842101"/>
                  <a:pt x="177893" y="770134"/>
                </a:cubicBezTo>
                <a:cubicBezTo>
                  <a:pt x="259173" y="698167"/>
                  <a:pt x="353153" y="715101"/>
                  <a:pt x="487773" y="592334"/>
                </a:cubicBezTo>
                <a:cubicBezTo>
                  <a:pt x="622393" y="469567"/>
                  <a:pt x="954286" y="40307"/>
                  <a:pt x="985613" y="30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8106E867-927F-4BD4-BE11-EEBF4A68C5EF}"/>
              </a:ext>
            </a:extLst>
          </p:cNvPr>
          <p:cNvSpPr/>
          <p:nvPr/>
        </p:nvSpPr>
        <p:spPr>
          <a:xfrm>
            <a:off x="3748719" y="3738045"/>
            <a:ext cx="731965" cy="676490"/>
          </a:xfrm>
          <a:custGeom>
            <a:avLst/>
            <a:gdLst>
              <a:gd name="connsiteX0" fmla="*/ 731841 w 731965"/>
              <a:gd name="connsiteY0" fmla="*/ 835 h 676490"/>
              <a:gd name="connsiteX1" fmla="*/ 437201 w 731965"/>
              <a:gd name="connsiteY1" fmla="*/ 239595 h 676490"/>
              <a:gd name="connsiteX2" fmla="*/ 167961 w 731965"/>
              <a:gd name="connsiteY2" fmla="*/ 468195 h 676490"/>
              <a:gd name="connsiteX3" fmla="*/ 321 w 731965"/>
              <a:gd name="connsiteY3" fmla="*/ 676475 h 676490"/>
              <a:gd name="connsiteX4" fmla="*/ 208601 w 731965"/>
              <a:gd name="connsiteY4" fmla="*/ 458035 h 676490"/>
              <a:gd name="connsiteX5" fmla="*/ 401641 w 731965"/>
              <a:gd name="connsiteY5" fmla="*/ 325955 h 676490"/>
              <a:gd name="connsiteX6" fmla="*/ 731841 w 731965"/>
              <a:gd name="connsiteY6" fmla="*/ 835 h 67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1965" h="676490">
                <a:moveTo>
                  <a:pt x="731841" y="835"/>
                </a:moveTo>
                <a:cubicBezTo>
                  <a:pt x="737768" y="-13558"/>
                  <a:pt x="531181" y="161702"/>
                  <a:pt x="437201" y="239595"/>
                </a:cubicBezTo>
                <a:cubicBezTo>
                  <a:pt x="343221" y="317488"/>
                  <a:pt x="240774" y="395382"/>
                  <a:pt x="167961" y="468195"/>
                </a:cubicBezTo>
                <a:cubicBezTo>
                  <a:pt x="95148" y="541008"/>
                  <a:pt x="-6452" y="678168"/>
                  <a:pt x="321" y="676475"/>
                </a:cubicBezTo>
                <a:cubicBezTo>
                  <a:pt x="7094" y="674782"/>
                  <a:pt x="141714" y="516455"/>
                  <a:pt x="208601" y="458035"/>
                </a:cubicBezTo>
                <a:cubicBezTo>
                  <a:pt x="275488" y="399615"/>
                  <a:pt x="310201" y="405542"/>
                  <a:pt x="401641" y="325955"/>
                </a:cubicBezTo>
                <a:cubicBezTo>
                  <a:pt x="493081" y="246368"/>
                  <a:pt x="725914" y="15228"/>
                  <a:pt x="731841" y="8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9B7C1CBD-922D-49C5-889C-E75AE9A778EA}"/>
              </a:ext>
            </a:extLst>
          </p:cNvPr>
          <p:cNvSpPr/>
          <p:nvPr/>
        </p:nvSpPr>
        <p:spPr>
          <a:xfrm>
            <a:off x="3912899" y="3449309"/>
            <a:ext cx="623626" cy="679744"/>
          </a:xfrm>
          <a:custGeom>
            <a:avLst/>
            <a:gdLst>
              <a:gd name="connsiteX0" fmla="*/ 623541 w 623626"/>
              <a:gd name="connsiteY0" fmla="*/ 11 h 679744"/>
              <a:gd name="connsiteX1" fmla="*/ 410181 w 623626"/>
              <a:gd name="connsiteY1" fmla="*/ 269251 h 679744"/>
              <a:gd name="connsiteX2" fmla="*/ 237461 w 623626"/>
              <a:gd name="connsiteY2" fmla="*/ 447051 h 679744"/>
              <a:gd name="connsiteX3" fmla="*/ 39341 w 623626"/>
              <a:gd name="connsiteY3" fmla="*/ 624851 h 679744"/>
              <a:gd name="connsiteX4" fmla="*/ 8861 w 623626"/>
              <a:gd name="connsiteY4" fmla="*/ 670571 h 679744"/>
              <a:gd name="connsiteX5" fmla="*/ 151101 w 623626"/>
              <a:gd name="connsiteY5" fmla="*/ 467371 h 679744"/>
              <a:gd name="connsiteX6" fmla="*/ 384781 w 623626"/>
              <a:gd name="connsiteY6" fmla="*/ 259091 h 679744"/>
              <a:gd name="connsiteX7" fmla="*/ 623541 w 623626"/>
              <a:gd name="connsiteY7" fmla="*/ 11 h 67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3626" h="679744">
                <a:moveTo>
                  <a:pt x="623541" y="11"/>
                </a:moveTo>
                <a:cubicBezTo>
                  <a:pt x="627774" y="1704"/>
                  <a:pt x="474528" y="194744"/>
                  <a:pt x="410181" y="269251"/>
                </a:cubicBezTo>
                <a:cubicBezTo>
                  <a:pt x="345834" y="343758"/>
                  <a:pt x="299268" y="387784"/>
                  <a:pt x="237461" y="447051"/>
                </a:cubicBezTo>
                <a:cubicBezTo>
                  <a:pt x="175654" y="506318"/>
                  <a:pt x="77441" y="587598"/>
                  <a:pt x="39341" y="624851"/>
                </a:cubicBezTo>
                <a:cubicBezTo>
                  <a:pt x="1241" y="662104"/>
                  <a:pt x="-9766" y="696818"/>
                  <a:pt x="8861" y="670571"/>
                </a:cubicBezTo>
                <a:cubicBezTo>
                  <a:pt x="27488" y="644324"/>
                  <a:pt x="88448" y="535951"/>
                  <a:pt x="151101" y="467371"/>
                </a:cubicBezTo>
                <a:cubicBezTo>
                  <a:pt x="213754" y="398791"/>
                  <a:pt x="303501" y="340371"/>
                  <a:pt x="384781" y="259091"/>
                </a:cubicBezTo>
                <a:cubicBezTo>
                  <a:pt x="466061" y="177811"/>
                  <a:pt x="619308" y="-1682"/>
                  <a:pt x="623541" y="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6611CD89-275B-4B53-B268-DA241BE10F59}"/>
              </a:ext>
            </a:extLst>
          </p:cNvPr>
          <p:cNvSpPr/>
          <p:nvPr/>
        </p:nvSpPr>
        <p:spPr>
          <a:xfrm>
            <a:off x="4155432" y="2946375"/>
            <a:ext cx="1265122" cy="742126"/>
          </a:xfrm>
          <a:custGeom>
            <a:avLst/>
            <a:gdLst>
              <a:gd name="connsiteX0" fmla="*/ 1264928 w 1265122"/>
              <a:gd name="connsiteY0" fmla="*/ 25 h 742126"/>
              <a:gd name="connsiteX1" fmla="*/ 518168 w 1265122"/>
              <a:gd name="connsiteY1" fmla="*/ 264185 h 742126"/>
              <a:gd name="connsiteX2" fmla="*/ 127008 w 1265122"/>
              <a:gd name="connsiteY2" fmla="*/ 574065 h 742126"/>
              <a:gd name="connsiteX3" fmla="*/ 8 w 1265122"/>
              <a:gd name="connsiteY3" fmla="*/ 741705 h 742126"/>
              <a:gd name="connsiteX4" fmla="*/ 121928 w 1265122"/>
              <a:gd name="connsiteY4" fmla="*/ 614705 h 742126"/>
              <a:gd name="connsiteX5" fmla="*/ 340368 w 1265122"/>
              <a:gd name="connsiteY5" fmla="*/ 396265 h 742126"/>
              <a:gd name="connsiteX6" fmla="*/ 589288 w 1265122"/>
              <a:gd name="connsiteY6" fmla="*/ 248945 h 742126"/>
              <a:gd name="connsiteX7" fmla="*/ 1264928 w 1265122"/>
              <a:gd name="connsiteY7" fmla="*/ 25 h 74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5122" h="742126">
                <a:moveTo>
                  <a:pt x="1264928" y="25"/>
                </a:moveTo>
                <a:cubicBezTo>
                  <a:pt x="1253075" y="2565"/>
                  <a:pt x="707821" y="168512"/>
                  <a:pt x="518168" y="264185"/>
                </a:cubicBezTo>
                <a:cubicBezTo>
                  <a:pt x="328515" y="359858"/>
                  <a:pt x="213368" y="494478"/>
                  <a:pt x="127008" y="574065"/>
                </a:cubicBezTo>
                <a:cubicBezTo>
                  <a:pt x="40648" y="653652"/>
                  <a:pt x="855" y="734932"/>
                  <a:pt x="8" y="741705"/>
                </a:cubicBezTo>
                <a:cubicBezTo>
                  <a:pt x="-839" y="748478"/>
                  <a:pt x="65201" y="672278"/>
                  <a:pt x="121928" y="614705"/>
                </a:cubicBezTo>
                <a:cubicBezTo>
                  <a:pt x="178655" y="557132"/>
                  <a:pt x="262475" y="457225"/>
                  <a:pt x="340368" y="396265"/>
                </a:cubicBezTo>
                <a:cubicBezTo>
                  <a:pt x="418261" y="335305"/>
                  <a:pt x="434348" y="313292"/>
                  <a:pt x="589288" y="248945"/>
                </a:cubicBezTo>
                <a:cubicBezTo>
                  <a:pt x="744228" y="184598"/>
                  <a:pt x="1276781" y="-2515"/>
                  <a:pt x="1264928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EDEE6D4A-8967-4A32-9B52-1B6F3C445E81}"/>
              </a:ext>
            </a:extLst>
          </p:cNvPr>
          <p:cNvSpPr/>
          <p:nvPr/>
        </p:nvSpPr>
        <p:spPr>
          <a:xfrm>
            <a:off x="4058337" y="2955800"/>
            <a:ext cx="576482" cy="164331"/>
          </a:xfrm>
          <a:custGeom>
            <a:avLst/>
            <a:gdLst>
              <a:gd name="connsiteX0" fmla="*/ 574623 w 576482"/>
              <a:gd name="connsiteY0" fmla="*/ 122680 h 164331"/>
              <a:gd name="connsiteX1" fmla="*/ 300303 w 576482"/>
              <a:gd name="connsiteY1" fmla="*/ 153160 h 164331"/>
              <a:gd name="connsiteX2" fmla="*/ 583 w 576482"/>
              <a:gd name="connsiteY2" fmla="*/ 760 h 164331"/>
              <a:gd name="connsiteX3" fmla="*/ 229183 w 576482"/>
              <a:gd name="connsiteY3" fmla="*/ 97280 h 164331"/>
              <a:gd name="connsiteX4" fmla="*/ 412063 w 576482"/>
              <a:gd name="connsiteY4" fmla="*/ 163320 h 164331"/>
              <a:gd name="connsiteX5" fmla="*/ 574623 w 576482"/>
              <a:gd name="connsiteY5" fmla="*/ 122680 h 16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482" h="164331">
                <a:moveTo>
                  <a:pt x="574623" y="122680"/>
                </a:moveTo>
                <a:cubicBezTo>
                  <a:pt x="555996" y="120987"/>
                  <a:pt x="395976" y="173480"/>
                  <a:pt x="300303" y="153160"/>
                </a:cubicBezTo>
                <a:cubicBezTo>
                  <a:pt x="204630" y="132840"/>
                  <a:pt x="12436" y="10073"/>
                  <a:pt x="583" y="760"/>
                </a:cubicBezTo>
                <a:cubicBezTo>
                  <a:pt x="-11270" y="-8553"/>
                  <a:pt x="160603" y="70187"/>
                  <a:pt x="229183" y="97280"/>
                </a:cubicBezTo>
                <a:cubicBezTo>
                  <a:pt x="297763" y="124373"/>
                  <a:pt x="357030" y="154853"/>
                  <a:pt x="412063" y="163320"/>
                </a:cubicBezTo>
                <a:cubicBezTo>
                  <a:pt x="467096" y="171787"/>
                  <a:pt x="593250" y="124373"/>
                  <a:pt x="574623" y="1226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89D9D402-D344-4B9E-99ED-5FECA6B84A4F}"/>
              </a:ext>
            </a:extLst>
          </p:cNvPr>
          <p:cNvSpPr/>
          <p:nvPr/>
        </p:nvSpPr>
        <p:spPr>
          <a:xfrm>
            <a:off x="3822987" y="3215146"/>
            <a:ext cx="661599" cy="257988"/>
          </a:xfrm>
          <a:custGeom>
            <a:avLst/>
            <a:gdLst>
              <a:gd name="connsiteX0" fmla="*/ 657573 w 661599"/>
              <a:gd name="connsiteY0" fmla="*/ 494 h 257988"/>
              <a:gd name="connsiteX1" fmla="*/ 271493 w 661599"/>
              <a:gd name="connsiteY1" fmla="*/ 183374 h 257988"/>
              <a:gd name="connsiteX2" fmla="*/ 2253 w 661599"/>
              <a:gd name="connsiteY2" fmla="*/ 249414 h 257988"/>
              <a:gd name="connsiteX3" fmla="*/ 159733 w 661599"/>
              <a:gd name="connsiteY3" fmla="*/ 244334 h 257988"/>
              <a:gd name="connsiteX4" fmla="*/ 454373 w 661599"/>
              <a:gd name="connsiteY4" fmla="*/ 132574 h 257988"/>
              <a:gd name="connsiteX5" fmla="*/ 657573 w 661599"/>
              <a:gd name="connsiteY5" fmla="*/ 494 h 25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599" h="257988">
                <a:moveTo>
                  <a:pt x="657573" y="494"/>
                </a:moveTo>
                <a:cubicBezTo>
                  <a:pt x="627093" y="8961"/>
                  <a:pt x="380713" y="141887"/>
                  <a:pt x="271493" y="183374"/>
                </a:cubicBezTo>
                <a:cubicBezTo>
                  <a:pt x="162273" y="224861"/>
                  <a:pt x="20880" y="239254"/>
                  <a:pt x="2253" y="249414"/>
                </a:cubicBezTo>
                <a:cubicBezTo>
                  <a:pt x="-16374" y="259574"/>
                  <a:pt x="84380" y="263807"/>
                  <a:pt x="159733" y="244334"/>
                </a:cubicBezTo>
                <a:cubicBezTo>
                  <a:pt x="235086" y="224861"/>
                  <a:pt x="370553" y="170674"/>
                  <a:pt x="454373" y="132574"/>
                </a:cubicBezTo>
                <a:cubicBezTo>
                  <a:pt x="538193" y="94474"/>
                  <a:pt x="688053" y="-7973"/>
                  <a:pt x="657573" y="4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7B39F28A-B8C2-4C1E-BB05-183830A84E1B}"/>
              </a:ext>
            </a:extLst>
          </p:cNvPr>
          <p:cNvSpPr/>
          <p:nvPr/>
        </p:nvSpPr>
        <p:spPr>
          <a:xfrm>
            <a:off x="4328086" y="2565400"/>
            <a:ext cx="716648" cy="330333"/>
          </a:xfrm>
          <a:custGeom>
            <a:avLst/>
            <a:gdLst>
              <a:gd name="connsiteX0" fmla="*/ 716354 w 716648"/>
              <a:gd name="connsiteY0" fmla="*/ 208280 h 330333"/>
              <a:gd name="connsiteX1" fmla="*/ 320114 w 716648"/>
              <a:gd name="connsiteY1" fmla="*/ 325120 h 330333"/>
              <a:gd name="connsiteX2" fmla="*/ 162634 w 716648"/>
              <a:gd name="connsiteY2" fmla="*/ 243840 h 330333"/>
              <a:gd name="connsiteX3" fmla="*/ 74 w 716648"/>
              <a:gd name="connsiteY3" fmla="*/ 0 h 330333"/>
              <a:gd name="connsiteX4" fmla="*/ 182954 w 716648"/>
              <a:gd name="connsiteY4" fmla="*/ 243840 h 330333"/>
              <a:gd name="connsiteX5" fmla="*/ 381074 w 716648"/>
              <a:gd name="connsiteY5" fmla="*/ 330200 h 330333"/>
              <a:gd name="connsiteX6" fmla="*/ 716354 w 716648"/>
              <a:gd name="connsiteY6" fmla="*/ 208280 h 33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648" h="330333">
                <a:moveTo>
                  <a:pt x="716354" y="208280"/>
                </a:moveTo>
                <a:cubicBezTo>
                  <a:pt x="706194" y="207433"/>
                  <a:pt x="412401" y="319193"/>
                  <a:pt x="320114" y="325120"/>
                </a:cubicBezTo>
                <a:cubicBezTo>
                  <a:pt x="227827" y="331047"/>
                  <a:pt x="215974" y="298027"/>
                  <a:pt x="162634" y="243840"/>
                </a:cubicBezTo>
                <a:cubicBezTo>
                  <a:pt x="109294" y="189653"/>
                  <a:pt x="-3313" y="0"/>
                  <a:pt x="74" y="0"/>
                </a:cubicBezTo>
                <a:cubicBezTo>
                  <a:pt x="3461" y="0"/>
                  <a:pt x="119454" y="188807"/>
                  <a:pt x="182954" y="243840"/>
                </a:cubicBezTo>
                <a:cubicBezTo>
                  <a:pt x="246454" y="298873"/>
                  <a:pt x="291327" y="332740"/>
                  <a:pt x="381074" y="330200"/>
                </a:cubicBezTo>
                <a:cubicBezTo>
                  <a:pt x="470821" y="327660"/>
                  <a:pt x="726514" y="209127"/>
                  <a:pt x="716354" y="2082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43427943-5029-4D0B-87BD-7D62C88712D9}"/>
              </a:ext>
            </a:extLst>
          </p:cNvPr>
          <p:cNvSpPr/>
          <p:nvPr/>
        </p:nvSpPr>
        <p:spPr>
          <a:xfrm>
            <a:off x="5450372" y="2272401"/>
            <a:ext cx="183451" cy="589978"/>
          </a:xfrm>
          <a:custGeom>
            <a:avLst/>
            <a:gdLst>
              <a:gd name="connsiteX0" fmla="*/ 183348 w 183451"/>
              <a:gd name="connsiteY0" fmla="*/ 587639 h 589978"/>
              <a:gd name="connsiteX1" fmla="*/ 41108 w 183451"/>
              <a:gd name="connsiteY1" fmla="*/ 364119 h 589978"/>
              <a:gd name="connsiteX2" fmla="*/ 66508 w 183451"/>
              <a:gd name="connsiteY2" fmla="*/ 8519 h 589978"/>
              <a:gd name="connsiteX3" fmla="*/ 10628 w 183451"/>
              <a:gd name="connsiteY3" fmla="*/ 120279 h 589978"/>
              <a:gd name="connsiteX4" fmla="*/ 15708 w 183451"/>
              <a:gd name="connsiteY4" fmla="*/ 226959 h 589978"/>
              <a:gd name="connsiteX5" fmla="*/ 183348 w 183451"/>
              <a:gd name="connsiteY5" fmla="*/ 587639 h 589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51" h="589978">
                <a:moveTo>
                  <a:pt x="183348" y="587639"/>
                </a:moveTo>
                <a:cubicBezTo>
                  <a:pt x="187581" y="610499"/>
                  <a:pt x="60581" y="460639"/>
                  <a:pt x="41108" y="364119"/>
                </a:cubicBezTo>
                <a:cubicBezTo>
                  <a:pt x="21635" y="267599"/>
                  <a:pt x="71588" y="49159"/>
                  <a:pt x="66508" y="8519"/>
                </a:cubicBezTo>
                <a:cubicBezTo>
                  <a:pt x="61428" y="-32121"/>
                  <a:pt x="19095" y="83872"/>
                  <a:pt x="10628" y="120279"/>
                </a:cubicBezTo>
                <a:cubicBezTo>
                  <a:pt x="2161" y="156686"/>
                  <a:pt x="-10539" y="145679"/>
                  <a:pt x="15708" y="226959"/>
                </a:cubicBezTo>
                <a:cubicBezTo>
                  <a:pt x="41955" y="308239"/>
                  <a:pt x="179115" y="564779"/>
                  <a:pt x="183348" y="5876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FC6A1C35-CC59-469F-A4E3-DFAE4FE3C9C1}"/>
              </a:ext>
            </a:extLst>
          </p:cNvPr>
          <p:cNvSpPr/>
          <p:nvPr/>
        </p:nvSpPr>
        <p:spPr>
          <a:xfrm>
            <a:off x="5268191" y="2232146"/>
            <a:ext cx="206173" cy="587263"/>
          </a:xfrm>
          <a:custGeom>
            <a:avLst/>
            <a:gdLst>
              <a:gd name="connsiteX0" fmla="*/ 187729 w 206173"/>
              <a:gd name="connsiteY0" fmla="*/ 511054 h 587263"/>
              <a:gd name="connsiteX1" fmla="*/ 4849 w 206173"/>
              <a:gd name="connsiteY1" fmla="*/ 348494 h 587263"/>
              <a:gd name="connsiteX2" fmla="*/ 50569 w 206173"/>
              <a:gd name="connsiteY2" fmla="*/ 3054 h 587263"/>
              <a:gd name="connsiteX3" fmla="*/ 25169 w 206173"/>
              <a:gd name="connsiteY3" fmla="*/ 201174 h 587263"/>
              <a:gd name="connsiteX4" fmla="*/ 182649 w 206173"/>
              <a:gd name="connsiteY4" fmla="*/ 566934 h 587263"/>
              <a:gd name="connsiteX5" fmla="*/ 187729 w 206173"/>
              <a:gd name="connsiteY5" fmla="*/ 511054 h 58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173" h="587263">
                <a:moveTo>
                  <a:pt x="187729" y="511054"/>
                </a:moveTo>
                <a:cubicBezTo>
                  <a:pt x="158096" y="474647"/>
                  <a:pt x="27709" y="433161"/>
                  <a:pt x="4849" y="348494"/>
                </a:cubicBezTo>
                <a:cubicBezTo>
                  <a:pt x="-18011" y="263827"/>
                  <a:pt x="47182" y="27607"/>
                  <a:pt x="50569" y="3054"/>
                </a:cubicBezTo>
                <a:cubicBezTo>
                  <a:pt x="53956" y="-21499"/>
                  <a:pt x="3156" y="107194"/>
                  <a:pt x="25169" y="201174"/>
                </a:cubicBezTo>
                <a:cubicBezTo>
                  <a:pt x="47182" y="295154"/>
                  <a:pt x="157249" y="510207"/>
                  <a:pt x="182649" y="566934"/>
                </a:cubicBezTo>
                <a:cubicBezTo>
                  <a:pt x="208049" y="623661"/>
                  <a:pt x="217362" y="547461"/>
                  <a:pt x="187729" y="5110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0DC6294C-C045-4BC0-8851-3F38860FD1B9}"/>
              </a:ext>
            </a:extLst>
          </p:cNvPr>
          <p:cNvSpPr/>
          <p:nvPr/>
        </p:nvSpPr>
        <p:spPr>
          <a:xfrm>
            <a:off x="4810626" y="2128414"/>
            <a:ext cx="441160" cy="589392"/>
          </a:xfrm>
          <a:custGeom>
            <a:avLst/>
            <a:gdLst>
              <a:gd name="connsiteX0" fmla="*/ 437014 w 441160"/>
              <a:gd name="connsiteY0" fmla="*/ 584306 h 589392"/>
              <a:gd name="connsiteX1" fmla="*/ 264294 w 441160"/>
              <a:gd name="connsiteY1" fmla="*/ 492866 h 589392"/>
              <a:gd name="connsiteX2" fmla="*/ 91574 w 441160"/>
              <a:gd name="connsiteY2" fmla="*/ 370946 h 589392"/>
              <a:gd name="connsiteX3" fmla="*/ 134 w 441160"/>
              <a:gd name="connsiteY3" fmla="*/ 106 h 589392"/>
              <a:gd name="connsiteX4" fmla="*/ 81414 w 441160"/>
              <a:gd name="connsiteY4" fmla="*/ 335386 h 589392"/>
              <a:gd name="connsiteX5" fmla="*/ 437014 w 441160"/>
              <a:gd name="connsiteY5" fmla="*/ 584306 h 58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160" h="589392">
                <a:moveTo>
                  <a:pt x="437014" y="584306"/>
                </a:moveTo>
                <a:cubicBezTo>
                  <a:pt x="467494" y="610553"/>
                  <a:pt x="321867" y="528426"/>
                  <a:pt x="264294" y="492866"/>
                </a:cubicBezTo>
                <a:cubicBezTo>
                  <a:pt x="206721" y="457306"/>
                  <a:pt x="135601" y="453073"/>
                  <a:pt x="91574" y="370946"/>
                </a:cubicBezTo>
                <a:cubicBezTo>
                  <a:pt x="47547" y="288819"/>
                  <a:pt x="1827" y="6033"/>
                  <a:pt x="134" y="106"/>
                </a:cubicBezTo>
                <a:cubicBezTo>
                  <a:pt x="-1559" y="-5821"/>
                  <a:pt x="11987" y="236326"/>
                  <a:pt x="81414" y="335386"/>
                </a:cubicBezTo>
                <a:cubicBezTo>
                  <a:pt x="150841" y="434446"/>
                  <a:pt x="406534" y="558059"/>
                  <a:pt x="437014" y="5843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B37545D1-0422-4511-A1DA-D51A0C617182}"/>
              </a:ext>
            </a:extLst>
          </p:cNvPr>
          <p:cNvSpPr/>
          <p:nvPr/>
        </p:nvSpPr>
        <p:spPr>
          <a:xfrm>
            <a:off x="5768706" y="2106289"/>
            <a:ext cx="224757" cy="807824"/>
          </a:xfrm>
          <a:custGeom>
            <a:avLst/>
            <a:gdLst>
              <a:gd name="connsiteX0" fmla="*/ 90227 w 224757"/>
              <a:gd name="connsiteY0" fmla="*/ 802011 h 807824"/>
              <a:gd name="connsiteX1" fmla="*/ 1327 w 224757"/>
              <a:gd name="connsiteY1" fmla="*/ 594578 h 807824"/>
              <a:gd name="connsiteX2" fmla="*/ 64827 w 224757"/>
              <a:gd name="connsiteY2" fmla="*/ 391378 h 807824"/>
              <a:gd name="connsiteX3" fmla="*/ 221461 w 224757"/>
              <a:gd name="connsiteY3" fmla="*/ 10378 h 807824"/>
              <a:gd name="connsiteX4" fmla="*/ 157961 w 224757"/>
              <a:gd name="connsiteY4" fmla="*/ 128911 h 807824"/>
              <a:gd name="connsiteX5" fmla="*/ 1327 w 224757"/>
              <a:gd name="connsiteY5" fmla="*/ 353278 h 807824"/>
              <a:gd name="connsiteX6" fmla="*/ 90227 w 224757"/>
              <a:gd name="connsiteY6" fmla="*/ 802011 h 807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757" h="807824">
                <a:moveTo>
                  <a:pt x="90227" y="802011"/>
                </a:moveTo>
                <a:cubicBezTo>
                  <a:pt x="90227" y="842228"/>
                  <a:pt x="5560" y="663017"/>
                  <a:pt x="1327" y="594578"/>
                </a:cubicBezTo>
                <a:cubicBezTo>
                  <a:pt x="-2906" y="526139"/>
                  <a:pt x="28138" y="488745"/>
                  <a:pt x="64827" y="391378"/>
                </a:cubicBezTo>
                <a:cubicBezTo>
                  <a:pt x="101516" y="294011"/>
                  <a:pt x="205939" y="54122"/>
                  <a:pt x="221461" y="10378"/>
                </a:cubicBezTo>
                <a:cubicBezTo>
                  <a:pt x="236983" y="-33367"/>
                  <a:pt x="194650" y="71761"/>
                  <a:pt x="157961" y="128911"/>
                </a:cubicBezTo>
                <a:cubicBezTo>
                  <a:pt x="121272" y="186061"/>
                  <a:pt x="15438" y="241095"/>
                  <a:pt x="1327" y="353278"/>
                </a:cubicBezTo>
                <a:cubicBezTo>
                  <a:pt x="-12784" y="465461"/>
                  <a:pt x="90227" y="761794"/>
                  <a:pt x="90227" y="8020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539FFEA8-963C-4FEB-B661-8D71B02C537E}"/>
              </a:ext>
            </a:extLst>
          </p:cNvPr>
          <p:cNvSpPr/>
          <p:nvPr/>
        </p:nvSpPr>
        <p:spPr>
          <a:xfrm>
            <a:off x="5975935" y="1683042"/>
            <a:ext cx="558762" cy="1225288"/>
          </a:xfrm>
          <a:custGeom>
            <a:avLst/>
            <a:gdLst>
              <a:gd name="connsiteX0" fmla="*/ 1532 w 558762"/>
              <a:gd name="connsiteY0" fmla="*/ 1225258 h 1225288"/>
              <a:gd name="connsiteX1" fmla="*/ 124298 w 558762"/>
              <a:gd name="connsiteY1" fmla="*/ 928925 h 1225288"/>
              <a:gd name="connsiteX2" fmla="*/ 272465 w 558762"/>
              <a:gd name="connsiteY2" fmla="*/ 577558 h 1225288"/>
              <a:gd name="connsiteX3" fmla="*/ 556098 w 558762"/>
              <a:gd name="connsiteY3" fmla="*/ 10291 h 1225288"/>
              <a:gd name="connsiteX4" fmla="*/ 395232 w 558762"/>
              <a:gd name="connsiteY4" fmla="*/ 264291 h 1225288"/>
              <a:gd name="connsiteX5" fmla="*/ 77732 w 558762"/>
              <a:gd name="connsiteY5" fmla="*/ 911991 h 1225288"/>
              <a:gd name="connsiteX6" fmla="*/ 1532 w 558762"/>
              <a:gd name="connsiteY6" fmla="*/ 1225258 h 122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762" h="1225288">
                <a:moveTo>
                  <a:pt x="1532" y="1225258"/>
                </a:moveTo>
                <a:cubicBezTo>
                  <a:pt x="9293" y="1228080"/>
                  <a:pt x="79143" y="1036875"/>
                  <a:pt x="124298" y="928925"/>
                </a:cubicBezTo>
                <a:cubicBezTo>
                  <a:pt x="169454" y="820975"/>
                  <a:pt x="200498" y="730664"/>
                  <a:pt x="272465" y="577558"/>
                </a:cubicBezTo>
                <a:cubicBezTo>
                  <a:pt x="344432" y="424452"/>
                  <a:pt x="535637" y="62502"/>
                  <a:pt x="556098" y="10291"/>
                </a:cubicBezTo>
                <a:cubicBezTo>
                  <a:pt x="576559" y="-41920"/>
                  <a:pt x="474960" y="114008"/>
                  <a:pt x="395232" y="264291"/>
                </a:cubicBezTo>
                <a:cubicBezTo>
                  <a:pt x="315504" y="414574"/>
                  <a:pt x="140526" y="753947"/>
                  <a:pt x="77732" y="911991"/>
                </a:cubicBezTo>
                <a:cubicBezTo>
                  <a:pt x="14938" y="1070035"/>
                  <a:pt x="-6229" y="1222436"/>
                  <a:pt x="1532" y="12252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DE4828CB-C4EC-4460-98E2-82B3A014B295}"/>
              </a:ext>
            </a:extLst>
          </p:cNvPr>
          <p:cNvSpPr/>
          <p:nvPr/>
        </p:nvSpPr>
        <p:spPr>
          <a:xfrm>
            <a:off x="6253253" y="2027379"/>
            <a:ext cx="765635" cy="723346"/>
          </a:xfrm>
          <a:custGeom>
            <a:avLst/>
            <a:gdLst>
              <a:gd name="connsiteX0" fmla="*/ 3614 w 765635"/>
              <a:gd name="connsiteY0" fmla="*/ 720054 h 723346"/>
              <a:gd name="connsiteX1" fmla="*/ 384614 w 765635"/>
              <a:gd name="connsiteY1" fmla="*/ 508388 h 723346"/>
              <a:gd name="connsiteX2" fmla="*/ 765614 w 765635"/>
              <a:gd name="connsiteY2" fmla="*/ 388 h 723346"/>
              <a:gd name="connsiteX3" fmla="*/ 401547 w 765635"/>
              <a:gd name="connsiteY3" fmla="*/ 427954 h 723346"/>
              <a:gd name="connsiteX4" fmla="*/ 206814 w 765635"/>
              <a:gd name="connsiteY4" fmla="*/ 622688 h 723346"/>
              <a:gd name="connsiteX5" fmla="*/ 3614 w 765635"/>
              <a:gd name="connsiteY5" fmla="*/ 720054 h 72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635" h="723346">
                <a:moveTo>
                  <a:pt x="3614" y="720054"/>
                </a:moveTo>
                <a:cubicBezTo>
                  <a:pt x="33247" y="701004"/>
                  <a:pt x="257614" y="628332"/>
                  <a:pt x="384614" y="508388"/>
                </a:cubicBezTo>
                <a:cubicBezTo>
                  <a:pt x="511614" y="388444"/>
                  <a:pt x="762792" y="13794"/>
                  <a:pt x="765614" y="388"/>
                </a:cubicBezTo>
                <a:cubicBezTo>
                  <a:pt x="768436" y="-13018"/>
                  <a:pt x="494680" y="324237"/>
                  <a:pt x="401547" y="427954"/>
                </a:cubicBezTo>
                <a:cubicBezTo>
                  <a:pt x="308414" y="531671"/>
                  <a:pt x="279486" y="574005"/>
                  <a:pt x="206814" y="622688"/>
                </a:cubicBezTo>
                <a:cubicBezTo>
                  <a:pt x="134142" y="671371"/>
                  <a:pt x="-26019" y="739104"/>
                  <a:pt x="3614" y="7200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A2D2AAE-8FBB-4AB4-A541-23B6B930F342}"/>
              </a:ext>
            </a:extLst>
          </p:cNvPr>
          <p:cNvSpPr/>
          <p:nvPr/>
        </p:nvSpPr>
        <p:spPr>
          <a:xfrm>
            <a:off x="6554605" y="2328233"/>
            <a:ext cx="966550" cy="472702"/>
          </a:xfrm>
          <a:custGeom>
            <a:avLst/>
            <a:gdLst>
              <a:gd name="connsiteX0" fmla="*/ 7062 w 966550"/>
              <a:gd name="connsiteY0" fmla="*/ 470000 h 472702"/>
              <a:gd name="connsiteX1" fmla="*/ 790228 w 966550"/>
              <a:gd name="connsiteY1" fmla="*/ 207534 h 472702"/>
              <a:gd name="connsiteX2" fmla="*/ 963795 w 966550"/>
              <a:gd name="connsiteY2" fmla="*/ 100 h 472702"/>
              <a:gd name="connsiteX3" fmla="*/ 714028 w 966550"/>
              <a:gd name="connsiteY3" fmla="*/ 182134 h 472702"/>
              <a:gd name="connsiteX4" fmla="*/ 421928 w 966550"/>
              <a:gd name="connsiteY4" fmla="*/ 334534 h 472702"/>
              <a:gd name="connsiteX5" fmla="*/ 7062 w 966550"/>
              <a:gd name="connsiteY5" fmla="*/ 470000 h 472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6550" h="472702">
                <a:moveTo>
                  <a:pt x="7062" y="470000"/>
                </a:moveTo>
                <a:cubicBezTo>
                  <a:pt x="68445" y="448833"/>
                  <a:pt x="630773" y="285851"/>
                  <a:pt x="790228" y="207534"/>
                </a:cubicBezTo>
                <a:cubicBezTo>
                  <a:pt x="949683" y="129217"/>
                  <a:pt x="976495" y="4333"/>
                  <a:pt x="963795" y="100"/>
                </a:cubicBezTo>
                <a:cubicBezTo>
                  <a:pt x="951095" y="-4133"/>
                  <a:pt x="804339" y="126395"/>
                  <a:pt x="714028" y="182134"/>
                </a:cubicBezTo>
                <a:cubicBezTo>
                  <a:pt x="623717" y="237873"/>
                  <a:pt x="542578" y="286556"/>
                  <a:pt x="421928" y="334534"/>
                </a:cubicBezTo>
                <a:cubicBezTo>
                  <a:pt x="301278" y="382512"/>
                  <a:pt x="-54321" y="491167"/>
                  <a:pt x="7062" y="4700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34A41659-5E64-4386-9184-3C5BD9B46C6C}"/>
              </a:ext>
            </a:extLst>
          </p:cNvPr>
          <p:cNvSpPr/>
          <p:nvPr/>
        </p:nvSpPr>
        <p:spPr>
          <a:xfrm>
            <a:off x="7023099" y="2267918"/>
            <a:ext cx="1177865" cy="709354"/>
          </a:xfrm>
          <a:custGeom>
            <a:avLst/>
            <a:gdLst>
              <a:gd name="connsiteX0" fmla="*/ 1 w 1177865"/>
              <a:gd name="connsiteY0" fmla="*/ 636149 h 709354"/>
              <a:gd name="connsiteX1" fmla="*/ 486834 w 1177865"/>
              <a:gd name="connsiteY1" fmla="*/ 640382 h 709354"/>
              <a:gd name="connsiteX2" fmla="*/ 711201 w 1177865"/>
              <a:gd name="connsiteY2" fmla="*/ 581115 h 709354"/>
              <a:gd name="connsiteX3" fmla="*/ 948268 w 1177865"/>
              <a:gd name="connsiteY3" fmla="*/ 403315 h 709354"/>
              <a:gd name="connsiteX4" fmla="*/ 1176868 w 1177865"/>
              <a:gd name="connsiteY4" fmla="*/ 1149 h 709354"/>
              <a:gd name="connsiteX5" fmla="*/ 1028701 w 1177865"/>
              <a:gd name="connsiteY5" fmla="*/ 289015 h 709354"/>
              <a:gd name="connsiteX6" fmla="*/ 960968 w 1177865"/>
              <a:gd name="connsiteY6" fmla="*/ 504915 h 709354"/>
              <a:gd name="connsiteX7" fmla="*/ 482601 w 1177865"/>
              <a:gd name="connsiteY7" fmla="*/ 703882 h 709354"/>
              <a:gd name="connsiteX8" fmla="*/ 1 w 1177865"/>
              <a:gd name="connsiteY8" fmla="*/ 636149 h 70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7865" h="709354">
                <a:moveTo>
                  <a:pt x="1" y="636149"/>
                </a:moveTo>
                <a:cubicBezTo>
                  <a:pt x="706" y="625566"/>
                  <a:pt x="368301" y="649554"/>
                  <a:pt x="486834" y="640382"/>
                </a:cubicBezTo>
                <a:cubicBezTo>
                  <a:pt x="605367" y="631210"/>
                  <a:pt x="634295" y="620626"/>
                  <a:pt x="711201" y="581115"/>
                </a:cubicBezTo>
                <a:cubicBezTo>
                  <a:pt x="788107" y="541604"/>
                  <a:pt x="870657" y="499976"/>
                  <a:pt x="948268" y="403315"/>
                </a:cubicBezTo>
                <a:cubicBezTo>
                  <a:pt x="1025879" y="306654"/>
                  <a:pt x="1163463" y="20199"/>
                  <a:pt x="1176868" y="1149"/>
                </a:cubicBezTo>
                <a:cubicBezTo>
                  <a:pt x="1190274" y="-17901"/>
                  <a:pt x="1064684" y="205054"/>
                  <a:pt x="1028701" y="289015"/>
                </a:cubicBezTo>
                <a:cubicBezTo>
                  <a:pt x="992718" y="372976"/>
                  <a:pt x="1051985" y="435771"/>
                  <a:pt x="960968" y="504915"/>
                </a:cubicBezTo>
                <a:cubicBezTo>
                  <a:pt x="869951" y="574059"/>
                  <a:pt x="640646" y="676365"/>
                  <a:pt x="482601" y="703882"/>
                </a:cubicBezTo>
                <a:cubicBezTo>
                  <a:pt x="324557" y="731399"/>
                  <a:pt x="-704" y="646732"/>
                  <a:pt x="1" y="636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0EF8B2C9-6EC4-4C64-A1E4-D31D5AD505C1}"/>
              </a:ext>
            </a:extLst>
          </p:cNvPr>
          <p:cNvSpPr/>
          <p:nvPr/>
        </p:nvSpPr>
        <p:spPr>
          <a:xfrm>
            <a:off x="7165737" y="3013671"/>
            <a:ext cx="1533855" cy="1851638"/>
          </a:xfrm>
          <a:custGeom>
            <a:avLst/>
            <a:gdLst>
              <a:gd name="connsiteX0" fmla="*/ 1296 w 1533855"/>
              <a:gd name="connsiteY0" fmla="*/ 462 h 1851638"/>
              <a:gd name="connsiteX1" fmla="*/ 640530 w 1533855"/>
              <a:gd name="connsiteY1" fmla="*/ 461896 h 1851638"/>
              <a:gd name="connsiteX2" fmla="*/ 869130 w 1533855"/>
              <a:gd name="connsiteY2" fmla="*/ 902162 h 1851638"/>
              <a:gd name="connsiteX3" fmla="*/ 996130 w 1533855"/>
              <a:gd name="connsiteY3" fmla="*/ 1173096 h 1851638"/>
              <a:gd name="connsiteX4" fmla="*/ 1186630 w 1533855"/>
              <a:gd name="connsiteY4" fmla="*/ 1473662 h 1851638"/>
              <a:gd name="connsiteX5" fmla="*/ 1533763 w 1533855"/>
              <a:gd name="connsiteY5" fmla="*/ 1850429 h 1851638"/>
              <a:gd name="connsiteX6" fmla="*/ 1216263 w 1533855"/>
              <a:gd name="connsiteY6" fmla="*/ 1558329 h 1851638"/>
              <a:gd name="connsiteX7" fmla="*/ 767530 w 1533855"/>
              <a:gd name="connsiteY7" fmla="*/ 673562 h 1851638"/>
              <a:gd name="connsiteX8" fmla="*/ 483896 w 1533855"/>
              <a:gd name="connsiteY8" fmla="*/ 381462 h 1851638"/>
              <a:gd name="connsiteX9" fmla="*/ 1296 w 1533855"/>
              <a:gd name="connsiteY9" fmla="*/ 462 h 185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3855" h="1851638">
                <a:moveTo>
                  <a:pt x="1296" y="462"/>
                </a:moveTo>
                <a:cubicBezTo>
                  <a:pt x="27402" y="13868"/>
                  <a:pt x="495891" y="311613"/>
                  <a:pt x="640530" y="461896"/>
                </a:cubicBezTo>
                <a:cubicBezTo>
                  <a:pt x="785169" y="612179"/>
                  <a:pt x="809863" y="783629"/>
                  <a:pt x="869130" y="902162"/>
                </a:cubicBezTo>
                <a:cubicBezTo>
                  <a:pt x="928397" y="1020695"/>
                  <a:pt x="943213" y="1077846"/>
                  <a:pt x="996130" y="1173096"/>
                </a:cubicBezTo>
                <a:cubicBezTo>
                  <a:pt x="1049047" y="1268346"/>
                  <a:pt x="1097025" y="1360773"/>
                  <a:pt x="1186630" y="1473662"/>
                </a:cubicBezTo>
                <a:cubicBezTo>
                  <a:pt x="1276235" y="1586551"/>
                  <a:pt x="1528824" y="1836318"/>
                  <a:pt x="1533763" y="1850429"/>
                </a:cubicBezTo>
                <a:cubicBezTo>
                  <a:pt x="1538702" y="1864540"/>
                  <a:pt x="1343968" y="1754473"/>
                  <a:pt x="1216263" y="1558329"/>
                </a:cubicBezTo>
                <a:cubicBezTo>
                  <a:pt x="1088558" y="1362185"/>
                  <a:pt x="889591" y="869707"/>
                  <a:pt x="767530" y="673562"/>
                </a:cubicBezTo>
                <a:cubicBezTo>
                  <a:pt x="645469" y="477418"/>
                  <a:pt x="617246" y="494351"/>
                  <a:pt x="483896" y="381462"/>
                </a:cubicBezTo>
                <a:cubicBezTo>
                  <a:pt x="350546" y="268573"/>
                  <a:pt x="-24810" y="-12944"/>
                  <a:pt x="1296" y="4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12FD3F01-A328-45AD-A00D-DB82EC3EE7E8}"/>
              </a:ext>
            </a:extLst>
          </p:cNvPr>
          <p:cNvSpPr/>
          <p:nvPr/>
        </p:nvSpPr>
        <p:spPr>
          <a:xfrm>
            <a:off x="6959427" y="3128115"/>
            <a:ext cx="1389487" cy="1397637"/>
          </a:xfrm>
          <a:custGeom>
            <a:avLst/>
            <a:gdLst>
              <a:gd name="connsiteX0" fmla="*/ 173 w 1389487"/>
              <a:gd name="connsiteY0" fmla="*/ 318 h 1397637"/>
              <a:gd name="connsiteX1" fmla="*/ 669040 w 1389487"/>
              <a:gd name="connsiteY1" fmla="*/ 614152 h 1397637"/>
              <a:gd name="connsiteX2" fmla="*/ 842606 w 1389487"/>
              <a:gd name="connsiteY2" fmla="*/ 973985 h 1397637"/>
              <a:gd name="connsiteX3" fmla="*/ 1071206 w 1389487"/>
              <a:gd name="connsiteY3" fmla="*/ 1278785 h 1397637"/>
              <a:gd name="connsiteX4" fmla="*/ 1388706 w 1389487"/>
              <a:gd name="connsiteY4" fmla="*/ 1397318 h 1397637"/>
              <a:gd name="connsiteX5" fmla="*/ 1151640 w 1389487"/>
              <a:gd name="connsiteY5" fmla="*/ 1249152 h 1397637"/>
              <a:gd name="connsiteX6" fmla="*/ 859540 w 1389487"/>
              <a:gd name="connsiteY6" fmla="*/ 834285 h 1397637"/>
              <a:gd name="connsiteX7" fmla="*/ 605540 w 1389487"/>
              <a:gd name="connsiteY7" fmla="*/ 533718 h 1397637"/>
              <a:gd name="connsiteX8" fmla="*/ 173 w 1389487"/>
              <a:gd name="connsiteY8" fmla="*/ 318 h 139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9487" h="1397637">
                <a:moveTo>
                  <a:pt x="173" y="318"/>
                </a:moveTo>
                <a:cubicBezTo>
                  <a:pt x="10756" y="13724"/>
                  <a:pt x="528635" y="451874"/>
                  <a:pt x="669040" y="614152"/>
                </a:cubicBezTo>
                <a:cubicBezTo>
                  <a:pt x="809445" y="776430"/>
                  <a:pt x="775578" y="863213"/>
                  <a:pt x="842606" y="973985"/>
                </a:cubicBezTo>
                <a:cubicBezTo>
                  <a:pt x="909634" y="1084757"/>
                  <a:pt x="980189" y="1208230"/>
                  <a:pt x="1071206" y="1278785"/>
                </a:cubicBezTo>
                <a:cubicBezTo>
                  <a:pt x="1162223" y="1349341"/>
                  <a:pt x="1375300" y="1402257"/>
                  <a:pt x="1388706" y="1397318"/>
                </a:cubicBezTo>
                <a:cubicBezTo>
                  <a:pt x="1402112" y="1392379"/>
                  <a:pt x="1239834" y="1342991"/>
                  <a:pt x="1151640" y="1249152"/>
                </a:cubicBezTo>
                <a:cubicBezTo>
                  <a:pt x="1063446" y="1155313"/>
                  <a:pt x="950557" y="953524"/>
                  <a:pt x="859540" y="834285"/>
                </a:cubicBezTo>
                <a:cubicBezTo>
                  <a:pt x="768523" y="715046"/>
                  <a:pt x="745240" y="667068"/>
                  <a:pt x="605540" y="533718"/>
                </a:cubicBezTo>
                <a:cubicBezTo>
                  <a:pt x="465840" y="400368"/>
                  <a:pt x="-10410" y="-13088"/>
                  <a:pt x="173" y="3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8E3C2DC0-CD27-417E-88B5-AC5CC284E828}"/>
              </a:ext>
            </a:extLst>
          </p:cNvPr>
          <p:cNvSpPr/>
          <p:nvPr/>
        </p:nvSpPr>
        <p:spPr>
          <a:xfrm>
            <a:off x="6523049" y="2963141"/>
            <a:ext cx="1637759" cy="1582053"/>
          </a:xfrm>
          <a:custGeom>
            <a:avLst/>
            <a:gdLst>
              <a:gd name="connsiteX0" fmla="*/ 518 w 1637759"/>
              <a:gd name="connsiteY0" fmla="*/ 192 h 1582053"/>
              <a:gd name="connsiteX1" fmla="*/ 754051 w 1637759"/>
              <a:gd name="connsiteY1" fmla="*/ 491259 h 1582053"/>
              <a:gd name="connsiteX2" fmla="*/ 1092718 w 1637759"/>
              <a:gd name="connsiteY2" fmla="*/ 859559 h 1582053"/>
              <a:gd name="connsiteX3" fmla="*/ 1211251 w 1637759"/>
              <a:gd name="connsiteY3" fmla="*/ 1164359 h 1582053"/>
              <a:gd name="connsiteX4" fmla="*/ 1444084 w 1637759"/>
              <a:gd name="connsiteY4" fmla="*/ 1511492 h 1582053"/>
              <a:gd name="connsiteX5" fmla="*/ 1630351 w 1637759"/>
              <a:gd name="connsiteY5" fmla="*/ 1570759 h 1582053"/>
              <a:gd name="connsiteX6" fmla="*/ 1558384 w 1637759"/>
              <a:gd name="connsiteY6" fmla="*/ 1566526 h 1582053"/>
              <a:gd name="connsiteX7" fmla="*/ 1177384 w 1637759"/>
              <a:gd name="connsiteY7" fmla="*/ 1414126 h 1582053"/>
              <a:gd name="connsiteX8" fmla="*/ 969951 w 1637759"/>
              <a:gd name="connsiteY8" fmla="*/ 1033126 h 1582053"/>
              <a:gd name="connsiteX9" fmla="*/ 876818 w 1637759"/>
              <a:gd name="connsiteY9" fmla="*/ 749492 h 1582053"/>
              <a:gd name="connsiteX10" fmla="*/ 639751 w 1637759"/>
              <a:gd name="connsiteY10" fmla="*/ 436226 h 1582053"/>
              <a:gd name="connsiteX11" fmla="*/ 518 w 1637759"/>
              <a:gd name="connsiteY11" fmla="*/ 192 h 158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37759" h="1582053">
                <a:moveTo>
                  <a:pt x="518" y="192"/>
                </a:moveTo>
                <a:cubicBezTo>
                  <a:pt x="19568" y="9364"/>
                  <a:pt x="572018" y="348031"/>
                  <a:pt x="754051" y="491259"/>
                </a:cubicBezTo>
                <a:cubicBezTo>
                  <a:pt x="936084" y="634487"/>
                  <a:pt x="1016518" y="747376"/>
                  <a:pt x="1092718" y="859559"/>
                </a:cubicBezTo>
                <a:cubicBezTo>
                  <a:pt x="1168918" y="971742"/>
                  <a:pt x="1152690" y="1055704"/>
                  <a:pt x="1211251" y="1164359"/>
                </a:cubicBezTo>
                <a:cubicBezTo>
                  <a:pt x="1269812" y="1273015"/>
                  <a:pt x="1374234" y="1443759"/>
                  <a:pt x="1444084" y="1511492"/>
                </a:cubicBezTo>
                <a:cubicBezTo>
                  <a:pt x="1513934" y="1579225"/>
                  <a:pt x="1611301" y="1561587"/>
                  <a:pt x="1630351" y="1570759"/>
                </a:cubicBezTo>
                <a:cubicBezTo>
                  <a:pt x="1649401" y="1579931"/>
                  <a:pt x="1633878" y="1592631"/>
                  <a:pt x="1558384" y="1566526"/>
                </a:cubicBezTo>
                <a:cubicBezTo>
                  <a:pt x="1482890" y="1540421"/>
                  <a:pt x="1275456" y="1503026"/>
                  <a:pt x="1177384" y="1414126"/>
                </a:cubicBezTo>
                <a:cubicBezTo>
                  <a:pt x="1079312" y="1325226"/>
                  <a:pt x="1020045" y="1143898"/>
                  <a:pt x="969951" y="1033126"/>
                </a:cubicBezTo>
                <a:cubicBezTo>
                  <a:pt x="919857" y="922354"/>
                  <a:pt x="931851" y="848975"/>
                  <a:pt x="876818" y="749492"/>
                </a:cubicBezTo>
                <a:cubicBezTo>
                  <a:pt x="821785" y="650009"/>
                  <a:pt x="786507" y="561109"/>
                  <a:pt x="639751" y="436226"/>
                </a:cubicBezTo>
                <a:cubicBezTo>
                  <a:pt x="492995" y="311343"/>
                  <a:pt x="-18532" y="-8980"/>
                  <a:pt x="518" y="19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C3E36686-5B10-4AB6-941F-95B6AE74E8A5}"/>
              </a:ext>
            </a:extLst>
          </p:cNvPr>
          <p:cNvSpPr/>
          <p:nvPr/>
        </p:nvSpPr>
        <p:spPr>
          <a:xfrm>
            <a:off x="8180921" y="4497985"/>
            <a:ext cx="872833" cy="1137546"/>
          </a:xfrm>
          <a:custGeom>
            <a:avLst/>
            <a:gdLst>
              <a:gd name="connsiteX0" fmla="*/ 2112 w 872833"/>
              <a:gd name="connsiteY0" fmla="*/ 2048 h 1137546"/>
              <a:gd name="connsiteX1" fmla="*/ 383112 w 872833"/>
              <a:gd name="connsiteY1" fmla="*/ 336482 h 1137546"/>
              <a:gd name="connsiteX2" fmla="*/ 869946 w 872833"/>
              <a:gd name="connsiteY2" fmla="*/ 1132348 h 1137546"/>
              <a:gd name="connsiteX3" fmla="*/ 569379 w 872833"/>
              <a:gd name="connsiteY3" fmla="*/ 658215 h 1137546"/>
              <a:gd name="connsiteX4" fmla="*/ 243412 w 872833"/>
              <a:gd name="connsiteY4" fmla="*/ 217948 h 1137546"/>
              <a:gd name="connsiteX5" fmla="*/ 2112 w 872833"/>
              <a:gd name="connsiteY5" fmla="*/ 2048 h 113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2833" h="1137546">
                <a:moveTo>
                  <a:pt x="2112" y="2048"/>
                </a:moveTo>
                <a:cubicBezTo>
                  <a:pt x="25395" y="21804"/>
                  <a:pt x="238473" y="148099"/>
                  <a:pt x="383112" y="336482"/>
                </a:cubicBezTo>
                <a:cubicBezTo>
                  <a:pt x="527751" y="524865"/>
                  <a:pt x="838902" y="1078726"/>
                  <a:pt x="869946" y="1132348"/>
                </a:cubicBezTo>
                <a:cubicBezTo>
                  <a:pt x="900990" y="1185970"/>
                  <a:pt x="673801" y="810615"/>
                  <a:pt x="569379" y="658215"/>
                </a:cubicBezTo>
                <a:cubicBezTo>
                  <a:pt x="464957" y="505815"/>
                  <a:pt x="333018" y="326604"/>
                  <a:pt x="243412" y="217948"/>
                </a:cubicBezTo>
                <a:cubicBezTo>
                  <a:pt x="153807" y="109293"/>
                  <a:pt x="-21171" y="-17708"/>
                  <a:pt x="2112" y="20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22100AA2-200F-4051-8DEA-633ECBDBE2CE}"/>
              </a:ext>
            </a:extLst>
          </p:cNvPr>
          <p:cNvSpPr/>
          <p:nvPr/>
        </p:nvSpPr>
        <p:spPr>
          <a:xfrm>
            <a:off x="8918336" y="5420515"/>
            <a:ext cx="730377" cy="1864814"/>
          </a:xfrm>
          <a:custGeom>
            <a:avLst/>
            <a:gdLst>
              <a:gd name="connsiteX0" fmla="*/ 12304 w 730377"/>
              <a:gd name="connsiteY0" fmla="*/ 35405 h 1864814"/>
              <a:gd name="connsiteX1" fmla="*/ 474584 w 730377"/>
              <a:gd name="connsiteY1" fmla="*/ 1036165 h 1864814"/>
              <a:gd name="connsiteX2" fmla="*/ 667624 w 730377"/>
              <a:gd name="connsiteY2" fmla="*/ 1676245 h 1864814"/>
              <a:gd name="connsiteX3" fmla="*/ 728584 w 730377"/>
              <a:gd name="connsiteY3" fmla="*/ 1848965 h 1864814"/>
              <a:gd name="connsiteX4" fmla="*/ 611744 w 730377"/>
              <a:gd name="connsiteY4" fmla="*/ 1351125 h 1864814"/>
              <a:gd name="connsiteX5" fmla="*/ 174864 w 730377"/>
              <a:gd name="connsiteY5" fmla="*/ 330045 h 1864814"/>
              <a:gd name="connsiteX6" fmla="*/ 12304 w 730377"/>
              <a:gd name="connsiteY6" fmla="*/ 35405 h 186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377" h="1864814">
                <a:moveTo>
                  <a:pt x="12304" y="35405"/>
                </a:moveTo>
                <a:cubicBezTo>
                  <a:pt x="62257" y="153092"/>
                  <a:pt x="365364" y="762692"/>
                  <a:pt x="474584" y="1036165"/>
                </a:cubicBezTo>
                <a:cubicBezTo>
                  <a:pt x="583804" y="1309638"/>
                  <a:pt x="625291" y="1540778"/>
                  <a:pt x="667624" y="1676245"/>
                </a:cubicBezTo>
                <a:cubicBezTo>
                  <a:pt x="709957" y="1811712"/>
                  <a:pt x="737897" y="1903152"/>
                  <a:pt x="728584" y="1848965"/>
                </a:cubicBezTo>
                <a:cubicBezTo>
                  <a:pt x="719271" y="1794778"/>
                  <a:pt x="704031" y="1604278"/>
                  <a:pt x="611744" y="1351125"/>
                </a:cubicBezTo>
                <a:cubicBezTo>
                  <a:pt x="519457" y="1097972"/>
                  <a:pt x="275617" y="546792"/>
                  <a:pt x="174864" y="330045"/>
                </a:cubicBezTo>
                <a:cubicBezTo>
                  <a:pt x="74111" y="113298"/>
                  <a:pt x="-37649" y="-82282"/>
                  <a:pt x="12304" y="35405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CD3D7293-3DF0-4E2D-9A9B-EDA3DA72E25B}"/>
              </a:ext>
            </a:extLst>
          </p:cNvPr>
          <p:cNvSpPr/>
          <p:nvPr/>
        </p:nvSpPr>
        <p:spPr>
          <a:xfrm>
            <a:off x="7476064" y="2326191"/>
            <a:ext cx="1100787" cy="811759"/>
          </a:xfrm>
          <a:custGeom>
            <a:avLst/>
            <a:gdLst>
              <a:gd name="connsiteX0" fmla="*/ 3 w 1100787"/>
              <a:gd name="connsiteY0" fmla="*/ 738742 h 811759"/>
              <a:gd name="connsiteX1" fmla="*/ 516469 w 1100787"/>
              <a:gd name="connsiteY1" fmla="*/ 806476 h 811759"/>
              <a:gd name="connsiteX2" fmla="*/ 778936 w 1100787"/>
              <a:gd name="connsiteY2" fmla="*/ 586342 h 811759"/>
              <a:gd name="connsiteX3" fmla="*/ 1100669 w 1100787"/>
              <a:gd name="connsiteY3" fmla="*/ 2142 h 811759"/>
              <a:gd name="connsiteX4" fmla="*/ 812803 w 1100787"/>
              <a:gd name="connsiteY4" fmla="*/ 400076 h 811759"/>
              <a:gd name="connsiteX5" fmla="*/ 524936 w 1100787"/>
              <a:gd name="connsiteY5" fmla="*/ 687942 h 811759"/>
              <a:gd name="connsiteX6" fmla="*/ 3 w 1100787"/>
              <a:gd name="connsiteY6" fmla="*/ 738742 h 81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0787" h="811759">
                <a:moveTo>
                  <a:pt x="3" y="738742"/>
                </a:moveTo>
                <a:cubicBezTo>
                  <a:pt x="-1408" y="758498"/>
                  <a:pt x="386647" y="831876"/>
                  <a:pt x="516469" y="806476"/>
                </a:cubicBezTo>
                <a:cubicBezTo>
                  <a:pt x="646291" y="781076"/>
                  <a:pt x="681569" y="720398"/>
                  <a:pt x="778936" y="586342"/>
                </a:cubicBezTo>
                <a:cubicBezTo>
                  <a:pt x="876303" y="452286"/>
                  <a:pt x="1095025" y="33186"/>
                  <a:pt x="1100669" y="2142"/>
                </a:cubicBezTo>
                <a:cubicBezTo>
                  <a:pt x="1106314" y="-28902"/>
                  <a:pt x="908759" y="285776"/>
                  <a:pt x="812803" y="400076"/>
                </a:cubicBezTo>
                <a:cubicBezTo>
                  <a:pt x="716848" y="514376"/>
                  <a:pt x="656169" y="628675"/>
                  <a:pt x="524936" y="687942"/>
                </a:cubicBezTo>
                <a:cubicBezTo>
                  <a:pt x="393703" y="747209"/>
                  <a:pt x="1414" y="718986"/>
                  <a:pt x="3" y="7387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21A9F382-F04D-4E68-8A54-E4A24B4A2B15}"/>
              </a:ext>
            </a:extLst>
          </p:cNvPr>
          <p:cNvSpPr/>
          <p:nvPr/>
        </p:nvSpPr>
        <p:spPr>
          <a:xfrm>
            <a:off x="7978372" y="2838433"/>
            <a:ext cx="554938" cy="565789"/>
          </a:xfrm>
          <a:custGeom>
            <a:avLst/>
            <a:gdLst>
              <a:gd name="connsiteX0" fmla="*/ 5695 w 554938"/>
              <a:gd name="connsiteY0" fmla="*/ 539767 h 565789"/>
              <a:gd name="connsiteX1" fmla="*/ 259695 w 554938"/>
              <a:gd name="connsiteY1" fmla="*/ 488967 h 565789"/>
              <a:gd name="connsiteX2" fmla="*/ 471361 w 554938"/>
              <a:gd name="connsiteY2" fmla="*/ 6367 h 565789"/>
              <a:gd name="connsiteX3" fmla="*/ 522161 w 554938"/>
              <a:gd name="connsiteY3" fmla="*/ 234967 h 565789"/>
              <a:gd name="connsiteX4" fmla="*/ 5695 w 554938"/>
              <a:gd name="connsiteY4" fmla="*/ 539767 h 565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4938" h="565789">
                <a:moveTo>
                  <a:pt x="5695" y="539767"/>
                </a:moveTo>
                <a:cubicBezTo>
                  <a:pt x="-38049" y="582100"/>
                  <a:pt x="182084" y="577867"/>
                  <a:pt x="259695" y="488967"/>
                </a:cubicBezTo>
                <a:cubicBezTo>
                  <a:pt x="337306" y="400067"/>
                  <a:pt x="427617" y="48700"/>
                  <a:pt x="471361" y="6367"/>
                </a:cubicBezTo>
                <a:cubicBezTo>
                  <a:pt x="515105" y="-35966"/>
                  <a:pt x="602594" y="143245"/>
                  <a:pt x="522161" y="234967"/>
                </a:cubicBezTo>
                <a:cubicBezTo>
                  <a:pt x="441728" y="326689"/>
                  <a:pt x="49439" y="497434"/>
                  <a:pt x="5695" y="5397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22A0F97D-DDF4-4627-9DBE-218509237F3C}"/>
              </a:ext>
            </a:extLst>
          </p:cNvPr>
          <p:cNvSpPr/>
          <p:nvPr/>
        </p:nvSpPr>
        <p:spPr>
          <a:xfrm>
            <a:off x="8133277" y="3141045"/>
            <a:ext cx="799105" cy="726966"/>
          </a:xfrm>
          <a:custGeom>
            <a:avLst/>
            <a:gdLst>
              <a:gd name="connsiteX0" fmla="*/ 3190 w 799105"/>
              <a:gd name="connsiteY0" fmla="*/ 719755 h 726966"/>
              <a:gd name="connsiteX1" fmla="*/ 401123 w 799105"/>
              <a:gd name="connsiteY1" fmla="*/ 567355 h 726966"/>
              <a:gd name="connsiteX2" fmla="*/ 799056 w 799105"/>
              <a:gd name="connsiteY2" fmla="*/ 88 h 726966"/>
              <a:gd name="connsiteX3" fmla="*/ 375723 w 799105"/>
              <a:gd name="connsiteY3" fmla="*/ 525022 h 726966"/>
              <a:gd name="connsiteX4" fmla="*/ 223323 w 799105"/>
              <a:gd name="connsiteY4" fmla="*/ 685888 h 726966"/>
              <a:gd name="connsiteX5" fmla="*/ 3190 w 799105"/>
              <a:gd name="connsiteY5" fmla="*/ 719755 h 72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105" h="726966">
                <a:moveTo>
                  <a:pt x="3190" y="719755"/>
                </a:moveTo>
                <a:cubicBezTo>
                  <a:pt x="32823" y="700000"/>
                  <a:pt x="268479" y="687299"/>
                  <a:pt x="401123" y="567355"/>
                </a:cubicBezTo>
                <a:cubicBezTo>
                  <a:pt x="533767" y="447410"/>
                  <a:pt x="803289" y="7144"/>
                  <a:pt x="799056" y="88"/>
                </a:cubicBezTo>
                <a:cubicBezTo>
                  <a:pt x="794823" y="-6968"/>
                  <a:pt x="471679" y="410722"/>
                  <a:pt x="375723" y="525022"/>
                </a:cubicBezTo>
                <a:cubicBezTo>
                  <a:pt x="279768" y="639322"/>
                  <a:pt x="288234" y="656255"/>
                  <a:pt x="223323" y="685888"/>
                </a:cubicBezTo>
                <a:cubicBezTo>
                  <a:pt x="158412" y="715521"/>
                  <a:pt x="-26443" y="739510"/>
                  <a:pt x="3190" y="7197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2C84111-9F8A-4F89-8BD7-1FBBADFB4059}"/>
              </a:ext>
            </a:extLst>
          </p:cNvPr>
          <p:cNvSpPr/>
          <p:nvPr/>
        </p:nvSpPr>
        <p:spPr>
          <a:xfrm>
            <a:off x="8533715" y="3296219"/>
            <a:ext cx="467948" cy="1091419"/>
          </a:xfrm>
          <a:custGeom>
            <a:avLst/>
            <a:gdLst>
              <a:gd name="connsiteX0" fmla="*/ 685 w 467948"/>
              <a:gd name="connsiteY0" fmla="*/ 1089514 h 1091419"/>
              <a:gd name="connsiteX1" fmla="*/ 237752 w 467948"/>
              <a:gd name="connsiteY1" fmla="*/ 886314 h 1091419"/>
              <a:gd name="connsiteX2" fmla="*/ 466352 w 467948"/>
              <a:gd name="connsiteY2" fmla="*/ 14248 h 1091419"/>
              <a:gd name="connsiteX3" fmla="*/ 330885 w 467948"/>
              <a:gd name="connsiteY3" fmla="*/ 378314 h 1091419"/>
              <a:gd name="connsiteX4" fmla="*/ 170018 w 467948"/>
              <a:gd name="connsiteY4" fmla="*/ 818581 h 1091419"/>
              <a:gd name="connsiteX5" fmla="*/ 685 w 467948"/>
              <a:gd name="connsiteY5" fmla="*/ 1089514 h 109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948" h="1091419">
                <a:moveTo>
                  <a:pt x="685" y="1089514"/>
                </a:moveTo>
                <a:cubicBezTo>
                  <a:pt x="11974" y="1100803"/>
                  <a:pt x="160141" y="1065525"/>
                  <a:pt x="237752" y="886314"/>
                </a:cubicBezTo>
                <a:cubicBezTo>
                  <a:pt x="315363" y="707103"/>
                  <a:pt x="450830" y="98915"/>
                  <a:pt x="466352" y="14248"/>
                </a:cubicBezTo>
                <a:cubicBezTo>
                  <a:pt x="481874" y="-70419"/>
                  <a:pt x="380274" y="244258"/>
                  <a:pt x="330885" y="378314"/>
                </a:cubicBezTo>
                <a:cubicBezTo>
                  <a:pt x="281496" y="512369"/>
                  <a:pt x="219407" y="705692"/>
                  <a:pt x="170018" y="818581"/>
                </a:cubicBezTo>
                <a:cubicBezTo>
                  <a:pt x="120629" y="931470"/>
                  <a:pt x="-10604" y="1078225"/>
                  <a:pt x="685" y="10895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B75E8F08-082C-4C82-9CE1-978563DD0EB3}"/>
              </a:ext>
            </a:extLst>
          </p:cNvPr>
          <p:cNvSpPr/>
          <p:nvPr/>
        </p:nvSpPr>
        <p:spPr>
          <a:xfrm>
            <a:off x="4716944" y="2800097"/>
            <a:ext cx="1058850" cy="836167"/>
          </a:xfrm>
          <a:custGeom>
            <a:avLst/>
            <a:gdLst>
              <a:gd name="connsiteX0" fmla="*/ 1106 w 1058850"/>
              <a:gd name="connsiteY0" fmla="*/ 203453 h 836167"/>
              <a:gd name="connsiteX1" fmla="*/ 680556 w 1058850"/>
              <a:gd name="connsiteY1" fmla="*/ 253 h 836167"/>
              <a:gd name="connsiteX2" fmla="*/ 1023456 w 1058850"/>
              <a:gd name="connsiteY2" fmla="*/ 165353 h 836167"/>
              <a:gd name="connsiteX3" fmla="*/ 979006 w 1058850"/>
              <a:gd name="connsiteY3" fmla="*/ 343153 h 836167"/>
              <a:gd name="connsiteX4" fmla="*/ 413856 w 1058850"/>
              <a:gd name="connsiteY4" fmla="*/ 819403 h 836167"/>
              <a:gd name="connsiteX5" fmla="*/ 604356 w 1058850"/>
              <a:gd name="connsiteY5" fmla="*/ 692403 h 836167"/>
              <a:gd name="connsiteX6" fmla="*/ 813906 w 1058850"/>
              <a:gd name="connsiteY6" fmla="*/ 343153 h 836167"/>
              <a:gd name="connsiteX7" fmla="*/ 813906 w 1058850"/>
              <a:gd name="connsiteY7" fmla="*/ 159003 h 836167"/>
              <a:gd name="connsiteX8" fmla="*/ 528156 w 1058850"/>
              <a:gd name="connsiteY8" fmla="*/ 146303 h 836167"/>
              <a:gd name="connsiteX9" fmla="*/ 1106 w 1058850"/>
              <a:gd name="connsiteY9" fmla="*/ 203453 h 83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8850" h="836167">
                <a:moveTo>
                  <a:pt x="1106" y="203453"/>
                </a:moveTo>
                <a:cubicBezTo>
                  <a:pt x="26506" y="179111"/>
                  <a:pt x="510164" y="6603"/>
                  <a:pt x="680556" y="253"/>
                </a:cubicBezTo>
                <a:cubicBezTo>
                  <a:pt x="850948" y="-6097"/>
                  <a:pt x="973714" y="108203"/>
                  <a:pt x="1023456" y="165353"/>
                </a:cubicBezTo>
                <a:cubicBezTo>
                  <a:pt x="1073198" y="222503"/>
                  <a:pt x="1080606" y="234145"/>
                  <a:pt x="979006" y="343153"/>
                </a:cubicBezTo>
                <a:cubicBezTo>
                  <a:pt x="877406" y="452161"/>
                  <a:pt x="476298" y="761195"/>
                  <a:pt x="413856" y="819403"/>
                </a:cubicBezTo>
                <a:cubicBezTo>
                  <a:pt x="351414" y="877611"/>
                  <a:pt x="537681" y="771778"/>
                  <a:pt x="604356" y="692403"/>
                </a:cubicBezTo>
                <a:cubicBezTo>
                  <a:pt x="671031" y="613028"/>
                  <a:pt x="778981" y="432053"/>
                  <a:pt x="813906" y="343153"/>
                </a:cubicBezTo>
                <a:cubicBezTo>
                  <a:pt x="848831" y="254253"/>
                  <a:pt x="861531" y="191811"/>
                  <a:pt x="813906" y="159003"/>
                </a:cubicBezTo>
                <a:cubicBezTo>
                  <a:pt x="766281" y="126195"/>
                  <a:pt x="661506" y="143128"/>
                  <a:pt x="528156" y="146303"/>
                </a:cubicBezTo>
                <a:cubicBezTo>
                  <a:pt x="394806" y="149478"/>
                  <a:pt x="-24294" y="227795"/>
                  <a:pt x="1106" y="20345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A096B654-7906-4CB1-AF28-9B60FDB95661}"/>
              </a:ext>
            </a:extLst>
          </p:cNvPr>
          <p:cNvSpPr/>
          <p:nvPr/>
        </p:nvSpPr>
        <p:spPr>
          <a:xfrm>
            <a:off x="6491783" y="2718742"/>
            <a:ext cx="1246379" cy="816686"/>
          </a:xfrm>
          <a:custGeom>
            <a:avLst/>
            <a:gdLst>
              <a:gd name="connsiteX0" fmla="*/ 20777 w 1246379"/>
              <a:gd name="connsiteY0" fmla="*/ 4138 h 816686"/>
              <a:gd name="connsiteX1" fmla="*/ 340817 w 1246379"/>
              <a:gd name="connsiteY1" fmla="*/ 171778 h 816686"/>
              <a:gd name="connsiteX2" fmla="*/ 716737 w 1246379"/>
              <a:gd name="connsiteY2" fmla="*/ 364818 h 816686"/>
              <a:gd name="connsiteX3" fmla="*/ 1239977 w 1246379"/>
              <a:gd name="connsiteY3" fmla="*/ 806778 h 816686"/>
              <a:gd name="connsiteX4" fmla="*/ 985977 w 1246379"/>
              <a:gd name="connsiteY4" fmla="*/ 654378 h 816686"/>
              <a:gd name="connsiteX5" fmla="*/ 660857 w 1246379"/>
              <a:gd name="connsiteY5" fmla="*/ 446098 h 816686"/>
              <a:gd name="connsiteX6" fmla="*/ 422097 w 1246379"/>
              <a:gd name="connsiteY6" fmla="*/ 374978 h 816686"/>
              <a:gd name="connsiteX7" fmla="*/ 132537 w 1246379"/>
              <a:gd name="connsiteY7" fmla="*/ 425778 h 816686"/>
              <a:gd name="connsiteX8" fmla="*/ 10617 w 1246379"/>
              <a:gd name="connsiteY8" fmla="*/ 420698 h 816686"/>
              <a:gd name="connsiteX9" fmla="*/ 25857 w 1246379"/>
              <a:gd name="connsiteY9" fmla="*/ 349578 h 816686"/>
              <a:gd name="connsiteX10" fmla="*/ 20777 w 1246379"/>
              <a:gd name="connsiteY10" fmla="*/ 4138 h 81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6379" h="816686">
                <a:moveTo>
                  <a:pt x="20777" y="4138"/>
                </a:moveTo>
                <a:cubicBezTo>
                  <a:pt x="73270" y="-25495"/>
                  <a:pt x="224824" y="111665"/>
                  <a:pt x="340817" y="171778"/>
                </a:cubicBezTo>
                <a:cubicBezTo>
                  <a:pt x="456810" y="231891"/>
                  <a:pt x="566877" y="258985"/>
                  <a:pt x="716737" y="364818"/>
                </a:cubicBezTo>
                <a:cubicBezTo>
                  <a:pt x="866597" y="470651"/>
                  <a:pt x="1195104" y="758518"/>
                  <a:pt x="1239977" y="806778"/>
                </a:cubicBezTo>
                <a:cubicBezTo>
                  <a:pt x="1284850" y="855038"/>
                  <a:pt x="1082497" y="714491"/>
                  <a:pt x="985977" y="654378"/>
                </a:cubicBezTo>
                <a:cubicBezTo>
                  <a:pt x="889457" y="594265"/>
                  <a:pt x="754837" y="492665"/>
                  <a:pt x="660857" y="446098"/>
                </a:cubicBezTo>
                <a:cubicBezTo>
                  <a:pt x="566877" y="399531"/>
                  <a:pt x="510150" y="378365"/>
                  <a:pt x="422097" y="374978"/>
                </a:cubicBezTo>
                <a:cubicBezTo>
                  <a:pt x="334044" y="371591"/>
                  <a:pt x="201117" y="418158"/>
                  <a:pt x="132537" y="425778"/>
                </a:cubicBezTo>
                <a:cubicBezTo>
                  <a:pt x="63957" y="433398"/>
                  <a:pt x="28397" y="433398"/>
                  <a:pt x="10617" y="420698"/>
                </a:cubicBezTo>
                <a:cubicBezTo>
                  <a:pt x="-7163" y="407998"/>
                  <a:pt x="19084" y="419851"/>
                  <a:pt x="25857" y="349578"/>
                </a:cubicBezTo>
                <a:cubicBezTo>
                  <a:pt x="32630" y="279305"/>
                  <a:pt x="-31716" y="33771"/>
                  <a:pt x="20777" y="413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59461950-88AA-49AA-98FF-6D713871E19C}"/>
              </a:ext>
            </a:extLst>
          </p:cNvPr>
          <p:cNvSpPr/>
          <p:nvPr/>
        </p:nvSpPr>
        <p:spPr>
          <a:xfrm>
            <a:off x="3694292" y="4249165"/>
            <a:ext cx="528474" cy="1614443"/>
          </a:xfrm>
          <a:custGeom>
            <a:avLst/>
            <a:gdLst>
              <a:gd name="connsiteX0" fmla="*/ 528458 w 528474"/>
              <a:gd name="connsiteY0" fmla="*/ 11685 h 1614443"/>
              <a:gd name="connsiteX1" fmla="*/ 255408 w 528474"/>
              <a:gd name="connsiteY1" fmla="*/ 786385 h 1614443"/>
              <a:gd name="connsiteX2" fmla="*/ 58558 w 528474"/>
              <a:gd name="connsiteY2" fmla="*/ 1357885 h 1614443"/>
              <a:gd name="connsiteX3" fmla="*/ 1408 w 528474"/>
              <a:gd name="connsiteY3" fmla="*/ 1611885 h 1614443"/>
              <a:gd name="connsiteX4" fmla="*/ 103008 w 528474"/>
              <a:gd name="connsiteY4" fmla="*/ 1218185 h 1614443"/>
              <a:gd name="connsiteX5" fmla="*/ 160158 w 528474"/>
              <a:gd name="connsiteY5" fmla="*/ 748285 h 1614443"/>
              <a:gd name="connsiteX6" fmla="*/ 185558 w 528474"/>
              <a:gd name="connsiteY6" fmla="*/ 487935 h 1614443"/>
              <a:gd name="connsiteX7" fmla="*/ 242708 w 528474"/>
              <a:gd name="connsiteY7" fmla="*/ 329185 h 1614443"/>
              <a:gd name="connsiteX8" fmla="*/ 528458 w 528474"/>
              <a:gd name="connsiteY8" fmla="*/ 11685 h 161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8474" h="1614443">
                <a:moveTo>
                  <a:pt x="528458" y="11685"/>
                </a:moveTo>
                <a:cubicBezTo>
                  <a:pt x="530575" y="87885"/>
                  <a:pt x="333725" y="562018"/>
                  <a:pt x="255408" y="786385"/>
                </a:cubicBezTo>
                <a:cubicBezTo>
                  <a:pt x="177091" y="1010752"/>
                  <a:pt x="100891" y="1220302"/>
                  <a:pt x="58558" y="1357885"/>
                </a:cubicBezTo>
                <a:cubicBezTo>
                  <a:pt x="16225" y="1495468"/>
                  <a:pt x="-6000" y="1635168"/>
                  <a:pt x="1408" y="1611885"/>
                </a:cubicBezTo>
                <a:cubicBezTo>
                  <a:pt x="8816" y="1588602"/>
                  <a:pt x="76550" y="1362118"/>
                  <a:pt x="103008" y="1218185"/>
                </a:cubicBezTo>
                <a:cubicBezTo>
                  <a:pt x="129466" y="1074252"/>
                  <a:pt x="146400" y="869993"/>
                  <a:pt x="160158" y="748285"/>
                </a:cubicBezTo>
                <a:cubicBezTo>
                  <a:pt x="173916" y="626577"/>
                  <a:pt x="171800" y="557785"/>
                  <a:pt x="185558" y="487935"/>
                </a:cubicBezTo>
                <a:cubicBezTo>
                  <a:pt x="199316" y="418085"/>
                  <a:pt x="181325" y="404327"/>
                  <a:pt x="242708" y="329185"/>
                </a:cubicBezTo>
                <a:cubicBezTo>
                  <a:pt x="304091" y="254043"/>
                  <a:pt x="526341" y="-64515"/>
                  <a:pt x="528458" y="11685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C8855A4-7A80-4C33-918F-18FDBDB87A51}"/>
              </a:ext>
            </a:extLst>
          </p:cNvPr>
          <p:cNvSpPr/>
          <p:nvPr/>
        </p:nvSpPr>
        <p:spPr>
          <a:xfrm>
            <a:off x="4314748" y="5629127"/>
            <a:ext cx="896372" cy="136796"/>
          </a:xfrm>
          <a:custGeom>
            <a:avLst/>
            <a:gdLst>
              <a:gd name="connsiteX0" fmla="*/ 77 w 896372"/>
              <a:gd name="connsiteY0" fmla="*/ 136673 h 136796"/>
              <a:gd name="connsiteX1" fmla="*/ 152477 w 896372"/>
              <a:gd name="connsiteY1" fmla="*/ 38248 h 136796"/>
              <a:gd name="connsiteX2" fmla="*/ 441402 w 896372"/>
              <a:gd name="connsiteY2" fmla="*/ 6498 h 136796"/>
              <a:gd name="connsiteX3" fmla="*/ 723977 w 896372"/>
              <a:gd name="connsiteY3" fmla="*/ 66823 h 136796"/>
              <a:gd name="connsiteX4" fmla="*/ 895427 w 896372"/>
              <a:gd name="connsiteY4" fmla="*/ 117623 h 136796"/>
              <a:gd name="connsiteX5" fmla="*/ 650952 w 896372"/>
              <a:gd name="connsiteY5" fmla="*/ 63648 h 136796"/>
              <a:gd name="connsiteX6" fmla="*/ 482677 w 896372"/>
              <a:gd name="connsiteY6" fmla="*/ 28723 h 136796"/>
              <a:gd name="connsiteX7" fmla="*/ 374727 w 896372"/>
              <a:gd name="connsiteY7" fmla="*/ 19198 h 136796"/>
              <a:gd name="connsiteX8" fmla="*/ 266777 w 896372"/>
              <a:gd name="connsiteY8" fmla="*/ 148 h 136796"/>
              <a:gd name="connsiteX9" fmla="*/ 133427 w 896372"/>
              <a:gd name="connsiteY9" fmla="*/ 16023 h 136796"/>
              <a:gd name="connsiteX10" fmla="*/ 77 w 896372"/>
              <a:gd name="connsiteY10" fmla="*/ 136673 h 13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372" h="136796">
                <a:moveTo>
                  <a:pt x="77" y="136673"/>
                </a:moveTo>
                <a:cubicBezTo>
                  <a:pt x="3252" y="140377"/>
                  <a:pt x="78923" y="59944"/>
                  <a:pt x="152477" y="38248"/>
                </a:cubicBezTo>
                <a:cubicBezTo>
                  <a:pt x="226031" y="16552"/>
                  <a:pt x="346152" y="1736"/>
                  <a:pt x="441402" y="6498"/>
                </a:cubicBezTo>
                <a:cubicBezTo>
                  <a:pt x="536652" y="11260"/>
                  <a:pt x="648306" y="48302"/>
                  <a:pt x="723977" y="66823"/>
                </a:cubicBezTo>
                <a:cubicBezTo>
                  <a:pt x="799648" y="85344"/>
                  <a:pt x="907598" y="118152"/>
                  <a:pt x="895427" y="117623"/>
                </a:cubicBezTo>
                <a:cubicBezTo>
                  <a:pt x="883256" y="117094"/>
                  <a:pt x="650952" y="63648"/>
                  <a:pt x="650952" y="63648"/>
                </a:cubicBezTo>
                <a:cubicBezTo>
                  <a:pt x="582160" y="48831"/>
                  <a:pt x="528715" y="36131"/>
                  <a:pt x="482677" y="28723"/>
                </a:cubicBezTo>
                <a:cubicBezTo>
                  <a:pt x="436640" y="21315"/>
                  <a:pt x="410710" y="23960"/>
                  <a:pt x="374727" y="19198"/>
                </a:cubicBezTo>
                <a:cubicBezTo>
                  <a:pt x="338744" y="14436"/>
                  <a:pt x="306994" y="677"/>
                  <a:pt x="266777" y="148"/>
                </a:cubicBezTo>
                <a:cubicBezTo>
                  <a:pt x="226560" y="-381"/>
                  <a:pt x="175231" y="-381"/>
                  <a:pt x="133427" y="16023"/>
                </a:cubicBezTo>
                <a:cubicBezTo>
                  <a:pt x="91623" y="32427"/>
                  <a:pt x="-3098" y="132969"/>
                  <a:pt x="77" y="1366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D12B07D7-1EB7-450D-9278-36C6BBE48334}"/>
              </a:ext>
            </a:extLst>
          </p:cNvPr>
          <p:cNvSpPr/>
          <p:nvPr/>
        </p:nvSpPr>
        <p:spPr>
          <a:xfrm>
            <a:off x="4237004" y="5601941"/>
            <a:ext cx="1129513" cy="273403"/>
          </a:xfrm>
          <a:custGeom>
            <a:avLst/>
            <a:gdLst>
              <a:gd name="connsiteX0" fmla="*/ 1621 w 1129513"/>
              <a:gd name="connsiteY0" fmla="*/ 214659 h 273403"/>
              <a:gd name="connsiteX1" fmla="*/ 227046 w 1129513"/>
              <a:gd name="connsiteY1" fmla="*/ 68609 h 273403"/>
              <a:gd name="connsiteX2" fmla="*/ 582646 w 1129513"/>
              <a:gd name="connsiteY2" fmla="*/ 71784 h 273403"/>
              <a:gd name="connsiteX3" fmla="*/ 957296 w 1129513"/>
              <a:gd name="connsiteY3" fmla="*/ 173384 h 273403"/>
              <a:gd name="connsiteX4" fmla="*/ 1128746 w 1129513"/>
              <a:gd name="connsiteY4" fmla="*/ 271809 h 273403"/>
              <a:gd name="connsiteX5" fmla="*/ 896971 w 1129513"/>
              <a:gd name="connsiteY5" fmla="*/ 90834 h 273403"/>
              <a:gd name="connsiteX6" fmla="*/ 579471 w 1129513"/>
              <a:gd name="connsiteY6" fmla="*/ 11459 h 273403"/>
              <a:gd name="connsiteX7" fmla="*/ 315946 w 1129513"/>
              <a:gd name="connsiteY7" fmla="*/ 5109 h 273403"/>
              <a:gd name="connsiteX8" fmla="*/ 134971 w 1129513"/>
              <a:gd name="connsiteY8" fmla="*/ 55909 h 273403"/>
              <a:gd name="connsiteX9" fmla="*/ 1621 w 1129513"/>
              <a:gd name="connsiteY9" fmla="*/ 214659 h 27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9513" h="273403">
                <a:moveTo>
                  <a:pt x="1621" y="214659"/>
                </a:moveTo>
                <a:cubicBezTo>
                  <a:pt x="16967" y="216776"/>
                  <a:pt x="130209" y="92421"/>
                  <a:pt x="227046" y="68609"/>
                </a:cubicBezTo>
                <a:cubicBezTo>
                  <a:pt x="323883" y="44797"/>
                  <a:pt x="460938" y="54321"/>
                  <a:pt x="582646" y="71784"/>
                </a:cubicBezTo>
                <a:cubicBezTo>
                  <a:pt x="704354" y="89246"/>
                  <a:pt x="866279" y="140047"/>
                  <a:pt x="957296" y="173384"/>
                </a:cubicBezTo>
                <a:cubicBezTo>
                  <a:pt x="1048313" y="206721"/>
                  <a:pt x="1138800" y="285567"/>
                  <a:pt x="1128746" y="271809"/>
                </a:cubicBezTo>
                <a:cubicBezTo>
                  <a:pt x="1118692" y="258051"/>
                  <a:pt x="988517" y="134226"/>
                  <a:pt x="896971" y="90834"/>
                </a:cubicBezTo>
                <a:cubicBezTo>
                  <a:pt x="805425" y="47442"/>
                  <a:pt x="676309" y="25746"/>
                  <a:pt x="579471" y="11459"/>
                </a:cubicBezTo>
                <a:cubicBezTo>
                  <a:pt x="482634" y="-2829"/>
                  <a:pt x="390029" y="-2299"/>
                  <a:pt x="315946" y="5109"/>
                </a:cubicBezTo>
                <a:cubicBezTo>
                  <a:pt x="241863" y="12517"/>
                  <a:pt x="186300" y="25747"/>
                  <a:pt x="134971" y="55909"/>
                </a:cubicBezTo>
                <a:cubicBezTo>
                  <a:pt x="83642" y="86071"/>
                  <a:pt x="-13725" y="212542"/>
                  <a:pt x="1621" y="2146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0D265259-0694-4E39-B3BB-30915A27D518}"/>
              </a:ext>
            </a:extLst>
          </p:cNvPr>
          <p:cNvSpPr/>
          <p:nvPr/>
        </p:nvSpPr>
        <p:spPr>
          <a:xfrm>
            <a:off x="6616563" y="5586501"/>
            <a:ext cx="734219" cy="324123"/>
          </a:xfrm>
          <a:custGeom>
            <a:avLst/>
            <a:gdLst>
              <a:gd name="connsiteX0" fmla="*/ 1725 w 734219"/>
              <a:gd name="connsiteY0" fmla="*/ 323762 h 324123"/>
              <a:gd name="connsiteX1" fmla="*/ 133487 w 734219"/>
              <a:gd name="connsiteY1" fmla="*/ 218987 h 324123"/>
              <a:gd name="connsiteX2" fmla="*/ 184287 w 734219"/>
              <a:gd name="connsiteY2" fmla="*/ 144374 h 324123"/>
              <a:gd name="connsiteX3" fmla="*/ 325575 w 734219"/>
              <a:gd name="connsiteY3" fmla="*/ 82462 h 324123"/>
              <a:gd name="connsiteX4" fmla="*/ 695462 w 734219"/>
              <a:gd name="connsiteY4" fmla="*/ 63412 h 324123"/>
              <a:gd name="connsiteX5" fmla="*/ 711337 w 734219"/>
              <a:gd name="connsiteY5" fmla="*/ 26899 h 324123"/>
              <a:gd name="connsiteX6" fmla="*/ 592275 w 734219"/>
              <a:gd name="connsiteY6" fmla="*/ 4674 h 324123"/>
              <a:gd name="connsiteX7" fmla="*/ 470037 w 734219"/>
              <a:gd name="connsiteY7" fmla="*/ 6262 h 324123"/>
              <a:gd name="connsiteX8" fmla="*/ 239850 w 734219"/>
              <a:gd name="connsiteY8" fmla="*/ 69762 h 324123"/>
              <a:gd name="connsiteX9" fmla="*/ 185875 w 734219"/>
              <a:gd name="connsiteY9" fmla="*/ 103099 h 324123"/>
              <a:gd name="connsiteX10" fmla="*/ 143012 w 734219"/>
              <a:gd name="connsiteY10" fmla="*/ 163424 h 324123"/>
              <a:gd name="connsiteX11" fmla="*/ 108087 w 734219"/>
              <a:gd name="connsiteY11" fmla="*/ 209462 h 324123"/>
              <a:gd name="connsiteX12" fmla="*/ 62050 w 734219"/>
              <a:gd name="connsiteY12" fmla="*/ 252324 h 324123"/>
              <a:gd name="connsiteX13" fmla="*/ 1725 w 734219"/>
              <a:gd name="connsiteY13" fmla="*/ 323762 h 324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4219" h="324123">
                <a:moveTo>
                  <a:pt x="1725" y="323762"/>
                </a:moveTo>
                <a:cubicBezTo>
                  <a:pt x="13631" y="318206"/>
                  <a:pt x="103060" y="248885"/>
                  <a:pt x="133487" y="218987"/>
                </a:cubicBezTo>
                <a:cubicBezTo>
                  <a:pt x="163914" y="189089"/>
                  <a:pt x="152272" y="167128"/>
                  <a:pt x="184287" y="144374"/>
                </a:cubicBezTo>
                <a:cubicBezTo>
                  <a:pt x="216302" y="121620"/>
                  <a:pt x="240379" y="95956"/>
                  <a:pt x="325575" y="82462"/>
                </a:cubicBezTo>
                <a:cubicBezTo>
                  <a:pt x="410771" y="68968"/>
                  <a:pt x="631168" y="72672"/>
                  <a:pt x="695462" y="63412"/>
                </a:cubicBezTo>
                <a:cubicBezTo>
                  <a:pt x="759756" y="54152"/>
                  <a:pt x="728535" y="36689"/>
                  <a:pt x="711337" y="26899"/>
                </a:cubicBezTo>
                <a:cubicBezTo>
                  <a:pt x="694139" y="17109"/>
                  <a:pt x="632492" y="8113"/>
                  <a:pt x="592275" y="4674"/>
                </a:cubicBezTo>
                <a:cubicBezTo>
                  <a:pt x="552058" y="1234"/>
                  <a:pt x="528774" y="-4586"/>
                  <a:pt x="470037" y="6262"/>
                </a:cubicBezTo>
                <a:cubicBezTo>
                  <a:pt x="411300" y="17110"/>
                  <a:pt x="287210" y="53622"/>
                  <a:pt x="239850" y="69762"/>
                </a:cubicBezTo>
                <a:cubicBezTo>
                  <a:pt x="192490" y="85901"/>
                  <a:pt x="202015" y="87489"/>
                  <a:pt x="185875" y="103099"/>
                </a:cubicBezTo>
                <a:cubicBezTo>
                  <a:pt x="169735" y="118709"/>
                  <a:pt x="155977" y="145697"/>
                  <a:pt x="143012" y="163424"/>
                </a:cubicBezTo>
                <a:cubicBezTo>
                  <a:pt x="130047" y="181151"/>
                  <a:pt x="121581" y="194645"/>
                  <a:pt x="108087" y="209462"/>
                </a:cubicBezTo>
                <a:cubicBezTo>
                  <a:pt x="94593" y="224279"/>
                  <a:pt x="81364" y="235391"/>
                  <a:pt x="62050" y="252324"/>
                </a:cubicBezTo>
                <a:cubicBezTo>
                  <a:pt x="42736" y="269257"/>
                  <a:pt x="-10181" y="329318"/>
                  <a:pt x="1725" y="3237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523B04D5-2548-4ECB-9ECD-E9AAD3B38D9F}"/>
              </a:ext>
            </a:extLst>
          </p:cNvPr>
          <p:cNvSpPr/>
          <p:nvPr/>
        </p:nvSpPr>
        <p:spPr>
          <a:xfrm>
            <a:off x="6618693" y="5890513"/>
            <a:ext cx="194971" cy="74515"/>
          </a:xfrm>
          <a:custGeom>
            <a:avLst/>
            <a:gdLst>
              <a:gd name="connsiteX0" fmla="*/ 194857 w 194971"/>
              <a:gd name="connsiteY0" fmla="*/ 170 h 74515"/>
              <a:gd name="connsiteX1" fmla="*/ 101724 w 194971"/>
              <a:gd name="connsiteY1" fmla="*/ 48854 h 74515"/>
              <a:gd name="connsiteX2" fmla="*/ 124 w 194971"/>
              <a:gd name="connsiteY2" fmla="*/ 74254 h 74515"/>
              <a:gd name="connsiteX3" fmla="*/ 82674 w 194971"/>
              <a:gd name="connsiteY3" fmla="*/ 34037 h 74515"/>
              <a:gd name="connsiteX4" fmla="*/ 194857 w 194971"/>
              <a:gd name="connsiteY4" fmla="*/ 170 h 7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71" h="74515">
                <a:moveTo>
                  <a:pt x="194857" y="170"/>
                </a:moveTo>
                <a:cubicBezTo>
                  <a:pt x="198032" y="2640"/>
                  <a:pt x="134179" y="36507"/>
                  <a:pt x="101724" y="48854"/>
                </a:cubicBezTo>
                <a:cubicBezTo>
                  <a:pt x="69269" y="61201"/>
                  <a:pt x="3299" y="76724"/>
                  <a:pt x="124" y="74254"/>
                </a:cubicBezTo>
                <a:cubicBezTo>
                  <a:pt x="-3051" y="71785"/>
                  <a:pt x="55157" y="45326"/>
                  <a:pt x="82674" y="34037"/>
                </a:cubicBezTo>
                <a:cubicBezTo>
                  <a:pt x="110191" y="22748"/>
                  <a:pt x="191682" y="-2300"/>
                  <a:pt x="194857" y="1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552F014-49D6-4564-A4EB-21670513DFE4}"/>
              </a:ext>
            </a:extLst>
          </p:cNvPr>
          <p:cNvSpPr/>
          <p:nvPr/>
        </p:nvSpPr>
        <p:spPr>
          <a:xfrm>
            <a:off x="5115975" y="5913967"/>
            <a:ext cx="302434" cy="96626"/>
          </a:xfrm>
          <a:custGeom>
            <a:avLst/>
            <a:gdLst>
              <a:gd name="connsiteX0" fmla="*/ 8 w 302434"/>
              <a:gd name="connsiteY0" fmla="*/ 0 h 96626"/>
              <a:gd name="connsiteX1" fmla="*/ 141825 w 302434"/>
              <a:gd name="connsiteY1" fmla="*/ 31750 h 96626"/>
              <a:gd name="connsiteX2" fmla="*/ 298458 w 302434"/>
              <a:gd name="connsiteY2" fmla="*/ 95250 h 96626"/>
              <a:gd name="connsiteX3" fmla="*/ 245542 w 302434"/>
              <a:gd name="connsiteY3" fmla="*/ 71966 h 96626"/>
              <a:gd name="connsiteX4" fmla="*/ 135475 w 302434"/>
              <a:gd name="connsiteY4" fmla="*/ 31750 h 96626"/>
              <a:gd name="connsiteX5" fmla="*/ 8 w 302434"/>
              <a:gd name="connsiteY5" fmla="*/ 0 h 96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434" h="96626">
                <a:moveTo>
                  <a:pt x="8" y="0"/>
                </a:moveTo>
                <a:cubicBezTo>
                  <a:pt x="1066" y="0"/>
                  <a:pt x="92083" y="15875"/>
                  <a:pt x="141825" y="31750"/>
                </a:cubicBezTo>
                <a:cubicBezTo>
                  <a:pt x="191567" y="47625"/>
                  <a:pt x="281172" y="88547"/>
                  <a:pt x="298458" y="95250"/>
                </a:cubicBezTo>
                <a:cubicBezTo>
                  <a:pt x="315744" y="101953"/>
                  <a:pt x="272706" y="82549"/>
                  <a:pt x="245542" y="71966"/>
                </a:cubicBezTo>
                <a:cubicBezTo>
                  <a:pt x="218378" y="61383"/>
                  <a:pt x="173222" y="43744"/>
                  <a:pt x="135475" y="31750"/>
                </a:cubicBezTo>
                <a:cubicBezTo>
                  <a:pt x="97728" y="19756"/>
                  <a:pt x="-1050" y="0"/>
                  <a:pt x="8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AE1ECA68-D054-4D36-A1EF-B6BD7D0A8326}"/>
              </a:ext>
            </a:extLst>
          </p:cNvPr>
          <p:cNvSpPr/>
          <p:nvPr/>
        </p:nvSpPr>
        <p:spPr>
          <a:xfrm>
            <a:off x="4060785" y="5160229"/>
            <a:ext cx="200068" cy="219278"/>
          </a:xfrm>
          <a:custGeom>
            <a:avLst/>
            <a:gdLst>
              <a:gd name="connsiteX0" fmla="*/ 200065 w 200068"/>
              <a:gd name="connsiteY0" fmla="*/ 204 h 219278"/>
              <a:gd name="connsiteX1" fmla="*/ 45548 w 200068"/>
              <a:gd name="connsiteY1" fmla="*/ 135671 h 219278"/>
              <a:gd name="connsiteX2" fmla="*/ 3215 w 200068"/>
              <a:gd name="connsiteY2" fmla="*/ 218221 h 219278"/>
              <a:gd name="connsiteX3" fmla="*/ 3215 w 200068"/>
              <a:gd name="connsiteY3" fmla="*/ 180121 h 219278"/>
              <a:gd name="connsiteX4" fmla="*/ 5332 w 200068"/>
              <a:gd name="connsiteY4" fmla="*/ 146254 h 219278"/>
              <a:gd name="connsiteX5" fmla="*/ 49782 w 200068"/>
              <a:gd name="connsiteY5" fmla="*/ 106038 h 219278"/>
              <a:gd name="connsiteX6" fmla="*/ 200065 w 200068"/>
              <a:gd name="connsiteY6" fmla="*/ 204 h 21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068" h="219278">
                <a:moveTo>
                  <a:pt x="200065" y="204"/>
                </a:moveTo>
                <a:cubicBezTo>
                  <a:pt x="199359" y="5143"/>
                  <a:pt x="78356" y="99335"/>
                  <a:pt x="45548" y="135671"/>
                </a:cubicBezTo>
                <a:cubicBezTo>
                  <a:pt x="12740" y="172007"/>
                  <a:pt x="10270" y="210813"/>
                  <a:pt x="3215" y="218221"/>
                </a:cubicBezTo>
                <a:cubicBezTo>
                  <a:pt x="-3841" y="225629"/>
                  <a:pt x="2862" y="192115"/>
                  <a:pt x="3215" y="180121"/>
                </a:cubicBezTo>
                <a:cubicBezTo>
                  <a:pt x="3568" y="168127"/>
                  <a:pt x="-2429" y="158601"/>
                  <a:pt x="5332" y="146254"/>
                </a:cubicBezTo>
                <a:cubicBezTo>
                  <a:pt x="13093" y="133907"/>
                  <a:pt x="15563" y="131085"/>
                  <a:pt x="49782" y="106038"/>
                </a:cubicBezTo>
                <a:cubicBezTo>
                  <a:pt x="84001" y="80991"/>
                  <a:pt x="200771" y="-4735"/>
                  <a:pt x="200065" y="2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8902CCA4-BEE1-4E6A-A623-AB3D45562734}"/>
              </a:ext>
            </a:extLst>
          </p:cNvPr>
          <p:cNvSpPr/>
          <p:nvPr/>
        </p:nvSpPr>
        <p:spPr>
          <a:xfrm>
            <a:off x="6727037" y="6077073"/>
            <a:ext cx="997743" cy="141658"/>
          </a:xfrm>
          <a:custGeom>
            <a:avLst/>
            <a:gdLst>
              <a:gd name="connsiteX0" fmla="*/ 7138 w 997743"/>
              <a:gd name="connsiteY0" fmla="*/ 3052 h 141658"/>
              <a:gd name="connsiteX1" fmla="*/ 372263 w 997743"/>
              <a:gd name="connsiteY1" fmla="*/ 104652 h 141658"/>
              <a:gd name="connsiteX2" fmla="*/ 645313 w 997743"/>
              <a:gd name="connsiteY2" fmla="*/ 99890 h 141658"/>
              <a:gd name="connsiteX3" fmla="*/ 807238 w 997743"/>
              <a:gd name="connsiteY3" fmla="*/ 85602 h 141658"/>
              <a:gd name="connsiteX4" fmla="*/ 992976 w 997743"/>
              <a:gd name="connsiteY4" fmla="*/ 141165 h 141658"/>
              <a:gd name="connsiteX5" fmla="*/ 932651 w 997743"/>
              <a:gd name="connsiteY5" fmla="*/ 111002 h 141658"/>
              <a:gd name="connsiteX6" fmla="*/ 823113 w 997743"/>
              <a:gd name="connsiteY6" fmla="*/ 79252 h 141658"/>
              <a:gd name="connsiteX7" fmla="*/ 705638 w 997743"/>
              <a:gd name="connsiteY7" fmla="*/ 63377 h 141658"/>
              <a:gd name="connsiteX8" fmla="*/ 454813 w 997743"/>
              <a:gd name="connsiteY8" fmla="*/ 61790 h 141658"/>
              <a:gd name="connsiteX9" fmla="*/ 153188 w 997743"/>
              <a:gd name="connsiteY9" fmla="*/ 31627 h 141658"/>
              <a:gd name="connsiteX10" fmla="*/ 7138 w 997743"/>
              <a:gd name="connsiteY10" fmla="*/ 3052 h 14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743" h="141658">
                <a:moveTo>
                  <a:pt x="7138" y="3052"/>
                </a:moveTo>
                <a:cubicBezTo>
                  <a:pt x="43650" y="15223"/>
                  <a:pt x="265901" y="88512"/>
                  <a:pt x="372263" y="104652"/>
                </a:cubicBezTo>
                <a:cubicBezTo>
                  <a:pt x="478625" y="120792"/>
                  <a:pt x="572817" y="103065"/>
                  <a:pt x="645313" y="99890"/>
                </a:cubicBezTo>
                <a:cubicBezTo>
                  <a:pt x="717809" y="96715"/>
                  <a:pt x="749294" y="78723"/>
                  <a:pt x="807238" y="85602"/>
                </a:cubicBezTo>
                <a:cubicBezTo>
                  <a:pt x="865182" y="92481"/>
                  <a:pt x="972074" y="136932"/>
                  <a:pt x="992976" y="141165"/>
                </a:cubicBezTo>
                <a:cubicBezTo>
                  <a:pt x="1013878" y="145398"/>
                  <a:pt x="960961" y="121321"/>
                  <a:pt x="932651" y="111002"/>
                </a:cubicBezTo>
                <a:cubicBezTo>
                  <a:pt x="904341" y="100683"/>
                  <a:pt x="860948" y="87189"/>
                  <a:pt x="823113" y="79252"/>
                </a:cubicBezTo>
                <a:cubicBezTo>
                  <a:pt x="785278" y="71315"/>
                  <a:pt x="767021" y="66287"/>
                  <a:pt x="705638" y="63377"/>
                </a:cubicBezTo>
                <a:cubicBezTo>
                  <a:pt x="644255" y="60467"/>
                  <a:pt x="546888" y="67082"/>
                  <a:pt x="454813" y="61790"/>
                </a:cubicBezTo>
                <a:cubicBezTo>
                  <a:pt x="362738" y="56498"/>
                  <a:pt x="223832" y="45121"/>
                  <a:pt x="153188" y="31627"/>
                </a:cubicBezTo>
                <a:cubicBezTo>
                  <a:pt x="82544" y="18133"/>
                  <a:pt x="-29374" y="-9119"/>
                  <a:pt x="7138" y="30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FC04BBE0-ACD8-4F1A-951D-3EAFC457E39B}"/>
              </a:ext>
            </a:extLst>
          </p:cNvPr>
          <p:cNvSpPr/>
          <p:nvPr/>
        </p:nvSpPr>
        <p:spPr>
          <a:xfrm>
            <a:off x="5098584" y="6099528"/>
            <a:ext cx="354817" cy="41028"/>
          </a:xfrm>
          <a:custGeom>
            <a:avLst/>
            <a:gdLst>
              <a:gd name="connsiteX0" fmla="*/ 466 w 354817"/>
              <a:gd name="connsiteY0" fmla="*/ 4410 h 41028"/>
              <a:gd name="connsiteX1" fmla="*/ 290979 w 354817"/>
              <a:gd name="connsiteY1" fmla="*/ 13935 h 41028"/>
              <a:gd name="connsiteX2" fmla="*/ 351304 w 354817"/>
              <a:gd name="connsiteY2" fmla="*/ 40922 h 41028"/>
              <a:gd name="connsiteX3" fmla="*/ 225891 w 354817"/>
              <a:gd name="connsiteY3" fmla="*/ 2822 h 41028"/>
              <a:gd name="connsiteX4" fmla="*/ 466 w 354817"/>
              <a:gd name="connsiteY4" fmla="*/ 4410 h 41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817" h="41028">
                <a:moveTo>
                  <a:pt x="466" y="4410"/>
                </a:moveTo>
                <a:cubicBezTo>
                  <a:pt x="11314" y="6262"/>
                  <a:pt x="232506" y="7850"/>
                  <a:pt x="290979" y="13935"/>
                </a:cubicBezTo>
                <a:cubicBezTo>
                  <a:pt x="349452" y="20020"/>
                  <a:pt x="362152" y="42774"/>
                  <a:pt x="351304" y="40922"/>
                </a:cubicBezTo>
                <a:cubicBezTo>
                  <a:pt x="340456" y="39070"/>
                  <a:pt x="280660" y="9172"/>
                  <a:pt x="225891" y="2822"/>
                </a:cubicBezTo>
                <a:cubicBezTo>
                  <a:pt x="171122" y="-3528"/>
                  <a:pt x="-10382" y="2558"/>
                  <a:pt x="466" y="44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B1471C47-F68E-46E4-A8B1-4E1BB76183AA}"/>
              </a:ext>
            </a:extLst>
          </p:cNvPr>
          <p:cNvSpPr/>
          <p:nvPr/>
        </p:nvSpPr>
        <p:spPr>
          <a:xfrm>
            <a:off x="4343288" y="6184599"/>
            <a:ext cx="313174" cy="54390"/>
          </a:xfrm>
          <a:custGeom>
            <a:avLst/>
            <a:gdLst>
              <a:gd name="connsiteX0" fmla="*/ 312850 w 313174"/>
              <a:gd name="connsiteY0" fmla="*/ 54276 h 54390"/>
              <a:gd name="connsiteX1" fmla="*/ 106475 w 313174"/>
              <a:gd name="connsiteY1" fmla="*/ 19351 h 54390"/>
              <a:gd name="connsiteX2" fmla="*/ 112 w 313174"/>
              <a:gd name="connsiteY2" fmla="*/ 43164 h 54390"/>
              <a:gd name="connsiteX3" fmla="*/ 87425 w 313174"/>
              <a:gd name="connsiteY3" fmla="*/ 5064 h 54390"/>
              <a:gd name="connsiteX4" fmla="*/ 152512 w 313174"/>
              <a:gd name="connsiteY4" fmla="*/ 5064 h 54390"/>
              <a:gd name="connsiteX5" fmla="*/ 312850 w 313174"/>
              <a:gd name="connsiteY5" fmla="*/ 54276 h 54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174" h="54390">
                <a:moveTo>
                  <a:pt x="312850" y="54276"/>
                </a:moveTo>
                <a:cubicBezTo>
                  <a:pt x="305177" y="56657"/>
                  <a:pt x="158598" y="21203"/>
                  <a:pt x="106475" y="19351"/>
                </a:cubicBezTo>
                <a:cubicBezTo>
                  <a:pt x="54352" y="17499"/>
                  <a:pt x="3287" y="45545"/>
                  <a:pt x="112" y="43164"/>
                </a:cubicBezTo>
                <a:cubicBezTo>
                  <a:pt x="-3063" y="40783"/>
                  <a:pt x="62025" y="11414"/>
                  <a:pt x="87425" y="5064"/>
                </a:cubicBezTo>
                <a:cubicBezTo>
                  <a:pt x="112825" y="-1286"/>
                  <a:pt x="115206" y="-2080"/>
                  <a:pt x="152512" y="5064"/>
                </a:cubicBezTo>
                <a:cubicBezTo>
                  <a:pt x="189818" y="12208"/>
                  <a:pt x="320523" y="51895"/>
                  <a:pt x="312850" y="542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F7857E9F-6C1B-426B-8709-C3646F727582}"/>
              </a:ext>
            </a:extLst>
          </p:cNvPr>
          <p:cNvSpPr/>
          <p:nvPr/>
        </p:nvSpPr>
        <p:spPr>
          <a:xfrm>
            <a:off x="4208454" y="6200775"/>
            <a:ext cx="296871" cy="65173"/>
          </a:xfrm>
          <a:custGeom>
            <a:avLst/>
            <a:gdLst>
              <a:gd name="connsiteX0" fmla="*/ 296871 w 296871"/>
              <a:gd name="connsiteY0" fmla="*/ 0 h 65173"/>
              <a:gd name="connsiteX1" fmla="*/ 141296 w 296871"/>
              <a:gd name="connsiteY1" fmla="*/ 41275 h 65173"/>
              <a:gd name="connsiteX2" fmla="*/ 9 w 296871"/>
              <a:gd name="connsiteY2" fmla="*/ 65088 h 65173"/>
              <a:gd name="connsiteX3" fmla="*/ 133359 w 296871"/>
              <a:gd name="connsiteY3" fmla="*/ 33338 h 65173"/>
              <a:gd name="connsiteX4" fmla="*/ 296871 w 296871"/>
              <a:gd name="connsiteY4" fmla="*/ 0 h 6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871" h="65173">
                <a:moveTo>
                  <a:pt x="296871" y="0"/>
                </a:moveTo>
                <a:cubicBezTo>
                  <a:pt x="243822" y="15213"/>
                  <a:pt x="190773" y="30427"/>
                  <a:pt x="141296" y="41275"/>
                </a:cubicBezTo>
                <a:cubicBezTo>
                  <a:pt x="91819" y="52123"/>
                  <a:pt x="1332" y="66411"/>
                  <a:pt x="9" y="65088"/>
                </a:cubicBezTo>
                <a:cubicBezTo>
                  <a:pt x="-1314" y="63765"/>
                  <a:pt x="133359" y="33338"/>
                  <a:pt x="133359" y="33338"/>
                </a:cubicBezTo>
                <a:lnTo>
                  <a:pt x="296871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A7FCEB27-ADDA-4A5E-B7C3-C7AAB9A465BB}"/>
              </a:ext>
            </a:extLst>
          </p:cNvPr>
          <p:cNvSpPr/>
          <p:nvPr/>
        </p:nvSpPr>
        <p:spPr>
          <a:xfrm>
            <a:off x="4425203" y="6216761"/>
            <a:ext cx="595570" cy="82900"/>
          </a:xfrm>
          <a:custGeom>
            <a:avLst/>
            <a:gdLst>
              <a:gd name="connsiteX0" fmla="*/ 589710 w 595570"/>
              <a:gd name="connsiteY0" fmla="*/ 4652 h 82900"/>
              <a:gd name="connsiteX1" fmla="*/ 515097 w 595570"/>
              <a:gd name="connsiteY1" fmla="*/ 3064 h 82900"/>
              <a:gd name="connsiteX2" fmla="*/ 196010 w 595570"/>
              <a:gd name="connsiteY2" fmla="*/ 47514 h 82900"/>
              <a:gd name="connsiteX3" fmla="*/ 747 w 595570"/>
              <a:gd name="connsiteY3" fmla="*/ 82439 h 82900"/>
              <a:gd name="connsiteX4" fmla="*/ 264272 w 595570"/>
              <a:gd name="connsiteY4" fmla="*/ 22114 h 82900"/>
              <a:gd name="connsiteX5" fmla="*/ 400797 w 595570"/>
              <a:gd name="connsiteY5" fmla="*/ 11002 h 82900"/>
              <a:gd name="connsiteX6" fmla="*/ 589710 w 595570"/>
              <a:gd name="connsiteY6" fmla="*/ 4652 h 8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5570" h="82900">
                <a:moveTo>
                  <a:pt x="589710" y="4652"/>
                </a:moveTo>
                <a:cubicBezTo>
                  <a:pt x="608760" y="3329"/>
                  <a:pt x="580714" y="-4080"/>
                  <a:pt x="515097" y="3064"/>
                </a:cubicBezTo>
                <a:cubicBezTo>
                  <a:pt x="449480" y="10208"/>
                  <a:pt x="281735" y="34285"/>
                  <a:pt x="196010" y="47514"/>
                </a:cubicBezTo>
                <a:cubicBezTo>
                  <a:pt x="110285" y="60743"/>
                  <a:pt x="-10630" y="86672"/>
                  <a:pt x="747" y="82439"/>
                </a:cubicBezTo>
                <a:cubicBezTo>
                  <a:pt x="12124" y="78206"/>
                  <a:pt x="197597" y="34020"/>
                  <a:pt x="264272" y="22114"/>
                </a:cubicBezTo>
                <a:cubicBezTo>
                  <a:pt x="330947" y="10208"/>
                  <a:pt x="351055" y="16029"/>
                  <a:pt x="400797" y="11002"/>
                </a:cubicBezTo>
                <a:cubicBezTo>
                  <a:pt x="450539" y="5975"/>
                  <a:pt x="570660" y="5975"/>
                  <a:pt x="589710" y="46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DE572DC4-EDB9-4571-A163-9C8E63DC89DA}"/>
              </a:ext>
            </a:extLst>
          </p:cNvPr>
          <p:cNvSpPr/>
          <p:nvPr/>
        </p:nvSpPr>
        <p:spPr>
          <a:xfrm>
            <a:off x="4101031" y="6107160"/>
            <a:ext cx="320650" cy="26073"/>
          </a:xfrm>
          <a:custGeom>
            <a:avLst/>
            <a:gdLst>
              <a:gd name="connsiteX0" fmla="*/ 320157 w 320650"/>
              <a:gd name="connsiteY0" fmla="*/ 3128 h 26073"/>
              <a:gd name="connsiteX1" fmla="*/ 269357 w 320650"/>
              <a:gd name="connsiteY1" fmla="*/ 9478 h 26073"/>
              <a:gd name="connsiteX2" fmla="*/ 80444 w 320650"/>
              <a:gd name="connsiteY2" fmla="*/ 23765 h 26073"/>
              <a:gd name="connsiteX3" fmla="*/ 7419 w 320650"/>
              <a:gd name="connsiteY3" fmla="*/ 23765 h 26073"/>
              <a:gd name="connsiteX4" fmla="*/ 248719 w 320650"/>
              <a:gd name="connsiteY4" fmla="*/ 1540 h 26073"/>
              <a:gd name="connsiteX5" fmla="*/ 320157 w 320650"/>
              <a:gd name="connsiteY5" fmla="*/ 3128 h 2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650" h="26073">
                <a:moveTo>
                  <a:pt x="320157" y="3128"/>
                </a:moveTo>
                <a:cubicBezTo>
                  <a:pt x="323597" y="4451"/>
                  <a:pt x="309309" y="6039"/>
                  <a:pt x="269357" y="9478"/>
                </a:cubicBezTo>
                <a:cubicBezTo>
                  <a:pt x="229405" y="12917"/>
                  <a:pt x="124100" y="21384"/>
                  <a:pt x="80444" y="23765"/>
                </a:cubicBezTo>
                <a:cubicBezTo>
                  <a:pt x="36788" y="26146"/>
                  <a:pt x="-20627" y="27469"/>
                  <a:pt x="7419" y="23765"/>
                </a:cubicBezTo>
                <a:cubicBezTo>
                  <a:pt x="35465" y="20061"/>
                  <a:pt x="199506" y="5244"/>
                  <a:pt x="248719" y="1540"/>
                </a:cubicBezTo>
                <a:cubicBezTo>
                  <a:pt x="297931" y="-2164"/>
                  <a:pt x="316717" y="1805"/>
                  <a:pt x="320157" y="31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B2BEFA45-76ED-4EEB-9296-6C744741F7E4}"/>
              </a:ext>
            </a:extLst>
          </p:cNvPr>
          <p:cNvSpPr/>
          <p:nvPr/>
        </p:nvSpPr>
        <p:spPr>
          <a:xfrm>
            <a:off x="5248145" y="5333993"/>
            <a:ext cx="471918" cy="364398"/>
          </a:xfrm>
          <a:custGeom>
            <a:avLst/>
            <a:gdLst>
              <a:gd name="connsiteX0" fmla="*/ 130 w 471918"/>
              <a:gd name="connsiteY0" fmla="*/ 7 h 364398"/>
              <a:gd name="connsiteX1" fmla="*/ 244605 w 471918"/>
              <a:gd name="connsiteY1" fmla="*/ 60332 h 364398"/>
              <a:gd name="connsiteX2" fmla="*/ 397005 w 471918"/>
              <a:gd name="connsiteY2" fmla="*/ 187332 h 364398"/>
              <a:gd name="connsiteX3" fmla="*/ 466855 w 471918"/>
              <a:gd name="connsiteY3" fmla="*/ 361957 h 364398"/>
              <a:gd name="connsiteX4" fmla="*/ 457330 w 471918"/>
              <a:gd name="connsiteY4" fmla="*/ 282582 h 364398"/>
              <a:gd name="connsiteX5" fmla="*/ 384305 w 471918"/>
              <a:gd name="connsiteY5" fmla="*/ 184157 h 364398"/>
              <a:gd name="connsiteX6" fmla="*/ 212855 w 471918"/>
              <a:gd name="connsiteY6" fmla="*/ 57157 h 364398"/>
              <a:gd name="connsiteX7" fmla="*/ 130 w 471918"/>
              <a:gd name="connsiteY7" fmla="*/ 7 h 36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918" h="364398">
                <a:moveTo>
                  <a:pt x="130" y="7"/>
                </a:moveTo>
                <a:cubicBezTo>
                  <a:pt x="5422" y="536"/>
                  <a:pt x="178459" y="29111"/>
                  <a:pt x="244605" y="60332"/>
                </a:cubicBezTo>
                <a:cubicBezTo>
                  <a:pt x="310751" y="91553"/>
                  <a:pt x="359963" y="137061"/>
                  <a:pt x="397005" y="187332"/>
                </a:cubicBezTo>
                <a:cubicBezTo>
                  <a:pt x="434047" y="237603"/>
                  <a:pt x="456801" y="346082"/>
                  <a:pt x="466855" y="361957"/>
                </a:cubicBezTo>
                <a:cubicBezTo>
                  <a:pt x="476909" y="377832"/>
                  <a:pt x="471088" y="312215"/>
                  <a:pt x="457330" y="282582"/>
                </a:cubicBezTo>
                <a:cubicBezTo>
                  <a:pt x="443572" y="252949"/>
                  <a:pt x="425051" y="221728"/>
                  <a:pt x="384305" y="184157"/>
                </a:cubicBezTo>
                <a:cubicBezTo>
                  <a:pt x="343559" y="146586"/>
                  <a:pt x="273709" y="88378"/>
                  <a:pt x="212855" y="57157"/>
                </a:cubicBezTo>
                <a:cubicBezTo>
                  <a:pt x="152001" y="25936"/>
                  <a:pt x="-5162" y="-522"/>
                  <a:pt x="130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092031F5-B4D4-4314-A45B-497E4EF5075B}"/>
              </a:ext>
            </a:extLst>
          </p:cNvPr>
          <p:cNvSpPr/>
          <p:nvPr/>
        </p:nvSpPr>
        <p:spPr>
          <a:xfrm>
            <a:off x="6875545" y="8267551"/>
            <a:ext cx="503310" cy="499188"/>
          </a:xfrm>
          <a:custGeom>
            <a:avLst/>
            <a:gdLst>
              <a:gd name="connsiteX0" fmla="*/ 503155 w 503310"/>
              <a:gd name="connsiteY0" fmla="*/ 149 h 499188"/>
              <a:gd name="connsiteX1" fmla="*/ 293605 w 503310"/>
              <a:gd name="connsiteY1" fmla="*/ 222399 h 499188"/>
              <a:gd name="connsiteX2" fmla="*/ 1505 w 503310"/>
              <a:gd name="connsiteY2" fmla="*/ 495449 h 499188"/>
              <a:gd name="connsiteX3" fmla="*/ 185655 w 503310"/>
              <a:gd name="connsiteY3" fmla="*/ 368449 h 499188"/>
              <a:gd name="connsiteX4" fmla="*/ 325355 w 503310"/>
              <a:gd name="connsiteY4" fmla="*/ 190649 h 499188"/>
              <a:gd name="connsiteX5" fmla="*/ 503155 w 503310"/>
              <a:gd name="connsiteY5" fmla="*/ 149 h 49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310" h="499188">
                <a:moveTo>
                  <a:pt x="503155" y="149"/>
                </a:moveTo>
                <a:cubicBezTo>
                  <a:pt x="497863" y="5441"/>
                  <a:pt x="377213" y="139849"/>
                  <a:pt x="293605" y="222399"/>
                </a:cubicBezTo>
                <a:cubicBezTo>
                  <a:pt x="209997" y="304949"/>
                  <a:pt x="19497" y="471107"/>
                  <a:pt x="1505" y="495449"/>
                </a:cubicBezTo>
                <a:cubicBezTo>
                  <a:pt x="-16487" y="519791"/>
                  <a:pt x="131680" y="419249"/>
                  <a:pt x="185655" y="368449"/>
                </a:cubicBezTo>
                <a:cubicBezTo>
                  <a:pt x="239630" y="317649"/>
                  <a:pt x="273497" y="249916"/>
                  <a:pt x="325355" y="190649"/>
                </a:cubicBezTo>
                <a:cubicBezTo>
                  <a:pt x="377213" y="131382"/>
                  <a:pt x="508447" y="-5143"/>
                  <a:pt x="503155" y="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3C3DD4C0-F445-483D-82B3-E88F7A34EE32}"/>
              </a:ext>
            </a:extLst>
          </p:cNvPr>
          <p:cNvSpPr/>
          <p:nvPr/>
        </p:nvSpPr>
        <p:spPr>
          <a:xfrm>
            <a:off x="5475097" y="8788325"/>
            <a:ext cx="174082" cy="162753"/>
          </a:xfrm>
          <a:custGeom>
            <a:avLst/>
            <a:gdLst>
              <a:gd name="connsiteX0" fmla="*/ 173863 w 174082"/>
              <a:gd name="connsiteY0" fmla="*/ 75 h 162753"/>
              <a:gd name="connsiteX1" fmla="*/ 36703 w 174082"/>
              <a:gd name="connsiteY1" fmla="*/ 86435 h 162753"/>
              <a:gd name="connsiteX2" fmla="*/ 1143 w 174082"/>
              <a:gd name="connsiteY2" fmla="*/ 162635 h 162753"/>
              <a:gd name="connsiteX3" fmla="*/ 67183 w 174082"/>
              <a:gd name="connsiteY3" fmla="*/ 101675 h 162753"/>
              <a:gd name="connsiteX4" fmla="*/ 173863 w 174082"/>
              <a:gd name="connsiteY4" fmla="*/ 75 h 16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082" h="162753">
                <a:moveTo>
                  <a:pt x="173863" y="75"/>
                </a:moveTo>
                <a:cubicBezTo>
                  <a:pt x="168783" y="-2465"/>
                  <a:pt x="65490" y="59342"/>
                  <a:pt x="36703" y="86435"/>
                </a:cubicBezTo>
                <a:cubicBezTo>
                  <a:pt x="7916" y="113528"/>
                  <a:pt x="-3937" y="160095"/>
                  <a:pt x="1143" y="162635"/>
                </a:cubicBezTo>
                <a:cubicBezTo>
                  <a:pt x="6223" y="165175"/>
                  <a:pt x="40090" y="126228"/>
                  <a:pt x="67183" y="101675"/>
                </a:cubicBezTo>
                <a:cubicBezTo>
                  <a:pt x="94276" y="77122"/>
                  <a:pt x="178943" y="2615"/>
                  <a:pt x="173863" y="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A1B76F7B-68E0-491E-B8F6-67708AD6821F}"/>
              </a:ext>
            </a:extLst>
          </p:cNvPr>
          <p:cNvSpPr/>
          <p:nvPr/>
        </p:nvSpPr>
        <p:spPr>
          <a:xfrm>
            <a:off x="4460362" y="7827960"/>
            <a:ext cx="2271511" cy="1614077"/>
          </a:xfrm>
          <a:custGeom>
            <a:avLst/>
            <a:gdLst>
              <a:gd name="connsiteX0" fmla="*/ 111638 w 2271511"/>
              <a:gd name="connsiteY0" fmla="*/ 15560 h 1614077"/>
              <a:gd name="connsiteX1" fmla="*/ 446918 w 2271511"/>
              <a:gd name="connsiteY1" fmla="*/ 625160 h 1614077"/>
              <a:gd name="connsiteX2" fmla="*/ 731398 w 2271511"/>
              <a:gd name="connsiteY2" fmla="*/ 985840 h 1614077"/>
              <a:gd name="connsiteX3" fmla="*/ 858398 w 2271511"/>
              <a:gd name="connsiteY3" fmla="*/ 1062040 h 1614077"/>
              <a:gd name="connsiteX4" fmla="*/ 1010798 w 2271511"/>
              <a:gd name="connsiteY4" fmla="*/ 1336360 h 1614077"/>
              <a:gd name="connsiteX5" fmla="*/ 1325758 w 2271511"/>
              <a:gd name="connsiteY5" fmla="*/ 1432880 h 1614077"/>
              <a:gd name="connsiteX6" fmla="*/ 1854078 w 2271511"/>
              <a:gd name="connsiteY6" fmla="*/ 1529400 h 1614077"/>
              <a:gd name="connsiteX7" fmla="*/ 2250318 w 2271511"/>
              <a:gd name="connsiteY7" fmla="*/ 1544640 h 1614077"/>
              <a:gd name="connsiteX8" fmla="*/ 1188598 w 2271511"/>
              <a:gd name="connsiteY8" fmla="*/ 1529400 h 1614077"/>
              <a:gd name="connsiteX9" fmla="*/ 106558 w 2271511"/>
              <a:gd name="connsiteY9" fmla="*/ 457520 h 1614077"/>
              <a:gd name="connsiteX10" fmla="*/ 35438 w 2271511"/>
              <a:gd name="connsiteY10" fmla="*/ 315280 h 1614077"/>
              <a:gd name="connsiteX11" fmla="*/ 65918 w 2271511"/>
              <a:gd name="connsiteY11" fmla="*/ 193360 h 1614077"/>
              <a:gd name="connsiteX12" fmla="*/ 111638 w 2271511"/>
              <a:gd name="connsiteY12" fmla="*/ 15560 h 161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1511" h="1614077">
                <a:moveTo>
                  <a:pt x="111638" y="15560"/>
                </a:moveTo>
                <a:cubicBezTo>
                  <a:pt x="175138" y="87527"/>
                  <a:pt x="343625" y="463447"/>
                  <a:pt x="446918" y="625160"/>
                </a:cubicBezTo>
                <a:cubicBezTo>
                  <a:pt x="550211" y="786873"/>
                  <a:pt x="662818" y="913027"/>
                  <a:pt x="731398" y="985840"/>
                </a:cubicBezTo>
                <a:cubicBezTo>
                  <a:pt x="799978" y="1058653"/>
                  <a:pt x="811831" y="1003620"/>
                  <a:pt x="858398" y="1062040"/>
                </a:cubicBezTo>
                <a:cubicBezTo>
                  <a:pt x="904965" y="1120460"/>
                  <a:pt x="932905" y="1274553"/>
                  <a:pt x="1010798" y="1336360"/>
                </a:cubicBezTo>
                <a:cubicBezTo>
                  <a:pt x="1088691" y="1398167"/>
                  <a:pt x="1185211" y="1400707"/>
                  <a:pt x="1325758" y="1432880"/>
                </a:cubicBezTo>
                <a:cubicBezTo>
                  <a:pt x="1466305" y="1465053"/>
                  <a:pt x="1699985" y="1510773"/>
                  <a:pt x="1854078" y="1529400"/>
                </a:cubicBezTo>
                <a:cubicBezTo>
                  <a:pt x="2008171" y="1548027"/>
                  <a:pt x="2361231" y="1544640"/>
                  <a:pt x="2250318" y="1544640"/>
                </a:cubicBezTo>
                <a:cubicBezTo>
                  <a:pt x="2139405" y="1544640"/>
                  <a:pt x="1545891" y="1710587"/>
                  <a:pt x="1188598" y="1529400"/>
                </a:cubicBezTo>
                <a:cubicBezTo>
                  <a:pt x="831305" y="1348213"/>
                  <a:pt x="298751" y="659873"/>
                  <a:pt x="106558" y="457520"/>
                </a:cubicBezTo>
                <a:cubicBezTo>
                  <a:pt x="-85635" y="255167"/>
                  <a:pt x="42211" y="359307"/>
                  <a:pt x="35438" y="315280"/>
                </a:cubicBezTo>
                <a:cubicBezTo>
                  <a:pt x="28665" y="271253"/>
                  <a:pt x="57451" y="245007"/>
                  <a:pt x="65918" y="193360"/>
                </a:cubicBezTo>
                <a:cubicBezTo>
                  <a:pt x="74385" y="141713"/>
                  <a:pt x="48138" y="-56407"/>
                  <a:pt x="111638" y="1556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AD4ECFBA-5E69-4756-A1D1-47B7CFAE328B}"/>
              </a:ext>
            </a:extLst>
          </p:cNvPr>
          <p:cNvSpPr/>
          <p:nvPr/>
        </p:nvSpPr>
        <p:spPr>
          <a:xfrm>
            <a:off x="4639722" y="7537915"/>
            <a:ext cx="102165" cy="188510"/>
          </a:xfrm>
          <a:custGeom>
            <a:avLst/>
            <a:gdLst>
              <a:gd name="connsiteX0" fmla="*/ 101611 w 102165"/>
              <a:gd name="connsiteY0" fmla="*/ 1652 h 188510"/>
              <a:gd name="connsiteX1" fmla="*/ 76211 w 102165"/>
              <a:gd name="connsiteY1" fmla="*/ 122302 h 188510"/>
              <a:gd name="connsiteX2" fmla="*/ 97378 w 102165"/>
              <a:gd name="connsiteY2" fmla="*/ 187918 h 188510"/>
              <a:gd name="connsiteX3" fmla="*/ 50811 w 102165"/>
              <a:gd name="connsiteY3" fmla="*/ 151935 h 188510"/>
              <a:gd name="connsiteX4" fmla="*/ 11 w 102165"/>
              <a:gd name="connsiteY4" fmla="*/ 105368 h 188510"/>
              <a:gd name="connsiteX5" fmla="*/ 46578 w 102165"/>
              <a:gd name="connsiteY5" fmla="*/ 54568 h 188510"/>
              <a:gd name="connsiteX6" fmla="*/ 101611 w 102165"/>
              <a:gd name="connsiteY6" fmla="*/ 1652 h 18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165" h="188510">
                <a:moveTo>
                  <a:pt x="101611" y="1652"/>
                </a:moveTo>
                <a:cubicBezTo>
                  <a:pt x="106550" y="12941"/>
                  <a:pt x="76916" y="91258"/>
                  <a:pt x="76211" y="122302"/>
                </a:cubicBezTo>
                <a:cubicBezTo>
                  <a:pt x="75505" y="153346"/>
                  <a:pt x="101611" y="182979"/>
                  <a:pt x="97378" y="187918"/>
                </a:cubicBezTo>
                <a:cubicBezTo>
                  <a:pt x="93145" y="192857"/>
                  <a:pt x="67039" y="165693"/>
                  <a:pt x="50811" y="151935"/>
                </a:cubicBezTo>
                <a:cubicBezTo>
                  <a:pt x="34583" y="138177"/>
                  <a:pt x="716" y="121596"/>
                  <a:pt x="11" y="105368"/>
                </a:cubicBezTo>
                <a:cubicBezTo>
                  <a:pt x="-694" y="89140"/>
                  <a:pt x="31408" y="69032"/>
                  <a:pt x="46578" y="54568"/>
                </a:cubicBezTo>
                <a:cubicBezTo>
                  <a:pt x="61747" y="40104"/>
                  <a:pt x="96672" y="-9637"/>
                  <a:pt x="101611" y="165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BFF8F701-488B-4146-A7C1-F39A14618DA2}"/>
              </a:ext>
            </a:extLst>
          </p:cNvPr>
          <p:cNvSpPr/>
          <p:nvPr/>
        </p:nvSpPr>
        <p:spPr>
          <a:xfrm>
            <a:off x="3291977" y="5966249"/>
            <a:ext cx="449251" cy="2423117"/>
          </a:xfrm>
          <a:custGeom>
            <a:avLst/>
            <a:gdLst>
              <a:gd name="connsiteX0" fmla="*/ 117973 w 449251"/>
              <a:gd name="connsiteY0" fmla="*/ 2751 h 2423117"/>
              <a:gd name="connsiteX1" fmla="*/ 29073 w 449251"/>
              <a:gd name="connsiteY1" fmla="*/ 682201 h 2423117"/>
              <a:gd name="connsiteX2" fmla="*/ 10023 w 449251"/>
              <a:gd name="connsiteY2" fmla="*/ 1596601 h 2423117"/>
              <a:gd name="connsiteX3" fmla="*/ 175123 w 449251"/>
              <a:gd name="connsiteY3" fmla="*/ 2003001 h 2423117"/>
              <a:gd name="connsiteX4" fmla="*/ 448173 w 449251"/>
              <a:gd name="connsiteY4" fmla="*/ 2422101 h 2423117"/>
              <a:gd name="connsiteX5" fmla="*/ 264023 w 449251"/>
              <a:gd name="connsiteY5" fmla="*/ 2110951 h 2423117"/>
              <a:gd name="connsiteX6" fmla="*/ 105273 w 449251"/>
              <a:gd name="connsiteY6" fmla="*/ 1799801 h 2423117"/>
              <a:gd name="connsiteX7" fmla="*/ 48123 w 449251"/>
              <a:gd name="connsiteY7" fmla="*/ 1463251 h 2423117"/>
              <a:gd name="connsiteX8" fmla="*/ 92573 w 449251"/>
              <a:gd name="connsiteY8" fmla="*/ 936201 h 2423117"/>
              <a:gd name="connsiteX9" fmla="*/ 117973 w 449251"/>
              <a:gd name="connsiteY9" fmla="*/ 2751 h 242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9251" h="2423117">
                <a:moveTo>
                  <a:pt x="117973" y="2751"/>
                </a:moveTo>
                <a:cubicBezTo>
                  <a:pt x="107390" y="-39582"/>
                  <a:pt x="47065" y="416559"/>
                  <a:pt x="29073" y="682201"/>
                </a:cubicBezTo>
                <a:cubicBezTo>
                  <a:pt x="11081" y="947843"/>
                  <a:pt x="-14319" y="1376468"/>
                  <a:pt x="10023" y="1596601"/>
                </a:cubicBezTo>
                <a:cubicBezTo>
                  <a:pt x="34365" y="1816734"/>
                  <a:pt x="102098" y="1865418"/>
                  <a:pt x="175123" y="2003001"/>
                </a:cubicBezTo>
                <a:cubicBezTo>
                  <a:pt x="248148" y="2140584"/>
                  <a:pt x="433356" y="2404109"/>
                  <a:pt x="448173" y="2422101"/>
                </a:cubicBezTo>
                <a:cubicBezTo>
                  <a:pt x="462990" y="2440093"/>
                  <a:pt x="321173" y="2214668"/>
                  <a:pt x="264023" y="2110951"/>
                </a:cubicBezTo>
                <a:cubicBezTo>
                  <a:pt x="206873" y="2007234"/>
                  <a:pt x="141256" y="1907751"/>
                  <a:pt x="105273" y="1799801"/>
                </a:cubicBezTo>
                <a:cubicBezTo>
                  <a:pt x="69290" y="1691851"/>
                  <a:pt x="50240" y="1607184"/>
                  <a:pt x="48123" y="1463251"/>
                </a:cubicBezTo>
                <a:cubicBezTo>
                  <a:pt x="46006" y="1319318"/>
                  <a:pt x="80931" y="1177501"/>
                  <a:pt x="92573" y="936201"/>
                </a:cubicBezTo>
                <a:cubicBezTo>
                  <a:pt x="104215" y="694901"/>
                  <a:pt x="128556" y="45084"/>
                  <a:pt x="117973" y="2751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52B169F1-0A82-4733-A831-1AEC2E633817}"/>
              </a:ext>
            </a:extLst>
          </p:cNvPr>
          <p:cNvSpPr/>
          <p:nvPr/>
        </p:nvSpPr>
        <p:spPr>
          <a:xfrm>
            <a:off x="5778807" y="6441148"/>
            <a:ext cx="60472" cy="306567"/>
          </a:xfrm>
          <a:custGeom>
            <a:avLst/>
            <a:gdLst>
              <a:gd name="connsiteX0" fmla="*/ 32713 w 60472"/>
              <a:gd name="connsiteY0" fmla="*/ 292 h 306567"/>
              <a:gd name="connsiteX1" fmla="*/ 58113 w 60472"/>
              <a:gd name="connsiteY1" fmla="*/ 137452 h 306567"/>
              <a:gd name="connsiteX2" fmla="*/ 53033 w 60472"/>
              <a:gd name="connsiteY2" fmla="*/ 188252 h 306567"/>
              <a:gd name="connsiteX3" fmla="*/ 2233 w 60472"/>
              <a:gd name="connsiteY3" fmla="*/ 305092 h 306567"/>
              <a:gd name="connsiteX4" fmla="*/ 12393 w 60472"/>
              <a:gd name="connsiteY4" fmla="*/ 249212 h 306567"/>
              <a:gd name="connsiteX5" fmla="*/ 42873 w 60472"/>
              <a:gd name="connsiteY5" fmla="*/ 178092 h 306567"/>
              <a:gd name="connsiteX6" fmla="*/ 32713 w 60472"/>
              <a:gd name="connsiteY6" fmla="*/ 292 h 30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72" h="306567">
                <a:moveTo>
                  <a:pt x="32713" y="292"/>
                </a:moveTo>
                <a:cubicBezTo>
                  <a:pt x="35253" y="-6481"/>
                  <a:pt x="54726" y="106125"/>
                  <a:pt x="58113" y="137452"/>
                </a:cubicBezTo>
                <a:cubicBezTo>
                  <a:pt x="61500" y="168779"/>
                  <a:pt x="62346" y="160312"/>
                  <a:pt x="53033" y="188252"/>
                </a:cubicBezTo>
                <a:cubicBezTo>
                  <a:pt x="43720" y="216192"/>
                  <a:pt x="9006" y="294932"/>
                  <a:pt x="2233" y="305092"/>
                </a:cubicBezTo>
                <a:cubicBezTo>
                  <a:pt x="-4540" y="315252"/>
                  <a:pt x="5620" y="270379"/>
                  <a:pt x="12393" y="249212"/>
                </a:cubicBezTo>
                <a:cubicBezTo>
                  <a:pt x="19166" y="228045"/>
                  <a:pt x="38640" y="217039"/>
                  <a:pt x="42873" y="178092"/>
                </a:cubicBezTo>
                <a:cubicBezTo>
                  <a:pt x="47106" y="139145"/>
                  <a:pt x="30173" y="7065"/>
                  <a:pt x="32713" y="2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8EF548C0-B62D-4B6A-BA78-E5DDAB598CEC}"/>
              </a:ext>
            </a:extLst>
          </p:cNvPr>
          <p:cNvSpPr/>
          <p:nvPr/>
        </p:nvSpPr>
        <p:spPr>
          <a:xfrm>
            <a:off x="8051235" y="4419386"/>
            <a:ext cx="293459" cy="857143"/>
          </a:xfrm>
          <a:custGeom>
            <a:avLst/>
            <a:gdLst>
              <a:gd name="connsiteX0" fmla="*/ 10725 w 293459"/>
              <a:gd name="connsiteY0" fmla="*/ 5294 h 857143"/>
              <a:gd name="connsiteX1" fmla="*/ 259645 w 293459"/>
              <a:gd name="connsiteY1" fmla="*/ 482814 h 857143"/>
              <a:gd name="connsiteX2" fmla="*/ 290125 w 293459"/>
              <a:gd name="connsiteY2" fmla="*/ 853654 h 857143"/>
              <a:gd name="connsiteX3" fmla="*/ 274885 w 293459"/>
              <a:gd name="connsiteY3" fmla="*/ 650454 h 857143"/>
              <a:gd name="connsiteX4" fmla="*/ 132645 w 293459"/>
              <a:gd name="connsiteY4" fmla="*/ 345654 h 857143"/>
              <a:gd name="connsiteX5" fmla="*/ 51365 w 293459"/>
              <a:gd name="connsiteY5" fmla="*/ 233894 h 857143"/>
              <a:gd name="connsiteX6" fmla="*/ 10725 w 293459"/>
              <a:gd name="connsiteY6" fmla="*/ 5294 h 85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459" h="857143">
                <a:moveTo>
                  <a:pt x="10725" y="5294"/>
                </a:moveTo>
                <a:cubicBezTo>
                  <a:pt x="45438" y="46781"/>
                  <a:pt x="213078" y="341421"/>
                  <a:pt x="259645" y="482814"/>
                </a:cubicBezTo>
                <a:cubicBezTo>
                  <a:pt x="306212" y="624207"/>
                  <a:pt x="287585" y="825714"/>
                  <a:pt x="290125" y="853654"/>
                </a:cubicBezTo>
                <a:cubicBezTo>
                  <a:pt x="292665" y="881594"/>
                  <a:pt x="301132" y="735121"/>
                  <a:pt x="274885" y="650454"/>
                </a:cubicBezTo>
                <a:cubicBezTo>
                  <a:pt x="248638" y="565787"/>
                  <a:pt x="169898" y="415081"/>
                  <a:pt x="132645" y="345654"/>
                </a:cubicBezTo>
                <a:cubicBezTo>
                  <a:pt x="95392" y="276227"/>
                  <a:pt x="67452" y="289774"/>
                  <a:pt x="51365" y="233894"/>
                </a:cubicBezTo>
                <a:cubicBezTo>
                  <a:pt x="35278" y="178014"/>
                  <a:pt x="-23988" y="-36193"/>
                  <a:pt x="10725" y="529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038AB0CD-7D77-4676-964E-7C12597AE931}"/>
              </a:ext>
            </a:extLst>
          </p:cNvPr>
          <p:cNvSpPr/>
          <p:nvPr/>
        </p:nvSpPr>
        <p:spPr>
          <a:xfrm>
            <a:off x="4250240" y="5181521"/>
            <a:ext cx="949936" cy="222789"/>
          </a:xfrm>
          <a:custGeom>
            <a:avLst/>
            <a:gdLst>
              <a:gd name="connsiteX0" fmla="*/ 27 w 949936"/>
              <a:gd name="connsiteY0" fmla="*/ 63579 h 222789"/>
              <a:gd name="connsiteX1" fmla="*/ 304827 w 949936"/>
              <a:gd name="connsiteY1" fmla="*/ 79 h 222789"/>
              <a:gd name="connsiteX2" fmla="*/ 575760 w 949936"/>
              <a:gd name="connsiteY2" fmla="*/ 76279 h 222789"/>
              <a:gd name="connsiteX3" fmla="*/ 927127 w 949936"/>
              <a:gd name="connsiteY3" fmla="*/ 211746 h 222789"/>
              <a:gd name="connsiteX4" fmla="*/ 884793 w 949936"/>
              <a:gd name="connsiteY4" fmla="*/ 211746 h 222789"/>
              <a:gd name="connsiteX5" fmla="*/ 635027 w 949936"/>
              <a:gd name="connsiteY5" fmla="*/ 186346 h 222789"/>
              <a:gd name="connsiteX6" fmla="*/ 321760 w 949936"/>
              <a:gd name="connsiteY6" fmla="*/ 148246 h 222789"/>
              <a:gd name="connsiteX7" fmla="*/ 27 w 949936"/>
              <a:gd name="connsiteY7" fmla="*/ 63579 h 22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9936" h="222789">
                <a:moveTo>
                  <a:pt x="27" y="63579"/>
                </a:moveTo>
                <a:cubicBezTo>
                  <a:pt x="-2795" y="38885"/>
                  <a:pt x="208872" y="-2038"/>
                  <a:pt x="304827" y="79"/>
                </a:cubicBezTo>
                <a:cubicBezTo>
                  <a:pt x="400782" y="2196"/>
                  <a:pt x="472043" y="41001"/>
                  <a:pt x="575760" y="76279"/>
                </a:cubicBezTo>
                <a:cubicBezTo>
                  <a:pt x="679477" y="111557"/>
                  <a:pt x="875622" y="189168"/>
                  <a:pt x="927127" y="211746"/>
                </a:cubicBezTo>
                <a:cubicBezTo>
                  <a:pt x="978632" y="234324"/>
                  <a:pt x="933476" y="215979"/>
                  <a:pt x="884793" y="211746"/>
                </a:cubicBezTo>
                <a:cubicBezTo>
                  <a:pt x="836110" y="207513"/>
                  <a:pt x="635027" y="186346"/>
                  <a:pt x="635027" y="186346"/>
                </a:cubicBezTo>
                <a:cubicBezTo>
                  <a:pt x="541188" y="175763"/>
                  <a:pt x="426182" y="166590"/>
                  <a:pt x="321760" y="148246"/>
                </a:cubicBezTo>
                <a:cubicBezTo>
                  <a:pt x="217338" y="129902"/>
                  <a:pt x="2849" y="88273"/>
                  <a:pt x="27" y="6357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FDB4544C-C13A-48D0-8758-F1137D3C4336}"/>
              </a:ext>
            </a:extLst>
          </p:cNvPr>
          <p:cNvSpPr/>
          <p:nvPr/>
        </p:nvSpPr>
        <p:spPr>
          <a:xfrm>
            <a:off x="6932019" y="5122346"/>
            <a:ext cx="933641" cy="176334"/>
          </a:xfrm>
          <a:custGeom>
            <a:avLst/>
            <a:gdLst>
              <a:gd name="connsiteX0" fmla="*/ 2181 w 933641"/>
              <a:gd name="connsiteY0" fmla="*/ 88887 h 176334"/>
              <a:gd name="connsiteX1" fmla="*/ 484781 w 933641"/>
              <a:gd name="connsiteY1" fmla="*/ 4221 h 176334"/>
              <a:gd name="connsiteX2" fmla="*/ 620248 w 933641"/>
              <a:gd name="connsiteY2" fmla="*/ 29621 h 176334"/>
              <a:gd name="connsiteX3" fmla="*/ 933514 w 933641"/>
              <a:gd name="connsiteY3" fmla="*/ 173554 h 176334"/>
              <a:gd name="connsiteX4" fmla="*/ 654114 w 933641"/>
              <a:gd name="connsiteY4" fmla="*/ 126987 h 176334"/>
              <a:gd name="connsiteX5" fmla="*/ 319681 w 933641"/>
              <a:gd name="connsiteY5" fmla="*/ 156621 h 176334"/>
              <a:gd name="connsiteX6" fmla="*/ 2181 w 933641"/>
              <a:gd name="connsiteY6" fmla="*/ 88887 h 17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3641" h="176334">
                <a:moveTo>
                  <a:pt x="2181" y="88887"/>
                </a:moveTo>
                <a:cubicBezTo>
                  <a:pt x="29698" y="63487"/>
                  <a:pt x="381770" y="14099"/>
                  <a:pt x="484781" y="4221"/>
                </a:cubicBezTo>
                <a:cubicBezTo>
                  <a:pt x="587792" y="-5657"/>
                  <a:pt x="545459" y="1399"/>
                  <a:pt x="620248" y="29621"/>
                </a:cubicBezTo>
                <a:cubicBezTo>
                  <a:pt x="695037" y="57843"/>
                  <a:pt x="927870" y="157326"/>
                  <a:pt x="933514" y="173554"/>
                </a:cubicBezTo>
                <a:cubicBezTo>
                  <a:pt x="939158" y="189782"/>
                  <a:pt x="756419" y="129809"/>
                  <a:pt x="654114" y="126987"/>
                </a:cubicBezTo>
                <a:cubicBezTo>
                  <a:pt x="551809" y="124165"/>
                  <a:pt x="424809" y="164382"/>
                  <a:pt x="319681" y="156621"/>
                </a:cubicBezTo>
                <a:cubicBezTo>
                  <a:pt x="214553" y="148860"/>
                  <a:pt x="-25336" y="114287"/>
                  <a:pt x="2181" y="8888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DE8B0C0D-8948-48DB-B76A-20282062B0A7}"/>
              </a:ext>
            </a:extLst>
          </p:cNvPr>
          <p:cNvSpPr/>
          <p:nvPr/>
        </p:nvSpPr>
        <p:spPr>
          <a:xfrm>
            <a:off x="5824661" y="8015616"/>
            <a:ext cx="23872" cy="191931"/>
          </a:xfrm>
          <a:custGeom>
            <a:avLst/>
            <a:gdLst>
              <a:gd name="connsiteX0" fmla="*/ 406 w 23872"/>
              <a:gd name="connsiteY0" fmla="*/ 201 h 191931"/>
              <a:gd name="connsiteX1" fmla="*/ 8872 w 23872"/>
              <a:gd name="connsiteY1" fmla="*/ 127201 h 191931"/>
              <a:gd name="connsiteX2" fmla="*/ 8872 w 23872"/>
              <a:gd name="connsiteY2" fmla="*/ 190701 h 191931"/>
              <a:gd name="connsiteX3" fmla="*/ 23689 w 23872"/>
              <a:gd name="connsiteY3" fmla="*/ 158951 h 191931"/>
              <a:gd name="connsiteX4" fmla="*/ 406 w 23872"/>
              <a:gd name="connsiteY4" fmla="*/ 201 h 19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72" h="191931">
                <a:moveTo>
                  <a:pt x="406" y="201"/>
                </a:moveTo>
                <a:cubicBezTo>
                  <a:pt x="-2064" y="-5091"/>
                  <a:pt x="7461" y="95451"/>
                  <a:pt x="8872" y="127201"/>
                </a:cubicBezTo>
                <a:cubicBezTo>
                  <a:pt x="10283" y="158951"/>
                  <a:pt x="6403" y="185409"/>
                  <a:pt x="8872" y="190701"/>
                </a:cubicBezTo>
                <a:cubicBezTo>
                  <a:pt x="11342" y="195993"/>
                  <a:pt x="21219" y="183998"/>
                  <a:pt x="23689" y="158951"/>
                </a:cubicBezTo>
                <a:cubicBezTo>
                  <a:pt x="26159" y="133904"/>
                  <a:pt x="2876" y="5493"/>
                  <a:pt x="406" y="2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DA0145BF-8E64-4F57-A3E8-4DCD57DEABC6}"/>
              </a:ext>
            </a:extLst>
          </p:cNvPr>
          <p:cNvSpPr/>
          <p:nvPr/>
        </p:nvSpPr>
        <p:spPr>
          <a:xfrm>
            <a:off x="5647532" y="7950159"/>
            <a:ext cx="18390" cy="178637"/>
          </a:xfrm>
          <a:custGeom>
            <a:avLst/>
            <a:gdLst>
              <a:gd name="connsiteX0" fmla="*/ 1851 w 18390"/>
              <a:gd name="connsiteY0" fmla="*/ 41 h 178637"/>
              <a:gd name="connsiteX1" fmla="*/ 1851 w 18390"/>
              <a:gd name="connsiteY1" fmla="*/ 135508 h 178637"/>
              <a:gd name="connsiteX2" fmla="*/ 16668 w 18390"/>
              <a:gd name="connsiteY2" fmla="*/ 177841 h 178637"/>
              <a:gd name="connsiteX3" fmla="*/ 16668 w 18390"/>
              <a:gd name="connsiteY3" fmla="*/ 150324 h 178637"/>
              <a:gd name="connsiteX4" fmla="*/ 1851 w 18390"/>
              <a:gd name="connsiteY4" fmla="*/ 41 h 17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90" h="178637">
                <a:moveTo>
                  <a:pt x="1851" y="41"/>
                </a:moveTo>
                <a:cubicBezTo>
                  <a:pt x="-618" y="-2428"/>
                  <a:pt x="-618" y="105875"/>
                  <a:pt x="1851" y="135508"/>
                </a:cubicBezTo>
                <a:cubicBezTo>
                  <a:pt x="4320" y="165141"/>
                  <a:pt x="14199" y="175372"/>
                  <a:pt x="16668" y="177841"/>
                </a:cubicBezTo>
                <a:cubicBezTo>
                  <a:pt x="19137" y="180310"/>
                  <a:pt x="18785" y="178546"/>
                  <a:pt x="16668" y="150324"/>
                </a:cubicBezTo>
                <a:cubicBezTo>
                  <a:pt x="14551" y="122102"/>
                  <a:pt x="4320" y="2510"/>
                  <a:pt x="1851" y="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4AC661A6-D0D1-48E6-9596-91A616641A9E}"/>
              </a:ext>
            </a:extLst>
          </p:cNvPr>
          <p:cNvSpPr/>
          <p:nvPr/>
        </p:nvSpPr>
        <p:spPr>
          <a:xfrm>
            <a:off x="5478167" y="7840123"/>
            <a:ext cx="29724" cy="146099"/>
          </a:xfrm>
          <a:custGeom>
            <a:avLst/>
            <a:gdLst>
              <a:gd name="connsiteX0" fmla="*/ 4000 w 29724"/>
              <a:gd name="connsiteY0" fmla="*/ 10 h 146099"/>
              <a:gd name="connsiteX1" fmla="*/ 1883 w 29724"/>
              <a:gd name="connsiteY1" fmla="*/ 99494 h 146099"/>
              <a:gd name="connsiteX2" fmla="*/ 29400 w 29724"/>
              <a:gd name="connsiteY2" fmla="*/ 146060 h 146099"/>
              <a:gd name="connsiteX3" fmla="*/ 16700 w 29724"/>
              <a:gd name="connsiteY3" fmla="*/ 105844 h 146099"/>
              <a:gd name="connsiteX4" fmla="*/ 4000 w 29724"/>
              <a:gd name="connsiteY4" fmla="*/ 10 h 14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24" h="146099">
                <a:moveTo>
                  <a:pt x="4000" y="10"/>
                </a:moveTo>
                <a:cubicBezTo>
                  <a:pt x="1530" y="-1048"/>
                  <a:pt x="-2350" y="75152"/>
                  <a:pt x="1883" y="99494"/>
                </a:cubicBezTo>
                <a:cubicBezTo>
                  <a:pt x="6116" y="123836"/>
                  <a:pt x="26931" y="145002"/>
                  <a:pt x="29400" y="146060"/>
                </a:cubicBezTo>
                <a:cubicBezTo>
                  <a:pt x="31870" y="147118"/>
                  <a:pt x="19522" y="126658"/>
                  <a:pt x="16700" y="105844"/>
                </a:cubicBezTo>
                <a:cubicBezTo>
                  <a:pt x="13878" y="85030"/>
                  <a:pt x="6470" y="1068"/>
                  <a:pt x="4000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7352E939-80DD-438B-98E2-BF682D4300FE}"/>
              </a:ext>
            </a:extLst>
          </p:cNvPr>
          <p:cNvSpPr/>
          <p:nvPr/>
        </p:nvSpPr>
        <p:spPr>
          <a:xfrm>
            <a:off x="6112654" y="7956260"/>
            <a:ext cx="18383" cy="176968"/>
          </a:xfrm>
          <a:custGeom>
            <a:avLst/>
            <a:gdLst>
              <a:gd name="connsiteX0" fmla="*/ 18271 w 18383"/>
              <a:gd name="connsiteY0" fmla="*/ 290 h 176968"/>
              <a:gd name="connsiteX1" fmla="*/ 3984 w 18383"/>
              <a:gd name="connsiteY1" fmla="*/ 66965 h 176968"/>
              <a:gd name="connsiteX2" fmla="*/ 809 w 18383"/>
              <a:gd name="connsiteY2" fmla="*/ 133640 h 176968"/>
              <a:gd name="connsiteX3" fmla="*/ 16684 w 18383"/>
              <a:gd name="connsiteY3" fmla="*/ 176503 h 176968"/>
              <a:gd name="connsiteX4" fmla="*/ 16684 w 18383"/>
              <a:gd name="connsiteY4" fmla="*/ 106653 h 176968"/>
              <a:gd name="connsiteX5" fmla="*/ 5571 w 18383"/>
              <a:gd name="connsiteY5" fmla="*/ 138403 h 176968"/>
              <a:gd name="connsiteX6" fmla="*/ 7159 w 18383"/>
              <a:gd name="connsiteY6" fmla="*/ 93953 h 176968"/>
              <a:gd name="connsiteX7" fmla="*/ 18271 w 18383"/>
              <a:gd name="connsiteY7" fmla="*/ 290 h 17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3" h="176968">
                <a:moveTo>
                  <a:pt x="18271" y="290"/>
                </a:moveTo>
                <a:cubicBezTo>
                  <a:pt x="17742" y="-4208"/>
                  <a:pt x="6894" y="44740"/>
                  <a:pt x="3984" y="66965"/>
                </a:cubicBezTo>
                <a:cubicBezTo>
                  <a:pt x="1074" y="89190"/>
                  <a:pt x="-1308" y="115384"/>
                  <a:pt x="809" y="133640"/>
                </a:cubicBezTo>
                <a:cubicBezTo>
                  <a:pt x="2926" y="151896"/>
                  <a:pt x="14038" y="181001"/>
                  <a:pt x="16684" y="176503"/>
                </a:cubicBezTo>
                <a:cubicBezTo>
                  <a:pt x="19330" y="172005"/>
                  <a:pt x="18536" y="113003"/>
                  <a:pt x="16684" y="106653"/>
                </a:cubicBezTo>
                <a:cubicBezTo>
                  <a:pt x="14832" y="100303"/>
                  <a:pt x="7159" y="140520"/>
                  <a:pt x="5571" y="138403"/>
                </a:cubicBezTo>
                <a:cubicBezTo>
                  <a:pt x="3983" y="136286"/>
                  <a:pt x="5836" y="113797"/>
                  <a:pt x="7159" y="93953"/>
                </a:cubicBezTo>
                <a:cubicBezTo>
                  <a:pt x="8482" y="74109"/>
                  <a:pt x="18800" y="4788"/>
                  <a:pt x="18271" y="2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5AFC24CB-6BE2-4853-B7DD-2D311D7533B4}"/>
              </a:ext>
            </a:extLst>
          </p:cNvPr>
          <p:cNvSpPr/>
          <p:nvPr/>
        </p:nvSpPr>
        <p:spPr>
          <a:xfrm>
            <a:off x="6378532" y="7983336"/>
            <a:ext cx="9584" cy="153110"/>
          </a:xfrm>
          <a:custGeom>
            <a:avLst/>
            <a:gdLst>
              <a:gd name="connsiteX0" fmla="*/ 6393 w 9584"/>
              <a:gd name="connsiteY0" fmla="*/ 202 h 153110"/>
              <a:gd name="connsiteX1" fmla="*/ 6393 w 9584"/>
              <a:gd name="connsiteY1" fmla="*/ 70052 h 153110"/>
              <a:gd name="connsiteX2" fmla="*/ 9568 w 9584"/>
              <a:gd name="connsiteY2" fmla="*/ 109739 h 153110"/>
              <a:gd name="connsiteX3" fmla="*/ 4806 w 9584"/>
              <a:gd name="connsiteY3" fmla="*/ 151014 h 153110"/>
              <a:gd name="connsiteX4" fmla="*/ 4806 w 9584"/>
              <a:gd name="connsiteY4" fmla="*/ 141489 h 153110"/>
              <a:gd name="connsiteX5" fmla="*/ 43 w 9584"/>
              <a:gd name="connsiteY5" fmla="*/ 93864 h 153110"/>
              <a:gd name="connsiteX6" fmla="*/ 6393 w 9584"/>
              <a:gd name="connsiteY6" fmla="*/ 202 h 15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84" h="153110">
                <a:moveTo>
                  <a:pt x="6393" y="202"/>
                </a:moveTo>
                <a:cubicBezTo>
                  <a:pt x="7451" y="-3767"/>
                  <a:pt x="5864" y="51796"/>
                  <a:pt x="6393" y="70052"/>
                </a:cubicBezTo>
                <a:cubicBezTo>
                  <a:pt x="6922" y="88308"/>
                  <a:pt x="9832" y="96245"/>
                  <a:pt x="9568" y="109739"/>
                </a:cubicBezTo>
                <a:cubicBezTo>
                  <a:pt x="9304" y="123233"/>
                  <a:pt x="5600" y="145722"/>
                  <a:pt x="4806" y="151014"/>
                </a:cubicBezTo>
                <a:cubicBezTo>
                  <a:pt x="4012" y="156306"/>
                  <a:pt x="5600" y="151014"/>
                  <a:pt x="4806" y="141489"/>
                </a:cubicBezTo>
                <a:cubicBezTo>
                  <a:pt x="4012" y="131964"/>
                  <a:pt x="-486" y="114766"/>
                  <a:pt x="43" y="93864"/>
                </a:cubicBezTo>
                <a:cubicBezTo>
                  <a:pt x="572" y="72962"/>
                  <a:pt x="5335" y="4171"/>
                  <a:pt x="6393" y="2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1AAAF458-DC66-48C6-AC7A-8A0D99B78334}"/>
              </a:ext>
            </a:extLst>
          </p:cNvPr>
          <p:cNvSpPr/>
          <p:nvPr/>
        </p:nvSpPr>
        <p:spPr>
          <a:xfrm>
            <a:off x="6583302" y="7937500"/>
            <a:ext cx="21394" cy="140360"/>
          </a:xfrm>
          <a:custGeom>
            <a:avLst/>
            <a:gdLst>
              <a:gd name="connsiteX0" fmla="*/ 61 w 21394"/>
              <a:gd name="connsiteY0" fmla="*/ 0 h 140360"/>
              <a:gd name="connsiteX1" fmla="*/ 19111 w 21394"/>
              <a:gd name="connsiteY1" fmla="*/ 66675 h 140360"/>
              <a:gd name="connsiteX2" fmla="*/ 19111 w 21394"/>
              <a:gd name="connsiteY2" fmla="*/ 93663 h 140360"/>
              <a:gd name="connsiteX3" fmla="*/ 1648 w 21394"/>
              <a:gd name="connsiteY3" fmla="*/ 139700 h 140360"/>
              <a:gd name="connsiteX4" fmla="*/ 7998 w 21394"/>
              <a:gd name="connsiteY4" fmla="*/ 119063 h 140360"/>
              <a:gd name="connsiteX5" fmla="*/ 9586 w 21394"/>
              <a:gd name="connsiteY5" fmla="*/ 93663 h 140360"/>
              <a:gd name="connsiteX6" fmla="*/ 12761 w 21394"/>
              <a:gd name="connsiteY6" fmla="*/ 65088 h 140360"/>
              <a:gd name="connsiteX7" fmla="*/ 61 w 21394"/>
              <a:gd name="connsiteY7" fmla="*/ 0 h 14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94" h="140360">
                <a:moveTo>
                  <a:pt x="61" y="0"/>
                </a:moveTo>
                <a:cubicBezTo>
                  <a:pt x="1119" y="265"/>
                  <a:pt x="15936" y="51065"/>
                  <a:pt x="19111" y="66675"/>
                </a:cubicBezTo>
                <a:cubicBezTo>
                  <a:pt x="22286" y="82285"/>
                  <a:pt x="22022" y="81492"/>
                  <a:pt x="19111" y="93663"/>
                </a:cubicBezTo>
                <a:cubicBezTo>
                  <a:pt x="16201" y="105834"/>
                  <a:pt x="3500" y="135467"/>
                  <a:pt x="1648" y="139700"/>
                </a:cubicBezTo>
                <a:cubicBezTo>
                  <a:pt x="-204" y="143933"/>
                  <a:pt x="6675" y="126736"/>
                  <a:pt x="7998" y="119063"/>
                </a:cubicBezTo>
                <a:cubicBezTo>
                  <a:pt x="9321" y="111390"/>
                  <a:pt x="8792" y="102659"/>
                  <a:pt x="9586" y="93663"/>
                </a:cubicBezTo>
                <a:cubicBezTo>
                  <a:pt x="10380" y="84667"/>
                  <a:pt x="13555" y="77788"/>
                  <a:pt x="12761" y="65088"/>
                </a:cubicBezTo>
                <a:cubicBezTo>
                  <a:pt x="11967" y="52388"/>
                  <a:pt x="-997" y="-265"/>
                  <a:pt x="61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9F53931A-B9F7-4D76-9809-7CD1DF46E5C6}"/>
              </a:ext>
            </a:extLst>
          </p:cNvPr>
          <p:cNvSpPr/>
          <p:nvPr/>
        </p:nvSpPr>
        <p:spPr>
          <a:xfrm>
            <a:off x="6753225" y="7831088"/>
            <a:ext cx="25752" cy="151428"/>
          </a:xfrm>
          <a:custGeom>
            <a:avLst/>
            <a:gdLst>
              <a:gd name="connsiteX0" fmla="*/ 0 w 25752"/>
              <a:gd name="connsiteY0" fmla="*/ 50 h 151428"/>
              <a:gd name="connsiteX1" fmla="*/ 20638 w 25752"/>
              <a:gd name="connsiteY1" fmla="*/ 81012 h 151428"/>
              <a:gd name="connsiteX2" fmla="*/ 25400 w 25752"/>
              <a:gd name="connsiteY2" fmla="*/ 111175 h 151428"/>
              <a:gd name="connsiteX3" fmla="*/ 25400 w 25752"/>
              <a:gd name="connsiteY3" fmla="*/ 150862 h 151428"/>
              <a:gd name="connsiteX4" fmla="*/ 25400 w 25752"/>
              <a:gd name="connsiteY4" fmla="*/ 131812 h 151428"/>
              <a:gd name="connsiteX5" fmla="*/ 20638 w 25752"/>
              <a:gd name="connsiteY5" fmla="*/ 93712 h 151428"/>
              <a:gd name="connsiteX6" fmla="*/ 0 w 25752"/>
              <a:gd name="connsiteY6" fmla="*/ 50 h 15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52" h="151428">
                <a:moveTo>
                  <a:pt x="0" y="50"/>
                </a:moveTo>
                <a:cubicBezTo>
                  <a:pt x="0" y="-2067"/>
                  <a:pt x="16405" y="62491"/>
                  <a:pt x="20638" y="81012"/>
                </a:cubicBezTo>
                <a:cubicBezTo>
                  <a:pt x="24871" y="99533"/>
                  <a:pt x="24606" y="99533"/>
                  <a:pt x="25400" y="111175"/>
                </a:cubicBezTo>
                <a:cubicBezTo>
                  <a:pt x="26194" y="122817"/>
                  <a:pt x="25400" y="150862"/>
                  <a:pt x="25400" y="150862"/>
                </a:cubicBezTo>
                <a:cubicBezTo>
                  <a:pt x="25400" y="154301"/>
                  <a:pt x="26194" y="141337"/>
                  <a:pt x="25400" y="131812"/>
                </a:cubicBezTo>
                <a:cubicBezTo>
                  <a:pt x="24606" y="122287"/>
                  <a:pt x="24078" y="112233"/>
                  <a:pt x="20638" y="93712"/>
                </a:cubicBezTo>
                <a:cubicBezTo>
                  <a:pt x="17198" y="75191"/>
                  <a:pt x="0" y="2167"/>
                  <a:pt x="0" y="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4DD04ED3-9B15-4F28-A366-2E9B5BCD9BEA}"/>
              </a:ext>
            </a:extLst>
          </p:cNvPr>
          <p:cNvSpPr/>
          <p:nvPr/>
        </p:nvSpPr>
        <p:spPr>
          <a:xfrm>
            <a:off x="6873800" y="7785074"/>
            <a:ext cx="8026" cy="110637"/>
          </a:xfrm>
          <a:custGeom>
            <a:avLst/>
            <a:gdLst>
              <a:gd name="connsiteX0" fmla="*/ 1663 w 8026"/>
              <a:gd name="connsiteY0" fmla="*/ 26 h 110637"/>
              <a:gd name="connsiteX1" fmla="*/ 8013 w 8026"/>
              <a:gd name="connsiteY1" fmla="*/ 68289 h 110637"/>
              <a:gd name="connsiteX2" fmla="*/ 3250 w 8026"/>
              <a:gd name="connsiteY2" fmla="*/ 109564 h 110637"/>
              <a:gd name="connsiteX3" fmla="*/ 75 w 8026"/>
              <a:gd name="connsiteY3" fmla="*/ 95276 h 110637"/>
              <a:gd name="connsiteX4" fmla="*/ 6425 w 8026"/>
              <a:gd name="connsiteY4" fmla="*/ 60351 h 110637"/>
              <a:gd name="connsiteX5" fmla="*/ 1663 w 8026"/>
              <a:gd name="connsiteY5" fmla="*/ 26 h 11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26" h="110637">
                <a:moveTo>
                  <a:pt x="1663" y="26"/>
                </a:moveTo>
                <a:cubicBezTo>
                  <a:pt x="1928" y="1349"/>
                  <a:pt x="7749" y="50033"/>
                  <a:pt x="8013" y="68289"/>
                </a:cubicBezTo>
                <a:cubicBezTo>
                  <a:pt x="8277" y="86545"/>
                  <a:pt x="4573" y="105066"/>
                  <a:pt x="3250" y="109564"/>
                </a:cubicBezTo>
                <a:cubicBezTo>
                  <a:pt x="1927" y="114062"/>
                  <a:pt x="-454" y="103478"/>
                  <a:pt x="75" y="95276"/>
                </a:cubicBezTo>
                <a:cubicBezTo>
                  <a:pt x="604" y="87074"/>
                  <a:pt x="6689" y="72522"/>
                  <a:pt x="6425" y="60351"/>
                </a:cubicBezTo>
                <a:cubicBezTo>
                  <a:pt x="6161" y="48180"/>
                  <a:pt x="1398" y="-1297"/>
                  <a:pt x="1663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18BA35AC-3D12-4A87-AC26-10240BEC9B5B}"/>
              </a:ext>
            </a:extLst>
          </p:cNvPr>
          <p:cNvSpPr/>
          <p:nvPr/>
        </p:nvSpPr>
        <p:spPr>
          <a:xfrm>
            <a:off x="6990790" y="7743817"/>
            <a:ext cx="37098" cy="157237"/>
          </a:xfrm>
          <a:custGeom>
            <a:avLst/>
            <a:gdLst>
              <a:gd name="connsiteX0" fmla="*/ 37073 w 37098"/>
              <a:gd name="connsiteY0" fmla="*/ 8 h 157237"/>
              <a:gd name="connsiteX1" fmla="*/ 27548 w 37098"/>
              <a:gd name="connsiteY1" fmla="*/ 73033 h 157237"/>
              <a:gd name="connsiteX2" fmla="*/ 24373 w 37098"/>
              <a:gd name="connsiteY2" fmla="*/ 122246 h 157237"/>
              <a:gd name="connsiteX3" fmla="*/ 560 w 37098"/>
              <a:gd name="connsiteY3" fmla="*/ 157171 h 157237"/>
              <a:gd name="connsiteX4" fmla="*/ 8498 w 37098"/>
              <a:gd name="connsiteY4" fmla="*/ 130183 h 157237"/>
              <a:gd name="connsiteX5" fmla="*/ 19610 w 37098"/>
              <a:gd name="connsiteY5" fmla="*/ 100021 h 157237"/>
              <a:gd name="connsiteX6" fmla="*/ 24373 w 37098"/>
              <a:gd name="connsiteY6" fmla="*/ 68271 h 157237"/>
              <a:gd name="connsiteX7" fmla="*/ 37073 w 37098"/>
              <a:gd name="connsiteY7" fmla="*/ 8 h 15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98" h="157237">
                <a:moveTo>
                  <a:pt x="37073" y="8"/>
                </a:moveTo>
                <a:cubicBezTo>
                  <a:pt x="37602" y="802"/>
                  <a:pt x="29665" y="52660"/>
                  <a:pt x="27548" y="73033"/>
                </a:cubicBezTo>
                <a:cubicBezTo>
                  <a:pt x="25431" y="93406"/>
                  <a:pt x="28871" y="108223"/>
                  <a:pt x="24373" y="122246"/>
                </a:cubicBezTo>
                <a:cubicBezTo>
                  <a:pt x="19875" y="136269"/>
                  <a:pt x="3206" y="155848"/>
                  <a:pt x="560" y="157171"/>
                </a:cubicBezTo>
                <a:cubicBezTo>
                  <a:pt x="-2086" y="158494"/>
                  <a:pt x="5323" y="139708"/>
                  <a:pt x="8498" y="130183"/>
                </a:cubicBezTo>
                <a:cubicBezTo>
                  <a:pt x="11673" y="120658"/>
                  <a:pt x="16964" y="110340"/>
                  <a:pt x="19610" y="100021"/>
                </a:cubicBezTo>
                <a:cubicBezTo>
                  <a:pt x="22256" y="89702"/>
                  <a:pt x="22256" y="84675"/>
                  <a:pt x="24373" y="68271"/>
                </a:cubicBezTo>
                <a:cubicBezTo>
                  <a:pt x="26490" y="51867"/>
                  <a:pt x="36544" y="-786"/>
                  <a:pt x="37073" y="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DB264868-AA86-4D13-BE99-FC62B4E7AF06}"/>
              </a:ext>
            </a:extLst>
          </p:cNvPr>
          <p:cNvSpPr/>
          <p:nvPr/>
        </p:nvSpPr>
        <p:spPr>
          <a:xfrm>
            <a:off x="7296484" y="7371809"/>
            <a:ext cx="1133384" cy="1629571"/>
          </a:xfrm>
          <a:custGeom>
            <a:avLst/>
            <a:gdLst>
              <a:gd name="connsiteX0" fmla="*/ 1132083 w 1133384"/>
              <a:gd name="connsiteY0" fmla="*/ 2658 h 1629571"/>
              <a:gd name="connsiteX1" fmla="*/ 1022016 w 1133384"/>
              <a:gd name="connsiteY1" fmla="*/ 413291 h 1629571"/>
              <a:gd name="connsiteX2" fmla="*/ 696049 w 1133384"/>
              <a:gd name="connsiteY2" fmla="*/ 976324 h 1629571"/>
              <a:gd name="connsiteX3" fmla="*/ 433583 w 1133384"/>
              <a:gd name="connsiteY3" fmla="*/ 1259958 h 1629571"/>
              <a:gd name="connsiteX4" fmla="*/ 10249 w 1133384"/>
              <a:gd name="connsiteY4" fmla="*/ 1624024 h 1629571"/>
              <a:gd name="connsiteX5" fmla="*/ 158416 w 1133384"/>
              <a:gd name="connsiteY5" fmla="*/ 1450458 h 1629571"/>
              <a:gd name="connsiteX6" fmla="*/ 463216 w 1133384"/>
              <a:gd name="connsiteY6" fmla="*/ 1056758 h 1629571"/>
              <a:gd name="connsiteX7" fmla="*/ 632549 w 1133384"/>
              <a:gd name="connsiteY7" fmla="*/ 815458 h 1629571"/>
              <a:gd name="connsiteX8" fmla="*/ 839983 w 1133384"/>
              <a:gd name="connsiteY8" fmla="*/ 464091 h 1629571"/>
              <a:gd name="connsiteX9" fmla="*/ 962749 w 1133384"/>
              <a:gd name="connsiteY9" fmla="*/ 248191 h 1629571"/>
              <a:gd name="connsiteX10" fmla="*/ 1132083 w 1133384"/>
              <a:gd name="connsiteY10" fmla="*/ 2658 h 1629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3384" h="1629571">
                <a:moveTo>
                  <a:pt x="1132083" y="2658"/>
                </a:moveTo>
                <a:cubicBezTo>
                  <a:pt x="1141961" y="30175"/>
                  <a:pt x="1094688" y="251013"/>
                  <a:pt x="1022016" y="413291"/>
                </a:cubicBezTo>
                <a:cubicBezTo>
                  <a:pt x="949344" y="575569"/>
                  <a:pt x="794121" y="835213"/>
                  <a:pt x="696049" y="976324"/>
                </a:cubicBezTo>
                <a:cubicBezTo>
                  <a:pt x="597977" y="1117435"/>
                  <a:pt x="547883" y="1152008"/>
                  <a:pt x="433583" y="1259958"/>
                </a:cubicBezTo>
                <a:cubicBezTo>
                  <a:pt x="319283" y="1367908"/>
                  <a:pt x="56110" y="1592274"/>
                  <a:pt x="10249" y="1624024"/>
                </a:cubicBezTo>
                <a:cubicBezTo>
                  <a:pt x="-35612" y="1655774"/>
                  <a:pt x="82922" y="1545002"/>
                  <a:pt x="158416" y="1450458"/>
                </a:cubicBezTo>
                <a:cubicBezTo>
                  <a:pt x="233910" y="1355914"/>
                  <a:pt x="384194" y="1162591"/>
                  <a:pt x="463216" y="1056758"/>
                </a:cubicBezTo>
                <a:cubicBezTo>
                  <a:pt x="542238" y="950925"/>
                  <a:pt x="569755" y="914236"/>
                  <a:pt x="632549" y="815458"/>
                </a:cubicBezTo>
                <a:cubicBezTo>
                  <a:pt x="695343" y="716680"/>
                  <a:pt x="784950" y="558635"/>
                  <a:pt x="839983" y="464091"/>
                </a:cubicBezTo>
                <a:cubicBezTo>
                  <a:pt x="895016" y="369547"/>
                  <a:pt x="914771" y="327919"/>
                  <a:pt x="962749" y="248191"/>
                </a:cubicBezTo>
                <a:cubicBezTo>
                  <a:pt x="1010727" y="168463"/>
                  <a:pt x="1122205" y="-24859"/>
                  <a:pt x="1132083" y="265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34768F3C-EC96-404D-82E6-B5649941A348}"/>
              </a:ext>
            </a:extLst>
          </p:cNvPr>
          <p:cNvSpPr/>
          <p:nvPr/>
        </p:nvSpPr>
        <p:spPr>
          <a:xfrm>
            <a:off x="4334260" y="3967439"/>
            <a:ext cx="853789" cy="649031"/>
          </a:xfrm>
          <a:custGeom>
            <a:avLst/>
            <a:gdLst>
              <a:gd name="connsiteX0" fmla="*/ 244090 w 853789"/>
              <a:gd name="connsiteY0" fmla="*/ 1311 h 649031"/>
              <a:gd name="connsiteX1" fmla="*/ 517140 w 853789"/>
              <a:gd name="connsiteY1" fmla="*/ 248961 h 649031"/>
              <a:gd name="connsiteX2" fmla="*/ 847340 w 853789"/>
              <a:gd name="connsiteY2" fmla="*/ 439461 h 649031"/>
              <a:gd name="connsiteX3" fmla="*/ 694940 w 853789"/>
              <a:gd name="connsiteY3" fmla="*/ 458511 h 649031"/>
              <a:gd name="connsiteX4" fmla="*/ 212340 w 853789"/>
              <a:gd name="connsiteY4" fmla="*/ 579161 h 649031"/>
              <a:gd name="connsiteX5" fmla="*/ 2790 w 853789"/>
              <a:gd name="connsiteY5" fmla="*/ 649011 h 649031"/>
              <a:gd name="connsiteX6" fmla="*/ 98040 w 853789"/>
              <a:gd name="connsiteY6" fmla="*/ 572811 h 649031"/>
              <a:gd name="connsiteX7" fmla="*/ 186940 w 853789"/>
              <a:gd name="connsiteY7" fmla="*/ 363261 h 649031"/>
              <a:gd name="connsiteX8" fmla="*/ 244090 w 853789"/>
              <a:gd name="connsiteY8" fmla="*/ 1311 h 64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3789" h="649031">
                <a:moveTo>
                  <a:pt x="244090" y="1311"/>
                </a:moveTo>
                <a:cubicBezTo>
                  <a:pt x="299123" y="-17739"/>
                  <a:pt x="416598" y="175936"/>
                  <a:pt x="517140" y="248961"/>
                </a:cubicBezTo>
                <a:cubicBezTo>
                  <a:pt x="617682" y="321986"/>
                  <a:pt x="817707" y="404536"/>
                  <a:pt x="847340" y="439461"/>
                </a:cubicBezTo>
                <a:cubicBezTo>
                  <a:pt x="876973" y="474386"/>
                  <a:pt x="800773" y="435228"/>
                  <a:pt x="694940" y="458511"/>
                </a:cubicBezTo>
                <a:cubicBezTo>
                  <a:pt x="589107" y="481794"/>
                  <a:pt x="327698" y="547411"/>
                  <a:pt x="212340" y="579161"/>
                </a:cubicBezTo>
                <a:cubicBezTo>
                  <a:pt x="96982" y="610911"/>
                  <a:pt x="21840" y="650069"/>
                  <a:pt x="2790" y="649011"/>
                </a:cubicBezTo>
                <a:cubicBezTo>
                  <a:pt x="-16260" y="647953"/>
                  <a:pt x="67348" y="620436"/>
                  <a:pt x="98040" y="572811"/>
                </a:cubicBezTo>
                <a:cubicBezTo>
                  <a:pt x="128732" y="525186"/>
                  <a:pt x="158365" y="455336"/>
                  <a:pt x="186940" y="363261"/>
                </a:cubicBezTo>
                <a:cubicBezTo>
                  <a:pt x="215515" y="271186"/>
                  <a:pt x="189057" y="20361"/>
                  <a:pt x="244090" y="131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A9BACD34-6559-40FA-9ECA-8AA4E6259CAF}"/>
              </a:ext>
            </a:extLst>
          </p:cNvPr>
          <p:cNvSpPr/>
          <p:nvPr/>
        </p:nvSpPr>
        <p:spPr>
          <a:xfrm>
            <a:off x="7031567" y="5585983"/>
            <a:ext cx="714037" cy="157116"/>
          </a:xfrm>
          <a:custGeom>
            <a:avLst/>
            <a:gdLst>
              <a:gd name="connsiteX0" fmla="*/ 0 w 714037"/>
              <a:gd name="connsiteY0" fmla="*/ 42234 h 157116"/>
              <a:gd name="connsiteX1" fmla="*/ 332316 w 714037"/>
              <a:gd name="connsiteY1" fmla="*/ 35884 h 157116"/>
              <a:gd name="connsiteX2" fmla="*/ 550333 w 714037"/>
              <a:gd name="connsiteY2" fmla="*/ 103617 h 157116"/>
              <a:gd name="connsiteX3" fmla="*/ 637116 w 714037"/>
              <a:gd name="connsiteY3" fmla="*/ 124784 h 157116"/>
              <a:gd name="connsiteX4" fmla="*/ 713316 w 714037"/>
              <a:gd name="connsiteY4" fmla="*/ 156534 h 157116"/>
              <a:gd name="connsiteX5" fmla="*/ 590550 w 714037"/>
              <a:gd name="connsiteY5" fmla="*/ 95150 h 157116"/>
              <a:gd name="connsiteX6" fmla="*/ 385233 w 714037"/>
              <a:gd name="connsiteY6" fmla="*/ 8367 h 157116"/>
              <a:gd name="connsiteX7" fmla="*/ 262466 w 714037"/>
              <a:gd name="connsiteY7" fmla="*/ 4134 h 157116"/>
              <a:gd name="connsiteX8" fmla="*/ 177800 w 714037"/>
              <a:gd name="connsiteY8" fmla="*/ 14717 h 157116"/>
              <a:gd name="connsiteX9" fmla="*/ 0 w 714037"/>
              <a:gd name="connsiteY9" fmla="*/ 42234 h 15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4037" h="157116">
                <a:moveTo>
                  <a:pt x="0" y="42234"/>
                </a:moveTo>
                <a:cubicBezTo>
                  <a:pt x="120297" y="33944"/>
                  <a:pt x="240594" y="25654"/>
                  <a:pt x="332316" y="35884"/>
                </a:cubicBezTo>
                <a:cubicBezTo>
                  <a:pt x="424038" y="46114"/>
                  <a:pt x="499533" y="88800"/>
                  <a:pt x="550333" y="103617"/>
                </a:cubicBezTo>
                <a:cubicBezTo>
                  <a:pt x="601133" y="118434"/>
                  <a:pt x="609952" y="115965"/>
                  <a:pt x="637116" y="124784"/>
                </a:cubicBezTo>
                <a:cubicBezTo>
                  <a:pt x="664280" y="133604"/>
                  <a:pt x="721077" y="161473"/>
                  <a:pt x="713316" y="156534"/>
                </a:cubicBezTo>
                <a:cubicBezTo>
                  <a:pt x="705555" y="151595"/>
                  <a:pt x="645230" y="119844"/>
                  <a:pt x="590550" y="95150"/>
                </a:cubicBezTo>
                <a:cubicBezTo>
                  <a:pt x="535870" y="70456"/>
                  <a:pt x="439914" y="23536"/>
                  <a:pt x="385233" y="8367"/>
                </a:cubicBezTo>
                <a:cubicBezTo>
                  <a:pt x="330552" y="-6802"/>
                  <a:pt x="297038" y="3076"/>
                  <a:pt x="262466" y="4134"/>
                </a:cubicBezTo>
                <a:cubicBezTo>
                  <a:pt x="227894" y="5192"/>
                  <a:pt x="177800" y="14717"/>
                  <a:pt x="177800" y="14717"/>
                </a:cubicBezTo>
                <a:lnTo>
                  <a:pt x="0" y="4223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2A47114C-37AF-4674-B312-7F0C732FFD6B}"/>
              </a:ext>
            </a:extLst>
          </p:cNvPr>
          <p:cNvSpPr/>
          <p:nvPr/>
        </p:nvSpPr>
        <p:spPr>
          <a:xfrm>
            <a:off x="3544806" y="4927600"/>
            <a:ext cx="269271" cy="1737059"/>
          </a:xfrm>
          <a:custGeom>
            <a:avLst/>
            <a:gdLst>
              <a:gd name="connsiteX0" fmla="*/ 128034 w 269271"/>
              <a:gd name="connsiteY0" fmla="*/ 0 h 1737059"/>
              <a:gd name="connsiteX1" fmla="*/ 1034 w 269271"/>
              <a:gd name="connsiteY1" fmla="*/ 269240 h 1737059"/>
              <a:gd name="connsiteX2" fmla="*/ 214394 w 269271"/>
              <a:gd name="connsiteY2" fmla="*/ 1483360 h 1737059"/>
              <a:gd name="connsiteX3" fmla="*/ 260114 w 269271"/>
              <a:gd name="connsiteY3" fmla="*/ 1732280 h 1737059"/>
              <a:gd name="connsiteX4" fmla="*/ 260114 w 269271"/>
              <a:gd name="connsiteY4" fmla="*/ 1605280 h 1737059"/>
              <a:gd name="connsiteX5" fmla="*/ 163594 w 269271"/>
              <a:gd name="connsiteY5" fmla="*/ 1117600 h 1737059"/>
              <a:gd name="connsiteX6" fmla="*/ 117874 w 269271"/>
              <a:gd name="connsiteY6" fmla="*/ 787400 h 1737059"/>
              <a:gd name="connsiteX7" fmla="*/ 92474 w 269271"/>
              <a:gd name="connsiteY7" fmla="*/ 513080 h 1737059"/>
              <a:gd name="connsiteX8" fmla="*/ 46754 w 269271"/>
              <a:gd name="connsiteY8" fmla="*/ 558800 h 1737059"/>
              <a:gd name="connsiteX9" fmla="*/ 56914 w 269271"/>
              <a:gd name="connsiteY9" fmla="*/ 309880 h 1737059"/>
              <a:gd name="connsiteX10" fmla="*/ 6114 w 269271"/>
              <a:gd name="connsiteY10" fmla="*/ 269240 h 1737059"/>
              <a:gd name="connsiteX11" fmla="*/ 128034 w 269271"/>
              <a:gd name="connsiteY11" fmla="*/ 0 h 173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9271" h="1737059">
                <a:moveTo>
                  <a:pt x="128034" y="0"/>
                </a:moveTo>
                <a:cubicBezTo>
                  <a:pt x="127187" y="0"/>
                  <a:pt x="-13359" y="22013"/>
                  <a:pt x="1034" y="269240"/>
                </a:cubicBezTo>
                <a:cubicBezTo>
                  <a:pt x="15427" y="516467"/>
                  <a:pt x="171214" y="1239520"/>
                  <a:pt x="214394" y="1483360"/>
                </a:cubicBezTo>
                <a:cubicBezTo>
                  <a:pt x="257574" y="1727200"/>
                  <a:pt x="252494" y="1711960"/>
                  <a:pt x="260114" y="1732280"/>
                </a:cubicBezTo>
                <a:cubicBezTo>
                  <a:pt x="267734" y="1752600"/>
                  <a:pt x="276201" y="1707727"/>
                  <a:pt x="260114" y="1605280"/>
                </a:cubicBezTo>
                <a:cubicBezTo>
                  <a:pt x="244027" y="1502833"/>
                  <a:pt x="187301" y="1253913"/>
                  <a:pt x="163594" y="1117600"/>
                </a:cubicBezTo>
                <a:cubicBezTo>
                  <a:pt x="139887" y="981287"/>
                  <a:pt x="129727" y="888153"/>
                  <a:pt x="117874" y="787400"/>
                </a:cubicBezTo>
                <a:cubicBezTo>
                  <a:pt x="106021" y="686647"/>
                  <a:pt x="104327" y="551180"/>
                  <a:pt x="92474" y="513080"/>
                </a:cubicBezTo>
                <a:cubicBezTo>
                  <a:pt x="80621" y="474980"/>
                  <a:pt x="52681" y="592667"/>
                  <a:pt x="46754" y="558800"/>
                </a:cubicBezTo>
                <a:cubicBezTo>
                  <a:pt x="40827" y="524933"/>
                  <a:pt x="63687" y="358140"/>
                  <a:pt x="56914" y="309880"/>
                </a:cubicBezTo>
                <a:cubicBezTo>
                  <a:pt x="50141" y="261620"/>
                  <a:pt x="187" y="322580"/>
                  <a:pt x="6114" y="269240"/>
                </a:cubicBezTo>
                <a:cubicBezTo>
                  <a:pt x="12041" y="215900"/>
                  <a:pt x="128881" y="0"/>
                  <a:pt x="128034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BA1DFE96-00A7-4946-BFA2-F27A62355132}"/>
              </a:ext>
            </a:extLst>
          </p:cNvPr>
          <p:cNvSpPr/>
          <p:nvPr/>
        </p:nvSpPr>
        <p:spPr>
          <a:xfrm>
            <a:off x="3815027" y="6598686"/>
            <a:ext cx="421970" cy="1361712"/>
          </a:xfrm>
          <a:custGeom>
            <a:avLst/>
            <a:gdLst>
              <a:gd name="connsiteX0" fmla="*/ 53 w 421970"/>
              <a:gd name="connsiteY0" fmla="*/ 5314 h 1361712"/>
              <a:gd name="connsiteX1" fmla="*/ 76253 w 421970"/>
              <a:gd name="connsiteY1" fmla="*/ 559034 h 1361712"/>
              <a:gd name="connsiteX2" fmla="*/ 121973 w 421970"/>
              <a:gd name="connsiteY2" fmla="*/ 807954 h 1361712"/>
              <a:gd name="connsiteX3" fmla="*/ 259133 w 421970"/>
              <a:gd name="connsiteY3" fmla="*/ 1148314 h 1361712"/>
              <a:gd name="connsiteX4" fmla="*/ 421693 w 421970"/>
              <a:gd name="connsiteY4" fmla="*/ 1361674 h 1361712"/>
              <a:gd name="connsiteX5" fmla="*/ 294693 w 421970"/>
              <a:gd name="connsiteY5" fmla="*/ 1133074 h 1361712"/>
              <a:gd name="connsiteX6" fmla="*/ 167693 w 421970"/>
              <a:gd name="connsiteY6" fmla="*/ 843514 h 1361712"/>
              <a:gd name="connsiteX7" fmla="*/ 66093 w 421970"/>
              <a:gd name="connsiteY7" fmla="*/ 310114 h 1361712"/>
              <a:gd name="connsiteX8" fmla="*/ 53 w 421970"/>
              <a:gd name="connsiteY8" fmla="*/ 5314 h 136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970" h="1361712">
                <a:moveTo>
                  <a:pt x="53" y="5314"/>
                </a:moveTo>
                <a:cubicBezTo>
                  <a:pt x="1746" y="46801"/>
                  <a:pt x="55933" y="425261"/>
                  <a:pt x="76253" y="559034"/>
                </a:cubicBezTo>
                <a:cubicBezTo>
                  <a:pt x="96573" y="692807"/>
                  <a:pt x="91493" y="709741"/>
                  <a:pt x="121973" y="807954"/>
                </a:cubicBezTo>
                <a:cubicBezTo>
                  <a:pt x="152453" y="906167"/>
                  <a:pt x="209180" y="1056027"/>
                  <a:pt x="259133" y="1148314"/>
                </a:cubicBezTo>
                <a:cubicBezTo>
                  <a:pt x="309086" y="1240601"/>
                  <a:pt x="415766" y="1364214"/>
                  <a:pt x="421693" y="1361674"/>
                </a:cubicBezTo>
                <a:cubicBezTo>
                  <a:pt x="427620" y="1359134"/>
                  <a:pt x="337026" y="1219434"/>
                  <a:pt x="294693" y="1133074"/>
                </a:cubicBezTo>
                <a:cubicBezTo>
                  <a:pt x="252360" y="1046714"/>
                  <a:pt x="205793" y="980674"/>
                  <a:pt x="167693" y="843514"/>
                </a:cubicBezTo>
                <a:cubicBezTo>
                  <a:pt x="129593" y="706354"/>
                  <a:pt x="94880" y="445581"/>
                  <a:pt x="66093" y="310114"/>
                </a:cubicBezTo>
                <a:cubicBezTo>
                  <a:pt x="37306" y="174647"/>
                  <a:pt x="-1640" y="-36173"/>
                  <a:pt x="53" y="53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FDB25D6D-6E63-4C80-A47F-04AF98E72CA9}"/>
              </a:ext>
            </a:extLst>
          </p:cNvPr>
          <p:cNvSpPr/>
          <p:nvPr/>
        </p:nvSpPr>
        <p:spPr>
          <a:xfrm>
            <a:off x="7165654" y="899878"/>
            <a:ext cx="1124116" cy="643292"/>
          </a:xfrm>
          <a:custGeom>
            <a:avLst/>
            <a:gdLst>
              <a:gd name="connsiteX0" fmla="*/ 1119826 w 1124116"/>
              <a:gd name="connsiteY0" fmla="*/ 634282 h 643292"/>
              <a:gd name="connsiteX1" fmla="*/ 530546 w 1124116"/>
              <a:gd name="connsiteY1" fmla="*/ 222802 h 643292"/>
              <a:gd name="connsiteX2" fmla="*/ 301946 w 1124116"/>
              <a:gd name="connsiteY2" fmla="*/ 95802 h 643292"/>
              <a:gd name="connsiteX3" fmla="*/ 93666 w 1124116"/>
              <a:gd name="connsiteY3" fmla="*/ 29762 h 643292"/>
              <a:gd name="connsiteX4" fmla="*/ 7306 w 1124116"/>
              <a:gd name="connsiteY4" fmla="*/ 4362 h 643292"/>
              <a:gd name="connsiteX5" fmla="*/ 271466 w 1124116"/>
              <a:gd name="connsiteY5" fmla="*/ 116122 h 643292"/>
              <a:gd name="connsiteX6" fmla="*/ 769306 w 1124116"/>
              <a:gd name="connsiteY6" fmla="*/ 476802 h 643292"/>
              <a:gd name="connsiteX7" fmla="*/ 1119826 w 1124116"/>
              <a:gd name="connsiteY7" fmla="*/ 634282 h 64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4116" h="643292">
                <a:moveTo>
                  <a:pt x="1119826" y="634282"/>
                </a:moveTo>
                <a:cubicBezTo>
                  <a:pt x="1080033" y="591949"/>
                  <a:pt x="666859" y="312549"/>
                  <a:pt x="530546" y="222802"/>
                </a:cubicBezTo>
                <a:cubicBezTo>
                  <a:pt x="394233" y="133055"/>
                  <a:pt x="374759" y="127975"/>
                  <a:pt x="301946" y="95802"/>
                </a:cubicBezTo>
                <a:cubicBezTo>
                  <a:pt x="229133" y="63629"/>
                  <a:pt x="142773" y="45002"/>
                  <a:pt x="93666" y="29762"/>
                </a:cubicBezTo>
                <a:cubicBezTo>
                  <a:pt x="44559" y="14522"/>
                  <a:pt x="-22327" y="-10031"/>
                  <a:pt x="7306" y="4362"/>
                </a:cubicBezTo>
                <a:cubicBezTo>
                  <a:pt x="36939" y="18755"/>
                  <a:pt x="144466" y="37382"/>
                  <a:pt x="271466" y="116122"/>
                </a:cubicBezTo>
                <a:cubicBezTo>
                  <a:pt x="398466" y="194862"/>
                  <a:pt x="625373" y="392982"/>
                  <a:pt x="769306" y="476802"/>
                </a:cubicBezTo>
                <a:cubicBezTo>
                  <a:pt x="913239" y="560622"/>
                  <a:pt x="1159619" y="676615"/>
                  <a:pt x="1119826" y="6342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CEDD58B4-A7B0-4C75-9D9B-F799B43ED0EB}"/>
              </a:ext>
            </a:extLst>
          </p:cNvPr>
          <p:cNvSpPr/>
          <p:nvPr/>
        </p:nvSpPr>
        <p:spPr>
          <a:xfrm>
            <a:off x="5561021" y="492104"/>
            <a:ext cx="1680185" cy="356256"/>
          </a:xfrm>
          <a:custGeom>
            <a:avLst/>
            <a:gdLst>
              <a:gd name="connsiteX0" fmla="*/ 1579 w 1680185"/>
              <a:gd name="connsiteY0" fmla="*/ 656 h 356256"/>
              <a:gd name="connsiteX1" fmla="*/ 545139 w 1680185"/>
              <a:gd name="connsiteY1" fmla="*/ 56536 h 356256"/>
              <a:gd name="connsiteX2" fmla="*/ 941379 w 1680185"/>
              <a:gd name="connsiteY2" fmla="*/ 178456 h 356256"/>
              <a:gd name="connsiteX3" fmla="*/ 1332539 w 1680185"/>
              <a:gd name="connsiteY3" fmla="*/ 269896 h 356256"/>
              <a:gd name="connsiteX4" fmla="*/ 1677979 w 1680185"/>
              <a:gd name="connsiteY4" fmla="*/ 356256 h 356256"/>
              <a:gd name="connsiteX5" fmla="*/ 1454459 w 1680185"/>
              <a:gd name="connsiteY5" fmla="*/ 269896 h 356256"/>
              <a:gd name="connsiteX6" fmla="*/ 956619 w 1680185"/>
              <a:gd name="connsiteY6" fmla="*/ 117496 h 356256"/>
              <a:gd name="connsiteX7" fmla="*/ 397819 w 1680185"/>
              <a:gd name="connsiteY7" fmla="*/ 31136 h 356256"/>
              <a:gd name="connsiteX8" fmla="*/ 1579 w 1680185"/>
              <a:gd name="connsiteY8" fmla="*/ 656 h 35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0185" h="356256">
                <a:moveTo>
                  <a:pt x="1579" y="656"/>
                </a:moveTo>
                <a:cubicBezTo>
                  <a:pt x="26132" y="4889"/>
                  <a:pt x="388506" y="26903"/>
                  <a:pt x="545139" y="56536"/>
                </a:cubicBezTo>
                <a:cubicBezTo>
                  <a:pt x="701772" y="86169"/>
                  <a:pt x="810146" y="142896"/>
                  <a:pt x="941379" y="178456"/>
                </a:cubicBezTo>
                <a:cubicBezTo>
                  <a:pt x="1072612" y="214016"/>
                  <a:pt x="1332539" y="269896"/>
                  <a:pt x="1332539" y="269896"/>
                </a:cubicBezTo>
                <a:cubicBezTo>
                  <a:pt x="1455306" y="299529"/>
                  <a:pt x="1657659" y="356256"/>
                  <a:pt x="1677979" y="356256"/>
                </a:cubicBezTo>
                <a:cubicBezTo>
                  <a:pt x="1698299" y="356256"/>
                  <a:pt x="1574686" y="309689"/>
                  <a:pt x="1454459" y="269896"/>
                </a:cubicBezTo>
                <a:cubicBezTo>
                  <a:pt x="1334232" y="230103"/>
                  <a:pt x="1132726" y="157289"/>
                  <a:pt x="956619" y="117496"/>
                </a:cubicBezTo>
                <a:cubicBezTo>
                  <a:pt x="780512" y="77703"/>
                  <a:pt x="551066" y="48916"/>
                  <a:pt x="397819" y="31136"/>
                </a:cubicBezTo>
                <a:cubicBezTo>
                  <a:pt x="244572" y="13356"/>
                  <a:pt x="-22974" y="-3577"/>
                  <a:pt x="1579" y="6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2ED4D9D8-7436-482B-B019-70F8C0D35B5D}"/>
              </a:ext>
            </a:extLst>
          </p:cNvPr>
          <p:cNvSpPr/>
          <p:nvPr/>
        </p:nvSpPr>
        <p:spPr>
          <a:xfrm>
            <a:off x="7200737" y="656293"/>
            <a:ext cx="1033679" cy="545029"/>
          </a:xfrm>
          <a:custGeom>
            <a:avLst/>
            <a:gdLst>
              <a:gd name="connsiteX0" fmla="*/ 1028863 w 1033679"/>
              <a:gd name="connsiteY0" fmla="*/ 542587 h 545029"/>
              <a:gd name="connsiteX1" fmla="*/ 591983 w 1033679"/>
              <a:gd name="connsiteY1" fmla="*/ 237787 h 545029"/>
              <a:gd name="connsiteX2" fmla="*/ 7783 w 1033679"/>
              <a:gd name="connsiteY2" fmla="*/ 24427 h 545029"/>
              <a:gd name="connsiteX3" fmla="*/ 307503 w 1033679"/>
              <a:gd name="connsiteY3" fmla="*/ 59987 h 545029"/>
              <a:gd name="connsiteX4" fmla="*/ 1028863 w 1033679"/>
              <a:gd name="connsiteY4" fmla="*/ 542587 h 5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3679" h="545029">
                <a:moveTo>
                  <a:pt x="1028863" y="542587"/>
                </a:moveTo>
                <a:cubicBezTo>
                  <a:pt x="1076276" y="572220"/>
                  <a:pt x="762163" y="324147"/>
                  <a:pt x="591983" y="237787"/>
                </a:cubicBezTo>
                <a:cubicBezTo>
                  <a:pt x="421803" y="151427"/>
                  <a:pt x="55196" y="54060"/>
                  <a:pt x="7783" y="24427"/>
                </a:cubicBezTo>
                <a:cubicBezTo>
                  <a:pt x="-39630" y="-5206"/>
                  <a:pt x="138170" y="-22140"/>
                  <a:pt x="307503" y="59987"/>
                </a:cubicBezTo>
                <a:cubicBezTo>
                  <a:pt x="476836" y="142114"/>
                  <a:pt x="981450" y="512954"/>
                  <a:pt x="1028863" y="5425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B0C45434-A5A4-400C-92D1-B9369C41425E}"/>
              </a:ext>
            </a:extLst>
          </p:cNvPr>
          <p:cNvSpPr/>
          <p:nvPr/>
        </p:nvSpPr>
        <p:spPr>
          <a:xfrm>
            <a:off x="7304938" y="452106"/>
            <a:ext cx="851329" cy="528493"/>
          </a:xfrm>
          <a:custGeom>
            <a:avLst/>
            <a:gdLst>
              <a:gd name="connsiteX0" fmla="*/ 102 w 851329"/>
              <a:gd name="connsiteY0" fmla="*/ 14 h 528493"/>
              <a:gd name="connsiteX1" fmla="*/ 431902 w 851329"/>
              <a:gd name="connsiteY1" fmla="*/ 213374 h 528493"/>
              <a:gd name="connsiteX2" fmla="*/ 640182 w 851329"/>
              <a:gd name="connsiteY2" fmla="*/ 436894 h 528493"/>
              <a:gd name="connsiteX3" fmla="*/ 848462 w 851329"/>
              <a:gd name="connsiteY3" fmla="*/ 528334 h 528493"/>
              <a:gd name="connsiteX4" fmla="*/ 741782 w 851329"/>
              <a:gd name="connsiteY4" fmla="*/ 452134 h 528493"/>
              <a:gd name="connsiteX5" fmla="*/ 472542 w 851329"/>
              <a:gd name="connsiteY5" fmla="*/ 223534 h 528493"/>
              <a:gd name="connsiteX6" fmla="*/ 102 w 851329"/>
              <a:gd name="connsiteY6" fmla="*/ 14 h 52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329" h="528493">
                <a:moveTo>
                  <a:pt x="102" y="14"/>
                </a:moveTo>
                <a:cubicBezTo>
                  <a:pt x="-6671" y="-1679"/>
                  <a:pt x="325222" y="140561"/>
                  <a:pt x="431902" y="213374"/>
                </a:cubicBezTo>
                <a:cubicBezTo>
                  <a:pt x="538582" y="286187"/>
                  <a:pt x="570755" y="384401"/>
                  <a:pt x="640182" y="436894"/>
                </a:cubicBezTo>
                <a:cubicBezTo>
                  <a:pt x="709609" y="489387"/>
                  <a:pt x="831529" y="525794"/>
                  <a:pt x="848462" y="528334"/>
                </a:cubicBezTo>
                <a:cubicBezTo>
                  <a:pt x="865395" y="530874"/>
                  <a:pt x="804435" y="502934"/>
                  <a:pt x="741782" y="452134"/>
                </a:cubicBezTo>
                <a:cubicBezTo>
                  <a:pt x="679129" y="401334"/>
                  <a:pt x="591075" y="298041"/>
                  <a:pt x="472542" y="223534"/>
                </a:cubicBezTo>
                <a:cubicBezTo>
                  <a:pt x="354009" y="149027"/>
                  <a:pt x="6875" y="1707"/>
                  <a:pt x="102" y="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2FA72798-2738-4709-893A-ED0EECBA2D21}"/>
              </a:ext>
            </a:extLst>
          </p:cNvPr>
          <p:cNvSpPr/>
          <p:nvPr/>
        </p:nvSpPr>
        <p:spPr>
          <a:xfrm>
            <a:off x="5929538" y="289401"/>
            <a:ext cx="1524629" cy="195814"/>
          </a:xfrm>
          <a:custGeom>
            <a:avLst/>
            <a:gdLst>
              <a:gd name="connsiteX0" fmla="*/ 1522822 w 1524629"/>
              <a:gd name="connsiteY0" fmla="*/ 40799 h 195814"/>
              <a:gd name="connsiteX1" fmla="*/ 1207862 w 1524629"/>
              <a:gd name="connsiteY1" fmla="*/ 40799 h 195814"/>
              <a:gd name="connsiteX2" fmla="*/ 786222 w 1524629"/>
              <a:gd name="connsiteY2" fmla="*/ 35719 h 195814"/>
              <a:gd name="connsiteX3" fmla="*/ 64862 w 1524629"/>
              <a:gd name="connsiteY3" fmla="*/ 183039 h 195814"/>
              <a:gd name="connsiteX4" fmla="*/ 34382 w 1524629"/>
              <a:gd name="connsiteY4" fmla="*/ 188119 h 195814"/>
              <a:gd name="connsiteX5" fmla="*/ 405222 w 1524629"/>
              <a:gd name="connsiteY5" fmla="*/ 122079 h 195814"/>
              <a:gd name="connsiteX6" fmla="*/ 613502 w 1524629"/>
              <a:gd name="connsiteY6" fmla="*/ 30639 h 195814"/>
              <a:gd name="connsiteX7" fmla="*/ 1030062 w 1524629"/>
              <a:gd name="connsiteY7" fmla="*/ 159 h 195814"/>
              <a:gd name="connsiteX8" fmla="*/ 1522822 w 1524629"/>
              <a:gd name="connsiteY8" fmla="*/ 40799 h 19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4629" h="195814">
                <a:moveTo>
                  <a:pt x="1522822" y="40799"/>
                </a:moveTo>
                <a:cubicBezTo>
                  <a:pt x="1552455" y="47572"/>
                  <a:pt x="1207862" y="40799"/>
                  <a:pt x="1207862" y="40799"/>
                </a:cubicBezTo>
                <a:cubicBezTo>
                  <a:pt x="1085095" y="39952"/>
                  <a:pt x="976722" y="12012"/>
                  <a:pt x="786222" y="35719"/>
                </a:cubicBezTo>
                <a:cubicBezTo>
                  <a:pt x="595722" y="59426"/>
                  <a:pt x="64862" y="183039"/>
                  <a:pt x="64862" y="183039"/>
                </a:cubicBezTo>
                <a:cubicBezTo>
                  <a:pt x="-60445" y="208439"/>
                  <a:pt x="34382" y="188119"/>
                  <a:pt x="34382" y="188119"/>
                </a:cubicBezTo>
                <a:cubicBezTo>
                  <a:pt x="91109" y="177959"/>
                  <a:pt x="308702" y="148326"/>
                  <a:pt x="405222" y="122079"/>
                </a:cubicBezTo>
                <a:cubicBezTo>
                  <a:pt x="501742" y="95832"/>
                  <a:pt x="509362" y="50959"/>
                  <a:pt x="613502" y="30639"/>
                </a:cubicBezTo>
                <a:cubicBezTo>
                  <a:pt x="717642" y="10319"/>
                  <a:pt x="881049" y="-1534"/>
                  <a:pt x="1030062" y="159"/>
                </a:cubicBezTo>
                <a:cubicBezTo>
                  <a:pt x="1179075" y="1852"/>
                  <a:pt x="1493189" y="34026"/>
                  <a:pt x="1522822" y="407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64CD4D8-DA64-4A9D-A400-771DB26B678B}"/>
              </a:ext>
            </a:extLst>
          </p:cNvPr>
          <p:cNvSpPr/>
          <p:nvPr/>
        </p:nvSpPr>
        <p:spPr>
          <a:xfrm>
            <a:off x="6403045" y="475284"/>
            <a:ext cx="1081913" cy="93806"/>
          </a:xfrm>
          <a:custGeom>
            <a:avLst/>
            <a:gdLst>
              <a:gd name="connsiteX0" fmla="*/ 1074715 w 1081913"/>
              <a:gd name="connsiteY0" fmla="*/ 27636 h 93806"/>
              <a:gd name="connsiteX1" fmla="*/ 561635 w 1081913"/>
              <a:gd name="connsiteY1" fmla="*/ 22556 h 93806"/>
              <a:gd name="connsiteX2" fmla="*/ 33315 w 1081913"/>
              <a:gd name="connsiteY2" fmla="*/ 93676 h 93806"/>
              <a:gd name="connsiteX3" fmla="*/ 165395 w 1081913"/>
              <a:gd name="connsiteY3" fmla="*/ 2236 h 93806"/>
              <a:gd name="connsiteX4" fmla="*/ 1074715 w 1081913"/>
              <a:gd name="connsiteY4" fmla="*/ 27636 h 9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913" h="93806">
                <a:moveTo>
                  <a:pt x="1074715" y="27636"/>
                </a:moveTo>
                <a:cubicBezTo>
                  <a:pt x="1140755" y="31023"/>
                  <a:pt x="735202" y="11549"/>
                  <a:pt x="561635" y="22556"/>
                </a:cubicBezTo>
                <a:cubicBezTo>
                  <a:pt x="388068" y="33563"/>
                  <a:pt x="99355" y="97063"/>
                  <a:pt x="33315" y="93676"/>
                </a:cubicBezTo>
                <a:cubicBezTo>
                  <a:pt x="-32725" y="90289"/>
                  <a:pt x="-6478" y="13243"/>
                  <a:pt x="165395" y="2236"/>
                </a:cubicBezTo>
                <a:cubicBezTo>
                  <a:pt x="337268" y="-8771"/>
                  <a:pt x="1008675" y="24249"/>
                  <a:pt x="1074715" y="276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38120D7D-144E-472D-8E41-27361FD34C34}"/>
              </a:ext>
            </a:extLst>
          </p:cNvPr>
          <p:cNvSpPr/>
          <p:nvPr/>
        </p:nvSpPr>
        <p:spPr>
          <a:xfrm>
            <a:off x="6488821" y="345868"/>
            <a:ext cx="1278518" cy="111727"/>
          </a:xfrm>
          <a:custGeom>
            <a:avLst/>
            <a:gdLst>
              <a:gd name="connsiteX0" fmla="*/ 8499 w 1278518"/>
              <a:gd name="connsiteY0" fmla="*/ 106252 h 111727"/>
              <a:gd name="connsiteX1" fmla="*/ 750179 w 1278518"/>
              <a:gd name="connsiteY1" fmla="*/ 9732 h 111727"/>
              <a:gd name="connsiteX2" fmla="*/ 1014339 w 1278518"/>
              <a:gd name="connsiteY2" fmla="*/ 14812 h 111727"/>
              <a:gd name="connsiteX3" fmla="*/ 1278499 w 1278518"/>
              <a:gd name="connsiteY3" fmla="*/ 111332 h 111727"/>
              <a:gd name="connsiteX4" fmla="*/ 1024499 w 1278518"/>
              <a:gd name="connsiteY4" fmla="*/ 50372 h 111727"/>
              <a:gd name="connsiteX5" fmla="*/ 389499 w 1278518"/>
              <a:gd name="connsiteY5" fmla="*/ 85932 h 111727"/>
              <a:gd name="connsiteX6" fmla="*/ 8499 w 1278518"/>
              <a:gd name="connsiteY6" fmla="*/ 106252 h 11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8518" h="111727">
                <a:moveTo>
                  <a:pt x="8499" y="106252"/>
                </a:moveTo>
                <a:cubicBezTo>
                  <a:pt x="68612" y="93552"/>
                  <a:pt x="582539" y="24972"/>
                  <a:pt x="750179" y="9732"/>
                </a:cubicBezTo>
                <a:cubicBezTo>
                  <a:pt x="917819" y="-5508"/>
                  <a:pt x="926286" y="-2121"/>
                  <a:pt x="1014339" y="14812"/>
                </a:cubicBezTo>
                <a:cubicBezTo>
                  <a:pt x="1102392" y="31745"/>
                  <a:pt x="1276806" y="105405"/>
                  <a:pt x="1278499" y="111332"/>
                </a:cubicBezTo>
                <a:cubicBezTo>
                  <a:pt x="1280192" y="117259"/>
                  <a:pt x="1172666" y="54605"/>
                  <a:pt x="1024499" y="50372"/>
                </a:cubicBezTo>
                <a:cubicBezTo>
                  <a:pt x="876332" y="46139"/>
                  <a:pt x="557986" y="71539"/>
                  <a:pt x="389499" y="85932"/>
                </a:cubicBezTo>
                <a:cubicBezTo>
                  <a:pt x="221012" y="100325"/>
                  <a:pt x="-51614" y="118952"/>
                  <a:pt x="8499" y="1062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7B612F1-15F6-4460-85FF-BF431D4FBCE3}"/>
              </a:ext>
            </a:extLst>
          </p:cNvPr>
          <p:cNvSpPr/>
          <p:nvPr/>
        </p:nvSpPr>
        <p:spPr>
          <a:xfrm>
            <a:off x="5373316" y="733702"/>
            <a:ext cx="1876025" cy="179113"/>
          </a:xfrm>
          <a:custGeom>
            <a:avLst/>
            <a:gdLst>
              <a:gd name="connsiteX0" fmla="*/ 1324 w 1876025"/>
              <a:gd name="connsiteY0" fmla="*/ 18138 h 179113"/>
              <a:gd name="connsiteX1" fmla="*/ 565204 w 1876025"/>
              <a:gd name="connsiteY1" fmla="*/ 18138 h 179113"/>
              <a:gd name="connsiteX2" fmla="*/ 1022404 w 1876025"/>
              <a:gd name="connsiteY2" fmla="*/ 68938 h 179113"/>
              <a:gd name="connsiteX3" fmla="*/ 1306884 w 1876025"/>
              <a:gd name="connsiteY3" fmla="*/ 140058 h 179113"/>
              <a:gd name="connsiteX4" fmla="*/ 1626924 w 1876025"/>
              <a:gd name="connsiteY4" fmla="*/ 175618 h 179113"/>
              <a:gd name="connsiteX5" fmla="*/ 1875844 w 1876025"/>
              <a:gd name="connsiteY5" fmla="*/ 155298 h 179113"/>
              <a:gd name="connsiteX6" fmla="*/ 1662484 w 1876025"/>
              <a:gd name="connsiteY6" fmla="*/ 175618 h 179113"/>
              <a:gd name="connsiteX7" fmla="*/ 1403404 w 1876025"/>
              <a:gd name="connsiteY7" fmla="*/ 165458 h 179113"/>
              <a:gd name="connsiteX8" fmla="*/ 1098604 w 1876025"/>
              <a:gd name="connsiteY8" fmla="*/ 48618 h 179113"/>
              <a:gd name="connsiteX9" fmla="*/ 732844 w 1876025"/>
              <a:gd name="connsiteY9" fmla="*/ 2898 h 179113"/>
              <a:gd name="connsiteX10" fmla="*/ 1324 w 1876025"/>
              <a:gd name="connsiteY10" fmla="*/ 18138 h 17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76025" h="179113">
                <a:moveTo>
                  <a:pt x="1324" y="18138"/>
                </a:moveTo>
                <a:cubicBezTo>
                  <a:pt x="-26616" y="20678"/>
                  <a:pt x="395024" y="9671"/>
                  <a:pt x="565204" y="18138"/>
                </a:cubicBezTo>
                <a:cubicBezTo>
                  <a:pt x="735384" y="26605"/>
                  <a:pt x="898791" y="48618"/>
                  <a:pt x="1022404" y="68938"/>
                </a:cubicBezTo>
                <a:cubicBezTo>
                  <a:pt x="1146017" y="89258"/>
                  <a:pt x="1206131" y="122278"/>
                  <a:pt x="1306884" y="140058"/>
                </a:cubicBezTo>
                <a:cubicBezTo>
                  <a:pt x="1407637" y="157838"/>
                  <a:pt x="1532097" y="173078"/>
                  <a:pt x="1626924" y="175618"/>
                </a:cubicBezTo>
                <a:cubicBezTo>
                  <a:pt x="1721751" y="178158"/>
                  <a:pt x="1869917" y="155298"/>
                  <a:pt x="1875844" y="155298"/>
                </a:cubicBezTo>
                <a:cubicBezTo>
                  <a:pt x="1881771" y="155298"/>
                  <a:pt x="1741224" y="173925"/>
                  <a:pt x="1662484" y="175618"/>
                </a:cubicBezTo>
                <a:cubicBezTo>
                  <a:pt x="1583744" y="177311"/>
                  <a:pt x="1497384" y="186625"/>
                  <a:pt x="1403404" y="165458"/>
                </a:cubicBezTo>
                <a:cubicBezTo>
                  <a:pt x="1309424" y="144291"/>
                  <a:pt x="1210364" y="75711"/>
                  <a:pt x="1098604" y="48618"/>
                </a:cubicBezTo>
                <a:cubicBezTo>
                  <a:pt x="986844" y="21525"/>
                  <a:pt x="916571" y="13905"/>
                  <a:pt x="732844" y="2898"/>
                </a:cubicBezTo>
                <a:cubicBezTo>
                  <a:pt x="549117" y="-8109"/>
                  <a:pt x="29264" y="15598"/>
                  <a:pt x="1324" y="181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1298242B-CE48-45DB-8109-060C1FA0D7A8}"/>
              </a:ext>
            </a:extLst>
          </p:cNvPr>
          <p:cNvSpPr/>
          <p:nvPr/>
        </p:nvSpPr>
        <p:spPr>
          <a:xfrm>
            <a:off x="7069916" y="912850"/>
            <a:ext cx="1297244" cy="866140"/>
          </a:xfrm>
          <a:custGeom>
            <a:avLst/>
            <a:gdLst>
              <a:gd name="connsiteX0" fmla="*/ 1444 w 1297244"/>
              <a:gd name="connsiteY0" fmla="*/ 1550 h 866140"/>
              <a:gd name="connsiteX1" fmla="*/ 478964 w 1297244"/>
              <a:gd name="connsiteY1" fmla="*/ 291110 h 866140"/>
              <a:gd name="connsiteX2" fmla="*/ 722804 w 1297244"/>
              <a:gd name="connsiteY2" fmla="*/ 458750 h 866140"/>
              <a:gd name="connsiteX3" fmla="*/ 1098724 w 1297244"/>
              <a:gd name="connsiteY3" fmla="*/ 595910 h 866140"/>
              <a:gd name="connsiteX4" fmla="*/ 1296844 w 1297244"/>
              <a:gd name="connsiteY4" fmla="*/ 865150 h 866140"/>
              <a:gd name="connsiteX5" fmla="*/ 1134284 w 1297244"/>
              <a:gd name="connsiteY5" fmla="*/ 677190 h 866140"/>
              <a:gd name="connsiteX6" fmla="*/ 646604 w 1297244"/>
              <a:gd name="connsiteY6" fmla="*/ 428270 h 866140"/>
              <a:gd name="connsiteX7" fmla="*/ 1444 w 1297244"/>
              <a:gd name="connsiteY7" fmla="*/ 1550 h 86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7244" h="866140">
                <a:moveTo>
                  <a:pt x="1444" y="1550"/>
                </a:moveTo>
                <a:cubicBezTo>
                  <a:pt x="-26496" y="-21310"/>
                  <a:pt x="358737" y="214910"/>
                  <a:pt x="478964" y="291110"/>
                </a:cubicBezTo>
                <a:cubicBezTo>
                  <a:pt x="599191" y="367310"/>
                  <a:pt x="619511" y="407950"/>
                  <a:pt x="722804" y="458750"/>
                </a:cubicBezTo>
                <a:cubicBezTo>
                  <a:pt x="826097" y="509550"/>
                  <a:pt x="1003051" y="528177"/>
                  <a:pt x="1098724" y="595910"/>
                </a:cubicBezTo>
                <a:cubicBezTo>
                  <a:pt x="1194397" y="663643"/>
                  <a:pt x="1290917" y="851603"/>
                  <a:pt x="1296844" y="865150"/>
                </a:cubicBezTo>
                <a:cubicBezTo>
                  <a:pt x="1302771" y="878697"/>
                  <a:pt x="1242657" y="750003"/>
                  <a:pt x="1134284" y="677190"/>
                </a:cubicBezTo>
                <a:cubicBezTo>
                  <a:pt x="1025911" y="604377"/>
                  <a:pt x="842184" y="540030"/>
                  <a:pt x="646604" y="428270"/>
                </a:cubicBezTo>
                <a:cubicBezTo>
                  <a:pt x="451024" y="316510"/>
                  <a:pt x="29384" y="24410"/>
                  <a:pt x="1444" y="15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7358CE82-BBA9-464E-852A-E598CD476B7A}"/>
              </a:ext>
            </a:extLst>
          </p:cNvPr>
          <p:cNvSpPr/>
          <p:nvPr/>
        </p:nvSpPr>
        <p:spPr>
          <a:xfrm>
            <a:off x="8070619" y="2979953"/>
            <a:ext cx="765674" cy="560881"/>
          </a:xfrm>
          <a:custGeom>
            <a:avLst/>
            <a:gdLst>
              <a:gd name="connsiteX0" fmla="*/ 231 w 765674"/>
              <a:gd name="connsiteY0" fmla="*/ 544297 h 560881"/>
              <a:gd name="connsiteX1" fmla="*/ 343131 w 765674"/>
              <a:gd name="connsiteY1" fmla="*/ 493497 h 560881"/>
              <a:gd name="connsiteX2" fmla="*/ 755881 w 765674"/>
              <a:gd name="connsiteY2" fmla="*/ 17247 h 560881"/>
              <a:gd name="connsiteX3" fmla="*/ 628881 w 765674"/>
              <a:gd name="connsiteY3" fmla="*/ 112497 h 560881"/>
              <a:gd name="connsiteX4" fmla="*/ 546331 w 765674"/>
              <a:gd name="connsiteY4" fmla="*/ 188697 h 560881"/>
              <a:gd name="connsiteX5" fmla="*/ 393931 w 765674"/>
              <a:gd name="connsiteY5" fmla="*/ 366497 h 560881"/>
              <a:gd name="connsiteX6" fmla="*/ 231 w 765674"/>
              <a:gd name="connsiteY6" fmla="*/ 544297 h 56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674" h="560881">
                <a:moveTo>
                  <a:pt x="231" y="544297"/>
                </a:moveTo>
                <a:cubicBezTo>
                  <a:pt x="-8236" y="565464"/>
                  <a:pt x="217189" y="581339"/>
                  <a:pt x="343131" y="493497"/>
                </a:cubicBezTo>
                <a:cubicBezTo>
                  <a:pt x="469073" y="405655"/>
                  <a:pt x="708256" y="80747"/>
                  <a:pt x="755881" y="17247"/>
                </a:cubicBezTo>
                <a:cubicBezTo>
                  <a:pt x="803506" y="-46253"/>
                  <a:pt x="663806" y="83922"/>
                  <a:pt x="628881" y="112497"/>
                </a:cubicBezTo>
                <a:cubicBezTo>
                  <a:pt x="593956" y="141072"/>
                  <a:pt x="585489" y="146364"/>
                  <a:pt x="546331" y="188697"/>
                </a:cubicBezTo>
                <a:cubicBezTo>
                  <a:pt x="507173" y="231030"/>
                  <a:pt x="482831" y="308289"/>
                  <a:pt x="393931" y="366497"/>
                </a:cubicBezTo>
                <a:cubicBezTo>
                  <a:pt x="305031" y="424705"/>
                  <a:pt x="8698" y="523130"/>
                  <a:pt x="231" y="5442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0E15F7A4-6EF5-41CD-8559-6ABB20CF3F19}"/>
              </a:ext>
            </a:extLst>
          </p:cNvPr>
          <p:cNvSpPr/>
          <p:nvPr/>
        </p:nvSpPr>
        <p:spPr>
          <a:xfrm>
            <a:off x="3629026" y="3032342"/>
            <a:ext cx="333433" cy="751546"/>
          </a:xfrm>
          <a:custGeom>
            <a:avLst/>
            <a:gdLst>
              <a:gd name="connsiteX0" fmla="*/ 333374 w 333433"/>
              <a:gd name="connsiteY0" fmla="*/ 739558 h 751546"/>
              <a:gd name="connsiteX1" fmla="*/ 60324 w 333433"/>
              <a:gd name="connsiteY1" fmla="*/ 549058 h 751546"/>
              <a:gd name="connsiteX2" fmla="*/ 9524 w 333433"/>
              <a:gd name="connsiteY2" fmla="*/ 9308 h 751546"/>
              <a:gd name="connsiteX3" fmla="*/ 34924 w 333433"/>
              <a:gd name="connsiteY3" fmla="*/ 244258 h 751546"/>
              <a:gd name="connsiteX4" fmla="*/ 333374 w 333433"/>
              <a:gd name="connsiteY4" fmla="*/ 739558 h 75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433" h="751546">
                <a:moveTo>
                  <a:pt x="333374" y="739558"/>
                </a:moveTo>
                <a:cubicBezTo>
                  <a:pt x="337607" y="790358"/>
                  <a:pt x="114299" y="670766"/>
                  <a:pt x="60324" y="549058"/>
                </a:cubicBezTo>
                <a:cubicBezTo>
                  <a:pt x="6349" y="427350"/>
                  <a:pt x="13757" y="60108"/>
                  <a:pt x="9524" y="9308"/>
                </a:cubicBezTo>
                <a:cubicBezTo>
                  <a:pt x="5291" y="-41492"/>
                  <a:pt x="-20109" y="126783"/>
                  <a:pt x="34924" y="244258"/>
                </a:cubicBezTo>
                <a:cubicBezTo>
                  <a:pt x="89957" y="361733"/>
                  <a:pt x="329141" y="688758"/>
                  <a:pt x="333374" y="7395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942D38E4-C57D-461A-82A2-08133723C2EE}"/>
              </a:ext>
            </a:extLst>
          </p:cNvPr>
          <p:cNvSpPr/>
          <p:nvPr/>
        </p:nvSpPr>
        <p:spPr>
          <a:xfrm>
            <a:off x="3502800" y="3441660"/>
            <a:ext cx="343341" cy="591446"/>
          </a:xfrm>
          <a:custGeom>
            <a:avLst/>
            <a:gdLst>
              <a:gd name="connsiteX0" fmla="*/ 2400 w 343341"/>
              <a:gd name="connsiteY0" fmla="*/ 40 h 591446"/>
              <a:gd name="connsiteX1" fmla="*/ 46850 w 343341"/>
              <a:gd name="connsiteY1" fmla="*/ 279440 h 591446"/>
              <a:gd name="connsiteX2" fmla="*/ 338950 w 343341"/>
              <a:gd name="connsiteY2" fmla="*/ 584240 h 591446"/>
              <a:gd name="connsiteX3" fmla="*/ 211950 w 343341"/>
              <a:gd name="connsiteY3" fmla="*/ 476290 h 591446"/>
              <a:gd name="connsiteX4" fmla="*/ 65900 w 343341"/>
              <a:gd name="connsiteY4" fmla="*/ 260390 h 591446"/>
              <a:gd name="connsiteX5" fmla="*/ 2400 w 343341"/>
              <a:gd name="connsiteY5" fmla="*/ 40 h 5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341" h="591446">
                <a:moveTo>
                  <a:pt x="2400" y="40"/>
                </a:moveTo>
                <a:cubicBezTo>
                  <a:pt x="-775" y="3215"/>
                  <a:pt x="-9242" y="182073"/>
                  <a:pt x="46850" y="279440"/>
                </a:cubicBezTo>
                <a:cubicBezTo>
                  <a:pt x="102942" y="376807"/>
                  <a:pt x="311433" y="551432"/>
                  <a:pt x="338950" y="584240"/>
                </a:cubicBezTo>
                <a:cubicBezTo>
                  <a:pt x="366467" y="617048"/>
                  <a:pt x="257458" y="530265"/>
                  <a:pt x="211950" y="476290"/>
                </a:cubicBezTo>
                <a:cubicBezTo>
                  <a:pt x="166442" y="422315"/>
                  <a:pt x="100825" y="339765"/>
                  <a:pt x="65900" y="260390"/>
                </a:cubicBezTo>
                <a:cubicBezTo>
                  <a:pt x="30975" y="181015"/>
                  <a:pt x="5575" y="-3135"/>
                  <a:pt x="2400" y="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AA115D4E-4315-4858-9C77-59E16ACABB44}"/>
              </a:ext>
            </a:extLst>
          </p:cNvPr>
          <p:cNvSpPr/>
          <p:nvPr/>
        </p:nvSpPr>
        <p:spPr>
          <a:xfrm>
            <a:off x="3440521" y="3643644"/>
            <a:ext cx="262700" cy="594416"/>
          </a:xfrm>
          <a:custGeom>
            <a:avLst/>
            <a:gdLst>
              <a:gd name="connsiteX0" fmla="*/ 261529 w 262700"/>
              <a:gd name="connsiteY0" fmla="*/ 585456 h 594416"/>
              <a:gd name="connsiteX1" fmla="*/ 121829 w 262700"/>
              <a:gd name="connsiteY1" fmla="*/ 426706 h 594416"/>
              <a:gd name="connsiteX2" fmla="*/ 7529 w 262700"/>
              <a:gd name="connsiteY2" fmla="*/ 7606 h 594416"/>
              <a:gd name="connsiteX3" fmla="*/ 39279 w 262700"/>
              <a:gd name="connsiteY3" fmla="*/ 185406 h 594416"/>
              <a:gd name="connsiteX4" fmla="*/ 261529 w 262700"/>
              <a:gd name="connsiteY4" fmla="*/ 585456 h 59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00" h="594416">
                <a:moveTo>
                  <a:pt x="261529" y="585456"/>
                </a:moveTo>
                <a:cubicBezTo>
                  <a:pt x="275287" y="625673"/>
                  <a:pt x="164162" y="523014"/>
                  <a:pt x="121829" y="426706"/>
                </a:cubicBezTo>
                <a:cubicBezTo>
                  <a:pt x="79496" y="330398"/>
                  <a:pt x="21287" y="47823"/>
                  <a:pt x="7529" y="7606"/>
                </a:cubicBezTo>
                <a:cubicBezTo>
                  <a:pt x="-6229" y="-32611"/>
                  <a:pt x="-4113" y="95448"/>
                  <a:pt x="39279" y="185406"/>
                </a:cubicBezTo>
                <a:cubicBezTo>
                  <a:pt x="82671" y="275364"/>
                  <a:pt x="247771" y="545239"/>
                  <a:pt x="261529" y="5854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B41EB3FD-2EC2-41B8-A6F8-9736449036DA}"/>
              </a:ext>
            </a:extLst>
          </p:cNvPr>
          <p:cNvSpPr/>
          <p:nvPr/>
        </p:nvSpPr>
        <p:spPr>
          <a:xfrm>
            <a:off x="3460695" y="4218025"/>
            <a:ext cx="76949" cy="917390"/>
          </a:xfrm>
          <a:custGeom>
            <a:avLst/>
            <a:gdLst>
              <a:gd name="connsiteX0" fmla="*/ 76255 w 76949"/>
              <a:gd name="connsiteY0" fmla="*/ 4725 h 917390"/>
              <a:gd name="connsiteX1" fmla="*/ 55 w 76949"/>
              <a:gd name="connsiteY1" fmla="*/ 328575 h 917390"/>
              <a:gd name="connsiteX2" fmla="*/ 63555 w 76949"/>
              <a:gd name="connsiteY2" fmla="*/ 906425 h 917390"/>
              <a:gd name="connsiteX3" fmla="*/ 38155 w 76949"/>
              <a:gd name="connsiteY3" fmla="*/ 696875 h 917390"/>
              <a:gd name="connsiteX4" fmla="*/ 38155 w 76949"/>
              <a:gd name="connsiteY4" fmla="*/ 563525 h 917390"/>
              <a:gd name="connsiteX5" fmla="*/ 76255 w 76949"/>
              <a:gd name="connsiteY5" fmla="*/ 4725 h 91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49" h="917390">
                <a:moveTo>
                  <a:pt x="76255" y="4725"/>
                </a:moveTo>
                <a:cubicBezTo>
                  <a:pt x="69905" y="-34433"/>
                  <a:pt x="2172" y="178292"/>
                  <a:pt x="55" y="328575"/>
                </a:cubicBezTo>
                <a:cubicBezTo>
                  <a:pt x="-2062" y="478858"/>
                  <a:pt x="57205" y="845042"/>
                  <a:pt x="63555" y="906425"/>
                </a:cubicBezTo>
                <a:cubicBezTo>
                  <a:pt x="69905" y="967808"/>
                  <a:pt x="42388" y="754025"/>
                  <a:pt x="38155" y="696875"/>
                </a:cubicBezTo>
                <a:cubicBezTo>
                  <a:pt x="33922" y="639725"/>
                  <a:pt x="32863" y="679942"/>
                  <a:pt x="38155" y="563525"/>
                </a:cubicBezTo>
                <a:cubicBezTo>
                  <a:pt x="43447" y="447108"/>
                  <a:pt x="82605" y="43883"/>
                  <a:pt x="76255" y="47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0634E92C-9838-4378-9B12-ACB9B411D3F6}"/>
              </a:ext>
            </a:extLst>
          </p:cNvPr>
          <p:cNvSpPr/>
          <p:nvPr/>
        </p:nvSpPr>
        <p:spPr>
          <a:xfrm>
            <a:off x="3295281" y="3965094"/>
            <a:ext cx="176333" cy="1559695"/>
          </a:xfrm>
          <a:custGeom>
            <a:avLst/>
            <a:gdLst>
              <a:gd name="connsiteX0" fmla="*/ 125252 w 176333"/>
              <a:gd name="connsiteY0" fmla="*/ 14239 h 1559695"/>
              <a:gd name="connsiteX1" fmla="*/ 74452 w 176333"/>
              <a:gd name="connsiteY1" fmla="*/ 420639 h 1559695"/>
              <a:gd name="connsiteX2" fmla="*/ 2486 w 176333"/>
              <a:gd name="connsiteY2" fmla="*/ 949806 h 1559695"/>
              <a:gd name="connsiteX3" fmla="*/ 171819 w 176333"/>
              <a:gd name="connsiteY3" fmla="*/ 1542473 h 1559695"/>
              <a:gd name="connsiteX4" fmla="*/ 125252 w 176333"/>
              <a:gd name="connsiteY4" fmla="*/ 1360439 h 1559695"/>
              <a:gd name="connsiteX5" fmla="*/ 99852 w 176333"/>
              <a:gd name="connsiteY5" fmla="*/ 945573 h 1559695"/>
              <a:gd name="connsiteX6" fmla="*/ 125252 w 176333"/>
              <a:gd name="connsiteY6" fmla="*/ 14239 h 155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333" h="1559695">
                <a:moveTo>
                  <a:pt x="125252" y="14239"/>
                </a:moveTo>
                <a:cubicBezTo>
                  <a:pt x="121019" y="-73250"/>
                  <a:pt x="94913" y="264711"/>
                  <a:pt x="74452" y="420639"/>
                </a:cubicBezTo>
                <a:cubicBezTo>
                  <a:pt x="53991" y="576567"/>
                  <a:pt x="-13742" y="762834"/>
                  <a:pt x="2486" y="949806"/>
                </a:cubicBezTo>
                <a:cubicBezTo>
                  <a:pt x="18714" y="1136778"/>
                  <a:pt x="151358" y="1474034"/>
                  <a:pt x="171819" y="1542473"/>
                </a:cubicBezTo>
                <a:cubicBezTo>
                  <a:pt x="192280" y="1610912"/>
                  <a:pt x="137246" y="1459922"/>
                  <a:pt x="125252" y="1360439"/>
                </a:cubicBezTo>
                <a:cubicBezTo>
                  <a:pt x="113258" y="1260956"/>
                  <a:pt x="99852" y="1165001"/>
                  <a:pt x="99852" y="945573"/>
                </a:cubicBezTo>
                <a:cubicBezTo>
                  <a:pt x="99852" y="726145"/>
                  <a:pt x="129485" y="101728"/>
                  <a:pt x="125252" y="142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6EFF106-E01A-4319-BD0C-29EE47A0F3BF}"/>
              </a:ext>
            </a:extLst>
          </p:cNvPr>
          <p:cNvSpPr/>
          <p:nvPr/>
        </p:nvSpPr>
        <p:spPr>
          <a:xfrm>
            <a:off x="5720885" y="811839"/>
            <a:ext cx="513057" cy="1489061"/>
          </a:xfrm>
          <a:custGeom>
            <a:avLst/>
            <a:gdLst>
              <a:gd name="connsiteX0" fmla="*/ 19515 w 513057"/>
              <a:gd name="connsiteY0" fmla="*/ 1410661 h 1489061"/>
              <a:gd name="connsiteX1" fmla="*/ 32215 w 513057"/>
              <a:gd name="connsiteY1" fmla="*/ 1313294 h 1489061"/>
              <a:gd name="connsiteX2" fmla="*/ 201548 w 513057"/>
              <a:gd name="connsiteY2" fmla="*/ 652894 h 1489061"/>
              <a:gd name="connsiteX3" fmla="*/ 311615 w 513057"/>
              <a:gd name="connsiteY3" fmla="*/ 305761 h 1489061"/>
              <a:gd name="connsiteX4" fmla="*/ 506348 w 513057"/>
              <a:gd name="connsiteY4" fmla="*/ 13661 h 1489061"/>
              <a:gd name="connsiteX5" fmla="*/ 447082 w 513057"/>
              <a:gd name="connsiteY5" fmla="*/ 72928 h 1489061"/>
              <a:gd name="connsiteX6" fmla="*/ 243882 w 513057"/>
              <a:gd name="connsiteY6" fmla="*/ 293061 h 1489061"/>
              <a:gd name="connsiteX7" fmla="*/ 19515 w 513057"/>
              <a:gd name="connsiteY7" fmla="*/ 1410661 h 148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057" h="1489061">
                <a:moveTo>
                  <a:pt x="19515" y="1410661"/>
                </a:moveTo>
                <a:cubicBezTo>
                  <a:pt x="-15763" y="1580700"/>
                  <a:pt x="1876" y="1439588"/>
                  <a:pt x="32215" y="1313294"/>
                </a:cubicBezTo>
                <a:cubicBezTo>
                  <a:pt x="62554" y="1187000"/>
                  <a:pt x="154981" y="820816"/>
                  <a:pt x="201548" y="652894"/>
                </a:cubicBezTo>
                <a:cubicBezTo>
                  <a:pt x="248115" y="484972"/>
                  <a:pt x="260815" y="412300"/>
                  <a:pt x="311615" y="305761"/>
                </a:cubicBezTo>
                <a:cubicBezTo>
                  <a:pt x="362415" y="199222"/>
                  <a:pt x="483770" y="52466"/>
                  <a:pt x="506348" y="13661"/>
                </a:cubicBezTo>
                <a:cubicBezTo>
                  <a:pt x="528926" y="-25145"/>
                  <a:pt x="490826" y="26361"/>
                  <a:pt x="447082" y="72928"/>
                </a:cubicBezTo>
                <a:cubicBezTo>
                  <a:pt x="403338" y="119495"/>
                  <a:pt x="319377" y="73633"/>
                  <a:pt x="243882" y="293061"/>
                </a:cubicBezTo>
                <a:cubicBezTo>
                  <a:pt x="168388" y="512489"/>
                  <a:pt x="54793" y="1240622"/>
                  <a:pt x="19515" y="14106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064704E8-8250-4418-AF1F-4D01601624F0}"/>
              </a:ext>
            </a:extLst>
          </p:cNvPr>
          <p:cNvSpPr/>
          <p:nvPr/>
        </p:nvSpPr>
        <p:spPr>
          <a:xfrm>
            <a:off x="6127615" y="913079"/>
            <a:ext cx="496503" cy="1091632"/>
          </a:xfrm>
          <a:custGeom>
            <a:avLst/>
            <a:gdLst>
              <a:gd name="connsiteX0" fmla="*/ 2252 w 496503"/>
              <a:gd name="connsiteY0" fmla="*/ 1046954 h 1091632"/>
              <a:gd name="connsiteX1" fmla="*/ 27652 w 496503"/>
              <a:gd name="connsiteY1" fmla="*/ 966521 h 1091632"/>
              <a:gd name="connsiteX2" fmla="*/ 103852 w 496503"/>
              <a:gd name="connsiteY2" fmla="*/ 568588 h 1091632"/>
              <a:gd name="connsiteX3" fmla="*/ 137718 w 496503"/>
              <a:gd name="connsiteY3" fmla="*/ 399254 h 1091632"/>
              <a:gd name="connsiteX4" fmla="*/ 484852 w 496503"/>
              <a:gd name="connsiteY4" fmla="*/ 14021 h 1091632"/>
              <a:gd name="connsiteX5" fmla="*/ 383252 w 496503"/>
              <a:gd name="connsiteY5" fmla="*/ 107154 h 1091632"/>
              <a:gd name="connsiteX6" fmla="*/ 78452 w 496503"/>
              <a:gd name="connsiteY6" fmla="*/ 327288 h 1091632"/>
              <a:gd name="connsiteX7" fmla="*/ 2252 w 496503"/>
              <a:gd name="connsiteY7" fmla="*/ 1046954 h 109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503" h="1091632">
                <a:moveTo>
                  <a:pt x="2252" y="1046954"/>
                </a:moveTo>
                <a:cubicBezTo>
                  <a:pt x="-6215" y="1153493"/>
                  <a:pt x="10719" y="1046249"/>
                  <a:pt x="27652" y="966521"/>
                </a:cubicBezTo>
                <a:cubicBezTo>
                  <a:pt x="44585" y="886793"/>
                  <a:pt x="85508" y="663132"/>
                  <a:pt x="103852" y="568588"/>
                </a:cubicBezTo>
                <a:cubicBezTo>
                  <a:pt x="122196" y="474044"/>
                  <a:pt x="74218" y="491682"/>
                  <a:pt x="137718" y="399254"/>
                </a:cubicBezTo>
                <a:cubicBezTo>
                  <a:pt x="201218" y="306826"/>
                  <a:pt x="443930" y="62704"/>
                  <a:pt x="484852" y="14021"/>
                </a:cubicBezTo>
                <a:cubicBezTo>
                  <a:pt x="525774" y="-34662"/>
                  <a:pt x="450985" y="54943"/>
                  <a:pt x="383252" y="107154"/>
                </a:cubicBezTo>
                <a:cubicBezTo>
                  <a:pt x="315519" y="159365"/>
                  <a:pt x="139130" y="177005"/>
                  <a:pt x="78452" y="327288"/>
                </a:cubicBezTo>
                <a:cubicBezTo>
                  <a:pt x="17774" y="477571"/>
                  <a:pt x="10719" y="940415"/>
                  <a:pt x="2252" y="10469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A878500E-2B07-48A4-98B1-C937C67749B2}"/>
              </a:ext>
            </a:extLst>
          </p:cNvPr>
          <p:cNvSpPr/>
          <p:nvPr/>
        </p:nvSpPr>
        <p:spPr>
          <a:xfrm>
            <a:off x="5485755" y="813669"/>
            <a:ext cx="376271" cy="1203314"/>
          </a:xfrm>
          <a:custGeom>
            <a:avLst/>
            <a:gdLst>
              <a:gd name="connsiteX0" fmla="*/ 131878 w 376271"/>
              <a:gd name="connsiteY0" fmla="*/ 1201398 h 1203314"/>
              <a:gd name="connsiteX1" fmla="*/ 81078 w 376271"/>
              <a:gd name="connsiteY1" fmla="*/ 926231 h 1203314"/>
              <a:gd name="connsiteX2" fmla="*/ 72612 w 376271"/>
              <a:gd name="connsiteY2" fmla="*/ 803464 h 1203314"/>
              <a:gd name="connsiteX3" fmla="*/ 13345 w 376271"/>
              <a:gd name="connsiteY3" fmla="*/ 612964 h 1203314"/>
              <a:gd name="connsiteX4" fmla="*/ 360478 w 376271"/>
              <a:gd name="connsiteY4" fmla="*/ 24531 h 1203314"/>
              <a:gd name="connsiteX5" fmla="*/ 309678 w 376271"/>
              <a:gd name="connsiteY5" fmla="*/ 134598 h 1203314"/>
              <a:gd name="connsiteX6" fmla="*/ 241945 w 376271"/>
              <a:gd name="connsiteY6" fmla="*/ 350498 h 1203314"/>
              <a:gd name="connsiteX7" fmla="*/ 127645 w 376271"/>
              <a:gd name="connsiteY7" fmla="*/ 566398 h 1203314"/>
              <a:gd name="connsiteX8" fmla="*/ 110712 w 376271"/>
              <a:gd name="connsiteY8" fmla="*/ 773831 h 1203314"/>
              <a:gd name="connsiteX9" fmla="*/ 131878 w 376271"/>
              <a:gd name="connsiteY9" fmla="*/ 1201398 h 120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6271" h="1203314">
                <a:moveTo>
                  <a:pt x="131878" y="1201398"/>
                </a:moveTo>
                <a:cubicBezTo>
                  <a:pt x="126939" y="1226798"/>
                  <a:pt x="90956" y="992553"/>
                  <a:pt x="81078" y="926231"/>
                </a:cubicBezTo>
                <a:cubicBezTo>
                  <a:pt x="71200" y="859909"/>
                  <a:pt x="83901" y="855675"/>
                  <a:pt x="72612" y="803464"/>
                </a:cubicBezTo>
                <a:cubicBezTo>
                  <a:pt x="61323" y="751253"/>
                  <a:pt x="-34633" y="742786"/>
                  <a:pt x="13345" y="612964"/>
                </a:cubicBezTo>
                <a:cubicBezTo>
                  <a:pt x="61323" y="483142"/>
                  <a:pt x="311089" y="104259"/>
                  <a:pt x="360478" y="24531"/>
                </a:cubicBezTo>
                <a:cubicBezTo>
                  <a:pt x="409867" y="-55197"/>
                  <a:pt x="329433" y="80270"/>
                  <a:pt x="309678" y="134598"/>
                </a:cubicBezTo>
                <a:cubicBezTo>
                  <a:pt x="289923" y="188926"/>
                  <a:pt x="272284" y="278531"/>
                  <a:pt x="241945" y="350498"/>
                </a:cubicBezTo>
                <a:cubicBezTo>
                  <a:pt x="211606" y="422465"/>
                  <a:pt x="149517" y="495843"/>
                  <a:pt x="127645" y="566398"/>
                </a:cubicBezTo>
                <a:cubicBezTo>
                  <a:pt x="105773" y="636953"/>
                  <a:pt x="111417" y="673642"/>
                  <a:pt x="110712" y="773831"/>
                </a:cubicBezTo>
                <a:cubicBezTo>
                  <a:pt x="110007" y="874020"/>
                  <a:pt x="136817" y="1175998"/>
                  <a:pt x="131878" y="12013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7EE2A85A-3F28-4BC4-AC6B-7B6CC6A4F7A1}"/>
              </a:ext>
            </a:extLst>
          </p:cNvPr>
          <p:cNvSpPr/>
          <p:nvPr/>
        </p:nvSpPr>
        <p:spPr>
          <a:xfrm>
            <a:off x="5101165" y="816035"/>
            <a:ext cx="533439" cy="1371902"/>
          </a:xfrm>
          <a:custGeom>
            <a:avLst/>
            <a:gdLst>
              <a:gd name="connsiteX0" fmla="*/ 194735 w 533439"/>
              <a:gd name="connsiteY0" fmla="*/ 1355665 h 1371902"/>
              <a:gd name="connsiteX1" fmla="*/ 169335 w 533439"/>
              <a:gd name="connsiteY1" fmla="*/ 1199032 h 1371902"/>
              <a:gd name="connsiteX2" fmla="*/ 118535 w 533439"/>
              <a:gd name="connsiteY2" fmla="*/ 1046632 h 1371902"/>
              <a:gd name="connsiteX3" fmla="*/ 127002 w 533439"/>
              <a:gd name="connsiteY3" fmla="*/ 864598 h 1371902"/>
              <a:gd name="connsiteX4" fmla="*/ 177802 w 533439"/>
              <a:gd name="connsiteY4" fmla="*/ 555565 h 1371902"/>
              <a:gd name="connsiteX5" fmla="*/ 520702 w 533439"/>
              <a:gd name="connsiteY5" fmla="*/ 140698 h 1371902"/>
              <a:gd name="connsiteX6" fmla="*/ 465668 w 533439"/>
              <a:gd name="connsiteY6" fmla="*/ 998 h 1371902"/>
              <a:gd name="connsiteX7" fmla="*/ 520702 w 533439"/>
              <a:gd name="connsiteY7" fmla="*/ 94132 h 1371902"/>
              <a:gd name="connsiteX8" fmla="*/ 207435 w 533439"/>
              <a:gd name="connsiteY8" fmla="*/ 377765 h 1371902"/>
              <a:gd name="connsiteX9" fmla="*/ 2 w 533439"/>
              <a:gd name="connsiteY9" fmla="*/ 779932 h 1371902"/>
              <a:gd name="connsiteX10" fmla="*/ 194735 w 533439"/>
              <a:gd name="connsiteY10" fmla="*/ 1355665 h 137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3439" h="1371902">
                <a:moveTo>
                  <a:pt x="194735" y="1355665"/>
                </a:moveTo>
                <a:cubicBezTo>
                  <a:pt x="222957" y="1425515"/>
                  <a:pt x="182035" y="1250537"/>
                  <a:pt x="169335" y="1199032"/>
                </a:cubicBezTo>
                <a:cubicBezTo>
                  <a:pt x="156635" y="1147526"/>
                  <a:pt x="125590" y="1102371"/>
                  <a:pt x="118535" y="1046632"/>
                </a:cubicBezTo>
                <a:cubicBezTo>
                  <a:pt x="111480" y="990893"/>
                  <a:pt x="117124" y="946442"/>
                  <a:pt x="127002" y="864598"/>
                </a:cubicBezTo>
                <a:cubicBezTo>
                  <a:pt x="136880" y="782753"/>
                  <a:pt x="112185" y="676215"/>
                  <a:pt x="177802" y="555565"/>
                </a:cubicBezTo>
                <a:cubicBezTo>
                  <a:pt x="243419" y="434915"/>
                  <a:pt x="472724" y="233126"/>
                  <a:pt x="520702" y="140698"/>
                </a:cubicBezTo>
                <a:cubicBezTo>
                  <a:pt x="568680" y="48270"/>
                  <a:pt x="465668" y="8759"/>
                  <a:pt x="465668" y="998"/>
                </a:cubicBezTo>
                <a:cubicBezTo>
                  <a:pt x="465668" y="-6763"/>
                  <a:pt x="563741" y="31338"/>
                  <a:pt x="520702" y="94132"/>
                </a:cubicBezTo>
                <a:cubicBezTo>
                  <a:pt x="477663" y="156926"/>
                  <a:pt x="294218" y="263465"/>
                  <a:pt x="207435" y="377765"/>
                </a:cubicBezTo>
                <a:cubicBezTo>
                  <a:pt x="120652" y="492065"/>
                  <a:pt x="707" y="621182"/>
                  <a:pt x="2" y="779932"/>
                </a:cubicBezTo>
                <a:cubicBezTo>
                  <a:pt x="-703" y="938682"/>
                  <a:pt x="166513" y="1285815"/>
                  <a:pt x="194735" y="13556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651029AF-B90E-47C7-B7DF-8A5D029E726B}"/>
              </a:ext>
            </a:extLst>
          </p:cNvPr>
          <p:cNvSpPr/>
          <p:nvPr/>
        </p:nvSpPr>
        <p:spPr>
          <a:xfrm>
            <a:off x="4862359" y="1434299"/>
            <a:ext cx="277199" cy="989239"/>
          </a:xfrm>
          <a:custGeom>
            <a:avLst/>
            <a:gdLst>
              <a:gd name="connsiteX0" fmla="*/ 272674 w 277199"/>
              <a:gd name="connsiteY0" fmla="*/ 978701 h 989239"/>
              <a:gd name="connsiteX1" fmla="*/ 166841 w 277199"/>
              <a:gd name="connsiteY1" fmla="*/ 754334 h 989239"/>
              <a:gd name="connsiteX2" fmla="*/ 107574 w 277199"/>
              <a:gd name="connsiteY2" fmla="*/ 546901 h 989239"/>
              <a:gd name="connsiteX3" fmla="*/ 183774 w 277199"/>
              <a:gd name="connsiteY3" fmla="*/ 21968 h 989239"/>
              <a:gd name="connsiteX4" fmla="*/ 145674 w 277199"/>
              <a:gd name="connsiteY4" fmla="*/ 127801 h 989239"/>
              <a:gd name="connsiteX5" fmla="*/ 1741 w 277199"/>
              <a:gd name="connsiteY5" fmla="*/ 394501 h 989239"/>
              <a:gd name="connsiteX6" fmla="*/ 272674 w 277199"/>
              <a:gd name="connsiteY6" fmla="*/ 978701 h 98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199" h="989239">
                <a:moveTo>
                  <a:pt x="272674" y="978701"/>
                </a:moveTo>
                <a:cubicBezTo>
                  <a:pt x="300191" y="1038673"/>
                  <a:pt x="194358" y="826301"/>
                  <a:pt x="166841" y="754334"/>
                </a:cubicBezTo>
                <a:cubicBezTo>
                  <a:pt x="139324" y="682367"/>
                  <a:pt x="104752" y="668962"/>
                  <a:pt x="107574" y="546901"/>
                </a:cubicBezTo>
                <a:cubicBezTo>
                  <a:pt x="110396" y="424840"/>
                  <a:pt x="177424" y="91818"/>
                  <a:pt x="183774" y="21968"/>
                </a:cubicBezTo>
                <a:cubicBezTo>
                  <a:pt x="190124" y="-47882"/>
                  <a:pt x="176013" y="65712"/>
                  <a:pt x="145674" y="127801"/>
                </a:cubicBezTo>
                <a:cubicBezTo>
                  <a:pt x="115335" y="189890"/>
                  <a:pt x="-16603" y="257623"/>
                  <a:pt x="1741" y="394501"/>
                </a:cubicBezTo>
                <a:cubicBezTo>
                  <a:pt x="20085" y="531379"/>
                  <a:pt x="245157" y="918729"/>
                  <a:pt x="272674" y="9787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C1FF8C6F-197F-499B-947B-AC050EAF0BCB}"/>
              </a:ext>
            </a:extLst>
          </p:cNvPr>
          <p:cNvSpPr/>
          <p:nvPr/>
        </p:nvSpPr>
        <p:spPr>
          <a:xfrm>
            <a:off x="4445556" y="1635807"/>
            <a:ext cx="423294" cy="902004"/>
          </a:xfrm>
          <a:custGeom>
            <a:avLst/>
            <a:gdLst>
              <a:gd name="connsiteX0" fmla="*/ 422777 w 423294"/>
              <a:gd name="connsiteY0" fmla="*/ 895726 h 902004"/>
              <a:gd name="connsiteX1" fmla="*/ 189944 w 423294"/>
              <a:gd name="connsiteY1" fmla="*/ 734860 h 902004"/>
              <a:gd name="connsiteX2" fmla="*/ 16377 w 423294"/>
              <a:gd name="connsiteY2" fmla="*/ 510493 h 902004"/>
              <a:gd name="connsiteX3" fmla="*/ 16377 w 423294"/>
              <a:gd name="connsiteY3" fmla="*/ 307293 h 902004"/>
              <a:gd name="connsiteX4" fmla="*/ 96811 w 423294"/>
              <a:gd name="connsiteY4" fmla="*/ 15193 h 902004"/>
              <a:gd name="connsiteX5" fmla="*/ 58711 w 423294"/>
              <a:gd name="connsiteY5" fmla="*/ 91393 h 902004"/>
              <a:gd name="connsiteX6" fmla="*/ 122211 w 423294"/>
              <a:gd name="connsiteY6" fmla="*/ 514726 h 902004"/>
              <a:gd name="connsiteX7" fmla="*/ 422777 w 423294"/>
              <a:gd name="connsiteY7" fmla="*/ 895726 h 90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294" h="902004">
                <a:moveTo>
                  <a:pt x="422777" y="895726"/>
                </a:moveTo>
                <a:cubicBezTo>
                  <a:pt x="434066" y="932415"/>
                  <a:pt x="257677" y="799065"/>
                  <a:pt x="189944" y="734860"/>
                </a:cubicBezTo>
                <a:cubicBezTo>
                  <a:pt x="122211" y="670655"/>
                  <a:pt x="45305" y="581754"/>
                  <a:pt x="16377" y="510493"/>
                </a:cubicBezTo>
                <a:cubicBezTo>
                  <a:pt x="-12551" y="439232"/>
                  <a:pt x="2971" y="389843"/>
                  <a:pt x="16377" y="307293"/>
                </a:cubicBezTo>
                <a:cubicBezTo>
                  <a:pt x="29783" y="224743"/>
                  <a:pt x="89755" y="51176"/>
                  <a:pt x="96811" y="15193"/>
                </a:cubicBezTo>
                <a:cubicBezTo>
                  <a:pt x="103867" y="-20790"/>
                  <a:pt x="54478" y="8137"/>
                  <a:pt x="58711" y="91393"/>
                </a:cubicBezTo>
                <a:cubicBezTo>
                  <a:pt x="62944" y="174648"/>
                  <a:pt x="63650" y="379259"/>
                  <a:pt x="122211" y="514726"/>
                </a:cubicBezTo>
                <a:cubicBezTo>
                  <a:pt x="180772" y="650193"/>
                  <a:pt x="411488" y="859037"/>
                  <a:pt x="422777" y="8957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54E7A598-879F-41A1-9A7A-64551D464F2E}"/>
              </a:ext>
            </a:extLst>
          </p:cNvPr>
          <p:cNvSpPr/>
          <p:nvPr/>
        </p:nvSpPr>
        <p:spPr>
          <a:xfrm>
            <a:off x="4133116" y="1837980"/>
            <a:ext cx="200760" cy="897328"/>
          </a:xfrm>
          <a:custGeom>
            <a:avLst/>
            <a:gdLst>
              <a:gd name="connsiteX0" fmla="*/ 176417 w 200760"/>
              <a:gd name="connsiteY0" fmla="*/ 879820 h 897328"/>
              <a:gd name="connsiteX1" fmla="*/ 53651 w 200760"/>
              <a:gd name="connsiteY1" fmla="*/ 752820 h 897328"/>
              <a:gd name="connsiteX2" fmla="*/ 7084 w 200760"/>
              <a:gd name="connsiteY2" fmla="*/ 503053 h 897328"/>
              <a:gd name="connsiteX3" fmla="*/ 197584 w 200760"/>
              <a:gd name="connsiteY3" fmla="*/ 16220 h 897328"/>
              <a:gd name="connsiteX4" fmla="*/ 125617 w 200760"/>
              <a:gd name="connsiteY4" fmla="*/ 138987 h 897328"/>
              <a:gd name="connsiteX5" fmla="*/ 117151 w 200760"/>
              <a:gd name="connsiteY5" fmla="*/ 367587 h 897328"/>
              <a:gd name="connsiteX6" fmla="*/ 176417 w 200760"/>
              <a:gd name="connsiteY6" fmla="*/ 879820 h 89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760" h="897328">
                <a:moveTo>
                  <a:pt x="176417" y="879820"/>
                </a:moveTo>
                <a:cubicBezTo>
                  <a:pt x="165834" y="944025"/>
                  <a:pt x="81873" y="815614"/>
                  <a:pt x="53651" y="752820"/>
                </a:cubicBezTo>
                <a:cubicBezTo>
                  <a:pt x="25429" y="690026"/>
                  <a:pt x="-16905" y="625820"/>
                  <a:pt x="7084" y="503053"/>
                </a:cubicBezTo>
                <a:cubicBezTo>
                  <a:pt x="31073" y="380286"/>
                  <a:pt x="177829" y="76898"/>
                  <a:pt x="197584" y="16220"/>
                </a:cubicBezTo>
                <a:cubicBezTo>
                  <a:pt x="217340" y="-44458"/>
                  <a:pt x="139022" y="80426"/>
                  <a:pt x="125617" y="138987"/>
                </a:cubicBezTo>
                <a:cubicBezTo>
                  <a:pt x="112212" y="197548"/>
                  <a:pt x="111507" y="239176"/>
                  <a:pt x="117151" y="367587"/>
                </a:cubicBezTo>
                <a:cubicBezTo>
                  <a:pt x="122795" y="495998"/>
                  <a:pt x="187000" y="815615"/>
                  <a:pt x="176417" y="8798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E484E389-3B2F-4AB8-8785-A02ED2C1F8E1}"/>
              </a:ext>
            </a:extLst>
          </p:cNvPr>
          <p:cNvSpPr/>
          <p:nvPr/>
        </p:nvSpPr>
        <p:spPr>
          <a:xfrm>
            <a:off x="6509286" y="1165886"/>
            <a:ext cx="764967" cy="1137246"/>
          </a:xfrm>
          <a:custGeom>
            <a:avLst/>
            <a:gdLst>
              <a:gd name="connsiteX0" fmla="*/ 5814 w 764967"/>
              <a:gd name="connsiteY0" fmla="*/ 1132814 h 1137246"/>
              <a:gd name="connsiteX1" fmla="*/ 213247 w 764967"/>
              <a:gd name="connsiteY1" fmla="*/ 739114 h 1137246"/>
              <a:gd name="connsiteX2" fmla="*/ 297914 w 764967"/>
              <a:gd name="connsiteY2" fmla="*/ 552847 h 1137246"/>
              <a:gd name="connsiteX3" fmla="*/ 420681 w 764967"/>
              <a:gd name="connsiteY3" fmla="*/ 383514 h 1137246"/>
              <a:gd name="connsiteX4" fmla="*/ 755114 w 764967"/>
              <a:gd name="connsiteY4" fmla="*/ 15214 h 1137246"/>
              <a:gd name="connsiteX5" fmla="*/ 657747 w 764967"/>
              <a:gd name="connsiteY5" fmla="*/ 108347 h 1137246"/>
              <a:gd name="connsiteX6" fmla="*/ 467247 w 764967"/>
              <a:gd name="connsiteY6" fmla="*/ 455481 h 1137246"/>
              <a:gd name="connsiteX7" fmla="*/ 5814 w 764967"/>
              <a:gd name="connsiteY7" fmla="*/ 1132814 h 113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967" h="1137246">
                <a:moveTo>
                  <a:pt x="5814" y="1132814"/>
                </a:moveTo>
                <a:cubicBezTo>
                  <a:pt x="-36519" y="1180086"/>
                  <a:pt x="164564" y="835775"/>
                  <a:pt x="213247" y="739114"/>
                </a:cubicBezTo>
                <a:cubicBezTo>
                  <a:pt x="261930" y="642453"/>
                  <a:pt x="263342" y="612114"/>
                  <a:pt x="297914" y="552847"/>
                </a:cubicBezTo>
                <a:cubicBezTo>
                  <a:pt x="332486" y="493580"/>
                  <a:pt x="344481" y="473119"/>
                  <a:pt x="420681" y="383514"/>
                </a:cubicBezTo>
                <a:cubicBezTo>
                  <a:pt x="496881" y="293908"/>
                  <a:pt x="715603" y="61075"/>
                  <a:pt x="755114" y="15214"/>
                </a:cubicBezTo>
                <a:cubicBezTo>
                  <a:pt x="794625" y="-30647"/>
                  <a:pt x="705725" y="34969"/>
                  <a:pt x="657747" y="108347"/>
                </a:cubicBezTo>
                <a:cubicBezTo>
                  <a:pt x="609769" y="181725"/>
                  <a:pt x="573786" y="290381"/>
                  <a:pt x="467247" y="455481"/>
                </a:cubicBezTo>
                <a:cubicBezTo>
                  <a:pt x="360708" y="620581"/>
                  <a:pt x="48147" y="1085542"/>
                  <a:pt x="5814" y="11328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EA2C7D58-B41A-43C3-9AB5-444F11C12F6A}"/>
              </a:ext>
            </a:extLst>
          </p:cNvPr>
          <p:cNvSpPr/>
          <p:nvPr/>
        </p:nvSpPr>
        <p:spPr>
          <a:xfrm>
            <a:off x="6380851" y="979264"/>
            <a:ext cx="578972" cy="669652"/>
          </a:xfrm>
          <a:custGeom>
            <a:avLst/>
            <a:gdLst>
              <a:gd name="connsiteX0" fmla="*/ 19949 w 578972"/>
              <a:gd name="connsiteY0" fmla="*/ 659036 h 669652"/>
              <a:gd name="connsiteX1" fmla="*/ 45349 w 578972"/>
              <a:gd name="connsiteY1" fmla="*/ 557436 h 669652"/>
              <a:gd name="connsiteX2" fmla="*/ 193516 w 578972"/>
              <a:gd name="connsiteY2" fmla="*/ 286503 h 669652"/>
              <a:gd name="connsiteX3" fmla="*/ 566049 w 578972"/>
              <a:gd name="connsiteY3" fmla="*/ 11336 h 669652"/>
              <a:gd name="connsiteX4" fmla="*/ 477149 w 578972"/>
              <a:gd name="connsiteY4" fmla="*/ 79069 h 669652"/>
              <a:gd name="connsiteX5" fmla="*/ 316282 w 578972"/>
              <a:gd name="connsiteY5" fmla="*/ 320369 h 669652"/>
              <a:gd name="connsiteX6" fmla="*/ 19949 w 578972"/>
              <a:gd name="connsiteY6" fmla="*/ 659036 h 669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8972" h="669652">
                <a:moveTo>
                  <a:pt x="19949" y="659036"/>
                </a:moveTo>
                <a:cubicBezTo>
                  <a:pt x="-25206" y="698547"/>
                  <a:pt x="16421" y="619525"/>
                  <a:pt x="45349" y="557436"/>
                </a:cubicBezTo>
                <a:cubicBezTo>
                  <a:pt x="74277" y="495347"/>
                  <a:pt x="106733" y="377520"/>
                  <a:pt x="193516" y="286503"/>
                </a:cubicBezTo>
                <a:cubicBezTo>
                  <a:pt x="280299" y="195486"/>
                  <a:pt x="518777" y="45908"/>
                  <a:pt x="566049" y="11336"/>
                </a:cubicBezTo>
                <a:cubicBezTo>
                  <a:pt x="613321" y="-23236"/>
                  <a:pt x="518777" y="27563"/>
                  <a:pt x="477149" y="79069"/>
                </a:cubicBezTo>
                <a:cubicBezTo>
                  <a:pt x="435521" y="130574"/>
                  <a:pt x="396715" y="228647"/>
                  <a:pt x="316282" y="320369"/>
                </a:cubicBezTo>
                <a:cubicBezTo>
                  <a:pt x="235849" y="412091"/>
                  <a:pt x="65104" y="619525"/>
                  <a:pt x="19949" y="659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F49881C9-B3A4-4D19-99ED-401EB1F4FED6}"/>
              </a:ext>
            </a:extLst>
          </p:cNvPr>
          <p:cNvSpPr/>
          <p:nvPr/>
        </p:nvSpPr>
        <p:spPr>
          <a:xfrm>
            <a:off x="6717846" y="1180570"/>
            <a:ext cx="826654" cy="1403339"/>
          </a:xfrm>
          <a:custGeom>
            <a:avLst/>
            <a:gdLst>
              <a:gd name="connsiteX0" fmla="*/ 454 w 826654"/>
              <a:gd name="connsiteY0" fmla="*/ 1393297 h 1403339"/>
              <a:gd name="connsiteX1" fmla="*/ 190954 w 826654"/>
              <a:gd name="connsiteY1" fmla="*/ 1308630 h 1403339"/>
              <a:gd name="connsiteX2" fmla="*/ 525387 w 826654"/>
              <a:gd name="connsiteY2" fmla="*/ 1012297 h 1403339"/>
              <a:gd name="connsiteX3" fmla="*/ 703187 w 826654"/>
              <a:gd name="connsiteY3" fmla="*/ 622830 h 1403339"/>
              <a:gd name="connsiteX4" fmla="*/ 817487 w 826654"/>
              <a:gd name="connsiteY4" fmla="*/ 34397 h 1403339"/>
              <a:gd name="connsiteX5" fmla="*/ 809021 w 826654"/>
              <a:gd name="connsiteY5" fmla="*/ 89430 h 1403339"/>
              <a:gd name="connsiteX6" fmla="*/ 724354 w 826654"/>
              <a:gd name="connsiteY6" fmla="*/ 254530 h 1403339"/>
              <a:gd name="connsiteX7" fmla="*/ 618521 w 826654"/>
              <a:gd name="connsiteY7" fmla="*/ 555097 h 1403339"/>
              <a:gd name="connsiteX8" fmla="*/ 241754 w 826654"/>
              <a:gd name="connsiteY8" fmla="*/ 1109663 h 1403339"/>
              <a:gd name="connsiteX9" fmla="*/ 454 w 826654"/>
              <a:gd name="connsiteY9" fmla="*/ 1393297 h 140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6654" h="1403339">
                <a:moveTo>
                  <a:pt x="454" y="1393297"/>
                </a:moveTo>
                <a:cubicBezTo>
                  <a:pt x="-8013" y="1426458"/>
                  <a:pt x="103465" y="1372130"/>
                  <a:pt x="190954" y="1308630"/>
                </a:cubicBezTo>
                <a:cubicBezTo>
                  <a:pt x="278443" y="1245130"/>
                  <a:pt x="440015" y="1126597"/>
                  <a:pt x="525387" y="1012297"/>
                </a:cubicBezTo>
                <a:cubicBezTo>
                  <a:pt x="610759" y="897997"/>
                  <a:pt x="654504" y="785813"/>
                  <a:pt x="703187" y="622830"/>
                </a:cubicBezTo>
                <a:cubicBezTo>
                  <a:pt x="751870" y="459847"/>
                  <a:pt x="799848" y="123297"/>
                  <a:pt x="817487" y="34397"/>
                </a:cubicBezTo>
                <a:cubicBezTo>
                  <a:pt x="835126" y="-54503"/>
                  <a:pt x="824543" y="52741"/>
                  <a:pt x="809021" y="89430"/>
                </a:cubicBezTo>
                <a:cubicBezTo>
                  <a:pt x="793499" y="126119"/>
                  <a:pt x="756104" y="176919"/>
                  <a:pt x="724354" y="254530"/>
                </a:cubicBezTo>
                <a:cubicBezTo>
                  <a:pt x="692604" y="332141"/>
                  <a:pt x="698954" y="412575"/>
                  <a:pt x="618521" y="555097"/>
                </a:cubicBezTo>
                <a:cubicBezTo>
                  <a:pt x="538088" y="697619"/>
                  <a:pt x="346882" y="970669"/>
                  <a:pt x="241754" y="1109663"/>
                </a:cubicBezTo>
                <a:cubicBezTo>
                  <a:pt x="136626" y="1248657"/>
                  <a:pt x="8921" y="1360136"/>
                  <a:pt x="454" y="13932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8656281B-5664-4574-94C2-353A6B78B121}"/>
              </a:ext>
            </a:extLst>
          </p:cNvPr>
          <p:cNvSpPr/>
          <p:nvPr/>
        </p:nvSpPr>
        <p:spPr>
          <a:xfrm>
            <a:off x="7294125" y="1388571"/>
            <a:ext cx="449391" cy="955753"/>
          </a:xfrm>
          <a:custGeom>
            <a:avLst/>
            <a:gdLst>
              <a:gd name="connsiteX0" fmla="*/ 4142 w 449391"/>
              <a:gd name="connsiteY0" fmla="*/ 952462 h 955753"/>
              <a:gd name="connsiteX1" fmla="*/ 186175 w 449391"/>
              <a:gd name="connsiteY1" fmla="*/ 859329 h 955753"/>
              <a:gd name="connsiteX2" fmla="*/ 330108 w 449391"/>
              <a:gd name="connsiteY2" fmla="*/ 656129 h 955753"/>
              <a:gd name="connsiteX3" fmla="*/ 431708 w 449391"/>
              <a:gd name="connsiteY3" fmla="*/ 372496 h 955753"/>
              <a:gd name="connsiteX4" fmla="*/ 423242 w 449391"/>
              <a:gd name="connsiteY4" fmla="*/ 4196 h 955753"/>
              <a:gd name="connsiteX5" fmla="*/ 414775 w 449391"/>
              <a:gd name="connsiteY5" fmla="*/ 194696 h 955753"/>
              <a:gd name="connsiteX6" fmla="*/ 448642 w 449391"/>
              <a:gd name="connsiteY6" fmla="*/ 520662 h 955753"/>
              <a:gd name="connsiteX7" fmla="*/ 376675 w 449391"/>
              <a:gd name="connsiteY7" fmla="*/ 749262 h 955753"/>
              <a:gd name="connsiteX8" fmla="*/ 4142 w 449391"/>
              <a:gd name="connsiteY8" fmla="*/ 952462 h 95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9391" h="955753">
                <a:moveTo>
                  <a:pt x="4142" y="952462"/>
                </a:moveTo>
                <a:cubicBezTo>
                  <a:pt x="-27608" y="970806"/>
                  <a:pt x="131847" y="908718"/>
                  <a:pt x="186175" y="859329"/>
                </a:cubicBezTo>
                <a:cubicBezTo>
                  <a:pt x="240503" y="809940"/>
                  <a:pt x="289186" y="737268"/>
                  <a:pt x="330108" y="656129"/>
                </a:cubicBezTo>
                <a:cubicBezTo>
                  <a:pt x="371030" y="574990"/>
                  <a:pt x="416186" y="481151"/>
                  <a:pt x="431708" y="372496"/>
                </a:cubicBezTo>
                <a:cubicBezTo>
                  <a:pt x="447230" y="263840"/>
                  <a:pt x="426064" y="33829"/>
                  <a:pt x="423242" y="4196"/>
                </a:cubicBezTo>
                <a:cubicBezTo>
                  <a:pt x="420420" y="-25437"/>
                  <a:pt x="410542" y="108618"/>
                  <a:pt x="414775" y="194696"/>
                </a:cubicBezTo>
                <a:cubicBezTo>
                  <a:pt x="419008" y="280774"/>
                  <a:pt x="454992" y="428234"/>
                  <a:pt x="448642" y="520662"/>
                </a:cubicBezTo>
                <a:cubicBezTo>
                  <a:pt x="442292" y="613090"/>
                  <a:pt x="447936" y="674473"/>
                  <a:pt x="376675" y="749262"/>
                </a:cubicBezTo>
                <a:cubicBezTo>
                  <a:pt x="305414" y="824051"/>
                  <a:pt x="35892" y="934118"/>
                  <a:pt x="4142" y="9524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D65FBA19-FF23-45A9-B741-9BA238F3BD79}"/>
              </a:ext>
            </a:extLst>
          </p:cNvPr>
          <p:cNvSpPr/>
          <p:nvPr/>
        </p:nvSpPr>
        <p:spPr>
          <a:xfrm>
            <a:off x="7689789" y="1532356"/>
            <a:ext cx="531027" cy="1188209"/>
          </a:xfrm>
          <a:custGeom>
            <a:avLst/>
            <a:gdLst>
              <a:gd name="connsiteX0" fmla="*/ 230778 w 531027"/>
              <a:gd name="connsiteY0" fmla="*/ 111 h 1188209"/>
              <a:gd name="connsiteX1" fmla="*/ 501711 w 531027"/>
              <a:gd name="connsiteY1" fmla="*/ 491177 h 1188209"/>
              <a:gd name="connsiteX2" fmla="*/ 467844 w 531027"/>
              <a:gd name="connsiteY2" fmla="*/ 673211 h 1188209"/>
              <a:gd name="connsiteX3" fmla="*/ 6411 w 531027"/>
              <a:gd name="connsiteY3" fmla="*/ 1176977 h 1188209"/>
              <a:gd name="connsiteX4" fmla="*/ 205378 w 531027"/>
              <a:gd name="connsiteY4" fmla="*/ 1003411 h 1188209"/>
              <a:gd name="connsiteX5" fmla="*/ 306978 w 531027"/>
              <a:gd name="connsiteY5" fmla="*/ 774811 h 1188209"/>
              <a:gd name="connsiteX6" fmla="*/ 425511 w 531027"/>
              <a:gd name="connsiteY6" fmla="*/ 448844 h 1188209"/>
              <a:gd name="connsiteX7" fmla="*/ 230778 w 531027"/>
              <a:gd name="connsiteY7" fmla="*/ 111 h 1188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027" h="1188209">
                <a:moveTo>
                  <a:pt x="230778" y="111"/>
                </a:moveTo>
                <a:cubicBezTo>
                  <a:pt x="243478" y="7166"/>
                  <a:pt x="462200" y="378994"/>
                  <a:pt x="501711" y="491177"/>
                </a:cubicBezTo>
                <a:cubicBezTo>
                  <a:pt x="541222" y="603360"/>
                  <a:pt x="550394" y="558911"/>
                  <a:pt x="467844" y="673211"/>
                </a:cubicBezTo>
                <a:cubicBezTo>
                  <a:pt x="385294" y="787511"/>
                  <a:pt x="50155" y="1121944"/>
                  <a:pt x="6411" y="1176977"/>
                </a:cubicBezTo>
                <a:cubicBezTo>
                  <a:pt x="-37333" y="1232010"/>
                  <a:pt x="155284" y="1070439"/>
                  <a:pt x="205378" y="1003411"/>
                </a:cubicBezTo>
                <a:cubicBezTo>
                  <a:pt x="255472" y="936383"/>
                  <a:pt x="270289" y="867239"/>
                  <a:pt x="306978" y="774811"/>
                </a:cubicBezTo>
                <a:cubicBezTo>
                  <a:pt x="343667" y="682383"/>
                  <a:pt x="434683" y="575138"/>
                  <a:pt x="425511" y="448844"/>
                </a:cubicBezTo>
                <a:cubicBezTo>
                  <a:pt x="416339" y="322550"/>
                  <a:pt x="218078" y="-6944"/>
                  <a:pt x="230778" y="1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25BE9F07-CE22-4F61-92C5-71E3ED5ED4C8}"/>
              </a:ext>
            </a:extLst>
          </p:cNvPr>
          <p:cNvSpPr/>
          <p:nvPr/>
        </p:nvSpPr>
        <p:spPr>
          <a:xfrm>
            <a:off x="8128329" y="1610020"/>
            <a:ext cx="393781" cy="1055397"/>
          </a:xfrm>
          <a:custGeom>
            <a:avLst/>
            <a:gdLst>
              <a:gd name="connsiteX0" fmla="*/ 3904 w 393781"/>
              <a:gd name="connsiteY0" fmla="*/ 2880 h 1055397"/>
              <a:gd name="connsiteX1" fmla="*/ 363738 w 393781"/>
              <a:gd name="connsiteY1" fmla="*/ 493947 h 1055397"/>
              <a:gd name="connsiteX2" fmla="*/ 338338 w 393781"/>
              <a:gd name="connsiteY2" fmla="*/ 680213 h 1055397"/>
              <a:gd name="connsiteX3" fmla="*/ 54704 w 393781"/>
              <a:gd name="connsiteY3" fmla="*/ 1052747 h 1055397"/>
              <a:gd name="connsiteX4" fmla="*/ 173238 w 393781"/>
              <a:gd name="connsiteY4" fmla="*/ 841080 h 1055397"/>
              <a:gd name="connsiteX5" fmla="*/ 202871 w 393781"/>
              <a:gd name="connsiteY5" fmla="*/ 726780 h 1055397"/>
              <a:gd name="connsiteX6" fmla="*/ 173238 w 393781"/>
              <a:gd name="connsiteY6" fmla="*/ 311913 h 1055397"/>
              <a:gd name="connsiteX7" fmla="*/ 3904 w 393781"/>
              <a:gd name="connsiteY7" fmla="*/ 2880 h 105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781" h="1055397">
                <a:moveTo>
                  <a:pt x="3904" y="2880"/>
                </a:moveTo>
                <a:cubicBezTo>
                  <a:pt x="35654" y="33219"/>
                  <a:pt x="307999" y="381058"/>
                  <a:pt x="363738" y="493947"/>
                </a:cubicBezTo>
                <a:cubicBezTo>
                  <a:pt x="419477" y="606836"/>
                  <a:pt x="389844" y="587080"/>
                  <a:pt x="338338" y="680213"/>
                </a:cubicBezTo>
                <a:cubicBezTo>
                  <a:pt x="286832" y="773346"/>
                  <a:pt x="82221" y="1025936"/>
                  <a:pt x="54704" y="1052747"/>
                </a:cubicBezTo>
                <a:cubicBezTo>
                  <a:pt x="27187" y="1079558"/>
                  <a:pt x="148544" y="895408"/>
                  <a:pt x="173238" y="841080"/>
                </a:cubicBezTo>
                <a:cubicBezTo>
                  <a:pt x="197932" y="786752"/>
                  <a:pt x="202871" y="814974"/>
                  <a:pt x="202871" y="726780"/>
                </a:cubicBezTo>
                <a:cubicBezTo>
                  <a:pt x="202871" y="638586"/>
                  <a:pt x="202871" y="434680"/>
                  <a:pt x="173238" y="311913"/>
                </a:cubicBezTo>
                <a:cubicBezTo>
                  <a:pt x="143605" y="189146"/>
                  <a:pt x="-27846" y="-27459"/>
                  <a:pt x="3904" y="28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8F995296-55AB-4CEA-A315-54543B4EAE98}"/>
              </a:ext>
            </a:extLst>
          </p:cNvPr>
          <p:cNvSpPr/>
          <p:nvPr/>
        </p:nvSpPr>
        <p:spPr>
          <a:xfrm>
            <a:off x="8612110" y="2419027"/>
            <a:ext cx="299063" cy="553919"/>
          </a:xfrm>
          <a:custGeom>
            <a:avLst/>
            <a:gdLst>
              <a:gd name="connsiteX0" fmla="*/ 231323 w 299063"/>
              <a:gd name="connsiteY0" fmla="*/ 493506 h 553919"/>
              <a:gd name="connsiteX1" fmla="*/ 176290 w 299063"/>
              <a:gd name="connsiteY1" fmla="*/ 311473 h 553919"/>
              <a:gd name="connsiteX2" fmla="*/ 6957 w 299063"/>
              <a:gd name="connsiteY2" fmla="*/ 15140 h 553919"/>
              <a:gd name="connsiteX3" fmla="*/ 57757 w 299063"/>
              <a:gd name="connsiteY3" fmla="*/ 91340 h 553919"/>
              <a:gd name="connsiteX4" fmla="*/ 286357 w 299063"/>
              <a:gd name="connsiteY4" fmla="*/ 501973 h 553919"/>
              <a:gd name="connsiteX5" fmla="*/ 265190 w 299063"/>
              <a:gd name="connsiteY5" fmla="*/ 548540 h 553919"/>
              <a:gd name="connsiteX6" fmla="*/ 231323 w 299063"/>
              <a:gd name="connsiteY6" fmla="*/ 493506 h 55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063" h="553919">
                <a:moveTo>
                  <a:pt x="231323" y="493506"/>
                </a:moveTo>
                <a:cubicBezTo>
                  <a:pt x="216506" y="453995"/>
                  <a:pt x="213684" y="391201"/>
                  <a:pt x="176290" y="311473"/>
                </a:cubicBezTo>
                <a:cubicBezTo>
                  <a:pt x="138896" y="231745"/>
                  <a:pt x="26712" y="51829"/>
                  <a:pt x="6957" y="15140"/>
                </a:cubicBezTo>
                <a:cubicBezTo>
                  <a:pt x="-12799" y="-21549"/>
                  <a:pt x="11190" y="10201"/>
                  <a:pt x="57757" y="91340"/>
                </a:cubicBezTo>
                <a:cubicBezTo>
                  <a:pt x="104324" y="172479"/>
                  <a:pt x="251785" y="425773"/>
                  <a:pt x="286357" y="501973"/>
                </a:cubicBezTo>
                <a:cubicBezTo>
                  <a:pt x="320929" y="578173"/>
                  <a:pt x="275068" y="547835"/>
                  <a:pt x="265190" y="548540"/>
                </a:cubicBezTo>
                <a:cubicBezTo>
                  <a:pt x="255312" y="549245"/>
                  <a:pt x="246140" y="533017"/>
                  <a:pt x="231323" y="4935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648A4CBE-6EF1-4210-88B6-1B5A8960C0EA}"/>
              </a:ext>
            </a:extLst>
          </p:cNvPr>
          <p:cNvSpPr/>
          <p:nvPr/>
        </p:nvSpPr>
        <p:spPr>
          <a:xfrm>
            <a:off x="4663363" y="731066"/>
            <a:ext cx="718490" cy="724335"/>
          </a:xfrm>
          <a:custGeom>
            <a:avLst/>
            <a:gdLst>
              <a:gd name="connsiteX0" fmla="*/ 716357 w 718490"/>
              <a:gd name="connsiteY0" fmla="*/ 20774 h 724335"/>
              <a:gd name="connsiteX1" fmla="*/ 391237 w 718490"/>
              <a:gd name="connsiteY1" fmla="*/ 61414 h 724335"/>
              <a:gd name="connsiteX2" fmla="*/ 121997 w 718490"/>
              <a:gd name="connsiteY2" fmla="*/ 259534 h 724335"/>
              <a:gd name="connsiteX3" fmla="*/ 55957 w 718490"/>
              <a:gd name="connsiteY3" fmla="*/ 350974 h 724335"/>
              <a:gd name="connsiteX4" fmla="*/ 5157 w 718490"/>
              <a:gd name="connsiteY4" fmla="*/ 660854 h 724335"/>
              <a:gd name="connsiteX5" fmla="*/ 5157 w 718490"/>
              <a:gd name="connsiteY5" fmla="*/ 721814 h 724335"/>
              <a:gd name="connsiteX6" fmla="*/ 35637 w 718490"/>
              <a:gd name="connsiteY6" fmla="*/ 615134 h 724335"/>
              <a:gd name="connsiteX7" fmla="*/ 96597 w 718490"/>
              <a:gd name="connsiteY7" fmla="*/ 483054 h 724335"/>
              <a:gd name="connsiteX8" fmla="*/ 223597 w 718490"/>
              <a:gd name="connsiteY8" fmla="*/ 361134 h 724335"/>
              <a:gd name="connsiteX9" fmla="*/ 716357 w 718490"/>
              <a:gd name="connsiteY9" fmla="*/ 20774 h 72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90" h="724335">
                <a:moveTo>
                  <a:pt x="716357" y="20774"/>
                </a:moveTo>
                <a:cubicBezTo>
                  <a:pt x="744297" y="-29179"/>
                  <a:pt x="490297" y="21621"/>
                  <a:pt x="391237" y="61414"/>
                </a:cubicBezTo>
                <a:cubicBezTo>
                  <a:pt x="292177" y="101207"/>
                  <a:pt x="177877" y="211274"/>
                  <a:pt x="121997" y="259534"/>
                </a:cubicBezTo>
                <a:cubicBezTo>
                  <a:pt x="66117" y="307794"/>
                  <a:pt x="75430" y="284087"/>
                  <a:pt x="55957" y="350974"/>
                </a:cubicBezTo>
                <a:cubicBezTo>
                  <a:pt x="36484" y="417861"/>
                  <a:pt x="13624" y="599047"/>
                  <a:pt x="5157" y="660854"/>
                </a:cubicBezTo>
                <a:cubicBezTo>
                  <a:pt x="-3310" y="722661"/>
                  <a:pt x="77" y="729434"/>
                  <a:pt x="5157" y="721814"/>
                </a:cubicBezTo>
                <a:cubicBezTo>
                  <a:pt x="10237" y="714194"/>
                  <a:pt x="20397" y="654927"/>
                  <a:pt x="35637" y="615134"/>
                </a:cubicBezTo>
                <a:cubicBezTo>
                  <a:pt x="50877" y="575341"/>
                  <a:pt x="65270" y="525387"/>
                  <a:pt x="96597" y="483054"/>
                </a:cubicBezTo>
                <a:cubicBezTo>
                  <a:pt x="127924" y="440721"/>
                  <a:pt x="121997" y="439027"/>
                  <a:pt x="223597" y="361134"/>
                </a:cubicBezTo>
                <a:cubicBezTo>
                  <a:pt x="325197" y="283241"/>
                  <a:pt x="688417" y="70727"/>
                  <a:pt x="716357" y="207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E3E47D39-DE32-4DB2-AEE7-F9937BF6B6FC}"/>
              </a:ext>
            </a:extLst>
          </p:cNvPr>
          <p:cNvSpPr/>
          <p:nvPr/>
        </p:nvSpPr>
        <p:spPr>
          <a:xfrm>
            <a:off x="5567426" y="599725"/>
            <a:ext cx="1494005" cy="248832"/>
          </a:xfrm>
          <a:custGeom>
            <a:avLst/>
            <a:gdLst>
              <a:gd name="connsiteX0" fmla="*/ 254 w 1494005"/>
              <a:gd name="connsiteY0" fmla="*/ 35275 h 248832"/>
              <a:gd name="connsiteX1" fmla="*/ 442214 w 1494005"/>
              <a:gd name="connsiteY1" fmla="*/ 4795 h 248832"/>
              <a:gd name="connsiteX2" fmla="*/ 950214 w 1494005"/>
              <a:gd name="connsiteY2" fmla="*/ 136875 h 248832"/>
              <a:gd name="connsiteX3" fmla="*/ 1315974 w 1494005"/>
              <a:gd name="connsiteY3" fmla="*/ 213075 h 248832"/>
              <a:gd name="connsiteX4" fmla="*/ 1493774 w 1494005"/>
              <a:gd name="connsiteY4" fmla="*/ 248635 h 248832"/>
              <a:gd name="connsiteX5" fmla="*/ 1356614 w 1494005"/>
              <a:gd name="connsiteY5" fmla="*/ 228315 h 248832"/>
              <a:gd name="connsiteX6" fmla="*/ 894334 w 1494005"/>
              <a:gd name="connsiteY6" fmla="*/ 147035 h 248832"/>
              <a:gd name="connsiteX7" fmla="*/ 386334 w 1494005"/>
              <a:gd name="connsiteY7" fmla="*/ 96235 h 248832"/>
              <a:gd name="connsiteX8" fmla="*/ 254 w 1494005"/>
              <a:gd name="connsiteY8" fmla="*/ 35275 h 2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005" h="248832">
                <a:moveTo>
                  <a:pt x="254" y="35275"/>
                </a:moveTo>
                <a:cubicBezTo>
                  <a:pt x="9567" y="20035"/>
                  <a:pt x="283887" y="-12138"/>
                  <a:pt x="442214" y="4795"/>
                </a:cubicBezTo>
                <a:cubicBezTo>
                  <a:pt x="600541" y="21728"/>
                  <a:pt x="804587" y="102162"/>
                  <a:pt x="950214" y="136875"/>
                </a:cubicBezTo>
                <a:cubicBezTo>
                  <a:pt x="1095841" y="171588"/>
                  <a:pt x="1315974" y="213075"/>
                  <a:pt x="1315974" y="213075"/>
                </a:cubicBezTo>
                <a:lnTo>
                  <a:pt x="1493774" y="248635"/>
                </a:lnTo>
                <a:cubicBezTo>
                  <a:pt x="1500547" y="251175"/>
                  <a:pt x="1356614" y="228315"/>
                  <a:pt x="1356614" y="228315"/>
                </a:cubicBezTo>
                <a:cubicBezTo>
                  <a:pt x="1256707" y="211382"/>
                  <a:pt x="1056047" y="169048"/>
                  <a:pt x="894334" y="147035"/>
                </a:cubicBezTo>
                <a:cubicBezTo>
                  <a:pt x="732621" y="125022"/>
                  <a:pt x="533654" y="116555"/>
                  <a:pt x="386334" y="96235"/>
                </a:cubicBezTo>
                <a:cubicBezTo>
                  <a:pt x="239014" y="75915"/>
                  <a:pt x="-9059" y="50515"/>
                  <a:pt x="254" y="352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5A340424-BF23-4D70-80DF-241E646A3DE9}"/>
              </a:ext>
            </a:extLst>
          </p:cNvPr>
          <p:cNvSpPr/>
          <p:nvPr/>
        </p:nvSpPr>
        <p:spPr>
          <a:xfrm>
            <a:off x="8081081" y="528127"/>
            <a:ext cx="757827" cy="323399"/>
          </a:xfrm>
          <a:custGeom>
            <a:avLst/>
            <a:gdLst>
              <a:gd name="connsiteX0" fmla="*/ 1199 w 757827"/>
              <a:gd name="connsiteY0" fmla="*/ 193 h 323399"/>
              <a:gd name="connsiteX1" fmla="*/ 178999 w 757827"/>
              <a:gd name="connsiteY1" fmla="*/ 203393 h 323399"/>
              <a:gd name="connsiteX2" fmla="*/ 742879 w 757827"/>
              <a:gd name="connsiteY2" fmla="*/ 320233 h 323399"/>
              <a:gd name="connsiteX3" fmla="*/ 565079 w 757827"/>
              <a:gd name="connsiteY3" fmla="*/ 279593 h 323399"/>
              <a:gd name="connsiteX4" fmla="*/ 245039 w 757827"/>
              <a:gd name="connsiteY4" fmla="*/ 167833 h 323399"/>
              <a:gd name="connsiteX5" fmla="*/ 1199 w 757827"/>
              <a:gd name="connsiteY5" fmla="*/ 193 h 32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827" h="323399">
                <a:moveTo>
                  <a:pt x="1199" y="193"/>
                </a:moveTo>
                <a:cubicBezTo>
                  <a:pt x="-9808" y="6120"/>
                  <a:pt x="55386" y="150053"/>
                  <a:pt x="178999" y="203393"/>
                </a:cubicBezTo>
                <a:cubicBezTo>
                  <a:pt x="302612" y="256733"/>
                  <a:pt x="742879" y="320233"/>
                  <a:pt x="742879" y="320233"/>
                </a:cubicBezTo>
                <a:cubicBezTo>
                  <a:pt x="807226" y="332933"/>
                  <a:pt x="648052" y="304993"/>
                  <a:pt x="565079" y="279593"/>
                </a:cubicBezTo>
                <a:cubicBezTo>
                  <a:pt x="482106" y="254193"/>
                  <a:pt x="342406" y="209320"/>
                  <a:pt x="245039" y="167833"/>
                </a:cubicBezTo>
                <a:cubicBezTo>
                  <a:pt x="147672" y="126346"/>
                  <a:pt x="12206" y="-5734"/>
                  <a:pt x="1199" y="19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D5C98F9F-459A-4848-BE96-BBDFE0B6B7BF}"/>
              </a:ext>
            </a:extLst>
          </p:cNvPr>
          <p:cNvSpPr/>
          <p:nvPr/>
        </p:nvSpPr>
        <p:spPr>
          <a:xfrm>
            <a:off x="3881257" y="963217"/>
            <a:ext cx="982435" cy="171437"/>
          </a:xfrm>
          <a:custGeom>
            <a:avLst/>
            <a:gdLst>
              <a:gd name="connsiteX0" fmla="*/ 970143 w 982435"/>
              <a:gd name="connsiteY0" fmla="*/ 169623 h 171437"/>
              <a:gd name="connsiteX1" fmla="*/ 787263 w 982435"/>
              <a:gd name="connsiteY1" fmla="*/ 83263 h 171437"/>
              <a:gd name="connsiteX2" fmla="*/ 340223 w 982435"/>
              <a:gd name="connsiteY2" fmla="*/ 1983 h 171437"/>
              <a:gd name="connsiteX3" fmla="*/ 4943 w 982435"/>
              <a:gd name="connsiteY3" fmla="*/ 169623 h 171437"/>
              <a:gd name="connsiteX4" fmla="*/ 162423 w 982435"/>
              <a:gd name="connsiteY4" fmla="*/ 88343 h 171437"/>
              <a:gd name="connsiteX5" fmla="*/ 467223 w 982435"/>
              <a:gd name="connsiteY5" fmla="*/ 47703 h 171437"/>
              <a:gd name="connsiteX6" fmla="*/ 970143 w 982435"/>
              <a:gd name="connsiteY6" fmla="*/ 169623 h 17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435" h="171437">
                <a:moveTo>
                  <a:pt x="970143" y="169623"/>
                </a:moveTo>
                <a:cubicBezTo>
                  <a:pt x="1023483" y="175550"/>
                  <a:pt x="892250" y="111203"/>
                  <a:pt x="787263" y="83263"/>
                </a:cubicBezTo>
                <a:cubicBezTo>
                  <a:pt x="682276" y="55323"/>
                  <a:pt x="470610" y="-12410"/>
                  <a:pt x="340223" y="1983"/>
                </a:cubicBezTo>
                <a:cubicBezTo>
                  <a:pt x="209836" y="16376"/>
                  <a:pt x="34576" y="155230"/>
                  <a:pt x="4943" y="169623"/>
                </a:cubicBezTo>
                <a:cubicBezTo>
                  <a:pt x="-24690" y="184016"/>
                  <a:pt x="85376" y="108663"/>
                  <a:pt x="162423" y="88343"/>
                </a:cubicBezTo>
                <a:cubicBezTo>
                  <a:pt x="239470" y="68023"/>
                  <a:pt x="334296" y="35850"/>
                  <a:pt x="467223" y="47703"/>
                </a:cubicBezTo>
                <a:cubicBezTo>
                  <a:pt x="600150" y="59556"/>
                  <a:pt x="916803" y="163696"/>
                  <a:pt x="970143" y="16962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B0B74141-AE4A-48E5-8159-4C27464AE138}"/>
              </a:ext>
            </a:extLst>
          </p:cNvPr>
          <p:cNvSpPr/>
          <p:nvPr/>
        </p:nvSpPr>
        <p:spPr>
          <a:xfrm>
            <a:off x="4708034" y="482916"/>
            <a:ext cx="1143444" cy="193638"/>
          </a:xfrm>
          <a:custGeom>
            <a:avLst/>
            <a:gdLst>
              <a:gd name="connsiteX0" fmla="*/ 1123806 w 1143444"/>
              <a:gd name="connsiteY0" fmla="*/ 30164 h 193638"/>
              <a:gd name="connsiteX1" fmla="*/ 849486 w 1143444"/>
              <a:gd name="connsiteY1" fmla="*/ 4764 h 193638"/>
              <a:gd name="connsiteX2" fmla="*/ 585326 w 1143444"/>
              <a:gd name="connsiteY2" fmla="*/ 20004 h 193638"/>
              <a:gd name="connsiteX3" fmla="*/ 11286 w 1143444"/>
              <a:gd name="connsiteY3" fmla="*/ 192724 h 193638"/>
              <a:gd name="connsiteX4" fmla="*/ 275446 w 1143444"/>
              <a:gd name="connsiteY4" fmla="*/ 86044 h 193638"/>
              <a:gd name="connsiteX5" fmla="*/ 1123806 w 1143444"/>
              <a:gd name="connsiteY5" fmla="*/ 30164 h 19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444" h="193638">
                <a:moveTo>
                  <a:pt x="1123806" y="30164"/>
                </a:moveTo>
                <a:cubicBezTo>
                  <a:pt x="1219479" y="16617"/>
                  <a:pt x="939233" y="6457"/>
                  <a:pt x="849486" y="4764"/>
                </a:cubicBezTo>
                <a:cubicBezTo>
                  <a:pt x="759739" y="3071"/>
                  <a:pt x="725026" y="-11323"/>
                  <a:pt x="585326" y="20004"/>
                </a:cubicBezTo>
                <a:cubicBezTo>
                  <a:pt x="445626" y="51331"/>
                  <a:pt x="62933" y="181717"/>
                  <a:pt x="11286" y="192724"/>
                </a:cubicBezTo>
                <a:cubicBezTo>
                  <a:pt x="-40361" y="203731"/>
                  <a:pt x="91719" y="112291"/>
                  <a:pt x="275446" y="86044"/>
                </a:cubicBezTo>
                <a:cubicBezTo>
                  <a:pt x="459173" y="59797"/>
                  <a:pt x="1028133" y="43711"/>
                  <a:pt x="1123806" y="3016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A3CF58DC-6BBE-489E-B22F-A6E64102137F}"/>
              </a:ext>
            </a:extLst>
          </p:cNvPr>
          <p:cNvSpPr/>
          <p:nvPr/>
        </p:nvSpPr>
        <p:spPr>
          <a:xfrm>
            <a:off x="4150152" y="1403614"/>
            <a:ext cx="494856" cy="309615"/>
          </a:xfrm>
          <a:custGeom>
            <a:avLst/>
            <a:gdLst>
              <a:gd name="connsiteX0" fmla="*/ 477728 w 494856"/>
              <a:gd name="connsiteY0" fmla="*/ 23866 h 309615"/>
              <a:gd name="connsiteX1" fmla="*/ 376128 w 494856"/>
              <a:gd name="connsiteY1" fmla="*/ 28946 h 309615"/>
              <a:gd name="connsiteX2" fmla="*/ 56088 w 494856"/>
              <a:gd name="connsiteY2" fmla="*/ 191506 h 309615"/>
              <a:gd name="connsiteX3" fmla="*/ 5288 w 494856"/>
              <a:gd name="connsiteY3" fmla="*/ 298186 h 309615"/>
              <a:gd name="connsiteX4" fmla="*/ 51008 w 494856"/>
              <a:gd name="connsiteY4" fmla="*/ 272786 h 309615"/>
              <a:gd name="connsiteX5" fmla="*/ 477728 w 494856"/>
              <a:gd name="connsiteY5" fmla="*/ 23866 h 30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856" h="309615">
                <a:moveTo>
                  <a:pt x="477728" y="23866"/>
                </a:moveTo>
                <a:cubicBezTo>
                  <a:pt x="531915" y="-16774"/>
                  <a:pt x="446401" y="1006"/>
                  <a:pt x="376128" y="28946"/>
                </a:cubicBezTo>
                <a:cubicBezTo>
                  <a:pt x="305855" y="56886"/>
                  <a:pt x="117895" y="146633"/>
                  <a:pt x="56088" y="191506"/>
                </a:cubicBezTo>
                <a:cubicBezTo>
                  <a:pt x="-5719" y="236379"/>
                  <a:pt x="6135" y="284640"/>
                  <a:pt x="5288" y="298186"/>
                </a:cubicBezTo>
                <a:cubicBezTo>
                  <a:pt x="4441" y="311732"/>
                  <a:pt x="-21805" y="322739"/>
                  <a:pt x="51008" y="272786"/>
                </a:cubicBezTo>
                <a:cubicBezTo>
                  <a:pt x="123821" y="222833"/>
                  <a:pt x="423541" y="64506"/>
                  <a:pt x="477728" y="238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419AA2BA-5C96-401A-9C54-502AF3A052D8}"/>
              </a:ext>
            </a:extLst>
          </p:cNvPr>
          <p:cNvSpPr/>
          <p:nvPr/>
        </p:nvSpPr>
        <p:spPr>
          <a:xfrm>
            <a:off x="9139705" y="4797458"/>
            <a:ext cx="213328" cy="236054"/>
          </a:xfrm>
          <a:custGeom>
            <a:avLst/>
            <a:gdLst>
              <a:gd name="connsiteX0" fmla="*/ 62 w 213328"/>
              <a:gd name="connsiteY0" fmla="*/ 235975 h 236054"/>
              <a:gd name="connsiteX1" fmla="*/ 118595 w 213328"/>
              <a:gd name="connsiteY1" fmla="*/ 37009 h 236054"/>
              <a:gd name="connsiteX2" fmla="*/ 165162 w 213328"/>
              <a:gd name="connsiteY2" fmla="*/ 7375 h 236054"/>
              <a:gd name="connsiteX3" fmla="*/ 194795 w 213328"/>
              <a:gd name="connsiteY3" fmla="*/ 125909 h 236054"/>
              <a:gd name="connsiteX4" fmla="*/ 207495 w 213328"/>
              <a:gd name="connsiteY4" fmla="*/ 113209 h 236054"/>
              <a:gd name="connsiteX5" fmla="*/ 207495 w 213328"/>
              <a:gd name="connsiteY5" fmla="*/ 41242 h 236054"/>
              <a:gd name="connsiteX6" fmla="*/ 135528 w 213328"/>
              <a:gd name="connsiteY6" fmla="*/ 11609 h 236054"/>
              <a:gd name="connsiteX7" fmla="*/ 62 w 213328"/>
              <a:gd name="connsiteY7" fmla="*/ 235975 h 23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328" h="236054">
                <a:moveTo>
                  <a:pt x="62" y="235975"/>
                </a:moveTo>
                <a:cubicBezTo>
                  <a:pt x="-2760" y="240208"/>
                  <a:pt x="91078" y="75109"/>
                  <a:pt x="118595" y="37009"/>
                </a:cubicBezTo>
                <a:cubicBezTo>
                  <a:pt x="146112" y="-1091"/>
                  <a:pt x="152462" y="-7442"/>
                  <a:pt x="165162" y="7375"/>
                </a:cubicBezTo>
                <a:cubicBezTo>
                  <a:pt x="177862" y="22192"/>
                  <a:pt x="187740" y="108270"/>
                  <a:pt x="194795" y="125909"/>
                </a:cubicBezTo>
                <a:cubicBezTo>
                  <a:pt x="201851" y="143548"/>
                  <a:pt x="205378" y="127320"/>
                  <a:pt x="207495" y="113209"/>
                </a:cubicBezTo>
                <a:cubicBezTo>
                  <a:pt x="209612" y="99098"/>
                  <a:pt x="219490" y="58175"/>
                  <a:pt x="207495" y="41242"/>
                </a:cubicBezTo>
                <a:cubicBezTo>
                  <a:pt x="195501" y="24309"/>
                  <a:pt x="170100" y="-17319"/>
                  <a:pt x="135528" y="11609"/>
                </a:cubicBezTo>
                <a:cubicBezTo>
                  <a:pt x="100956" y="40537"/>
                  <a:pt x="2884" y="231742"/>
                  <a:pt x="62" y="2359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21C3CC90-C220-4BDC-B8BC-D8902AF2A4B8}"/>
              </a:ext>
            </a:extLst>
          </p:cNvPr>
          <p:cNvSpPr/>
          <p:nvPr/>
        </p:nvSpPr>
        <p:spPr>
          <a:xfrm>
            <a:off x="8743091" y="5041267"/>
            <a:ext cx="434780" cy="1105088"/>
          </a:xfrm>
          <a:custGeom>
            <a:avLst/>
            <a:gdLst>
              <a:gd name="connsiteX0" fmla="*/ 426309 w 434780"/>
              <a:gd name="connsiteY0" fmla="*/ 633 h 1105088"/>
              <a:gd name="connsiteX1" fmla="*/ 417842 w 434780"/>
              <a:gd name="connsiteY1" fmla="*/ 457833 h 1105088"/>
              <a:gd name="connsiteX2" fmla="*/ 269676 w 434780"/>
              <a:gd name="connsiteY2" fmla="*/ 716066 h 1105088"/>
              <a:gd name="connsiteX3" fmla="*/ 53776 w 434780"/>
              <a:gd name="connsiteY3" fmla="*/ 1012400 h 1105088"/>
              <a:gd name="connsiteX4" fmla="*/ 7209 w 434780"/>
              <a:gd name="connsiteY4" fmla="*/ 1101300 h 1105088"/>
              <a:gd name="connsiteX5" fmla="*/ 172309 w 434780"/>
              <a:gd name="connsiteY5" fmla="*/ 910800 h 1105088"/>
              <a:gd name="connsiteX6" fmla="*/ 371276 w 434780"/>
              <a:gd name="connsiteY6" fmla="*/ 563666 h 1105088"/>
              <a:gd name="connsiteX7" fmla="*/ 426309 w 434780"/>
              <a:gd name="connsiteY7" fmla="*/ 633 h 110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780" h="1105088">
                <a:moveTo>
                  <a:pt x="426309" y="633"/>
                </a:moveTo>
                <a:cubicBezTo>
                  <a:pt x="434070" y="-17006"/>
                  <a:pt x="443947" y="338594"/>
                  <a:pt x="417842" y="457833"/>
                </a:cubicBezTo>
                <a:cubicBezTo>
                  <a:pt x="391737" y="577072"/>
                  <a:pt x="330354" y="623638"/>
                  <a:pt x="269676" y="716066"/>
                </a:cubicBezTo>
                <a:cubicBezTo>
                  <a:pt x="208998" y="808494"/>
                  <a:pt x="97520" y="948194"/>
                  <a:pt x="53776" y="1012400"/>
                </a:cubicBezTo>
                <a:cubicBezTo>
                  <a:pt x="10032" y="1076606"/>
                  <a:pt x="-12546" y="1118233"/>
                  <a:pt x="7209" y="1101300"/>
                </a:cubicBezTo>
                <a:cubicBezTo>
                  <a:pt x="26964" y="1084367"/>
                  <a:pt x="111631" y="1000406"/>
                  <a:pt x="172309" y="910800"/>
                </a:cubicBezTo>
                <a:cubicBezTo>
                  <a:pt x="232987" y="821194"/>
                  <a:pt x="329648" y="711127"/>
                  <a:pt x="371276" y="563666"/>
                </a:cubicBezTo>
                <a:cubicBezTo>
                  <a:pt x="412904" y="416205"/>
                  <a:pt x="418548" y="18272"/>
                  <a:pt x="426309" y="6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175D70F7-7EA5-4D24-8704-C7365097E1A8}"/>
              </a:ext>
            </a:extLst>
          </p:cNvPr>
          <p:cNvSpPr/>
          <p:nvPr/>
        </p:nvSpPr>
        <p:spPr>
          <a:xfrm>
            <a:off x="8835267" y="4936065"/>
            <a:ext cx="453567" cy="1310481"/>
          </a:xfrm>
          <a:custGeom>
            <a:avLst/>
            <a:gdLst>
              <a:gd name="connsiteX0" fmla="*/ 414566 w 453567"/>
              <a:gd name="connsiteY0" fmla="*/ 2 h 1310481"/>
              <a:gd name="connsiteX1" fmla="*/ 452666 w 453567"/>
              <a:gd name="connsiteY1" fmla="*/ 249768 h 1310481"/>
              <a:gd name="connsiteX2" fmla="*/ 427266 w 453567"/>
              <a:gd name="connsiteY2" fmla="*/ 508002 h 1310481"/>
              <a:gd name="connsiteX3" fmla="*/ 283333 w 453567"/>
              <a:gd name="connsiteY3" fmla="*/ 901702 h 1310481"/>
              <a:gd name="connsiteX4" fmla="*/ 130933 w 453567"/>
              <a:gd name="connsiteY4" fmla="*/ 1185335 h 1310481"/>
              <a:gd name="connsiteX5" fmla="*/ 3933 w 453567"/>
              <a:gd name="connsiteY5" fmla="*/ 1308102 h 1310481"/>
              <a:gd name="connsiteX6" fmla="*/ 54733 w 453567"/>
              <a:gd name="connsiteY6" fmla="*/ 1231902 h 1310481"/>
              <a:gd name="connsiteX7" fmla="*/ 274866 w 453567"/>
              <a:gd name="connsiteY7" fmla="*/ 850902 h 1310481"/>
              <a:gd name="connsiteX8" fmla="*/ 384933 w 453567"/>
              <a:gd name="connsiteY8" fmla="*/ 512235 h 1310481"/>
              <a:gd name="connsiteX9" fmla="*/ 389166 w 453567"/>
              <a:gd name="connsiteY9" fmla="*/ 254002 h 1310481"/>
              <a:gd name="connsiteX10" fmla="*/ 414566 w 453567"/>
              <a:gd name="connsiteY10" fmla="*/ 2 h 131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567" h="1310481">
                <a:moveTo>
                  <a:pt x="414566" y="2"/>
                </a:moveTo>
                <a:cubicBezTo>
                  <a:pt x="425149" y="-704"/>
                  <a:pt x="450549" y="165101"/>
                  <a:pt x="452666" y="249768"/>
                </a:cubicBezTo>
                <a:cubicBezTo>
                  <a:pt x="454783" y="334435"/>
                  <a:pt x="455488" y="399346"/>
                  <a:pt x="427266" y="508002"/>
                </a:cubicBezTo>
                <a:cubicBezTo>
                  <a:pt x="399044" y="616658"/>
                  <a:pt x="332722" y="788813"/>
                  <a:pt x="283333" y="901702"/>
                </a:cubicBezTo>
                <a:cubicBezTo>
                  <a:pt x="233944" y="1014591"/>
                  <a:pt x="177500" y="1117602"/>
                  <a:pt x="130933" y="1185335"/>
                </a:cubicBezTo>
                <a:cubicBezTo>
                  <a:pt x="84366" y="1253068"/>
                  <a:pt x="16633" y="1300341"/>
                  <a:pt x="3933" y="1308102"/>
                </a:cubicBezTo>
                <a:cubicBezTo>
                  <a:pt x="-8767" y="1315863"/>
                  <a:pt x="9578" y="1308102"/>
                  <a:pt x="54733" y="1231902"/>
                </a:cubicBezTo>
                <a:cubicBezTo>
                  <a:pt x="99888" y="1155702"/>
                  <a:pt x="219833" y="970846"/>
                  <a:pt x="274866" y="850902"/>
                </a:cubicBezTo>
                <a:cubicBezTo>
                  <a:pt x="329899" y="730958"/>
                  <a:pt x="365883" y="611718"/>
                  <a:pt x="384933" y="512235"/>
                </a:cubicBezTo>
                <a:cubicBezTo>
                  <a:pt x="403983" y="412752"/>
                  <a:pt x="388460" y="336552"/>
                  <a:pt x="389166" y="254002"/>
                </a:cubicBezTo>
                <a:cubicBezTo>
                  <a:pt x="389871" y="171452"/>
                  <a:pt x="403983" y="708"/>
                  <a:pt x="414566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DB4032AF-320A-4211-A1B2-9807E9DAA629}"/>
              </a:ext>
            </a:extLst>
          </p:cNvPr>
          <p:cNvSpPr/>
          <p:nvPr/>
        </p:nvSpPr>
        <p:spPr>
          <a:xfrm>
            <a:off x="8705136" y="5405962"/>
            <a:ext cx="247364" cy="87668"/>
          </a:xfrm>
          <a:custGeom>
            <a:avLst/>
            <a:gdLst>
              <a:gd name="connsiteX0" fmla="*/ 2831 w 247364"/>
              <a:gd name="connsiteY0" fmla="*/ 5 h 87668"/>
              <a:gd name="connsiteX1" fmla="*/ 79031 w 247364"/>
              <a:gd name="connsiteY1" fmla="*/ 80438 h 87668"/>
              <a:gd name="connsiteX2" fmla="*/ 244131 w 247364"/>
              <a:gd name="connsiteY2" fmla="*/ 76205 h 87668"/>
              <a:gd name="connsiteX3" fmla="*/ 172164 w 247364"/>
              <a:gd name="connsiteY3" fmla="*/ 84671 h 87668"/>
              <a:gd name="connsiteX4" fmla="*/ 2831 w 247364"/>
              <a:gd name="connsiteY4" fmla="*/ 5 h 8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364" h="87668">
                <a:moveTo>
                  <a:pt x="2831" y="5"/>
                </a:moveTo>
                <a:cubicBezTo>
                  <a:pt x="-12691" y="-700"/>
                  <a:pt x="38814" y="67738"/>
                  <a:pt x="79031" y="80438"/>
                </a:cubicBezTo>
                <a:cubicBezTo>
                  <a:pt x="119248" y="93138"/>
                  <a:pt x="228609" y="75500"/>
                  <a:pt x="244131" y="76205"/>
                </a:cubicBezTo>
                <a:cubicBezTo>
                  <a:pt x="259653" y="76910"/>
                  <a:pt x="216614" y="94549"/>
                  <a:pt x="172164" y="84671"/>
                </a:cubicBezTo>
                <a:cubicBezTo>
                  <a:pt x="127714" y="74793"/>
                  <a:pt x="18353" y="710"/>
                  <a:pt x="2831" y="5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E8DAB0C2-2822-4433-88F8-054183E2D7F7}"/>
              </a:ext>
            </a:extLst>
          </p:cNvPr>
          <p:cNvSpPr/>
          <p:nvPr/>
        </p:nvSpPr>
        <p:spPr>
          <a:xfrm>
            <a:off x="8692685" y="5562407"/>
            <a:ext cx="317336" cy="63809"/>
          </a:xfrm>
          <a:custGeom>
            <a:avLst/>
            <a:gdLst>
              <a:gd name="connsiteX0" fmla="*/ 2582 w 317336"/>
              <a:gd name="connsiteY0" fmla="*/ 193 h 63809"/>
              <a:gd name="connsiteX1" fmla="*/ 91482 w 317336"/>
              <a:gd name="connsiteY1" fmla="*/ 63693 h 63809"/>
              <a:gd name="connsiteX2" fmla="*/ 315848 w 317336"/>
              <a:gd name="connsiteY2" fmla="*/ 17126 h 63809"/>
              <a:gd name="connsiteX3" fmla="*/ 180382 w 317336"/>
              <a:gd name="connsiteY3" fmla="*/ 42526 h 63809"/>
              <a:gd name="connsiteX4" fmla="*/ 2582 w 317336"/>
              <a:gd name="connsiteY4" fmla="*/ 193 h 6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336" h="63809">
                <a:moveTo>
                  <a:pt x="2582" y="193"/>
                </a:moveTo>
                <a:cubicBezTo>
                  <a:pt x="-12235" y="3721"/>
                  <a:pt x="39271" y="60871"/>
                  <a:pt x="91482" y="63693"/>
                </a:cubicBezTo>
                <a:cubicBezTo>
                  <a:pt x="143693" y="66515"/>
                  <a:pt x="315848" y="17126"/>
                  <a:pt x="315848" y="17126"/>
                </a:cubicBezTo>
                <a:cubicBezTo>
                  <a:pt x="330665" y="13598"/>
                  <a:pt x="231182" y="42526"/>
                  <a:pt x="180382" y="42526"/>
                </a:cubicBezTo>
                <a:cubicBezTo>
                  <a:pt x="129582" y="42526"/>
                  <a:pt x="17399" y="-3335"/>
                  <a:pt x="2582" y="19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2C258071-CD0E-4DCC-9125-547E601460C6}"/>
              </a:ext>
            </a:extLst>
          </p:cNvPr>
          <p:cNvSpPr/>
          <p:nvPr/>
        </p:nvSpPr>
        <p:spPr>
          <a:xfrm>
            <a:off x="8667599" y="5626094"/>
            <a:ext cx="320313" cy="67919"/>
          </a:xfrm>
          <a:custGeom>
            <a:avLst/>
            <a:gdLst>
              <a:gd name="connsiteX0" fmla="*/ 2268 w 320313"/>
              <a:gd name="connsiteY0" fmla="*/ 21173 h 67919"/>
              <a:gd name="connsiteX1" fmla="*/ 133501 w 320313"/>
              <a:gd name="connsiteY1" fmla="*/ 67739 h 67919"/>
              <a:gd name="connsiteX2" fmla="*/ 315534 w 320313"/>
              <a:gd name="connsiteY2" fmla="*/ 6 h 67919"/>
              <a:gd name="connsiteX3" fmla="*/ 243568 w 320313"/>
              <a:gd name="connsiteY3" fmla="*/ 63506 h 67919"/>
              <a:gd name="connsiteX4" fmla="*/ 2268 w 320313"/>
              <a:gd name="connsiteY4" fmla="*/ 21173 h 6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13" h="67919">
                <a:moveTo>
                  <a:pt x="2268" y="21173"/>
                </a:moveTo>
                <a:cubicBezTo>
                  <a:pt x="-16076" y="21878"/>
                  <a:pt x="81290" y="71267"/>
                  <a:pt x="133501" y="67739"/>
                </a:cubicBezTo>
                <a:cubicBezTo>
                  <a:pt x="185712" y="64211"/>
                  <a:pt x="297190" y="711"/>
                  <a:pt x="315534" y="6"/>
                </a:cubicBezTo>
                <a:cubicBezTo>
                  <a:pt x="333878" y="-699"/>
                  <a:pt x="297190" y="57156"/>
                  <a:pt x="243568" y="63506"/>
                </a:cubicBezTo>
                <a:cubicBezTo>
                  <a:pt x="189946" y="69856"/>
                  <a:pt x="20612" y="20468"/>
                  <a:pt x="2268" y="2117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C3AFCD91-5141-46AC-A0D9-2B5C0098ED36}"/>
              </a:ext>
            </a:extLst>
          </p:cNvPr>
          <p:cNvSpPr/>
          <p:nvPr/>
        </p:nvSpPr>
        <p:spPr>
          <a:xfrm>
            <a:off x="8694033" y="5727334"/>
            <a:ext cx="265506" cy="72608"/>
          </a:xfrm>
          <a:custGeom>
            <a:avLst/>
            <a:gdLst>
              <a:gd name="connsiteX0" fmla="*/ 1234 w 265506"/>
              <a:gd name="connsiteY0" fmla="*/ 366 h 72608"/>
              <a:gd name="connsiteX1" fmla="*/ 111300 w 265506"/>
              <a:gd name="connsiteY1" fmla="*/ 72333 h 72608"/>
              <a:gd name="connsiteX2" fmla="*/ 263700 w 265506"/>
              <a:gd name="connsiteY2" fmla="*/ 25766 h 72608"/>
              <a:gd name="connsiteX3" fmla="*/ 183267 w 265506"/>
              <a:gd name="connsiteY3" fmla="*/ 42699 h 72608"/>
              <a:gd name="connsiteX4" fmla="*/ 1234 w 265506"/>
              <a:gd name="connsiteY4" fmla="*/ 366 h 7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506" h="72608">
                <a:moveTo>
                  <a:pt x="1234" y="366"/>
                </a:moveTo>
                <a:cubicBezTo>
                  <a:pt x="-10760" y="5305"/>
                  <a:pt x="67556" y="68100"/>
                  <a:pt x="111300" y="72333"/>
                </a:cubicBezTo>
                <a:cubicBezTo>
                  <a:pt x="155044" y="76566"/>
                  <a:pt x="251706" y="30705"/>
                  <a:pt x="263700" y="25766"/>
                </a:cubicBezTo>
                <a:cubicBezTo>
                  <a:pt x="275694" y="20827"/>
                  <a:pt x="225600" y="43404"/>
                  <a:pt x="183267" y="42699"/>
                </a:cubicBezTo>
                <a:cubicBezTo>
                  <a:pt x="140934" y="41994"/>
                  <a:pt x="13228" y="-4573"/>
                  <a:pt x="1234" y="366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FF2DC275-FA63-4806-8CDC-71AF67C6D00D}"/>
              </a:ext>
            </a:extLst>
          </p:cNvPr>
          <p:cNvSpPr/>
          <p:nvPr/>
        </p:nvSpPr>
        <p:spPr>
          <a:xfrm>
            <a:off x="4576765" y="8679700"/>
            <a:ext cx="367918" cy="909738"/>
          </a:xfrm>
          <a:custGeom>
            <a:avLst/>
            <a:gdLst>
              <a:gd name="connsiteX0" fmla="*/ 264742 w 367918"/>
              <a:gd name="connsiteY0" fmla="*/ 2287 h 909738"/>
              <a:gd name="connsiteX1" fmla="*/ 43361 w 367918"/>
              <a:gd name="connsiteY1" fmla="*/ 242919 h 909738"/>
              <a:gd name="connsiteX2" fmla="*/ 4860 w 367918"/>
              <a:gd name="connsiteY2" fmla="*/ 445049 h 909738"/>
              <a:gd name="connsiteX3" fmla="*/ 110738 w 367918"/>
              <a:gd name="connsiteY3" fmla="*/ 743433 h 909738"/>
              <a:gd name="connsiteX4" fmla="*/ 360995 w 367918"/>
              <a:gd name="connsiteY4" fmla="*/ 907062 h 909738"/>
              <a:gd name="connsiteX5" fmla="*/ 303243 w 367918"/>
              <a:gd name="connsiteY5" fmla="*/ 849311 h 909738"/>
              <a:gd name="connsiteX6" fmla="*/ 206991 w 367918"/>
              <a:gd name="connsiteY6" fmla="*/ 753058 h 909738"/>
              <a:gd name="connsiteX7" fmla="*/ 120363 w 367918"/>
              <a:gd name="connsiteY7" fmla="*/ 522052 h 909738"/>
              <a:gd name="connsiteX8" fmla="*/ 81862 w 367918"/>
              <a:gd name="connsiteY8" fmla="*/ 377673 h 909738"/>
              <a:gd name="connsiteX9" fmla="*/ 120363 w 367918"/>
              <a:gd name="connsiteY9" fmla="*/ 137041 h 909738"/>
              <a:gd name="connsiteX10" fmla="*/ 264742 w 367918"/>
              <a:gd name="connsiteY10" fmla="*/ 2287 h 90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7918" h="909738">
                <a:moveTo>
                  <a:pt x="264742" y="2287"/>
                </a:moveTo>
                <a:cubicBezTo>
                  <a:pt x="251908" y="19933"/>
                  <a:pt x="86675" y="169125"/>
                  <a:pt x="43361" y="242919"/>
                </a:cubicBezTo>
                <a:cubicBezTo>
                  <a:pt x="47" y="316713"/>
                  <a:pt x="-6370" y="361630"/>
                  <a:pt x="4860" y="445049"/>
                </a:cubicBezTo>
                <a:cubicBezTo>
                  <a:pt x="16089" y="528468"/>
                  <a:pt x="51382" y="666431"/>
                  <a:pt x="110738" y="743433"/>
                </a:cubicBezTo>
                <a:cubicBezTo>
                  <a:pt x="170094" y="820435"/>
                  <a:pt x="328911" y="889416"/>
                  <a:pt x="360995" y="907062"/>
                </a:cubicBezTo>
                <a:cubicBezTo>
                  <a:pt x="393079" y="924708"/>
                  <a:pt x="303243" y="849311"/>
                  <a:pt x="303243" y="849311"/>
                </a:cubicBezTo>
                <a:cubicBezTo>
                  <a:pt x="277576" y="823644"/>
                  <a:pt x="237471" y="807601"/>
                  <a:pt x="206991" y="753058"/>
                </a:cubicBezTo>
                <a:cubicBezTo>
                  <a:pt x="176511" y="698515"/>
                  <a:pt x="141218" y="584616"/>
                  <a:pt x="120363" y="522052"/>
                </a:cubicBezTo>
                <a:cubicBezTo>
                  <a:pt x="99508" y="459488"/>
                  <a:pt x="81862" y="441841"/>
                  <a:pt x="81862" y="377673"/>
                </a:cubicBezTo>
                <a:cubicBezTo>
                  <a:pt x="81862" y="313505"/>
                  <a:pt x="91487" y="201210"/>
                  <a:pt x="120363" y="137041"/>
                </a:cubicBezTo>
                <a:cubicBezTo>
                  <a:pt x="149239" y="72872"/>
                  <a:pt x="277576" y="-15359"/>
                  <a:pt x="264742" y="22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43460469-39F4-4E57-BF6E-A856D0FAC1AF}"/>
              </a:ext>
            </a:extLst>
          </p:cNvPr>
          <p:cNvSpPr/>
          <p:nvPr/>
        </p:nvSpPr>
        <p:spPr>
          <a:xfrm>
            <a:off x="3963666" y="8277013"/>
            <a:ext cx="541469" cy="724349"/>
          </a:xfrm>
          <a:custGeom>
            <a:avLst/>
            <a:gdLst>
              <a:gd name="connsiteX0" fmla="*/ 540957 w 541469"/>
              <a:gd name="connsiteY0" fmla="*/ 19964 h 724349"/>
              <a:gd name="connsiteX1" fmla="*/ 329201 w 541469"/>
              <a:gd name="connsiteY1" fmla="*/ 154718 h 724349"/>
              <a:gd name="connsiteX2" fmla="*/ 261825 w 541469"/>
              <a:gd name="connsiteY2" fmla="*/ 376099 h 724349"/>
              <a:gd name="connsiteX3" fmla="*/ 213698 w 541469"/>
              <a:gd name="connsiteY3" fmla="*/ 568604 h 724349"/>
              <a:gd name="connsiteX4" fmla="*/ 127071 w 541469"/>
              <a:gd name="connsiteY4" fmla="*/ 684107 h 724349"/>
              <a:gd name="connsiteX5" fmla="*/ 1942 w 541469"/>
              <a:gd name="connsiteY5" fmla="*/ 722608 h 724349"/>
              <a:gd name="connsiteX6" fmla="*/ 232949 w 541469"/>
              <a:gd name="connsiteY6" fmla="*/ 635981 h 724349"/>
              <a:gd name="connsiteX7" fmla="*/ 319576 w 541469"/>
              <a:gd name="connsiteY7" fmla="*/ 414600 h 724349"/>
              <a:gd name="connsiteX8" fmla="*/ 319576 w 541469"/>
              <a:gd name="connsiteY8" fmla="*/ 202844 h 724349"/>
              <a:gd name="connsiteX9" fmla="*/ 261825 w 541469"/>
              <a:gd name="connsiteY9" fmla="*/ 19964 h 724349"/>
              <a:gd name="connsiteX10" fmla="*/ 540957 w 541469"/>
              <a:gd name="connsiteY10" fmla="*/ 19964 h 72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1469" h="724349">
                <a:moveTo>
                  <a:pt x="540957" y="19964"/>
                </a:moveTo>
                <a:cubicBezTo>
                  <a:pt x="552186" y="42423"/>
                  <a:pt x="375723" y="95362"/>
                  <a:pt x="329201" y="154718"/>
                </a:cubicBezTo>
                <a:cubicBezTo>
                  <a:pt x="282679" y="214074"/>
                  <a:pt x="281075" y="307118"/>
                  <a:pt x="261825" y="376099"/>
                </a:cubicBezTo>
                <a:cubicBezTo>
                  <a:pt x="242574" y="445080"/>
                  <a:pt x="236157" y="517269"/>
                  <a:pt x="213698" y="568604"/>
                </a:cubicBezTo>
                <a:cubicBezTo>
                  <a:pt x="191239" y="619939"/>
                  <a:pt x="162364" y="658440"/>
                  <a:pt x="127071" y="684107"/>
                </a:cubicBezTo>
                <a:cubicBezTo>
                  <a:pt x="91778" y="709774"/>
                  <a:pt x="-15704" y="730629"/>
                  <a:pt x="1942" y="722608"/>
                </a:cubicBezTo>
                <a:cubicBezTo>
                  <a:pt x="19588" y="714587"/>
                  <a:pt x="180010" y="687316"/>
                  <a:pt x="232949" y="635981"/>
                </a:cubicBezTo>
                <a:cubicBezTo>
                  <a:pt x="285888" y="584646"/>
                  <a:pt x="305138" y="486790"/>
                  <a:pt x="319576" y="414600"/>
                </a:cubicBezTo>
                <a:cubicBezTo>
                  <a:pt x="334014" y="342410"/>
                  <a:pt x="329201" y="268617"/>
                  <a:pt x="319576" y="202844"/>
                </a:cubicBezTo>
                <a:cubicBezTo>
                  <a:pt x="309951" y="137071"/>
                  <a:pt x="220116" y="50444"/>
                  <a:pt x="261825" y="19964"/>
                </a:cubicBezTo>
                <a:cubicBezTo>
                  <a:pt x="303534" y="-10516"/>
                  <a:pt x="529728" y="-2495"/>
                  <a:pt x="540957" y="199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C2E92F0E-03A6-4940-9B30-CB732D601F32}"/>
              </a:ext>
            </a:extLst>
          </p:cNvPr>
          <p:cNvSpPr/>
          <p:nvPr/>
        </p:nvSpPr>
        <p:spPr>
          <a:xfrm>
            <a:off x="3715338" y="9111328"/>
            <a:ext cx="544970" cy="427343"/>
          </a:xfrm>
          <a:custGeom>
            <a:avLst/>
            <a:gdLst>
              <a:gd name="connsiteX0" fmla="*/ 539028 w 544970"/>
              <a:gd name="connsiteY0" fmla="*/ 3796 h 427343"/>
              <a:gd name="connsiteX1" fmla="*/ 413900 w 544970"/>
              <a:gd name="connsiteY1" fmla="*/ 157800 h 427343"/>
              <a:gd name="connsiteX2" fmla="*/ 231020 w 544970"/>
              <a:gd name="connsiteY2" fmla="*/ 331055 h 427343"/>
              <a:gd name="connsiteX3" fmla="*/ 14 w 544970"/>
              <a:gd name="connsiteY3" fmla="*/ 427308 h 427343"/>
              <a:gd name="connsiteX4" fmla="*/ 221395 w 544970"/>
              <a:gd name="connsiteY4" fmla="*/ 321430 h 427343"/>
              <a:gd name="connsiteX5" fmla="*/ 539028 w 544970"/>
              <a:gd name="connsiteY5" fmla="*/ 3796 h 42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970" h="427343">
                <a:moveTo>
                  <a:pt x="539028" y="3796"/>
                </a:moveTo>
                <a:cubicBezTo>
                  <a:pt x="571112" y="-23476"/>
                  <a:pt x="465235" y="103257"/>
                  <a:pt x="413900" y="157800"/>
                </a:cubicBezTo>
                <a:cubicBezTo>
                  <a:pt x="362565" y="212343"/>
                  <a:pt x="300001" y="286137"/>
                  <a:pt x="231020" y="331055"/>
                </a:cubicBezTo>
                <a:cubicBezTo>
                  <a:pt x="162039" y="375973"/>
                  <a:pt x="1618" y="428912"/>
                  <a:pt x="14" y="427308"/>
                </a:cubicBezTo>
                <a:cubicBezTo>
                  <a:pt x="-1590" y="425704"/>
                  <a:pt x="128351" y="396828"/>
                  <a:pt x="221395" y="321430"/>
                </a:cubicBezTo>
                <a:cubicBezTo>
                  <a:pt x="314439" y="246032"/>
                  <a:pt x="506944" y="31068"/>
                  <a:pt x="539028" y="37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4D67438C-53B8-42E1-A3DB-2FB71BDD35AE}"/>
              </a:ext>
            </a:extLst>
          </p:cNvPr>
          <p:cNvSpPr/>
          <p:nvPr/>
        </p:nvSpPr>
        <p:spPr>
          <a:xfrm>
            <a:off x="4418941" y="8657629"/>
            <a:ext cx="385315" cy="950677"/>
          </a:xfrm>
          <a:custGeom>
            <a:avLst/>
            <a:gdLst>
              <a:gd name="connsiteX0" fmla="*/ 239686 w 385315"/>
              <a:gd name="connsiteY0" fmla="*/ 5108 h 950677"/>
              <a:gd name="connsiteX1" fmla="*/ 47181 w 385315"/>
              <a:gd name="connsiteY1" fmla="*/ 332367 h 950677"/>
              <a:gd name="connsiteX2" fmla="*/ 27931 w 385315"/>
              <a:gd name="connsiteY2" fmla="*/ 659626 h 950677"/>
              <a:gd name="connsiteX3" fmla="*/ 384065 w 385315"/>
              <a:gd name="connsiteY3" fmla="*/ 948384 h 950677"/>
              <a:gd name="connsiteX4" fmla="*/ 143434 w 385315"/>
              <a:gd name="connsiteY4" fmla="*/ 784754 h 950677"/>
              <a:gd name="connsiteX5" fmla="*/ 76057 w 385315"/>
              <a:gd name="connsiteY5" fmla="*/ 601874 h 950677"/>
              <a:gd name="connsiteX6" fmla="*/ 239686 w 385315"/>
              <a:gd name="connsiteY6" fmla="*/ 5108 h 95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5315" h="950677">
                <a:moveTo>
                  <a:pt x="239686" y="5108"/>
                </a:moveTo>
                <a:cubicBezTo>
                  <a:pt x="234873" y="-39810"/>
                  <a:pt x="82474" y="223281"/>
                  <a:pt x="47181" y="332367"/>
                </a:cubicBezTo>
                <a:cubicBezTo>
                  <a:pt x="11888" y="441453"/>
                  <a:pt x="-28216" y="556956"/>
                  <a:pt x="27931" y="659626"/>
                </a:cubicBezTo>
                <a:cubicBezTo>
                  <a:pt x="84078" y="762296"/>
                  <a:pt x="364815" y="927529"/>
                  <a:pt x="384065" y="948384"/>
                </a:cubicBezTo>
                <a:cubicBezTo>
                  <a:pt x="403315" y="969239"/>
                  <a:pt x="194769" y="842506"/>
                  <a:pt x="143434" y="784754"/>
                </a:cubicBezTo>
                <a:cubicBezTo>
                  <a:pt x="92099" y="727002"/>
                  <a:pt x="61619" y="730211"/>
                  <a:pt x="76057" y="601874"/>
                </a:cubicBezTo>
                <a:cubicBezTo>
                  <a:pt x="90495" y="473537"/>
                  <a:pt x="244499" y="50026"/>
                  <a:pt x="239686" y="51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F51142E6-7CE0-4300-B2C5-CD34658F46D4}"/>
              </a:ext>
            </a:extLst>
          </p:cNvPr>
          <p:cNvSpPr/>
          <p:nvPr/>
        </p:nvSpPr>
        <p:spPr>
          <a:xfrm>
            <a:off x="4201326" y="8445504"/>
            <a:ext cx="331789" cy="1144290"/>
          </a:xfrm>
          <a:custGeom>
            <a:avLst/>
            <a:gdLst>
              <a:gd name="connsiteX0" fmla="*/ 322548 w 331789"/>
              <a:gd name="connsiteY0" fmla="*/ 5477 h 1144290"/>
              <a:gd name="connsiteX1" fmla="*/ 24165 w 331789"/>
              <a:gd name="connsiteY1" fmla="*/ 515616 h 1144290"/>
              <a:gd name="connsiteX2" fmla="*/ 72291 w 331789"/>
              <a:gd name="connsiteY2" fmla="*/ 833250 h 1144290"/>
              <a:gd name="connsiteX3" fmla="*/ 274421 w 331789"/>
              <a:gd name="connsiteY3" fmla="*/ 1141258 h 1144290"/>
              <a:gd name="connsiteX4" fmla="*/ 24165 w 331789"/>
              <a:gd name="connsiteY4" fmla="*/ 977629 h 1144290"/>
              <a:gd name="connsiteX5" fmla="*/ 33790 w 331789"/>
              <a:gd name="connsiteY5" fmla="*/ 765873 h 1144290"/>
              <a:gd name="connsiteX6" fmla="*/ 235920 w 331789"/>
              <a:gd name="connsiteY6" fmla="*/ 274984 h 1144290"/>
              <a:gd name="connsiteX7" fmla="*/ 322548 w 331789"/>
              <a:gd name="connsiteY7" fmla="*/ 5477 h 114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789" h="1144290">
                <a:moveTo>
                  <a:pt x="322548" y="5477"/>
                </a:moveTo>
                <a:cubicBezTo>
                  <a:pt x="287256" y="45582"/>
                  <a:pt x="65874" y="377654"/>
                  <a:pt x="24165" y="515616"/>
                </a:cubicBezTo>
                <a:cubicBezTo>
                  <a:pt x="-17544" y="653578"/>
                  <a:pt x="30582" y="728976"/>
                  <a:pt x="72291" y="833250"/>
                </a:cubicBezTo>
                <a:cubicBezTo>
                  <a:pt x="114000" y="937524"/>
                  <a:pt x="282442" y="1117195"/>
                  <a:pt x="274421" y="1141258"/>
                </a:cubicBezTo>
                <a:cubicBezTo>
                  <a:pt x="266400" y="1165321"/>
                  <a:pt x="64270" y="1040193"/>
                  <a:pt x="24165" y="977629"/>
                </a:cubicBezTo>
                <a:cubicBezTo>
                  <a:pt x="-15940" y="915065"/>
                  <a:pt x="-1503" y="882981"/>
                  <a:pt x="33790" y="765873"/>
                </a:cubicBezTo>
                <a:cubicBezTo>
                  <a:pt x="69082" y="648766"/>
                  <a:pt x="187794" y="395300"/>
                  <a:pt x="235920" y="274984"/>
                </a:cubicBezTo>
                <a:cubicBezTo>
                  <a:pt x="284046" y="154668"/>
                  <a:pt x="357840" y="-34628"/>
                  <a:pt x="322548" y="54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B9526372-A8F6-48BC-92C2-6C8AE3B5AD5E}"/>
              </a:ext>
            </a:extLst>
          </p:cNvPr>
          <p:cNvSpPr/>
          <p:nvPr/>
        </p:nvSpPr>
        <p:spPr>
          <a:xfrm>
            <a:off x="3474586" y="8793741"/>
            <a:ext cx="915568" cy="807093"/>
          </a:xfrm>
          <a:custGeom>
            <a:avLst/>
            <a:gdLst>
              <a:gd name="connsiteX0" fmla="*/ 914534 w 915568"/>
              <a:gd name="connsiteY0" fmla="*/ 4819 h 807093"/>
              <a:gd name="connsiteX1" fmla="*/ 370974 w 915568"/>
              <a:gd name="connsiteY1" fmla="*/ 319779 h 807093"/>
              <a:gd name="connsiteX2" fmla="*/ 20454 w 915568"/>
              <a:gd name="connsiteY2" fmla="*/ 782059 h 807093"/>
              <a:gd name="connsiteX3" fmla="*/ 61094 w 915568"/>
              <a:gd name="connsiteY3" fmla="*/ 726179 h 807093"/>
              <a:gd name="connsiteX4" fmla="*/ 223654 w 915568"/>
              <a:gd name="connsiteY4" fmla="*/ 563619 h 807093"/>
              <a:gd name="connsiteX5" fmla="*/ 914534 w 915568"/>
              <a:gd name="connsiteY5" fmla="*/ 4819 h 80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568" h="807093">
                <a:moveTo>
                  <a:pt x="914534" y="4819"/>
                </a:moveTo>
                <a:cubicBezTo>
                  <a:pt x="939087" y="-35821"/>
                  <a:pt x="519987" y="190239"/>
                  <a:pt x="370974" y="319779"/>
                </a:cubicBezTo>
                <a:cubicBezTo>
                  <a:pt x="221961" y="449319"/>
                  <a:pt x="72101" y="714326"/>
                  <a:pt x="20454" y="782059"/>
                </a:cubicBezTo>
                <a:cubicBezTo>
                  <a:pt x="-31193" y="849792"/>
                  <a:pt x="27227" y="762586"/>
                  <a:pt x="61094" y="726179"/>
                </a:cubicBezTo>
                <a:cubicBezTo>
                  <a:pt x="94961" y="689772"/>
                  <a:pt x="86494" y="682999"/>
                  <a:pt x="223654" y="563619"/>
                </a:cubicBezTo>
                <a:cubicBezTo>
                  <a:pt x="360814" y="444239"/>
                  <a:pt x="889981" y="45459"/>
                  <a:pt x="914534" y="4819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6F0413C6-B814-48C8-9B56-BAB5EF7CF933}"/>
              </a:ext>
            </a:extLst>
          </p:cNvPr>
          <p:cNvSpPr/>
          <p:nvPr/>
        </p:nvSpPr>
        <p:spPr>
          <a:xfrm>
            <a:off x="3780430" y="8152494"/>
            <a:ext cx="614633" cy="385301"/>
          </a:xfrm>
          <a:custGeom>
            <a:avLst/>
            <a:gdLst>
              <a:gd name="connsiteX0" fmla="*/ 613770 w 614633"/>
              <a:gd name="connsiteY0" fmla="*/ 381906 h 385301"/>
              <a:gd name="connsiteX1" fmla="*/ 242930 w 614633"/>
              <a:gd name="connsiteY1" fmla="*/ 300626 h 385301"/>
              <a:gd name="connsiteX2" fmla="*/ 4170 w 614633"/>
              <a:gd name="connsiteY2" fmla="*/ 906 h 385301"/>
              <a:gd name="connsiteX3" fmla="*/ 131170 w 614633"/>
              <a:gd name="connsiteY3" fmla="*/ 214266 h 385301"/>
              <a:gd name="connsiteX4" fmla="*/ 613770 w 614633"/>
              <a:gd name="connsiteY4" fmla="*/ 381906 h 38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633" h="385301">
                <a:moveTo>
                  <a:pt x="613770" y="381906"/>
                </a:moveTo>
                <a:cubicBezTo>
                  <a:pt x="632397" y="396299"/>
                  <a:pt x="344530" y="364126"/>
                  <a:pt x="242930" y="300626"/>
                </a:cubicBezTo>
                <a:cubicBezTo>
                  <a:pt x="141330" y="237126"/>
                  <a:pt x="22797" y="15299"/>
                  <a:pt x="4170" y="906"/>
                </a:cubicBezTo>
                <a:cubicBezTo>
                  <a:pt x="-14457" y="-13487"/>
                  <a:pt x="29570" y="147379"/>
                  <a:pt x="131170" y="214266"/>
                </a:cubicBezTo>
                <a:cubicBezTo>
                  <a:pt x="232770" y="281153"/>
                  <a:pt x="595143" y="367513"/>
                  <a:pt x="613770" y="381906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A574555F-CB2F-4955-AB59-79A8D7699D0B}"/>
              </a:ext>
            </a:extLst>
          </p:cNvPr>
          <p:cNvSpPr/>
          <p:nvPr/>
        </p:nvSpPr>
        <p:spPr>
          <a:xfrm>
            <a:off x="3845558" y="9032022"/>
            <a:ext cx="372118" cy="629332"/>
          </a:xfrm>
          <a:custGeom>
            <a:avLst/>
            <a:gdLst>
              <a:gd name="connsiteX0" fmla="*/ 370842 w 372118"/>
              <a:gd name="connsiteY0" fmla="*/ 218 h 629332"/>
              <a:gd name="connsiteX1" fmla="*/ 30482 w 372118"/>
              <a:gd name="connsiteY1" fmla="*/ 355818 h 629332"/>
              <a:gd name="connsiteX2" fmla="*/ 15242 w 372118"/>
              <a:gd name="connsiteY2" fmla="*/ 619978 h 629332"/>
              <a:gd name="connsiteX3" fmla="*/ 20322 w 372118"/>
              <a:gd name="connsiteY3" fmla="*/ 559018 h 629332"/>
              <a:gd name="connsiteX4" fmla="*/ 50802 w 372118"/>
              <a:gd name="connsiteY4" fmla="*/ 452338 h 629332"/>
              <a:gd name="connsiteX5" fmla="*/ 142242 w 372118"/>
              <a:gd name="connsiteY5" fmla="*/ 305018 h 629332"/>
              <a:gd name="connsiteX6" fmla="*/ 370842 w 372118"/>
              <a:gd name="connsiteY6" fmla="*/ 218 h 62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118" h="629332">
                <a:moveTo>
                  <a:pt x="370842" y="218"/>
                </a:moveTo>
                <a:cubicBezTo>
                  <a:pt x="352215" y="8685"/>
                  <a:pt x="89749" y="252525"/>
                  <a:pt x="30482" y="355818"/>
                </a:cubicBezTo>
                <a:cubicBezTo>
                  <a:pt x="-28785" y="459111"/>
                  <a:pt x="16935" y="586111"/>
                  <a:pt x="15242" y="619978"/>
                </a:cubicBezTo>
                <a:cubicBezTo>
                  <a:pt x="13549" y="653845"/>
                  <a:pt x="14395" y="586958"/>
                  <a:pt x="20322" y="559018"/>
                </a:cubicBezTo>
                <a:cubicBezTo>
                  <a:pt x="26249" y="531078"/>
                  <a:pt x="30482" y="494671"/>
                  <a:pt x="50802" y="452338"/>
                </a:cubicBezTo>
                <a:cubicBezTo>
                  <a:pt x="71122" y="410005"/>
                  <a:pt x="85515" y="378678"/>
                  <a:pt x="142242" y="305018"/>
                </a:cubicBezTo>
                <a:cubicBezTo>
                  <a:pt x="198969" y="231358"/>
                  <a:pt x="389469" y="-8249"/>
                  <a:pt x="370842" y="218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F8FC57F9-CC2C-40C9-B7DB-2E2BDECAFC24}"/>
              </a:ext>
            </a:extLst>
          </p:cNvPr>
          <p:cNvSpPr/>
          <p:nvPr/>
        </p:nvSpPr>
        <p:spPr>
          <a:xfrm>
            <a:off x="4846215" y="8839856"/>
            <a:ext cx="413480" cy="756273"/>
          </a:xfrm>
          <a:custGeom>
            <a:avLst/>
            <a:gdLst>
              <a:gd name="connsiteX0" fmla="*/ 105 w 413480"/>
              <a:gd name="connsiteY0" fmla="*/ 4424 h 756273"/>
              <a:gd name="connsiteX1" fmla="*/ 264265 w 413480"/>
              <a:gd name="connsiteY1" fmla="*/ 634344 h 756273"/>
              <a:gd name="connsiteX2" fmla="*/ 411585 w 413480"/>
              <a:gd name="connsiteY2" fmla="*/ 756264 h 756273"/>
              <a:gd name="connsiteX3" fmla="*/ 340465 w 413480"/>
              <a:gd name="connsiteY3" fmla="*/ 639424 h 756273"/>
              <a:gd name="connsiteX4" fmla="*/ 233785 w 413480"/>
              <a:gd name="connsiteY4" fmla="*/ 370184 h 756273"/>
              <a:gd name="connsiteX5" fmla="*/ 105 w 413480"/>
              <a:gd name="connsiteY5" fmla="*/ 4424 h 756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480" h="756273">
                <a:moveTo>
                  <a:pt x="105" y="4424"/>
                </a:moveTo>
                <a:cubicBezTo>
                  <a:pt x="5185" y="48451"/>
                  <a:pt x="195685" y="509037"/>
                  <a:pt x="264265" y="634344"/>
                </a:cubicBezTo>
                <a:cubicBezTo>
                  <a:pt x="332845" y="759651"/>
                  <a:pt x="398885" y="755417"/>
                  <a:pt x="411585" y="756264"/>
                </a:cubicBezTo>
                <a:cubicBezTo>
                  <a:pt x="424285" y="757111"/>
                  <a:pt x="370098" y="703771"/>
                  <a:pt x="340465" y="639424"/>
                </a:cubicBezTo>
                <a:cubicBezTo>
                  <a:pt x="310832" y="575077"/>
                  <a:pt x="293052" y="483637"/>
                  <a:pt x="233785" y="370184"/>
                </a:cubicBezTo>
                <a:cubicBezTo>
                  <a:pt x="174518" y="256731"/>
                  <a:pt x="-4975" y="-39603"/>
                  <a:pt x="105" y="44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DF7B43B5-CA7E-4911-A3A6-FB19383C06F5}"/>
              </a:ext>
            </a:extLst>
          </p:cNvPr>
          <p:cNvSpPr/>
          <p:nvPr/>
        </p:nvSpPr>
        <p:spPr>
          <a:xfrm>
            <a:off x="8177642" y="7980267"/>
            <a:ext cx="113416" cy="1111097"/>
          </a:xfrm>
          <a:custGeom>
            <a:avLst/>
            <a:gdLst>
              <a:gd name="connsiteX0" fmla="*/ 112918 w 113416"/>
              <a:gd name="connsiteY0" fmla="*/ 413 h 1111097"/>
              <a:gd name="connsiteX1" fmla="*/ 46878 w 113416"/>
              <a:gd name="connsiteY1" fmla="*/ 406813 h 1111097"/>
              <a:gd name="connsiteX2" fmla="*/ 62118 w 113416"/>
              <a:gd name="connsiteY2" fmla="*/ 803053 h 1111097"/>
              <a:gd name="connsiteX3" fmla="*/ 107838 w 113416"/>
              <a:gd name="connsiteY3" fmla="*/ 1031653 h 1111097"/>
              <a:gd name="connsiteX4" fmla="*/ 102758 w 113416"/>
              <a:gd name="connsiteY4" fmla="*/ 1107853 h 1111097"/>
              <a:gd name="connsiteX5" fmla="*/ 72278 w 113416"/>
              <a:gd name="connsiteY5" fmla="*/ 940213 h 1111097"/>
              <a:gd name="connsiteX6" fmla="*/ 16398 w 113416"/>
              <a:gd name="connsiteY6" fmla="*/ 604933 h 1111097"/>
              <a:gd name="connsiteX7" fmla="*/ 6238 w 113416"/>
              <a:gd name="connsiteY7" fmla="*/ 335693 h 1111097"/>
              <a:gd name="connsiteX8" fmla="*/ 112918 w 113416"/>
              <a:gd name="connsiteY8" fmla="*/ 413 h 11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416" h="1111097">
                <a:moveTo>
                  <a:pt x="112918" y="413"/>
                </a:moveTo>
                <a:cubicBezTo>
                  <a:pt x="119691" y="12266"/>
                  <a:pt x="55345" y="273040"/>
                  <a:pt x="46878" y="406813"/>
                </a:cubicBezTo>
                <a:cubicBezTo>
                  <a:pt x="38411" y="540586"/>
                  <a:pt x="51958" y="698913"/>
                  <a:pt x="62118" y="803053"/>
                </a:cubicBezTo>
                <a:cubicBezTo>
                  <a:pt x="72278" y="907193"/>
                  <a:pt x="101065" y="980853"/>
                  <a:pt x="107838" y="1031653"/>
                </a:cubicBezTo>
                <a:cubicBezTo>
                  <a:pt x="114611" y="1082453"/>
                  <a:pt x="108685" y="1123093"/>
                  <a:pt x="102758" y="1107853"/>
                </a:cubicBezTo>
                <a:cubicBezTo>
                  <a:pt x="96831" y="1092613"/>
                  <a:pt x="86671" y="1024033"/>
                  <a:pt x="72278" y="940213"/>
                </a:cubicBezTo>
                <a:cubicBezTo>
                  <a:pt x="57885" y="856393"/>
                  <a:pt x="27405" y="705686"/>
                  <a:pt x="16398" y="604933"/>
                </a:cubicBezTo>
                <a:cubicBezTo>
                  <a:pt x="5391" y="504180"/>
                  <a:pt x="-8155" y="436446"/>
                  <a:pt x="6238" y="335693"/>
                </a:cubicBezTo>
                <a:cubicBezTo>
                  <a:pt x="20631" y="234940"/>
                  <a:pt x="106145" y="-11440"/>
                  <a:pt x="112918" y="4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74A6617E-8D2D-4054-AD41-8624347D41A2}"/>
              </a:ext>
            </a:extLst>
          </p:cNvPr>
          <p:cNvSpPr/>
          <p:nvPr/>
        </p:nvSpPr>
        <p:spPr>
          <a:xfrm>
            <a:off x="6749081" y="8663144"/>
            <a:ext cx="1333200" cy="952931"/>
          </a:xfrm>
          <a:custGeom>
            <a:avLst/>
            <a:gdLst>
              <a:gd name="connsiteX0" fmla="*/ 1333199 w 1333200"/>
              <a:gd name="connsiteY0" fmla="*/ 3336 h 952931"/>
              <a:gd name="connsiteX1" fmla="*/ 855679 w 1333200"/>
              <a:gd name="connsiteY1" fmla="*/ 511336 h 952931"/>
              <a:gd name="connsiteX2" fmla="*/ 17479 w 1333200"/>
              <a:gd name="connsiteY2" fmla="*/ 938056 h 952931"/>
              <a:gd name="connsiteX3" fmla="*/ 312119 w 1333200"/>
              <a:gd name="connsiteY3" fmla="*/ 826296 h 952931"/>
              <a:gd name="connsiteX4" fmla="*/ 611839 w 1333200"/>
              <a:gd name="connsiteY4" fmla="*/ 541816 h 952931"/>
              <a:gd name="connsiteX5" fmla="*/ 860759 w 1333200"/>
              <a:gd name="connsiteY5" fmla="*/ 303056 h 952931"/>
              <a:gd name="connsiteX6" fmla="*/ 1333199 w 1333200"/>
              <a:gd name="connsiteY6" fmla="*/ 3336 h 95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200" h="952931">
                <a:moveTo>
                  <a:pt x="1333199" y="3336"/>
                </a:moveTo>
                <a:cubicBezTo>
                  <a:pt x="1332352" y="38049"/>
                  <a:pt x="1074966" y="355549"/>
                  <a:pt x="855679" y="511336"/>
                </a:cubicBezTo>
                <a:cubicBezTo>
                  <a:pt x="636392" y="667123"/>
                  <a:pt x="108072" y="885563"/>
                  <a:pt x="17479" y="938056"/>
                </a:cubicBezTo>
                <a:cubicBezTo>
                  <a:pt x="-73114" y="990549"/>
                  <a:pt x="213059" y="892336"/>
                  <a:pt x="312119" y="826296"/>
                </a:cubicBezTo>
                <a:cubicBezTo>
                  <a:pt x="411179" y="760256"/>
                  <a:pt x="611839" y="541816"/>
                  <a:pt x="611839" y="541816"/>
                </a:cubicBezTo>
                <a:cubicBezTo>
                  <a:pt x="703279" y="454609"/>
                  <a:pt x="746459" y="391956"/>
                  <a:pt x="860759" y="303056"/>
                </a:cubicBezTo>
                <a:cubicBezTo>
                  <a:pt x="975059" y="214156"/>
                  <a:pt x="1334046" y="-31377"/>
                  <a:pt x="1333199" y="3336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A2C2F71E-5528-443E-BCA4-3C1DE0657EC1}"/>
              </a:ext>
            </a:extLst>
          </p:cNvPr>
          <p:cNvSpPr/>
          <p:nvPr/>
        </p:nvSpPr>
        <p:spPr>
          <a:xfrm>
            <a:off x="7386643" y="8976225"/>
            <a:ext cx="640555" cy="590029"/>
          </a:xfrm>
          <a:custGeom>
            <a:avLst/>
            <a:gdLst>
              <a:gd name="connsiteX0" fmla="*/ 639757 w 640555"/>
              <a:gd name="connsiteY0" fmla="*/ 135 h 590029"/>
              <a:gd name="connsiteX1" fmla="*/ 406077 w 640555"/>
              <a:gd name="connsiteY1" fmla="*/ 340495 h 590029"/>
              <a:gd name="connsiteX2" fmla="*/ 9837 w 640555"/>
              <a:gd name="connsiteY2" fmla="*/ 584335 h 590029"/>
              <a:gd name="connsiteX3" fmla="*/ 111437 w 640555"/>
              <a:gd name="connsiteY3" fmla="*/ 518295 h 590029"/>
              <a:gd name="connsiteX4" fmla="*/ 329877 w 640555"/>
              <a:gd name="connsiteY4" fmla="*/ 381135 h 590029"/>
              <a:gd name="connsiteX5" fmla="*/ 639757 w 640555"/>
              <a:gd name="connsiteY5" fmla="*/ 135 h 59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555" h="590029">
                <a:moveTo>
                  <a:pt x="639757" y="135"/>
                </a:moveTo>
                <a:cubicBezTo>
                  <a:pt x="652457" y="-6638"/>
                  <a:pt x="511064" y="243128"/>
                  <a:pt x="406077" y="340495"/>
                </a:cubicBezTo>
                <a:cubicBezTo>
                  <a:pt x="301090" y="437862"/>
                  <a:pt x="58944" y="554702"/>
                  <a:pt x="9837" y="584335"/>
                </a:cubicBezTo>
                <a:cubicBezTo>
                  <a:pt x="-39270" y="613968"/>
                  <a:pt x="111437" y="518295"/>
                  <a:pt x="111437" y="518295"/>
                </a:cubicBezTo>
                <a:cubicBezTo>
                  <a:pt x="164777" y="484428"/>
                  <a:pt x="245210" y="464108"/>
                  <a:pt x="329877" y="381135"/>
                </a:cubicBezTo>
                <a:cubicBezTo>
                  <a:pt x="414544" y="298162"/>
                  <a:pt x="627057" y="6908"/>
                  <a:pt x="639757" y="1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E5924937-F5F6-440A-8C75-F47B75A35AD1}"/>
              </a:ext>
            </a:extLst>
          </p:cNvPr>
          <p:cNvSpPr/>
          <p:nvPr/>
        </p:nvSpPr>
        <p:spPr>
          <a:xfrm>
            <a:off x="8212062" y="8354856"/>
            <a:ext cx="815287" cy="697456"/>
          </a:xfrm>
          <a:custGeom>
            <a:avLst/>
            <a:gdLst>
              <a:gd name="connsiteX0" fmla="*/ 3251 w 815287"/>
              <a:gd name="connsiteY0" fmla="*/ 176369 h 697456"/>
              <a:gd name="connsiteX1" fmla="*/ 96913 w 815287"/>
              <a:gd name="connsiteY1" fmla="*/ 98582 h 697456"/>
              <a:gd name="connsiteX2" fmla="*/ 215976 w 815287"/>
              <a:gd name="connsiteY2" fmla="*/ 16032 h 697456"/>
              <a:gd name="connsiteX3" fmla="*/ 271538 w 815287"/>
              <a:gd name="connsiteY3" fmla="*/ 22382 h 697456"/>
              <a:gd name="connsiteX4" fmla="*/ 473151 w 815287"/>
              <a:gd name="connsiteY4" fmla="*/ 122394 h 697456"/>
              <a:gd name="connsiteX5" fmla="*/ 776363 w 815287"/>
              <a:gd name="connsiteY5" fmla="*/ 317657 h 697456"/>
              <a:gd name="connsiteX6" fmla="*/ 811288 w 815287"/>
              <a:gd name="connsiteY6" fmla="*/ 350994 h 697456"/>
              <a:gd name="connsiteX7" fmla="*/ 806526 w 815287"/>
              <a:gd name="connsiteY7" fmla="*/ 357344 h 697456"/>
              <a:gd name="connsiteX8" fmla="*/ 806526 w 815287"/>
              <a:gd name="connsiteY8" fmla="*/ 414494 h 697456"/>
              <a:gd name="connsiteX9" fmla="*/ 763663 w 815287"/>
              <a:gd name="connsiteY9" fmla="*/ 417669 h 697456"/>
              <a:gd name="connsiteX10" fmla="*/ 636663 w 815287"/>
              <a:gd name="connsiteY10" fmla="*/ 451007 h 697456"/>
              <a:gd name="connsiteX11" fmla="*/ 474738 w 815287"/>
              <a:gd name="connsiteY11" fmla="*/ 563719 h 697456"/>
              <a:gd name="connsiteX12" fmla="*/ 330276 w 815287"/>
              <a:gd name="connsiteY12" fmla="*/ 692307 h 697456"/>
              <a:gd name="connsiteX13" fmla="*/ 374726 w 815287"/>
              <a:gd name="connsiteY13" fmla="*/ 647857 h 697456"/>
              <a:gd name="connsiteX14" fmla="*/ 770013 w 815287"/>
              <a:gd name="connsiteY14" fmla="*/ 428782 h 697456"/>
              <a:gd name="connsiteX15" fmla="*/ 801763 w 815287"/>
              <a:gd name="connsiteY15" fmla="*/ 349407 h 697456"/>
              <a:gd name="connsiteX16" fmla="*/ 763663 w 815287"/>
              <a:gd name="connsiteY16" fmla="*/ 284319 h 697456"/>
              <a:gd name="connsiteX17" fmla="*/ 306463 w 815287"/>
              <a:gd name="connsiteY17" fmla="*/ 23969 h 697456"/>
              <a:gd name="connsiteX18" fmla="*/ 287413 w 815287"/>
              <a:gd name="connsiteY18" fmla="*/ 9682 h 697456"/>
              <a:gd name="connsiteX19" fmla="*/ 263601 w 815287"/>
              <a:gd name="connsiteY19" fmla="*/ 6507 h 697456"/>
              <a:gd name="connsiteX20" fmla="*/ 217563 w 815287"/>
              <a:gd name="connsiteY20" fmla="*/ 33494 h 697456"/>
              <a:gd name="connsiteX21" fmla="*/ 3251 w 815287"/>
              <a:gd name="connsiteY21" fmla="*/ 176369 h 69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15287" h="697456">
                <a:moveTo>
                  <a:pt x="3251" y="176369"/>
                </a:moveTo>
                <a:cubicBezTo>
                  <a:pt x="-16857" y="187217"/>
                  <a:pt x="61459" y="125305"/>
                  <a:pt x="96913" y="98582"/>
                </a:cubicBezTo>
                <a:cubicBezTo>
                  <a:pt x="132367" y="71859"/>
                  <a:pt x="186872" y="28732"/>
                  <a:pt x="215976" y="16032"/>
                </a:cubicBezTo>
                <a:cubicBezTo>
                  <a:pt x="245080" y="3332"/>
                  <a:pt x="228675" y="4655"/>
                  <a:pt x="271538" y="22382"/>
                </a:cubicBezTo>
                <a:cubicBezTo>
                  <a:pt x="314401" y="40109"/>
                  <a:pt x="389014" y="73181"/>
                  <a:pt x="473151" y="122394"/>
                </a:cubicBezTo>
                <a:cubicBezTo>
                  <a:pt x="557289" y="171606"/>
                  <a:pt x="720007" y="279557"/>
                  <a:pt x="776363" y="317657"/>
                </a:cubicBezTo>
                <a:cubicBezTo>
                  <a:pt x="832719" y="355757"/>
                  <a:pt x="811288" y="350994"/>
                  <a:pt x="811288" y="350994"/>
                </a:cubicBezTo>
                <a:cubicBezTo>
                  <a:pt x="816315" y="357609"/>
                  <a:pt x="807320" y="346761"/>
                  <a:pt x="806526" y="357344"/>
                </a:cubicBezTo>
                <a:cubicBezTo>
                  <a:pt x="805732" y="367927"/>
                  <a:pt x="813670" y="404440"/>
                  <a:pt x="806526" y="414494"/>
                </a:cubicBezTo>
                <a:cubicBezTo>
                  <a:pt x="799382" y="424548"/>
                  <a:pt x="791973" y="411584"/>
                  <a:pt x="763663" y="417669"/>
                </a:cubicBezTo>
                <a:cubicBezTo>
                  <a:pt x="735353" y="423754"/>
                  <a:pt x="684817" y="426665"/>
                  <a:pt x="636663" y="451007"/>
                </a:cubicBezTo>
                <a:cubicBezTo>
                  <a:pt x="588509" y="475349"/>
                  <a:pt x="525803" y="523502"/>
                  <a:pt x="474738" y="563719"/>
                </a:cubicBezTo>
                <a:cubicBezTo>
                  <a:pt x="423674" y="603936"/>
                  <a:pt x="346945" y="678284"/>
                  <a:pt x="330276" y="692307"/>
                </a:cubicBezTo>
                <a:cubicBezTo>
                  <a:pt x="313607" y="706330"/>
                  <a:pt x="301436" y="691778"/>
                  <a:pt x="374726" y="647857"/>
                </a:cubicBezTo>
                <a:cubicBezTo>
                  <a:pt x="448016" y="603936"/>
                  <a:pt x="698840" y="478524"/>
                  <a:pt x="770013" y="428782"/>
                </a:cubicBezTo>
                <a:cubicBezTo>
                  <a:pt x="841186" y="379040"/>
                  <a:pt x="802821" y="373484"/>
                  <a:pt x="801763" y="349407"/>
                </a:cubicBezTo>
                <a:cubicBezTo>
                  <a:pt x="800705" y="325330"/>
                  <a:pt x="846213" y="338559"/>
                  <a:pt x="763663" y="284319"/>
                </a:cubicBezTo>
                <a:cubicBezTo>
                  <a:pt x="681113" y="230079"/>
                  <a:pt x="385838" y="69742"/>
                  <a:pt x="306463" y="23969"/>
                </a:cubicBezTo>
                <a:cubicBezTo>
                  <a:pt x="227088" y="-21804"/>
                  <a:pt x="294557" y="12592"/>
                  <a:pt x="287413" y="9682"/>
                </a:cubicBezTo>
                <a:cubicBezTo>
                  <a:pt x="280269" y="6772"/>
                  <a:pt x="275243" y="2538"/>
                  <a:pt x="263601" y="6507"/>
                </a:cubicBezTo>
                <a:cubicBezTo>
                  <a:pt x="251959" y="10476"/>
                  <a:pt x="258309" y="5713"/>
                  <a:pt x="217563" y="33494"/>
                </a:cubicBezTo>
                <a:cubicBezTo>
                  <a:pt x="176817" y="61275"/>
                  <a:pt x="23359" y="165521"/>
                  <a:pt x="3251" y="1763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11DFE890-86C2-4001-B85E-516EF6AA0A10}"/>
              </a:ext>
            </a:extLst>
          </p:cNvPr>
          <p:cNvSpPr/>
          <p:nvPr/>
        </p:nvSpPr>
        <p:spPr>
          <a:xfrm>
            <a:off x="8337529" y="8440253"/>
            <a:ext cx="623235" cy="472999"/>
          </a:xfrm>
          <a:custGeom>
            <a:avLst/>
            <a:gdLst>
              <a:gd name="connsiteX0" fmla="*/ 11134 w 623235"/>
              <a:gd name="connsiteY0" fmla="*/ 103672 h 472999"/>
              <a:gd name="connsiteX1" fmla="*/ 76221 w 623235"/>
              <a:gd name="connsiteY1" fmla="*/ 16360 h 472999"/>
              <a:gd name="connsiteX2" fmla="*/ 154009 w 623235"/>
              <a:gd name="connsiteY2" fmla="*/ 5247 h 472999"/>
              <a:gd name="connsiteX3" fmla="*/ 296884 w 623235"/>
              <a:gd name="connsiteY3" fmla="*/ 76685 h 472999"/>
              <a:gd name="connsiteX4" fmla="*/ 592159 w 623235"/>
              <a:gd name="connsiteY4" fmla="*/ 251310 h 472999"/>
              <a:gd name="connsiteX5" fmla="*/ 614384 w 623235"/>
              <a:gd name="connsiteY5" fmla="*/ 271947 h 472999"/>
              <a:gd name="connsiteX6" fmla="*/ 592159 w 623235"/>
              <a:gd name="connsiteY6" fmla="*/ 278297 h 472999"/>
              <a:gd name="connsiteX7" fmla="*/ 466746 w 623235"/>
              <a:gd name="connsiteY7" fmla="*/ 313222 h 472999"/>
              <a:gd name="connsiteX8" fmla="*/ 369909 w 623235"/>
              <a:gd name="connsiteY8" fmla="*/ 357672 h 472999"/>
              <a:gd name="connsiteX9" fmla="*/ 295296 w 623235"/>
              <a:gd name="connsiteY9" fmla="*/ 392597 h 472999"/>
              <a:gd name="connsiteX10" fmla="*/ 223859 w 623235"/>
              <a:gd name="connsiteY10" fmla="*/ 411647 h 472999"/>
              <a:gd name="connsiteX11" fmla="*/ 176234 w 623235"/>
              <a:gd name="connsiteY11" fmla="*/ 438635 h 472999"/>
              <a:gd name="connsiteX12" fmla="*/ 144484 w 623235"/>
              <a:gd name="connsiteY12" fmla="*/ 451335 h 472999"/>
              <a:gd name="connsiteX13" fmla="*/ 21 w 623235"/>
              <a:gd name="connsiteY13" fmla="*/ 470385 h 472999"/>
              <a:gd name="connsiteX14" fmla="*/ 155596 w 623235"/>
              <a:gd name="connsiteY14" fmla="*/ 460860 h 472999"/>
              <a:gd name="connsiteX15" fmla="*/ 393721 w 623235"/>
              <a:gd name="connsiteY15" fmla="*/ 362435 h 472999"/>
              <a:gd name="connsiteX16" fmla="*/ 584221 w 623235"/>
              <a:gd name="connsiteY16" fmla="*/ 262422 h 472999"/>
              <a:gd name="connsiteX17" fmla="*/ 515959 w 623235"/>
              <a:gd name="connsiteY17" fmla="*/ 225910 h 472999"/>
              <a:gd name="connsiteX18" fmla="*/ 252434 w 623235"/>
              <a:gd name="connsiteY18" fmla="*/ 68747 h 472999"/>
              <a:gd name="connsiteX19" fmla="*/ 174646 w 623235"/>
              <a:gd name="connsiteY19" fmla="*/ 25885 h 472999"/>
              <a:gd name="connsiteX20" fmla="*/ 146071 w 623235"/>
              <a:gd name="connsiteY20" fmla="*/ 17947 h 472999"/>
              <a:gd name="connsiteX21" fmla="*/ 71459 w 623235"/>
              <a:gd name="connsiteY21" fmla="*/ 49697 h 472999"/>
              <a:gd name="connsiteX22" fmla="*/ 11134 w 623235"/>
              <a:gd name="connsiteY22" fmla="*/ 103672 h 47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23235" h="472999">
                <a:moveTo>
                  <a:pt x="11134" y="103672"/>
                </a:moveTo>
                <a:cubicBezTo>
                  <a:pt x="11928" y="98116"/>
                  <a:pt x="52409" y="32764"/>
                  <a:pt x="76221" y="16360"/>
                </a:cubicBezTo>
                <a:cubicBezTo>
                  <a:pt x="100033" y="-44"/>
                  <a:pt x="117232" y="-4807"/>
                  <a:pt x="154009" y="5247"/>
                </a:cubicBezTo>
                <a:cubicBezTo>
                  <a:pt x="190786" y="15301"/>
                  <a:pt x="223859" y="35674"/>
                  <a:pt x="296884" y="76685"/>
                </a:cubicBezTo>
                <a:cubicBezTo>
                  <a:pt x="369909" y="117696"/>
                  <a:pt x="539242" y="218766"/>
                  <a:pt x="592159" y="251310"/>
                </a:cubicBezTo>
                <a:cubicBezTo>
                  <a:pt x="645076" y="283854"/>
                  <a:pt x="614384" y="267449"/>
                  <a:pt x="614384" y="271947"/>
                </a:cubicBezTo>
                <a:cubicBezTo>
                  <a:pt x="614384" y="276445"/>
                  <a:pt x="592159" y="278297"/>
                  <a:pt x="592159" y="278297"/>
                </a:cubicBezTo>
                <a:cubicBezTo>
                  <a:pt x="567553" y="285176"/>
                  <a:pt x="503788" y="299993"/>
                  <a:pt x="466746" y="313222"/>
                </a:cubicBezTo>
                <a:cubicBezTo>
                  <a:pt x="429704" y="326451"/>
                  <a:pt x="369909" y="357672"/>
                  <a:pt x="369909" y="357672"/>
                </a:cubicBezTo>
                <a:cubicBezTo>
                  <a:pt x="341334" y="370901"/>
                  <a:pt x="319638" y="383601"/>
                  <a:pt x="295296" y="392597"/>
                </a:cubicBezTo>
                <a:cubicBezTo>
                  <a:pt x="270954" y="401593"/>
                  <a:pt x="243703" y="403974"/>
                  <a:pt x="223859" y="411647"/>
                </a:cubicBezTo>
                <a:cubicBezTo>
                  <a:pt x="204015" y="419320"/>
                  <a:pt x="189463" y="432020"/>
                  <a:pt x="176234" y="438635"/>
                </a:cubicBezTo>
                <a:cubicBezTo>
                  <a:pt x="163005" y="445250"/>
                  <a:pt x="173853" y="446043"/>
                  <a:pt x="144484" y="451335"/>
                </a:cubicBezTo>
                <a:cubicBezTo>
                  <a:pt x="115115" y="456627"/>
                  <a:pt x="-1831" y="468798"/>
                  <a:pt x="21" y="470385"/>
                </a:cubicBezTo>
                <a:cubicBezTo>
                  <a:pt x="1873" y="471972"/>
                  <a:pt x="89979" y="478852"/>
                  <a:pt x="155596" y="460860"/>
                </a:cubicBezTo>
                <a:cubicBezTo>
                  <a:pt x="221213" y="442868"/>
                  <a:pt x="322284" y="395508"/>
                  <a:pt x="393721" y="362435"/>
                </a:cubicBezTo>
                <a:cubicBezTo>
                  <a:pt x="465158" y="329362"/>
                  <a:pt x="563848" y="285176"/>
                  <a:pt x="584221" y="262422"/>
                </a:cubicBezTo>
                <a:cubicBezTo>
                  <a:pt x="604594" y="239668"/>
                  <a:pt x="571257" y="258189"/>
                  <a:pt x="515959" y="225910"/>
                </a:cubicBezTo>
                <a:cubicBezTo>
                  <a:pt x="460661" y="193631"/>
                  <a:pt x="309320" y="102084"/>
                  <a:pt x="252434" y="68747"/>
                </a:cubicBezTo>
                <a:cubicBezTo>
                  <a:pt x="195549" y="35409"/>
                  <a:pt x="192373" y="34352"/>
                  <a:pt x="174646" y="25885"/>
                </a:cubicBezTo>
                <a:cubicBezTo>
                  <a:pt x="156919" y="17418"/>
                  <a:pt x="163269" y="13978"/>
                  <a:pt x="146071" y="17947"/>
                </a:cubicBezTo>
                <a:cubicBezTo>
                  <a:pt x="128873" y="21916"/>
                  <a:pt x="95007" y="37791"/>
                  <a:pt x="71459" y="49697"/>
                </a:cubicBezTo>
                <a:cubicBezTo>
                  <a:pt x="47911" y="61603"/>
                  <a:pt x="10340" y="109228"/>
                  <a:pt x="11134" y="1036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A33AE7EA-033A-49ED-B38E-AB28A0E2AFBC}"/>
              </a:ext>
            </a:extLst>
          </p:cNvPr>
          <p:cNvSpPr/>
          <p:nvPr/>
        </p:nvSpPr>
        <p:spPr>
          <a:xfrm>
            <a:off x="8257506" y="8570319"/>
            <a:ext cx="120705" cy="398508"/>
          </a:xfrm>
          <a:custGeom>
            <a:avLst/>
            <a:gdLst>
              <a:gd name="connsiteX0" fmla="*/ 120261 w 120705"/>
              <a:gd name="connsiteY0" fmla="*/ 64 h 398508"/>
              <a:gd name="connsiteX1" fmla="*/ 48294 w 120705"/>
              <a:gd name="connsiteY1" fmla="*/ 91081 h 398508"/>
              <a:gd name="connsiteX2" fmla="*/ 31361 w 120705"/>
              <a:gd name="connsiteY2" fmla="*/ 160931 h 398508"/>
              <a:gd name="connsiteX3" fmla="*/ 33477 w 120705"/>
              <a:gd name="connsiteY3" fmla="*/ 258298 h 398508"/>
              <a:gd name="connsiteX4" fmla="*/ 33477 w 120705"/>
              <a:gd name="connsiteY4" fmla="*/ 397998 h 398508"/>
              <a:gd name="connsiteX5" fmla="*/ 65227 w 120705"/>
              <a:gd name="connsiteY5" fmla="*/ 300631 h 398508"/>
              <a:gd name="connsiteX6" fmla="*/ 5961 w 120705"/>
              <a:gd name="connsiteY6" fmla="*/ 177864 h 398508"/>
              <a:gd name="connsiteX7" fmla="*/ 10194 w 120705"/>
              <a:gd name="connsiteY7" fmla="*/ 78381 h 398508"/>
              <a:gd name="connsiteX8" fmla="*/ 120261 w 120705"/>
              <a:gd name="connsiteY8" fmla="*/ 64 h 398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705" h="398508">
                <a:moveTo>
                  <a:pt x="120261" y="64"/>
                </a:moveTo>
                <a:cubicBezTo>
                  <a:pt x="126611" y="2181"/>
                  <a:pt x="63111" y="64270"/>
                  <a:pt x="48294" y="91081"/>
                </a:cubicBezTo>
                <a:cubicBezTo>
                  <a:pt x="33477" y="117892"/>
                  <a:pt x="33830" y="133062"/>
                  <a:pt x="31361" y="160931"/>
                </a:cubicBezTo>
                <a:cubicBezTo>
                  <a:pt x="28891" y="188801"/>
                  <a:pt x="33124" y="218787"/>
                  <a:pt x="33477" y="258298"/>
                </a:cubicBezTo>
                <a:cubicBezTo>
                  <a:pt x="33830" y="297809"/>
                  <a:pt x="28185" y="390943"/>
                  <a:pt x="33477" y="397998"/>
                </a:cubicBezTo>
                <a:cubicBezTo>
                  <a:pt x="38769" y="405054"/>
                  <a:pt x="69813" y="337320"/>
                  <a:pt x="65227" y="300631"/>
                </a:cubicBezTo>
                <a:cubicBezTo>
                  <a:pt x="60641" y="263942"/>
                  <a:pt x="15133" y="214906"/>
                  <a:pt x="5961" y="177864"/>
                </a:cubicBezTo>
                <a:cubicBezTo>
                  <a:pt x="-3211" y="140822"/>
                  <a:pt x="-1800" y="108367"/>
                  <a:pt x="10194" y="78381"/>
                </a:cubicBezTo>
                <a:cubicBezTo>
                  <a:pt x="22188" y="48395"/>
                  <a:pt x="113911" y="-2053"/>
                  <a:pt x="120261" y="6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D90AE573-4F95-4C87-9802-7450B0801EFA}"/>
              </a:ext>
            </a:extLst>
          </p:cNvPr>
          <p:cNvSpPr/>
          <p:nvPr/>
        </p:nvSpPr>
        <p:spPr>
          <a:xfrm>
            <a:off x="8238450" y="8935352"/>
            <a:ext cx="260778" cy="161784"/>
          </a:xfrm>
          <a:custGeom>
            <a:avLst/>
            <a:gdLst>
              <a:gd name="connsiteX0" fmla="*/ 1733 w 260778"/>
              <a:gd name="connsiteY0" fmla="*/ 159965 h 161784"/>
              <a:gd name="connsiteX1" fmla="*/ 145667 w 260778"/>
              <a:gd name="connsiteY1" fmla="*/ 113398 h 161784"/>
              <a:gd name="connsiteX2" fmla="*/ 228217 w 260778"/>
              <a:gd name="connsiteY2" fmla="*/ 96465 h 161784"/>
              <a:gd name="connsiteX3" fmla="*/ 257850 w 260778"/>
              <a:gd name="connsiteY3" fmla="*/ 5448 h 161784"/>
              <a:gd name="connsiteX4" fmla="*/ 162600 w 260778"/>
              <a:gd name="connsiteY4" fmla="*/ 13915 h 161784"/>
              <a:gd name="connsiteX5" fmla="*/ 71583 w 260778"/>
              <a:gd name="connsiteY5" fmla="*/ 43548 h 161784"/>
              <a:gd name="connsiteX6" fmla="*/ 1733 w 260778"/>
              <a:gd name="connsiteY6" fmla="*/ 159965 h 161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778" h="161784">
                <a:moveTo>
                  <a:pt x="1733" y="159965"/>
                </a:moveTo>
                <a:cubicBezTo>
                  <a:pt x="14080" y="171607"/>
                  <a:pt x="107920" y="123981"/>
                  <a:pt x="145667" y="113398"/>
                </a:cubicBezTo>
                <a:cubicBezTo>
                  <a:pt x="183414" y="102815"/>
                  <a:pt x="209520" y="114457"/>
                  <a:pt x="228217" y="96465"/>
                </a:cubicBezTo>
                <a:cubicBezTo>
                  <a:pt x="246914" y="78473"/>
                  <a:pt x="268786" y="19206"/>
                  <a:pt x="257850" y="5448"/>
                </a:cubicBezTo>
                <a:cubicBezTo>
                  <a:pt x="246914" y="-8310"/>
                  <a:pt x="193645" y="7565"/>
                  <a:pt x="162600" y="13915"/>
                </a:cubicBezTo>
                <a:cubicBezTo>
                  <a:pt x="131555" y="20265"/>
                  <a:pt x="96983" y="23087"/>
                  <a:pt x="71583" y="43548"/>
                </a:cubicBezTo>
                <a:cubicBezTo>
                  <a:pt x="46183" y="64009"/>
                  <a:pt x="-10614" y="148323"/>
                  <a:pt x="1733" y="159965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A31C223D-B1BD-498F-9F81-7F3DB14458CB}"/>
              </a:ext>
            </a:extLst>
          </p:cNvPr>
          <p:cNvSpPr/>
          <p:nvPr/>
        </p:nvSpPr>
        <p:spPr>
          <a:xfrm>
            <a:off x="8688490" y="8788603"/>
            <a:ext cx="334899" cy="454895"/>
          </a:xfrm>
          <a:custGeom>
            <a:avLst/>
            <a:gdLst>
              <a:gd name="connsiteX0" fmla="*/ 334860 w 334899"/>
              <a:gd name="connsiteY0" fmla="*/ 1914 h 454895"/>
              <a:gd name="connsiteX1" fmla="*/ 190927 w 334899"/>
              <a:gd name="connsiteY1" fmla="*/ 109864 h 454895"/>
              <a:gd name="connsiteX2" fmla="*/ 78743 w 334899"/>
              <a:gd name="connsiteY2" fmla="*/ 264380 h 454895"/>
              <a:gd name="connsiteX3" fmla="*/ 17360 w 334899"/>
              <a:gd name="connsiteY3" fmla="*/ 374447 h 454895"/>
              <a:gd name="connsiteX4" fmla="*/ 13127 w 334899"/>
              <a:gd name="connsiteY4" fmla="*/ 418897 h 454895"/>
              <a:gd name="connsiteX5" fmla="*/ 11010 w 334899"/>
              <a:gd name="connsiteY5" fmla="*/ 454880 h 454895"/>
              <a:gd name="connsiteX6" fmla="*/ 2543 w 334899"/>
              <a:gd name="connsiteY6" fmla="*/ 414664 h 454895"/>
              <a:gd name="connsiteX7" fmla="*/ 2543 w 334899"/>
              <a:gd name="connsiteY7" fmla="*/ 368097 h 454895"/>
              <a:gd name="connsiteX8" fmla="*/ 32177 w 334899"/>
              <a:gd name="connsiteY8" fmla="*/ 306714 h 454895"/>
              <a:gd name="connsiteX9" fmla="*/ 203627 w 334899"/>
              <a:gd name="connsiteY9" fmla="*/ 61180 h 454895"/>
              <a:gd name="connsiteX10" fmla="*/ 334860 w 334899"/>
              <a:gd name="connsiteY10" fmla="*/ 1914 h 45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4899" h="454895">
                <a:moveTo>
                  <a:pt x="334860" y="1914"/>
                </a:moveTo>
                <a:cubicBezTo>
                  <a:pt x="332743" y="10028"/>
                  <a:pt x="233613" y="66120"/>
                  <a:pt x="190927" y="109864"/>
                </a:cubicBezTo>
                <a:cubicBezTo>
                  <a:pt x="148241" y="153608"/>
                  <a:pt x="107671" y="220283"/>
                  <a:pt x="78743" y="264380"/>
                </a:cubicBezTo>
                <a:cubicBezTo>
                  <a:pt x="49815" y="308477"/>
                  <a:pt x="28296" y="348694"/>
                  <a:pt x="17360" y="374447"/>
                </a:cubicBezTo>
                <a:cubicBezTo>
                  <a:pt x="6424" y="400200"/>
                  <a:pt x="14185" y="405492"/>
                  <a:pt x="13127" y="418897"/>
                </a:cubicBezTo>
                <a:cubicBezTo>
                  <a:pt x="12069" y="432303"/>
                  <a:pt x="12774" y="455586"/>
                  <a:pt x="11010" y="454880"/>
                </a:cubicBezTo>
                <a:cubicBezTo>
                  <a:pt x="9246" y="454174"/>
                  <a:pt x="3954" y="429128"/>
                  <a:pt x="2543" y="414664"/>
                </a:cubicBezTo>
                <a:cubicBezTo>
                  <a:pt x="1132" y="400200"/>
                  <a:pt x="-2396" y="386089"/>
                  <a:pt x="2543" y="368097"/>
                </a:cubicBezTo>
                <a:cubicBezTo>
                  <a:pt x="7482" y="350105"/>
                  <a:pt x="-1337" y="357867"/>
                  <a:pt x="32177" y="306714"/>
                </a:cubicBezTo>
                <a:cubicBezTo>
                  <a:pt x="65691" y="255561"/>
                  <a:pt x="154591" y="111274"/>
                  <a:pt x="203627" y="61180"/>
                </a:cubicBezTo>
                <a:cubicBezTo>
                  <a:pt x="252663" y="11086"/>
                  <a:pt x="336977" y="-6200"/>
                  <a:pt x="334860" y="19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3A69BFFC-F269-4FF5-B714-41AD5A7C05E1}"/>
              </a:ext>
            </a:extLst>
          </p:cNvPr>
          <p:cNvSpPr/>
          <p:nvPr/>
        </p:nvSpPr>
        <p:spPr>
          <a:xfrm>
            <a:off x="8454904" y="9057188"/>
            <a:ext cx="162215" cy="582141"/>
          </a:xfrm>
          <a:custGeom>
            <a:avLst/>
            <a:gdLst>
              <a:gd name="connsiteX0" fmla="*/ 85846 w 162215"/>
              <a:gd name="connsiteY0" fmla="*/ 1087 h 582141"/>
              <a:gd name="connsiteX1" fmla="*/ 69971 w 162215"/>
              <a:gd name="connsiteY1" fmla="*/ 261437 h 582141"/>
              <a:gd name="connsiteX2" fmla="*/ 63621 w 162215"/>
              <a:gd name="connsiteY2" fmla="*/ 340812 h 582141"/>
              <a:gd name="connsiteX3" fmla="*/ 121 w 162215"/>
              <a:gd name="connsiteY3" fmla="*/ 429712 h 582141"/>
              <a:gd name="connsiteX4" fmla="*/ 50921 w 162215"/>
              <a:gd name="connsiteY4" fmla="*/ 496387 h 582141"/>
              <a:gd name="connsiteX5" fmla="*/ 162046 w 162215"/>
              <a:gd name="connsiteY5" fmla="*/ 582112 h 582141"/>
              <a:gd name="connsiteX6" fmla="*/ 76321 w 162215"/>
              <a:gd name="connsiteY6" fmla="*/ 486862 h 582141"/>
              <a:gd name="connsiteX7" fmla="*/ 79496 w 162215"/>
              <a:gd name="connsiteY7" fmla="*/ 372562 h 582141"/>
              <a:gd name="connsiteX8" fmla="*/ 114421 w 162215"/>
              <a:gd name="connsiteY8" fmla="*/ 175712 h 582141"/>
              <a:gd name="connsiteX9" fmla="*/ 85846 w 162215"/>
              <a:gd name="connsiteY9" fmla="*/ 1087 h 582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215" h="582141">
                <a:moveTo>
                  <a:pt x="85846" y="1087"/>
                </a:moveTo>
                <a:cubicBezTo>
                  <a:pt x="78438" y="15374"/>
                  <a:pt x="73675" y="204816"/>
                  <a:pt x="69971" y="261437"/>
                </a:cubicBezTo>
                <a:cubicBezTo>
                  <a:pt x="66267" y="318058"/>
                  <a:pt x="75263" y="312766"/>
                  <a:pt x="63621" y="340812"/>
                </a:cubicBezTo>
                <a:cubicBezTo>
                  <a:pt x="51979" y="368858"/>
                  <a:pt x="2238" y="403783"/>
                  <a:pt x="121" y="429712"/>
                </a:cubicBezTo>
                <a:cubicBezTo>
                  <a:pt x="-1996" y="455641"/>
                  <a:pt x="23933" y="470987"/>
                  <a:pt x="50921" y="496387"/>
                </a:cubicBezTo>
                <a:cubicBezTo>
                  <a:pt x="77908" y="521787"/>
                  <a:pt x="157813" y="583699"/>
                  <a:pt x="162046" y="582112"/>
                </a:cubicBezTo>
                <a:cubicBezTo>
                  <a:pt x="166279" y="580525"/>
                  <a:pt x="90079" y="521787"/>
                  <a:pt x="76321" y="486862"/>
                </a:cubicBezTo>
                <a:cubicBezTo>
                  <a:pt x="62563" y="451937"/>
                  <a:pt x="73146" y="424420"/>
                  <a:pt x="79496" y="372562"/>
                </a:cubicBezTo>
                <a:cubicBezTo>
                  <a:pt x="85846" y="320704"/>
                  <a:pt x="111246" y="234450"/>
                  <a:pt x="114421" y="175712"/>
                </a:cubicBezTo>
                <a:cubicBezTo>
                  <a:pt x="117596" y="116975"/>
                  <a:pt x="93254" y="-13200"/>
                  <a:pt x="85846" y="10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13465F9C-446F-4716-B074-21DACA6A09B5}"/>
              </a:ext>
            </a:extLst>
          </p:cNvPr>
          <p:cNvSpPr/>
          <p:nvPr/>
        </p:nvSpPr>
        <p:spPr>
          <a:xfrm>
            <a:off x="8154323" y="9032128"/>
            <a:ext cx="392829" cy="137780"/>
          </a:xfrm>
          <a:custGeom>
            <a:avLst/>
            <a:gdLst>
              <a:gd name="connsiteX0" fmla="*/ 2252 w 392829"/>
              <a:gd name="connsiteY0" fmla="*/ 137272 h 137780"/>
              <a:gd name="connsiteX1" fmla="*/ 126077 w 392829"/>
              <a:gd name="connsiteY1" fmla="*/ 48372 h 137780"/>
              <a:gd name="connsiteX2" fmla="*/ 253077 w 392829"/>
              <a:gd name="connsiteY2" fmla="*/ 13447 h 137780"/>
              <a:gd name="connsiteX3" fmla="*/ 392777 w 392829"/>
              <a:gd name="connsiteY3" fmla="*/ 16622 h 137780"/>
              <a:gd name="connsiteX4" fmla="*/ 237202 w 392829"/>
              <a:gd name="connsiteY4" fmla="*/ 3922 h 137780"/>
              <a:gd name="connsiteX5" fmla="*/ 2252 w 392829"/>
              <a:gd name="connsiteY5" fmla="*/ 137272 h 137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829" h="137780">
                <a:moveTo>
                  <a:pt x="2252" y="137272"/>
                </a:moveTo>
                <a:cubicBezTo>
                  <a:pt x="-16269" y="144680"/>
                  <a:pt x="84273" y="69009"/>
                  <a:pt x="126077" y="48372"/>
                </a:cubicBezTo>
                <a:cubicBezTo>
                  <a:pt x="167881" y="27734"/>
                  <a:pt x="208627" y="18739"/>
                  <a:pt x="253077" y="13447"/>
                </a:cubicBezTo>
                <a:cubicBezTo>
                  <a:pt x="297527" y="8155"/>
                  <a:pt x="395423" y="18209"/>
                  <a:pt x="392777" y="16622"/>
                </a:cubicBezTo>
                <a:cubicBezTo>
                  <a:pt x="390131" y="15034"/>
                  <a:pt x="300702" y="-9307"/>
                  <a:pt x="237202" y="3922"/>
                </a:cubicBezTo>
                <a:cubicBezTo>
                  <a:pt x="173702" y="17151"/>
                  <a:pt x="20773" y="129864"/>
                  <a:pt x="2252" y="1372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880AAB29-314C-4637-9141-143DA085C054}"/>
              </a:ext>
            </a:extLst>
          </p:cNvPr>
          <p:cNvSpPr/>
          <p:nvPr/>
        </p:nvSpPr>
        <p:spPr>
          <a:xfrm>
            <a:off x="8385123" y="9169214"/>
            <a:ext cx="118242" cy="468195"/>
          </a:xfrm>
          <a:custGeom>
            <a:avLst/>
            <a:gdLst>
              <a:gd name="connsiteX0" fmla="*/ 38152 w 118242"/>
              <a:gd name="connsiteY0" fmla="*/ 186 h 468195"/>
              <a:gd name="connsiteX1" fmla="*/ 85777 w 118242"/>
              <a:gd name="connsiteY1" fmla="*/ 63686 h 468195"/>
              <a:gd name="connsiteX2" fmla="*/ 66727 w 118242"/>
              <a:gd name="connsiteY2" fmla="*/ 225611 h 468195"/>
              <a:gd name="connsiteX3" fmla="*/ 44502 w 118242"/>
              <a:gd name="connsiteY3" fmla="*/ 273236 h 468195"/>
              <a:gd name="connsiteX4" fmla="*/ 52 w 118242"/>
              <a:gd name="connsiteY4" fmla="*/ 368486 h 468195"/>
              <a:gd name="connsiteX5" fmla="*/ 54027 w 118242"/>
              <a:gd name="connsiteY5" fmla="*/ 435161 h 468195"/>
              <a:gd name="connsiteX6" fmla="*/ 117527 w 118242"/>
              <a:gd name="connsiteY6" fmla="*/ 466911 h 468195"/>
              <a:gd name="connsiteX7" fmla="*/ 28627 w 118242"/>
              <a:gd name="connsiteY7" fmla="*/ 393886 h 468195"/>
              <a:gd name="connsiteX8" fmla="*/ 31802 w 118242"/>
              <a:gd name="connsiteY8" fmla="*/ 320861 h 468195"/>
              <a:gd name="connsiteX9" fmla="*/ 92127 w 118242"/>
              <a:gd name="connsiteY9" fmla="*/ 149411 h 468195"/>
              <a:gd name="connsiteX10" fmla="*/ 117527 w 118242"/>
              <a:gd name="connsiteY10" fmla="*/ 47811 h 468195"/>
              <a:gd name="connsiteX11" fmla="*/ 38152 w 118242"/>
              <a:gd name="connsiteY11" fmla="*/ 186 h 46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242" h="468195">
                <a:moveTo>
                  <a:pt x="38152" y="186"/>
                </a:moveTo>
                <a:cubicBezTo>
                  <a:pt x="32860" y="2832"/>
                  <a:pt x="81015" y="26115"/>
                  <a:pt x="85777" y="63686"/>
                </a:cubicBezTo>
                <a:cubicBezTo>
                  <a:pt x="90539" y="101257"/>
                  <a:pt x="73606" y="190686"/>
                  <a:pt x="66727" y="225611"/>
                </a:cubicBezTo>
                <a:cubicBezTo>
                  <a:pt x="59848" y="260536"/>
                  <a:pt x="44502" y="273236"/>
                  <a:pt x="44502" y="273236"/>
                </a:cubicBezTo>
                <a:cubicBezTo>
                  <a:pt x="33389" y="297049"/>
                  <a:pt x="-1535" y="341499"/>
                  <a:pt x="52" y="368486"/>
                </a:cubicBezTo>
                <a:cubicBezTo>
                  <a:pt x="1639" y="395473"/>
                  <a:pt x="34448" y="418757"/>
                  <a:pt x="54027" y="435161"/>
                </a:cubicBezTo>
                <a:cubicBezTo>
                  <a:pt x="73606" y="451565"/>
                  <a:pt x="121760" y="473790"/>
                  <a:pt x="117527" y="466911"/>
                </a:cubicBezTo>
                <a:cubicBezTo>
                  <a:pt x="113294" y="460032"/>
                  <a:pt x="42914" y="418228"/>
                  <a:pt x="28627" y="393886"/>
                </a:cubicBezTo>
                <a:cubicBezTo>
                  <a:pt x="14340" y="369544"/>
                  <a:pt x="21219" y="361607"/>
                  <a:pt x="31802" y="320861"/>
                </a:cubicBezTo>
                <a:cubicBezTo>
                  <a:pt x="42385" y="280115"/>
                  <a:pt x="77840" y="194919"/>
                  <a:pt x="92127" y="149411"/>
                </a:cubicBezTo>
                <a:cubicBezTo>
                  <a:pt x="106415" y="103903"/>
                  <a:pt x="121760" y="72153"/>
                  <a:pt x="117527" y="47811"/>
                </a:cubicBezTo>
                <a:cubicBezTo>
                  <a:pt x="113294" y="23469"/>
                  <a:pt x="43444" y="-2460"/>
                  <a:pt x="38152" y="1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64AB328F-BEF7-44C0-906A-1A8BD21D4D7B}"/>
              </a:ext>
            </a:extLst>
          </p:cNvPr>
          <p:cNvSpPr/>
          <p:nvPr/>
        </p:nvSpPr>
        <p:spPr>
          <a:xfrm>
            <a:off x="7843179" y="9280878"/>
            <a:ext cx="600166" cy="343414"/>
          </a:xfrm>
          <a:custGeom>
            <a:avLst/>
            <a:gdLst>
              <a:gd name="connsiteX0" fmla="*/ 2246 w 600166"/>
              <a:gd name="connsiteY0" fmla="*/ 342547 h 343414"/>
              <a:gd name="connsiteX1" fmla="*/ 141946 w 600166"/>
              <a:gd name="connsiteY1" fmla="*/ 234597 h 343414"/>
              <a:gd name="connsiteX2" fmla="*/ 313396 w 600166"/>
              <a:gd name="connsiteY2" fmla="*/ 113947 h 343414"/>
              <a:gd name="connsiteX3" fmla="*/ 351496 w 600166"/>
              <a:gd name="connsiteY3" fmla="*/ 66322 h 343414"/>
              <a:gd name="connsiteX4" fmla="*/ 354671 w 600166"/>
              <a:gd name="connsiteY4" fmla="*/ 25047 h 343414"/>
              <a:gd name="connsiteX5" fmla="*/ 427696 w 600166"/>
              <a:gd name="connsiteY5" fmla="*/ 2822 h 343414"/>
              <a:gd name="connsiteX6" fmla="*/ 599146 w 600166"/>
              <a:gd name="connsiteY6" fmla="*/ 2822 h 343414"/>
              <a:gd name="connsiteX7" fmla="*/ 494371 w 600166"/>
              <a:gd name="connsiteY7" fmla="*/ 2822 h 343414"/>
              <a:gd name="connsiteX8" fmla="*/ 399121 w 600166"/>
              <a:gd name="connsiteY8" fmla="*/ 40922 h 343414"/>
              <a:gd name="connsiteX9" fmla="*/ 354671 w 600166"/>
              <a:gd name="connsiteY9" fmla="*/ 85372 h 343414"/>
              <a:gd name="connsiteX10" fmla="*/ 256246 w 600166"/>
              <a:gd name="connsiteY10" fmla="*/ 174272 h 343414"/>
              <a:gd name="connsiteX11" fmla="*/ 2246 w 600166"/>
              <a:gd name="connsiteY11" fmla="*/ 342547 h 343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0166" h="343414">
                <a:moveTo>
                  <a:pt x="2246" y="342547"/>
                </a:moveTo>
                <a:cubicBezTo>
                  <a:pt x="-16804" y="352601"/>
                  <a:pt x="90088" y="272697"/>
                  <a:pt x="141946" y="234597"/>
                </a:cubicBezTo>
                <a:cubicBezTo>
                  <a:pt x="193804" y="196497"/>
                  <a:pt x="278471" y="141993"/>
                  <a:pt x="313396" y="113947"/>
                </a:cubicBezTo>
                <a:cubicBezTo>
                  <a:pt x="348321" y="85901"/>
                  <a:pt x="344617" y="81139"/>
                  <a:pt x="351496" y="66322"/>
                </a:cubicBezTo>
                <a:cubicBezTo>
                  <a:pt x="358375" y="51505"/>
                  <a:pt x="341971" y="35630"/>
                  <a:pt x="354671" y="25047"/>
                </a:cubicBezTo>
                <a:cubicBezTo>
                  <a:pt x="367371" y="14464"/>
                  <a:pt x="386950" y="6526"/>
                  <a:pt x="427696" y="2822"/>
                </a:cubicBezTo>
                <a:cubicBezTo>
                  <a:pt x="468442" y="-882"/>
                  <a:pt x="599146" y="2822"/>
                  <a:pt x="599146" y="2822"/>
                </a:cubicBezTo>
                <a:cubicBezTo>
                  <a:pt x="610258" y="2822"/>
                  <a:pt x="527709" y="-3528"/>
                  <a:pt x="494371" y="2822"/>
                </a:cubicBezTo>
                <a:cubicBezTo>
                  <a:pt x="461034" y="9172"/>
                  <a:pt x="422404" y="27164"/>
                  <a:pt x="399121" y="40922"/>
                </a:cubicBezTo>
                <a:cubicBezTo>
                  <a:pt x="375838" y="54680"/>
                  <a:pt x="378483" y="63147"/>
                  <a:pt x="354671" y="85372"/>
                </a:cubicBezTo>
                <a:cubicBezTo>
                  <a:pt x="330859" y="107597"/>
                  <a:pt x="311809" y="131939"/>
                  <a:pt x="256246" y="174272"/>
                </a:cubicBezTo>
                <a:cubicBezTo>
                  <a:pt x="200684" y="216605"/>
                  <a:pt x="21296" y="332493"/>
                  <a:pt x="2246" y="3425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7F0F6207-3283-46E0-82DD-5543A986572B}"/>
              </a:ext>
            </a:extLst>
          </p:cNvPr>
          <p:cNvSpPr/>
          <p:nvPr/>
        </p:nvSpPr>
        <p:spPr>
          <a:xfrm>
            <a:off x="8029526" y="9260916"/>
            <a:ext cx="429026" cy="183212"/>
          </a:xfrm>
          <a:custGeom>
            <a:avLst/>
            <a:gdLst>
              <a:gd name="connsiteX0" fmla="*/ 427087 w 429026"/>
              <a:gd name="connsiteY0" fmla="*/ 2147 h 183212"/>
              <a:gd name="connsiteX1" fmla="*/ 296912 w 429026"/>
              <a:gd name="connsiteY1" fmla="*/ 10084 h 183212"/>
              <a:gd name="connsiteX2" fmla="*/ 152449 w 429026"/>
              <a:gd name="connsiteY2" fmla="*/ 32309 h 183212"/>
              <a:gd name="connsiteX3" fmla="*/ 115937 w 429026"/>
              <a:gd name="connsiteY3" fmla="*/ 64059 h 183212"/>
              <a:gd name="connsiteX4" fmla="*/ 63549 w 429026"/>
              <a:gd name="connsiteY4" fmla="*/ 130734 h 183212"/>
              <a:gd name="connsiteX5" fmla="*/ 49 w 429026"/>
              <a:gd name="connsiteY5" fmla="*/ 183122 h 183212"/>
              <a:gd name="connsiteX6" fmla="*/ 54024 w 429026"/>
              <a:gd name="connsiteY6" fmla="*/ 140259 h 183212"/>
              <a:gd name="connsiteX7" fmla="*/ 112762 w 429026"/>
              <a:gd name="connsiteY7" fmla="*/ 33897 h 183212"/>
              <a:gd name="connsiteX8" fmla="*/ 193724 w 429026"/>
              <a:gd name="connsiteY8" fmla="*/ 3734 h 183212"/>
              <a:gd name="connsiteX9" fmla="*/ 427087 w 429026"/>
              <a:gd name="connsiteY9" fmla="*/ 2147 h 18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9026" h="183212">
                <a:moveTo>
                  <a:pt x="427087" y="2147"/>
                </a:moveTo>
                <a:cubicBezTo>
                  <a:pt x="444285" y="3205"/>
                  <a:pt x="342685" y="5057"/>
                  <a:pt x="296912" y="10084"/>
                </a:cubicBezTo>
                <a:cubicBezTo>
                  <a:pt x="251139" y="15111"/>
                  <a:pt x="182611" y="23313"/>
                  <a:pt x="152449" y="32309"/>
                </a:cubicBezTo>
                <a:cubicBezTo>
                  <a:pt x="122286" y="41305"/>
                  <a:pt x="130754" y="47655"/>
                  <a:pt x="115937" y="64059"/>
                </a:cubicBezTo>
                <a:cubicBezTo>
                  <a:pt x="101120" y="80463"/>
                  <a:pt x="82864" y="110890"/>
                  <a:pt x="63549" y="130734"/>
                </a:cubicBezTo>
                <a:cubicBezTo>
                  <a:pt x="44234" y="150578"/>
                  <a:pt x="1636" y="181535"/>
                  <a:pt x="49" y="183122"/>
                </a:cubicBezTo>
                <a:cubicBezTo>
                  <a:pt x="-1538" y="184709"/>
                  <a:pt x="35238" y="165130"/>
                  <a:pt x="54024" y="140259"/>
                </a:cubicBezTo>
                <a:cubicBezTo>
                  <a:pt x="72809" y="115388"/>
                  <a:pt x="89479" y="56651"/>
                  <a:pt x="112762" y="33897"/>
                </a:cubicBezTo>
                <a:cubicBezTo>
                  <a:pt x="136045" y="11143"/>
                  <a:pt x="146628" y="10349"/>
                  <a:pt x="193724" y="3734"/>
                </a:cubicBezTo>
                <a:cubicBezTo>
                  <a:pt x="240820" y="-2881"/>
                  <a:pt x="409889" y="1089"/>
                  <a:pt x="427087" y="2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28800B98-2DEF-40E0-B82E-DC8F7AE6D284}"/>
              </a:ext>
            </a:extLst>
          </p:cNvPr>
          <p:cNvSpPr/>
          <p:nvPr/>
        </p:nvSpPr>
        <p:spPr>
          <a:xfrm>
            <a:off x="8026596" y="9155073"/>
            <a:ext cx="170878" cy="277708"/>
          </a:xfrm>
          <a:custGeom>
            <a:avLst/>
            <a:gdLst>
              <a:gd name="connsiteX0" fmla="*/ 150617 w 170878"/>
              <a:gd name="connsiteY0" fmla="*/ 40 h 277708"/>
              <a:gd name="connsiteX1" fmla="*/ 161729 w 170878"/>
              <a:gd name="connsiteY1" fmla="*/ 88940 h 277708"/>
              <a:gd name="connsiteX2" fmla="*/ 4567 w 170878"/>
              <a:gd name="connsiteY2" fmla="*/ 269915 h 277708"/>
              <a:gd name="connsiteX3" fmla="*/ 50604 w 170878"/>
              <a:gd name="connsiteY3" fmla="*/ 230227 h 277708"/>
              <a:gd name="connsiteX4" fmla="*/ 137917 w 170878"/>
              <a:gd name="connsiteY4" fmla="*/ 98465 h 277708"/>
              <a:gd name="connsiteX5" fmla="*/ 150617 w 170878"/>
              <a:gd name="connsiteY5" fmla="*/ 40 h 27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878" h="277708">
                <a:moveTo>
                  <a:pt x="150617" y="40"/>
                </a:moveTo>
                <a:cubicBezTo>
                  <a:pt x="154586" y="-1547"/>
                  <a:pt x="186071" y="43961"/>
                  <a:pt x="161729" y="88940"/>
                </a:cubicBezTo>
                <a:cubicBezTo>
                  <a:pt x="137387" y="133919"/>
                  <a:pt x="23088" y="246367"/>
                  <a:pt x="4567" y="269915"/>
                </a:cubicBezTo>
                <a:cubicBezTo>
                  <a:pt x="-13954" y="293463"/>
                  <a:pt x="28379" y="258802"/>
                  <a:pt x="50604" y="230227"/>
                </a:cubicBezTo>
                <a:cubicBezTo>
                  <a:pt x="72829" y="201652"/>
                  <a:pt x="119131" y="132332"/>
                  <a:pt x="137917" y="98465"/>
                </a:cubicBezTo>
                <a:cubicBezTo>
                  <a:pt x="156703" y="64598"/>
                  <a:pt x="146648" y="1627"/>
                  <a:pt x="150617" y="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63A6ED6C-A0ED-45A8-B3D8-4D7A985CC482}"/>
              </a:ext>
            </a:extLst>
          </p:cNvPr>
          <p:cNvSpPr/>
          <p:nvPr/>
        </p:nvSpPr>
        <p:spPr>
          <a:xfrm>
            <a:off x="8666720" y="3661697"/>
            <a:ext cx="421681" cy="949846"/>
          </a:xfrm>
          <a:custGeom>
            <a:avLst/>
            <a:gdLst>
              <a:gd name="connsiteX0" fmla="*/ 421400 w 421681"/>
              <a:gd name="connsiteY0" fmla="*/ 983 h 949846"/>
              <a:gd name="connsiteX1" fmla="*/ 248680 w 421681"/>
              <a:gd name="connsiteY1" fmla="*/ 575023 h 949846"/>
              <a:gd name="connsiteX2" fmla="*/ 4840 w 421681"/>
              <a:gd name="connsiteY2" fmla="*/ 940783 h 949846"/>
              <a:gd name="connsiteX3" fmla="*/ 101360 w 421681"/>
              <a:gd name="connsiteY3" fmla="*/ 829023 h 949846"/>
              <a:gd name="connsiteX4" fmla="*/ 284240 w 421681"/>
              <a:gd name="connsiteY4" fmla="*/ 722343 h 949846"/>
              <a:gd name="connsiteX5" fmla="*/ 421400 w 421681"/>
              <a:gd name="connsiteY5" fmla="*/ 983 h 94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681" h="949846">
                <a:moveTo>
                  <a:pt x="421400" y="983"/>
                </a:moveTo>
                <a:cubicBezTo>
                  <a:pt x="415473" y="-23570"/>
                  <a:pt x="318107" y="418390"/>
                  <a:pt x="248680" y="575023"/>
                </a:cubicBezTo>
                <a:cubicBezTo>
                  <a:pt x="179253" y="731656"/>
                  <a:pt x="29393" y="898450"/>
                  <a:pt x="4840" y="940783"/>
                </a:cubicBezTo>
                <a:cubicBezTo>
                  <a:pt x="-19713" y="983116"/>
                  <a:pt x="54793" y="865430"/>
                  <a:pt x="101360" y="829023"/>
                </a:cubicBezTo>
                <a:cubicBezTo>
                  <a:pt x="147927" y="792616"/>
                  <a:pt x="230053" y="854423"/>
                  <a:pt x="284240" y="722343"/>
                </a:cubicBezTo>
                <a:cubicBezTo>
                  <a:pt x="338427" y="590263"/>
                  <a:pt x="427327" y="25536"/>
                  <a:pt x="421400" y="9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533712D0-544F-44EF-B3C6-1AB7BEB492B3}"/>
              </a:ext>
            </a:extLst>
          </p:cNvPr>
          <p:cNvSpPr/>
          <p:nvPr/>
        </p:nvSpPr>
        <p:spPr>
          <a:xfrm>
            <a:off x="8777937" y="3896977"/>
            <a:ext cx="387548" cy="831860"/>
          </a:xfrm>
          <a:custGeom>
            <a:avLst/>
            <a:gdLst>
              <a:gd name="connsiteX0" fmla="*/ 303 w 387548"/>
              <a:gd name="connsiteY0" fmla="*/ 786783 h 831860"/>
              <a:gd name="connsiteX1" fmla="*/ 178103 w 387548"/>
              <a:gd name="connsiteY1" fmla="*/ 822343 h 831860"/>
              <a:gd name="connsiteX2" fmla="*/ 284783 w 387548"/>
              <a:gd name="connsiteY2" fmla="*/ 598823 h 831860"/>
              <a:gd name="connsiteX3" fmla="*/ 386383 w 387548"/>
              <a:gd name="connsiteY3" fmla="*/ 24783 h 831860"/>
              <a:gd name="connsiteX4" fmla="*/ 335583 w 387548"/>
              <a:gd name="connsiteY4" fmla="*/ 136543 h 831860"/>
              <a:gd name="connsiteX5" fmla="*/ 269543 w 387548"/>
              <a:gd name="connsiteY5" fmla="*/ 431183 h 831860"/>
              <a:gd name="connsiteX6" fmla="*/ 223823 w 387548"/>
              <a:gd name="connsiteY6" fmla="*/ 751223 h 831860"/>
              <a:gd name="connsiteX7" fmla="*/ 303 w 387548"/>
              <a:gd name="connsiteY7" fmla="*/ 786783 h 83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548" h="831860">
                <a:moveTo>
                  <a:pt x="303" y="786783"/>
                </a:moveTo>
                <a:cubicBezTo>
                  <a:pt x="-7317" y="798636"/>
                  <a:pt x="130690" y="853670"/>
                  <a:pt x="178103" y="822343"/>
                </a:cubicBezTo>
                <a:cubicBezTo>
                  <a:pt x="225516" y="791016"/>
                  <a:pt x="250070" y="731750"/>
                  <a:pt x="284783" y="598823"/>
                </a:cubicBezTo>
                <a:cubicBezTo>
                  <a:pt x="319496" y="465896"/>
                  <a:pt x="377916" y="101830"/>
                  <a:pt x="386383" y="24783"/>
                </a:cubicBezTo>
                <a:cubicBezTo>
                  <a:pt x="394850" y="-52264"/>
                  <a:pt x="355056" y="68810"/>
                  <a:pt x="335583" y="136543"/>
                </a:cubicBezTo>
                <a:cubicBezTo>
                  <a:pt x="316110" y="204276"/>
                  <a:pt x="288170" y="328736"/>
                  <a:pt x="269543" y="431183"/>
                </a:cubicBezTo>
                <a:cubicBezTo>
                  <a:pt x="250916" y="533630"/>
                  <a:pt x="272930" y="693650"/>
                  <a:pt x="223823" y="751223"/>
                </a:cubicBezTo>
                <a:cubicBezTo>
                  <a:pt x="174716" y="808796"/>
                  <a:pt x="7923" y="774930"/>
                  <a:pt x="303" y="7867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25C9B037-CEC6-4943-B3BC-7344884438D8}"/>
              </a:ext>
            </a:extLst>
          </p:cNvPr>
          <p:cNvSpPr/>
          <p:nvPr/>
        </p:nvSpPr>
        <p:spPr>
          <a:xfrm>
            <a:off x="8813777" y="4770111"/>
            <a:ext cx="289605" cy="76788"/>
          </a:xfrm>
          <a:custGeom>
            <a:avLst/>
            <a:gdLst>
              <a:gd name="connsiteX0" fmla="*/ 23 w 289605"/>
              <a:gd name="connsiteY0" fmla="*/ 9 h 76788"/>
              <a:gd name="connsiteX1" fmla="*/ 147343 w 289605"/>
              <a:gd name="connsiteY1" fmla="*/ 66049 h 76788"/>
              <a:gd name="connsiteX2" fmla="*/ 289583 w 289605"/>
              <a:gd name="connsiteY2" fmla="*/ 76209 h 76788"/>
              <a:gd name="connsiteX3" fmla="*/ 137183 w 289605"/>
              <a:gd name="connsiteY3" fmla="*/ 60969 h 76788"/>
              <a:gd name="connsiteX4" fmla="*/ 23 w 289605"/>
              <a:gd name="connsiteY4" fmla="*/ 9 h 7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605" h="76788">
                <a:moveTo>
                  <a:pt x="23" y="9"/>
                </a:moveTo>
                <a:cubicBezTo>
                  <a:pt x="1716" y="856"/>
                  <a:pt x="99083" y="53349"/>
                  <a:pt x="147343" y="66049"/>
                </a:cubicBezTo>
                <a:cubicBezTo>
                  <a:pt x="195603" y="78749"/>
                  <a:pt x="291276" y="77056"/>
                  <a:pt x="289583" y="76209"/>
                </a:cubicBezTo>
                <a:cubicBezTo>
                  <a:pt x="287890" y="75362"/>
                  <a:pt x="184596" y="68589"/>
                  <a:pt x="137183" y="60969"/>
                </a:cubicBezTo>
                <a:cubicBezTo>
                  <a:pt x="89770" y="53349"/>
                  <a:pt x="-1670" y="-838"/>
                  <a:pt x="23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6A4178ED-A945-40D5-B884-A2E3E44C1FF4}"/>
              </a:ext>
            </a:extLst>
          </p:cNvPr>
          <p:cNvSpPr/>
          <p:nvPr/>
        </p:nvSpPr>
        <p:spPr>
          <a:xfrm>
            <a:off x="8823201" y="4835332"/>
            <a:ext cx="265479" cy="227083"/>
          </a:xfrm>
          <a:custGeom>
            <a:avLst/>
            <a:gdLst>
              <a:gd name="connsiteX0" fmla="*/ 759 w 265479"/>
              <a:gd name="connsiteY0" fmla="*/ 828 h 227083"/>
              <a:gd name="connsiteX1" fmla="*/ 71879 w 265479"/>
              <a:gd name="connsiteY1" fmla="*/ 127828 h 227083"/>
              <a:gd name="connsiteX2" fmla="*/ 264919 w 265479"/>
              <a:gd name="connsiteY2" fmla="*/ 219268 h 227083"/>
              <a:gd name="connsiteX3" fmla="*/ 127759 w 265479"/>
              <a:gd name="connsiteY3" fmla="*/ 219268 h 227083"/>
              <a:gd name="connsiteX4" fmla="*/ 41399 w 265479"/>
              <a:gd name="connsiteY4" fmla="*/ 193868 h 227083"/>
              <a:gd name="connsiteX5" fmla="*/ 759 w 265479"/>
              <a:gd name="connsiteY5" fmla="*/ 828 h 227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479" h="227083">
                <a:moveTo>
                  <a:pt x="759" y="828"/>
                </a:moveTo>
                <a:cubicBezTo>
                  <a:pt x="5839" y="-10179"/>
                  <a:pt x="27852" y="91421"/>
                  <a:pt x="71879" y="127828"/>
                </a:cubicBezTo>
                <a:cubicBezTo>
                  <a:pt x="115906" y="164235"/>
                  <a:pt x="255606" y="204028"/>
                  <a:pt x="264919" y="219268"/>
                </a:cubicBezTo>
                <a:cubicBezTo>
                  <a:pt x="274232" y="234508"/>
                  <a:pt x="165012" y="223501"/>
                  <a:pt x="127759" y="219268"/>
                </a:cubicBezTo>
                <a:cubicBezTo>
                  <a:pt x="90506" y="215035"/>
                  <a:pt x="65952" y="229428"/>
                  <a:pt x="41399" y="193868"/>
                </a:cubicBezTo>
                <a:cubicBezTo>
                  <a:pt x="16846" y="158308"/>
                  <a:pt x="-4321" y="11835"/>
                  <a:pt x="759" y="8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79D5BF91-FA74-4FED-8E3A-8CA9B4C033DC}"/>
              </a:ext>
            </a:extLst>
          </p:cNvPr>
          <p:cNvSpPr/>
          <p:nvPr/>
        </p:nvSpPr>
        <p:spPr>
          <a:xfrm>
            <a:off x="8833926" y="4758716"/>
            <a:ext cx="285333" cy="87720"/>
          </a:xfrm>
          <a:custGeom>
            <a:avLst/>
            <a:gdLst>
              <a:gd name="connsiteX0" fmla="*/ 194 w 285333"/>
              <a:gd name="connsiteY0" fmla="*/ 1244 h 87720"/>
              <a:gd name="connsiteX1" fmla="*/ 172914 w 285333"/>
              <a:gd name="connsiteY1" fmla="*/ 36804 h 87720"/>
              <a:gd name="connsiteX2" fmla="*/ 284674 w 285333"/>
              <a:gd name="connsiteY2" fmla="*/ 41884 h 87720"/>
              <a:gd name="connsiteX3" fmla="*/ 208474 w 285333"/>
              <a:gd name="connsiteY3" fmla="*/ 87604 h 87720"/>
              <a:gd name="connsiteX4" fmla="*/ 194 w 285333"/>
              <a:gd name="connsiteY4" fmla="*/ 1244 h 8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33" h="87720">
                <a:moveTo>
                  <a:pt x="194" y="1244"/>
                </a:moveTo>
                <a:cubicBezTo>
                  <a:pt x="-5733" y="-7223"/>
                  <a:pt x="125501" y="30031"/>
                  <a:pt x="172914" y="36804"/>
                </a:cubicBezTo>
                <a:cubicBezTo>
                  <a:pt x="220327" y="43577"/>
                  <a:pt x="278747" y="33417"/>
                  <a:pt x="284674" y="41884"/>
                </a:cubicBezTo>
                <a:cubicBezTo>
                  <a:pt x="290601" y="50351"/>
                  <a:pt x="255887" y="90144"/>
                  <a:pt x="208474" y="87604"/>
                </a:cubicBezTo>
                <a:cubicBezTo>
                  <a:pt x="161061" y="85064"/>
                  <a:pt x="6121" y="9711"/>
                  <a:pt x="194" y="12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154611D-4A29-4283-9057-B0F428F4F9C8}"/>
              </a:ext>
            </a:extLst>
          </p:cNvPr>
          <p:cNvSpPr/>
          <p:nvPr/>
        </p:nvSpPr>
        <p:spPr>
          <a:xfrm>
            <a:off x="8817793" y="5100315"/>
            <a:ext cx="201324" cy="182918"/>
          </a:xfrm>
          <a:custGeom>
            <a:avLst/>
            <a:gdLst>
              <a:gd name="connsiteX0" fmla="*/ 1087 w 201324"/>
              <a:gd name="connsiteY0" fmla="*/ 5 h 182918"/>
              <a:gd name="connsiteX1" fmla="*/ 87447 w 201324"/>
              <a:gd name="connsiteY1" fmla="*/ 132085 h 182918"/>
              <a:gd name="connsiteX2" fmla="*/ 199207 w 201324"/>
              <a:gd name="connsiteY2" fmla="*/ 182885 h 182918"/>
              <a:gd name="connsiteX3" fmla="*/ 148407 w 201324"/>
              <a:gd name="connsiteY3" fmla="*/ 137165 h 182918"/>
              <a:gd name="connsiteX4" fmla="*/ 1087 w 201324"/>
              <a:gd name="connsiteY4" fmla="*/ 5 h 18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324" h="182918">
                <a:moveTo>
                  <a:pt x="1087" y="5"/>
                </a:moveTo>
                <a:cubicBezTo>
                  <a:pt x="-9073" y="-842"/>
                  <a:pt x="54427" y="101605"/>
                  <a:pt x="87447" y="132085"/>
                </a:cubicBezTo>
                <a:cubicBezTo>
                  <a:pt x="120467" y="162565"/>
                  <a:pt x="189047" y="182038"/>
                  <a:pt x="199207" y="182885"/>
                </a:cubicBezTo>
                <a:cubicBezTo>
                  <a:pt x="209367" y="183732"/>
                  <a:pt x="181427" y="168492"/>
                  <a:pt x="148407" y="137165"/>
                </a:cubicBezTo>
                <a:cubicBezTo>
                  <a:pt x="115387" y="105838"/>
                  <a:pt x="11247" y="852"/>
                  <a:pt x="1087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9ED973A5-6F50-4702-860C-F3D430F3856C}"/>
              </a:ext>
            </a:extLst>
          </p:cNvPr>
          <p:cNvSpPr/>
          <p:nvPr/>
        </p:nvSpPr>
        <p:spPr>
          <a:xfrm>
            <a:off x="4196935" y="5949941"/>
            <a:ext cx="204462" cy="127017"/>
          </a:xfrm>
          <a:custGeom>
            <a:avLst/>
            <a:gdLst>
              <a:gd name="connsiteX0" fmla="*/ 203615 w 204462"/>
              <a:gd name="connsiteY0" fmla="*/ 127009 h 127017"/>
              <a:gd name="connsiteX1" fmla="*/ 142232 w 204462"/>
              <a:gd name="connsiteY1" fmla="*/ 63509 h 127017"/>
              <a:gd name="connsiteX2" fmla="*/ 415 w 204462"/>
              <a:gd name="connsiteY2" fmla="*/ 9 h 127017"/>
              <a:gd name="connsiteX3" fmla="*/ 102015 w 204462"/>
              <a:gd name="connsiteY3" fmla="*/ 59276 h 127017"/>
              <a:gd name="connsiteX4" fmla="*/ 203615 w 204462"/>
              <a:gd name="connsiteY4" fmla="*/ 127009 h 12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462" h="127017">
                <a:moveTo>
                  <a:pt x="203615" y="127009"/>
                </a:moveTo>
                <a:cubicBezTo>
                  <a:pt x="210318" y="127714"/>
                  <a:pt x="176099" y="84676"/>
                  <a:pt x="142232" y="63509"/>
                </a:cubicBezTo>
                <a:cubicBezTo>
                  <a:pt x="108365" y="42342"/>
                  <a:pt x="7118" y="714"/>
                  <a:pt x="415" y="9"/>
                </a:cubicBezTo>
                <a:cubicBezTo>
                  <a:pt x="-6288" y="-696"/>
                  <a:pt x="69912" y="37757"/>
                  <a:pt x="102015" y="59276"/>
                </a:cubicBezTo>
                <a:cubicBezTo>
                  <a:pt x="134118" y="80795"/>
                  <a:pt x="196912" y="126304"/>
                  <a:pt x="203615" y="1270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3CFFD9B1-4E70-473D-BC72-DF5316AB3BFB}"/>
              </a:ext>
            </a:extLst>
          </p:cNvPr>
          <p:cNvSpPr/>
          <p:nvPr/>
        </p:nvSpPr>
        <p:spPr>
          <a:xfrm>
            <a:off x="5102859" y="5924362"/>
            <a:ext cx="287423" cy="150531"/>
          </a:xfrm>
          <a:custGeom>
            <a:avLst/>
            <a:gdLst>
              <a:gd name="connsiteX0" fmla="*/ 424 w 287423"/>
              <a:gd name="connsiteY0" fmla="*/ 150471 h 150531"/>
              <a:gd name="connsiteX1" fmla="*/ 159174 w 287423"/>
              <a:gd name="connsiteY1" fmla="*/ 101788 h 150531"/>
              <a:gd name="connsiteX2" fmla="*/ 218441 w 287423"/>
              <a:gd name="connsiteY2" fmla="*/ 72155 h 150531"/>
              <a:gd name="connsiteX3" fmla="*/ 286174 w 287423"/>
              <a:gd name="connsiteY3" fmla="*/ 188 h 150531"/>
              <a:gd name="connsiteX4" fmla="*/ 258658 w 287423"/>
              <a:gd name="connsiteY4" fmla="*/ 53105 h 150531"/>
              <a:gd name="connsiteX5" fmla="*/ 212091 w 287423"/>
              <a:gd name="connsiteY5" fmla="*/ 110255 h 150531"/>
              <a:gd name="connsiteX6" fmla="*/ 424 w 287423"/>
              <a:gd name="connsiteY6" fmla="*/ 150471 h 15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423" h="150531">
                <a:moveTo>
                  <a:pt x="424" y="150471"/>
                </a:moveTo>
                <a:cubicBezTo>
                  <a:pt x="-8396" y="149060"/>
                  <a:pt x="122838" y="114841"/>
                  <a:pt x="159174" y="101788"/>
                </a:cubicBezTo>
                <a:cubicBezTo>
                  <a:pt x="195510" y="88735"/>
                  <a:pt x="197274" y="89088"/>
                  <a:pt x="218441" y="72155"/>
                </a:cubicBezTo>
                <a:cubicBezTo>
                  <a:pt x="239608" y="55222"/>
                  <a:pt x="279471" y="3363"/>
                  <a:pt x="286174" y="188"/>
                </a:cubicBezTo>
                <a:cubicBezTo>
                  <a:pt x="292877" y="-2987"/>
                  <a:pt x="271005" y="34761"/>
                  <a:pt x="258658" y="53105"/>
                </a:cubicBezTo>
                <a:cubicBezTo>
                  <a:pt x="246311" y="71449"/>
                  <a:pt x="252308" y="92263"/>
                  <a:pt x="212091" y="110255"/>
                </a:cubicBezTo>
                <a:cubicBezTo>
                  <a:pt x="171874" y="128247"/>
                  <a:pt x="9244" y="151882"/>
                  <a:pt x="424" y="1504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20AFAF9B-DF03-461C-8F51-23B55998938C}"/>
              </a:ext>
            </a:extLst>
          </p:cNvPr>
          <p:cNvSpPr/>
          <p:nvPr/>
        </p:nvSpPr>
        <p:spPr>
          <a:xfrm>
            <a:off x="6489633" y="5908675"/>
            <a:ext cx="334356" cy="219108"/>
          </a:xfrm>
          <a:custGeom>
            <a:avLst/>
            <a:gdLst>
              <a:gd name="connsiteX0" fmla="*/ 108017 w 334356"/>
              <a:gd name="connsiteY0" fmla="*/ 0 h 219108"/>
              <a:gd name="connsiteX1" fmla="*/ 12767 w 334356"/>
              <a:gd name="connsiteY1" fmla="*/ 92075 h 219108"/>
              <a:gd name="connsiteX2" fmla="*/ 6417 w 334356"/>
              <a:gd name="connsiteY2" fmla="*/ 152400 h 219108"/>
              <a:gd name="connsiteX3" fmla="*/ 63567 w 334356"/>
              <a:gd name="connsiteY3" fmla="*/ 209550 h 219108"/>
              <a:gd name="connsiteX4" fmla="*/ 146117 w 334356"/>
              <a:gd name="connsiteY4" fmla="*/ 219075 h 219108"/>
              <a:gd name="connsiteX5" fmla="*/ 333442 w 334356"/>
              <a:gd name="connsiteY5" fmla="*/ 212725 h 219108"/>
              <a:gd name="connsiteX6" fmla="*/ 222317 w 334356"/>
              <a:gd name="connsiteY6" fmla="*/ 212725 h 219108"/>
              <a:gd name="connsiteX7" fmla="*/ 130242 w 334356"/>
              <a:gd name="connsiteY7" fmla="*/ 212725 h 219108"/>
              <a:gd name="connsiteX8" fmla="*/ 54042 w 334356"/>
              <a:gd name="connsiteY8" fmla="*/ 187325 h 219108"/>
              <a:gd name="connsiteX9" fmla="*/ 28642 w 334356"/>
              <a:gd name="connsiteY9" fmla="*/ 146050 h 219108"/>
              <a:gd name="connsiteX10" fmla="*/ 60392 w 334356"/>
              <a:gd name="connsiteY10" fmla="*/ 92075 h 219108"/>
              <a:gd name="connsiteX11" fmla="*/ 108017 w 334356"/>
              <a:gd name="connsiteY11" fmla="*/ 0 h 21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356" h="219108">
                <a:moveTo>
                  <a:pt x="108017" y="0"/>
                </a:moveTo>
                <a:cubicBezTo>
                  <a:pt x="100080" y="0"/>
                  <a:pt x="29700" y="66675"/>
                  <a:pt x="12767" y="92075"/>
                </a:cubicBezTo>
                <a:cubicBezTo>
                  <a:pt x="-4166" y="117475"/>
                  <a:pt x="-2050" y="132821"/>
                  <a:pt x="6417" y="152400"/>
                </a:cubicBezTo>
                <a:cubicBezTo>
                  <a:pt x="14884" y="171979"/>
                  <a:pt x="40284" y="198438"/>
                  <a:pt x="63567" y="209550"/>
                </a:cubicBezTo>
                <a:cubicBezTo>
                  <a:pt x="86850" y="220662"/>
                  <a:pt x="101138" y="218546"/>
                  <a:pt x="146117" y="219075"/>
                </a:cubicBezTo>
                <a:cubicBezTo>
                  <a:pt x="191096" y="219604"/>
                  <a:pt x="320742" y="213783"/>
                  <a:pt x="333442" y="212725"/>
                </a:cubicBezTo>
                <a:cubicBezTo>
                  <a:pt x="346142" y="211667"/>
                  <a:pt x="222317" y="212725"/>
                  <a:pt x="222317" y="212725"/>
                </a:cubicBezTo>
                <a:cubicBezTo>
                  <a:pt x="188450" y="212725"/>
                  <a:pt x="158288" y="216958"/>
                  <a:pt x="130242" y="212725"/>
                </a:cubicBezTo>
                <a:cubicBezTo>
                  <a:pt x="102196" y="208492"/>
                  <a:pt x="70975" y="198437"/>
                  <a:pt x="54042" y="187325"/>
                </a:cubicBezTo>
                <a:cubicBezTo>
                  <a:pt x="37109" y="176213"/>
                  <a:pt x="27584" y="161925"/>
                  <a:pt x="28642" y="146050"/>
                </a:cubicBezTo>
                <a:cubicBezTo>
                  <a:pt x="29700" y="130175"/>
                  <a:pt x="48221" y="111654"/>
                  <a:pt x="60392" y="92075"/>
                </a:cubicBezTo>
                <a:cubicBezTo>
                  <a:pt x="72563" y="72496"/>
                  <a:pt x="115954" y="0"/>
                  <a:pt x="10801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FD3D64C7-82A0-4429-95E4-76912FDEEBDC}"/>
              </a:ext>
            </a:extLst>
          </p:cNvPr>
          <p:cNvSpPr/>
          <p:nvPr/>
        </p:nvSpPr>
        <p:spPr>
          <a:xfrm>
            <a:off x="7440886" y="5886116"/>
            <a:ext cx="312908" cy="251684"/>
          </a:xfrm>
          <a:custGeom>
            <a:avLst/>
            <a:gdLst>
              <a:gd name="connsiteX0" fmla="*/ 309289 w 312908"/>
              <a:gd name="connsiteY0" fmla="*/ 334 h 251684"/>
              <a:gd name="connsiteX1" fmla="*/ 236264 w 312908"/>
              <a:gd name="connsiteY1" fmla="*/ 111459 h 251684"/>
              <a:gd name="connsiteX2" fmla="*/ 121964 w 312908"/>
              <a:gd name="connsiteY2" fmla="*/ 190834 h 251684"/>
              <a:gd name="connsiteX3" fmla="*/ 1314 w 312908"/>
              <a:gd name="connsiteY3" fmla="*/ 251159 h 251684"/>
              <a:gd name="connsiteX4" fmla="*/ 61639 w 312908"/>
              <a:gd name="connsiteY4" fmla="*/ 216234 h 251684"/>
              <a:gd name="connsiteX5" fmla="*/ 121964 w 312908"/>
              <a:gd name="connsiteY5" fmla="*/ 149559 h 251684"/>
              <a:gd name="connsiteX6" fmla="*/ 309289 w 312908"/>
              <a:gd name="connsiteY6" fmla="*/ 334 h 25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908" h="251684">
                <a:moveTo>
                  <a:pt x="309289" y="334"/>
                </a:moveTo>
                <a:cubicBezTo>
                  <a:pt x="328339" y="-6016"/>
                  <a:pt x="267485" y="79709"/>
                  <a:pt x="236264" y="111459"/>
                </a:cubicBezTo>
                <a:cubicBezTo>
                  <a:pt x="205043" y="143209"/>
                  <a:pt x="161122" y="167551"/>
                  <a:pt x="121964" y="190834"/>
                </a:cubicBezTo>
                <a:cubicBezTo>
                  <a:pt x="82806" y="214117"/>
                  <a:pt x="11368" y="246926"/>
                  <a:pt x="1314" y="251159"/>
                </a:cubicBezTo>
                <a:cubicBezTo>
                  <a:pt x="-8740" y="255392"/>
                  <a:pt x="41531" y="233167"/>
                  <a:pt x="61639" y="216234"/>
                </a:cubicBezTo>
                <a:cubicBezTo>
                  <a:pt x="81747" y="199301"/>
                  <a:pt x="82806" y="181838"/>
                  <a:pt x="121964" y="149559"/>
                </a:cubicBezTo>
                <a:cubicBezTo>
                  <a:pt x="161122" y="117280"/>
                  <a:pt x="290239" y="6684"/>
                  <a:pt x="309289" y="3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256C7A8A-B522-43C0-A30F-46CAA4B1DD6A}"/>
              </a:ext>
            </a:extLst>
          </p:cNvPr>
          <p:cNvSpPr/>
          <p:nvPr/>
        </p:nvSpPr>
        <p:spPr>
          <a:xfrm>
            <a:off x="6675720" y="5953675"/>
            <a:ext cx="838515" cy="204419"/>
          </a:xfrm>
          <a:custGeom>
            <a:avLst/>
            <a:gdLst>
              <a:gd name="connsiteX0" fmla="*/ 247 w 838515"/>
              <a:gd name="connsiteY0" fmla="*/ 104225 h 204419"/>
              <a:gd name="connsiteX1" fmla="*/ 135713 w 838515"/>
              <a:gd name="connsiteY1" fmla="*/ 197358 h 204419"/>
              <a:gd name="connsiteX2" fmla="*/ 281763 w 838515"/>
              <a:gd name="connsiteY2" fmla="*/ 195242 h 204419"/>
              <a:gd name="connsiteX3" fmla="*/ 434163 w 838515"/>
              <a:gd name="connsiteY3" fmla="*/ 174075 h 204419"/>
              <a:gd name="connsiteX4" fmla="*/ 609847 w 838515"/>
              <a:gd name="connsiteY4" fmla="*/ 171958 h 204419"/>
              <a:gd name="connsiteX5" fmla="*/ 751663 w 838515"/>
              <a:gd name="connsiteY5" fmla="*/ 186775 h 204419"/>
              <a:gd name="connsiteX6" fmla="*/ 783413 w 838515"/>
              <a:gd name="connsiteY6" fmla="*/ 155025 h 204419"/>
              <a:gd name="connsiteX7" fmla="*/ 813047 w 838515"/>
              <a:gd name="connsiteY7" fmla="*/ 159258 h 204419"/>
              <a:gd name="connsiteX8" fmla="*/ 832097 w 838515"/>
              <a:gd name="connsiteY8" fmla="*/ 110575 h 204419"/>
              <a:gd name="connsiteX9" fmla="*/ 832097 w 838515"/>
              <a:gd name="connsiteY9" fmla="*/ 2625 h 204419"/>
              <a:gd name="connsiteX10" fmla="*/ 755897 w 838515"/>
              <a:gd name="connsiteY10" fmla="*/ 36492 h 204419"/>
              <a:gd name="connsiteX11" fmla="*/ 499780 w 838515"/>
              <a:gd name="connsiteY11" fmla="*/ 72475 h 204419"/>
              <a:gd name="connsiteX12" fmla="*/ 260597 w 838515"/>
              <a:gd name="connsiteY12" fmla="*/ 70358 h 204419"/>
              <a:gd name="connsiteX13" fmla="*/ 106080 w 838515"/>
              <a:gd name="connsiteY13" fmla="*/ 83058 h 204419"/>
              <a:gd name="connsiteX14" fmla="*/ 247 w 838515"/>
              <a:gd name="connsiteY14" fmla="*/ 104225 h 20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38515" h="204419">
                <a:moveTo>
                  <a:pt x="247" y="104225"/>
                </a:moveTo>
                <a:cubicBezTo>
                  <a:pt x="5186" y="123275"/>
                  <a:pt x="88794" y="182189"/>
                  <a:pt x="135713" y="197358"/>
                </a:cubicBezTo>
                <a:cubicBezTo>
                  <a:pt x="182632" y="212527"/>
                  <a:pt x="232021" y="199122"/>
                  <a:pt x="281763" y="195242"/>
                </a:cubicBezTo>
                <a:cubicBezTo>
                  <a:pt x="331505" y="191362"/>
                  <a:pt x="379482" y="177956"/>
                  <a:pt x="434163" y="174075"/>
                </a:cubicBezTo>
                <a:cubicBezTo>
                  <a:pt x="488844" y="170194"/>
                  <a:pt x="556930" y="169841"/>
                  <a:pt x="609847" y="171958"/>
                </a:cubicBezTo>
                <a:cubicBezTo>
                  <a:pt x="662764" y="174075"/>
                  <a:pt x="722735" y="189597"/>
                  <a:pt x="751663" y="186775"/>
                </a:cubicBezTo>
                <a:cubicBezTo>
                  <a:pt x="780591" y="183953"/>
                  <a:pt x="773182" y="159611"/>
                  <a:pt x="783413" y="155025"/>
                </a:cubicBezTo>
                <a:cubicBezTo>
                  <a:pt x="793644" y="150439"/>
                  <a:pt x="804933" y="166666"/>
                  <a:pt x="813047" y="159258"/>
                </a:cubicBezTo>
                <a:cubicBezTo>
                  <a:pt x="821161" y="151850"/>
                  <a:pt x="828922" y="136681"/>
                  <a:pt x="832097" y="110575"/>
                </a:cubicBezTo>
                <a:cubicBezTo>
                  <a:pt x="835272" y="84469"/>
                  <a:pt x="844797" y="14972"/>
                  <a:pt x="832097" y="2625"/>
                </a:cubicBezTo>
                <a:cubicBezTo>
                  <a:pt x="819397" y="-9722"/>
                  <a:pt x="811283" y="24850"/>
                  <a:pt x="755897" y="36492"/>
                </a:cubicBezTo>
                <a:cubicBezTo>
                  <a:pt x="700511" y="48134"/>
                  <a:pt x="582330" y="66831"/>
                  <a:pt x="499780" y="72475"/>
                </a:cubicBezTo>
                <a:cubicBezTo>
                  <a:pt x="417230" y="78119"/>
                  <a:pt x="326214" y="68594"/>
                  <a:pt x="260597" y="70358"/>
                </a:cubicBezTo>
                <a:cubicBezTo>
                  <a:pt x="194980" y="72122"/>
                  <a:pt x="146649" y="81647"/>
                  <a:pt x="106080" y="83058"/>
                </a:cubicBezTo>
                <a:cubicBezTo>
                  <a:pt x="65511" y="84469"/>
                  <a:pt x="-4692" y="85175"/>
                  <a:pt x="247" y="104225"/>
                </a:cubicBez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640AFE2E-0DA8-45BD-91E6-8693B239B860}"/>
              </a:ext>
            </a:extLst>
          </p:cNvPr>
          <p:cNvSpPr/>
          <p:nvPr/>
        </p:nvSpPr>
        <p:spPr>
          <a:xfrm>
            <a:off x="4355239" y="6051514"/>
            <a:ext cx="993645" cy="168895"/>
          </a:xfrm>
          <a:custGeom>
            <a:avLst/>
            <a:gdLst>
              <a:gd name="connsiteX0" fmla="*/ 2978 w 993645"/>
              <a:gd name="connsiteY0" fmla="*/ 29669 h 168895"/>
              <a:gd name="connsiteX1" fmla="*/ 191361 w 993645"/>
              <a:gd name="connsiteY1" fmla="*/ 21203 h 168895"/>
              <a:gd name="connsiteX2" fmla="*/ 371278 w 993645"/>
              <a:gd name="connsiteY2" fmla="*/ 25436 h 168895"/>
              <a:gd name="connsiteX3" fmla="*/ 534261 w 993645"/>
              <a:gd name="connsiteY3" fmla="*/ 25436 h 168895"/>
              <a:gd name="connsiteX4" fmla="*/ 625278 w 993645"/>
              <a:gd name="connsiteY4" fmla="*/ 36 h 168895"/>
              <a:gd name="connsiteX5" fmla="*/ 836944 w 993645"/>
              <a:gd name="connsiteY5" fmla="*/ 31786 h 168895"/>
              <a:gd name="connsiteX6" fmla="*/ 993578 w 993645"/>
              <a:gd name="connsiteY6" fmla="*/ 93169 h 168895"/>
              <a:gd name="connsiteX7" fmla="*/ 853878 w 993645"/>
              <a:gd name="connsiteY7" fmla="*/ 93169 h 168895"/>
              <a:gd name="connsiteX8" fmla="*/ 659144 w 993645"/>
              <a:gd name="connsiteY8" fmla="*/ 122803 h 168895"/>
              <a:gd name="connsiteX9" fmla="*/ 491928 w 993645"/>
              <a:gd name="connsiteY9" fmla="*/ 165136 h 168895"/>
              <a:gd name="connsiteX10" fmla="*/ 324711 w 993645"/>
              <a:gd name="connsiteY10" fmla="*/ 165136 h 168895"/>
              <a:gd name="connsiteX11" fmla="*/ 250628 w 993645"/>
              <a:gd name="connsiteY11" fmla="*/ 150319 h 168895"/>
              <a:gd name="connsiteX12" fmla="*/ 106694 w 993645"/>
              <a:gd name="connsiteY12" fmla="*/ 131269 h 168895"/>
              <a:gd name="connsiteX13" fmla="*/ 77061 w 993645"/>
              <a:gd name="connsiteY13" fmla="*/ 112219 h 168895"/>
              <a:gd name="connsiteX14" fmla="*/ 2978 w 993645"/>
              <a:gd name="connsiteY14" fmla="*/ 29669 h 16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3645" h="168895">
                <a:moveTo>
                  <a:pt x="2978" y="29669"/>
                </a:moveTo>
                <a:cubicBezTo>
                  <a:pt x="22028" y="14500"/>
                  <a:pt x="129978" y="21908"/>
                  <a:pt x="191361" y="21203"/>
                </a:cubicBezTo>
                <a:cubicBezTo>
                  <a:pt x="252744" y="20497"/>
                  <a:pt x="314128" y="24730"/>
                  <a:pt x="371278" y="25436"/>
                </a:cubicBezTo>
                <a:cubicBezTo>
                  <a:pt x="428428" y="26141"/>
                  <a:pt x="491928" y="29669"/>
                  <a:pt x="534261" y="25436"/>
                </a:cubicBezTo>
                <a:cubicBezTo>
                  <a:pt x="576594" y="21203"/>
                  <a:pt x="574831" y="-1022"/>
                  <a:pt x="625278" y="36"/>
                </a:cubicBezTo>
                <a:cubicBezTo>
                  <a:pt x="675725" y="1094"/>
                  <a:pt x="775561" y="16264"/>
                  <a:pt x="836944" y="31786"/>
                </a:cubicBezTo>
                <a:cubicBezTo>
                  <a:pt x="898327" y="47308"/>
                  <a:pt x="990756" y="82938"/>
                  <a:pt x="993578" y="93169"/>
                </a:cubicBezTo>
                <a:cubicBezTo>
                  <a:pt x="996400" y="103400"/>
                  <a:pt x="909617" y="88230"/>
                  <a:pt x="853878" y="93169"/>
                </a:cubicBezTo>
                <a:cubicBezTo>
                  <a:pt x="798139" y="98108"/>
                  <a:pt x="719469" y="110809"/>
                  <a:pt x="659144" y="122803"/>
                </a:cubicBezTo>
                <a:cubicBezTo>
                  <a:pt x="598819" y="134798"/>
                  <a:pt x="547667" y="158081"/>
                  <a:pt x="491928" y="165136"/>
                </a:cubicBezTo>
                <a:cubicBezTo>
                  <a:pt x="436189" y="172191"/>
                  <a:pt x="364928" y="167605"/>
                  <a:pt x="324711" y="165136"/>
                </a:cubicBezTo>
                <a:cubicBezTo>
                  <a:pt x="284494" y="162667"/>
                  <a:pt x="286964" y="155963"/>
                  <a:pt x="250628" y="150319"/>
                </a:cubicBezTo>
                <a:cubicBezTo>
                  <a:pt x="214292" y="144675"/>
                  <a:pt x="135622" y="137619"/>
                  <a:pt x="106694" y="131269"/>
                </a:cubicBezTo>
                <a:cubicBezTo>
                  <a:pt x="77766" y="124919"/>
                  <a:pt x="92230" y="127741"/>
                  <a:pt x="77061" y="112219"/>
                </a:cubicBezTo>
                <a:cubicBezTo>
                  <a:pt x="61892" y="96697"/>
                  <a:pt x="-16072" y="44838"/>
                  <a:pt x="2978" y="29669"/>
                </a:cubicBez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38888454-15E8-4B92-9AF1-3CB5D1F665A5}"/>
              </a:ext>
            </a:extLst>
          </p:cNvPr>
          <p:cNvSpPr/>
          <p:nvPr/>
        </p:nvSpPr>
        <p:spPr>
          <a:xfrm>
            <a:off x="4272470" y="6156271"/>
            <a:ext cx="1049291" cy="101922"/>
          </a:xfrm>
          <a:custGeom>
            <a:avLst/>
            <a:gdLst>
              <a:gd name="connsiteX0" fmla="*/ 1080 w 1049291"/>
              <a:gd name="connsiteY0" fmla="*/ 101654 h 101922"/>
              <a:gd name="connsiteX1" fmla="*/ 216980 w 1049291"/>
              <a:gd name="connsiteY1" fmla="*/ 25454 h 101922"/>
              <a:gd name="connsiteX2" fmla="*/ 499555 w 1049291"/>
              <a:gd name="connsiteY2" fmla="*/ 73079 h 101922"/>
              <a:gd name="connsiteX3" fmla="*/ 724980 w 1049291"/>
              <a:gd name="connsiteY3" fmla="*/ 73079 h 101922"/>
              <a:gd name="connsiteX4" fmla="*/ 940880 w 1049291"/>
              <a:gd name="connsiteY4" fmla="*/ 54029 h 101922"/>
              <a:gd name="connsiteX5" fmla="*/ 1048830 w 1049291"/>
              <a:gd name="connsiteY5" fmla="*/ 54 h 101922"/>
              <a:gd name="connsiteX6" fmla="*/ 902780 w 1049291"/>
              <a:gd name="connsiteY6" fmla="*/ 44504 h 101922"/>
              <a:gd name="connsiteX7" fmla="*/ 645605 w 1049291"/>
              <a:gd name="connsiteY7" fmla="*/ 73079 h 101922"/>
              <a:gd name="connsiteX8" fmla="*/ 448755 w 1049291"/>
              <a:gd name="connsiteY8" fmla="*/ 44504 h 101922"/>
              <a:gd name="connsiteX9" fmla="*/ 147130 w 1049291"/>
              <a:gd name="connsiteY9" fmla="*/ 50854 h 101922"/>
              <a:gd name="connsiteX10" fmla="*/ 1080 w 1049291"/>
              <a:gd name="connsiteY10" fmla="*/ 101654 h 10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9291" h="101922">
                <a:moveTo>
                  <a:pt x="1080" y="101654"/>
                </a:moveTo>
                <a:cubicBezTo>
                  <a:pt x="12722" y="97421"/>
                  <a:pt x="133901" y="30216"/>
                  <a:pt x="216980" y="25454"/>
                </a:cubicBezTo>
                <a:cubicBezTo>
                  <a:pt x="300059" y="20692"/>
                  <a:pt x="414888" y="65141"/>
                  <a:pt x="499555" y="73079"/>
                </a:cubicBezTo>
                <a:cubicBezTo>
                  <a:pt x="584222" y="81016"/>
                  <a:pt x="651426" y="76254"/>
                  <a:pt x="724980" y="73079"/>
                </a:cubicBezTo>
                <a:cubicBezTo>
                  <a:pt x="798534" y="69904"/>
                  <a:pt x="886905" y="66200"/>
                  <a:pt x="940880" y="54029"/>
                </a:cubicBezTo>
                <a:cubicBezTo>
                  <a:pt x="994855" y="41858"/>
                  <a:pt x="1055180" y="1641"/>
                  <a:pt x="1048830" y="54"/>
                </a:cubicBezTo>
                <a:cubicBezTo>
                  <a:pt x="1042480" y="-1534"/>
                  <a:pt x="969984" y="32333"/>
                  <a:pt x="902780" y="44504"/>
                </a:cubicBezTo>
                <a:cubicBezTo>
                  <a:pt x="835576" y="56675"/>
                  <a:pt x="721276" y="73079"/>
                  <a:pt x="645605" y="73079"/>
                </a:cubicBezTo>
                <a:cubicBezTo>
                  <a:pt x="569934" y="73079"/>
                  <a:pt x="531834" y="48208"/>
                  <a:pt x="448755" y="44504"/>
                </a:cubicBezTo>
                <a:cubicBezTo>
                  <a:pt x="365676" y="40800"/>
                  <a:pt x="220155" y="42917"/>
                  <a:pt x="147130" y="50854"/>
                </a:cubicBezTo>
                <a:cubicBezTo>
                  <a:pt x="74105" y="58791"/>
                  <a:pt x="-10562" y="105887"/>
                  <a:pt x="1080" y="1016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CE659430-15E2-496E-88C9-681854070BDF}"/>
              </a:ext>
            </a:extLst>
          </p:cNvPr>
          <p:cNvSpPr/>
          <p:nvPr/>
        </p:nvSpPr>
        <p:spPr>
          <a:xfrm>
            <a:off x="7433733" y="5881248"/>
            <a:ext cx="285879" cy="64135"/>
          </a:xfrm>
          <a:custGeom>
            <a:avLst/>
            <a:gdLst>
              <a:gd name="connsiteX0" fmla="*/ 2117 w 285879"/>
              <a:gd name="connsiteY0" fmla="*/ 62352 h 64135"/>
              <a:gd name="connsiteX1" fmla="*/ 116417 w 285879"/>
              <a:gd name="connsiteY1" fmla="*/ 45419 h 64135"/>
              <a:gd name="connsiteX2" fmla="*/ 209550 w 285879"/>
              <a:gd name="connsiteY2" fmla="*/ 22135 h 64135"/>
              <a:gd name="connsiteX3" fmla="*/ 285750 w 285879"/>
              <a:gd name="connsiteY3" fmla="*/ 22135 h 64135"/>
              <a:gd name="connsiteX4" fmla="*/ 222250 w 285879"/>
              <a:gd name="connsiteY4" fmla="*/ 969 h 64135"/>
              <a:gd name="connsiteX5" fmla="*/ 2117 w 285879"/>
              <a:gd name="connsiteY5" fmla="*/ 62352 h 6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879" h="64135">
                <a:moveTo>
                  <a:pt x="2117" y="62352"/>
                </a:moveTo>
                <a:cubicBezTo>
                  <a:pt x="-15522" y="69760"/>
                  <a:pt x="81845" y="52122"/>
                  <a:pt x="116417" y="45419"/>
                </a:cubicBezTo>
                <a:cubicBezTo>
                  <a:pt x="150989" y="38716"/>
                  <a:pt x="181328" y="26016"/>
                  <a:pt x="209550" y="22135"/>
                </a:cubicBezTo>
                <a:cubicBezTo>
                  <a:pt x="237772" y="18254"/>
                  <a:pt x="283633" y="25663"/>
                  <a:pt x="285750" y="22135"/>
                </a:cubicBezTo>
                <a:cubicBezTo>
                  <a:pt x="287867" y="18607"/>
                  <a:pt x="263878" y="-5028"/>
                  <a:pt x="222250" y="969"/>
                </a:cubicBezTo>
                <a:cubicBezTo>
                  <a:pt x="180622" y="6966"/>
                  <a:pt x="19756" y="54944"/>
                  <a:pt x="2117" y="623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A5FDF444-FA4F-4122-959D-4B71629F1D60}"/>
              </a:ext>
            </a:extLst>
          </p:cNvPr>
          <p:cNvSpPr/>
          <p:nvPr/>
        </p:nvSpPr>
        <p:spPr>
          <a:xfrm>
            <a:off x="3883744" y="2307010"/>
            <a:ext cx="219500" cy="847266"/>
          </a:xfrm>
          <a:custGeom>
            <a:avLst/>
            <a:gdLst>
              <a:gd name="connsiteX0" fmla="*/ 218356 w 219500"/>
              <a:gd name="connsiteY0" fmla="*/ 842590 h 847266"/>
              <a:gd name="connsiteX1" fmla="*/ 91356 w 219500"/>
              <a:gd name="connsiteY1" fmla="*/ 658440 h 847266"/>
              <a:gd name="connsiteX2" fmla="*/ 59606 w 219500"/>
              <a:gd name="connsiteY2" fmla="*/ 429840 h 847266"/>
              <a:gd name="connsiteX3" fmla="*/ 85006 w 219500"/>
              <a:gd name="connsiteY3" fmla="*/ 23440 h 847266"/>
              <a:gd name="connsiteX4" fmla="*/ 34206 w 219500"/>
              <a:gd name="connsiteY4" fmla="*/ 74240 h 847266"/>
              <a:gd name="connsiteX5" fmla="*/ 34206 w 219500"/>
              <a:gd name="connsiteY5" fmla="*/ 283790 h 847266"/>
              <a:gd name="connsiteX6" fmla="*/ 8806 w 219500"/>
              <a:gd name="connsiteY6" fmla="*/ 461590 h 847266"/>
              <a:gd name="connsiteX7" fmla="*/ 218356 w 219500"/>
              <a:gd name="connsiteY7" fmla="*/ 842590 h 84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500" h="847266">
                <a:moveTo>
                  <a:pt x="218356" y="842590"/>
                </a:moveTo>
                <a:cubicBezTo>
                  <a:pt x="232114" y="875398"/>
                  <a:pt x="117814" y="727232"/>
                  <a:pt x="91356" y="658440"/>
                </a:cubicBezTo>
                <a:cubicBezTo>
                  <a:pt x="64898" y="589648"/>
                  <a:pt x="60664" y="535673"/>
                  <a:pt x="59606" y="429840"/>
                </a:cubicBezTo>
                <a:cubicBezTo>
                  <a:pt x="58548" y="324007"/>
                  <a:pt x="89239" y="82707"/>
                  <a:pt x="85006" y="23440"/>
                </a:cubicBezTo>
                <a:cubicBezTo>
                  <a:pt x="80773" y="-35827"/>
                  <a:pt x="42673" y="30848"/>
                  <a:pt x="34206" y="74240"/>
                </a:cubicBezTo>
                <a:cubicBezTo>
                  <a:pt x="25739" y="117632"/>
                  <a:pt x="38439" y="219232"/>
                  <a:pt x="34206" y="283790"/>
                </a:cubicBezTo>
                <a:cubicBezTo>
                  <a:pt x="29973" y="348348"/>
                  <a:pt x="-19769" y="369515"/>
                  <a:pt x="8806" y="461590"/>
                </a:cubicBezTo>
                <a:cubicBezTo>
                  <a:pt x="37381" y="553665"/>
                  <a:pt x="204598" y="809782"/>
                  <a:pt x="218356" y="8425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80DCA30C-E19F-4F83-88F4-30D13952D8E5}"/>
              </a:ext>
            </a:extLst>
          </p:cNvPr>
          <p:cNvSpPr/>
          <p:nvPr/>
        </p:nvSpPr>
        <p:spPr>
          <a:xfrm>
            <a:off x="3757422" y="2541387"/>
            <a:ext cx="239064" cy="676178"/>
          </a:xfrm>
          <a:custGeom>
            <a:avLst/>
            <a:gdLst>
              <a:gd name="connsiteX0" fmla="*/ 236728 w 239064"/>
              <a:gd name="connsiteY0" fmla="*/ 671713 h 676178"/>
              <a:gd name="connsiteX1" fmla="*/ 71628 w 239064"/>
              <a:gd name="connsiteY1" fmla="*/ 614563 h 676178"/>
              <a:gd name="connsiteX2" fmla="*/ 1778 w 239064"/>
              <a:gd name="connsiteY2" fmla="*/ 430413 h 676178"/>
              <a:gd name="connsiteX3" fmla="*/ 20828 w 239064"/>
              <a:gd name="connsiteY3" fmla="*/ 17663 h 676178"/>
              <a:gd name="connsiteX4" fmla="*/ 20828 w 239064"/>
              <a:gd name="connsiteY4" fmla="*/ 119263 h 676178"/>
              <a:gd name="connsiteX5" fmla="*/ 160528 w 239064"/>
              <a:gd name="connsiteY5" fmla="*/ 512963 h 676178"/>
              <a:gd name="connsiteX6" fmla="*/ 236728 w 239064"/>
              <a:gd name="connsiteY6" fmla="*/ 671713 h 67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064" h="676178">
                <a:moveTo>
                  <a:pt x="236728" y="671713"/>
                </a:moveTo>
                <a:cubicBezTo>
                  <a:pt x="221911" y="688646"/>
                  <a:pt x="110786" y="654780"/>
                  <a:pt x="71628" y="614563"/>
                </a:cubicBezTo>
                <a:cubicBezTo>
                  <a:pt x="32470" y="574346"/>
                  <a:pt x="10245" y="529896"/>
                  <a:pt x="1778" y="430413"/>
                </a:cubicBezTo>
                <a:cubicBezTo>
                  <a:pt x="-6689" y="330930"/>
                  <a:pt x="17653" y="69521"/>
                  <a:pt x="20828" y="17663"/>
                </a:cubicBezTo>
                <a:cubicBezTo>
                  <a:pt x="24003" y="-34195"/>
                  <a:pt x="-2455" y="36713"/>
                  <a:pt x="20828" y="119263"/>
                </a:cubicBezTo>
                <a:cubicBezTo>
                  <a:pt x="44111" y="201813"/>
                  <a:pt x="128778" y="419830"/>
                  <a:pt x="160528" y="512963"/>
                </a:cubicBezTo>
                <a:cubicBezTo>
                  <a:pt x="192278" y="606096"/>
                  <a:pt x="251545" y="654780"/>
                  <a:pt x="236728" y="6717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A8B484C5-A601-4854-B326-241ADD56ED3B}"/>
              </a:ext>
            </a:extLst>
          </p:cNvPr>
          <p:cNvSpPr/>
          <p:nvPr/>
        </p:nvSpPr>
        <p:spPr>
          <a:xfrm>
            <a:off x="6305052" y="5452067"/>
            <a:ext cx="446319" cy="469102"/>
          </a:xfrm>
          <a:custGeom>
            <a:avLst/>
            <a:gdLst>
              <a:gd name="connsiteX0" fmla="*/ 446268 w 446319"/>
              <a:gd name="connsiteY0" fmla="*/ 252773 h 469102"/>
              <a:gd name="connsiteX1" fmla="*/ 314188 w 446319"/>
              <a:gd name="connsiteY1" fmla="*/ 313733 h 469102"/>
              <a:gd name="connsiteX2" fmla="*/ 187188 w 446319"/>
              <a:gd name="connsiteY2" fmla="*/ 313733 h 469102"/>
              <a:gd name="connsiteX3" fmla="*/ 136388 w 446319"/>
              <a:gd name="connsiteY3" fmla="*/ 273093 h 469102"/>
              <a:gd name="connsiteX4" fmla="*/ 136388 w 446319"/>
              <a:gd name="connsiteY4" fmla="*/ 237533 h 469102"/>
              <a:gd name="connsiteX5" fmla="*/ 136388 w 446319"/>
              <a:gd name="connsiteY5" fmla="*/ 207053 h 469102"/>
              <a:gd name="connsiteX6" fmla="*/ 187188 w 446319"/>
              <a:gd name="connsiteY6" fmla="*/ 8933 h 469102"/>
              <a:gd name="connsiteX7" fmla="*/ 161788 w 446319"/>
              <a:gd name="connsiteY7" fmla="*/ 54653 h 469102"/>
              <a:gd name="connsiteX8" fmla="*/ 34788 w 446319"/>
              <a:gd name="connsiteY8" fmla="*/ 237533 h 469102"/>
              <a:gd name="connsiteX9" fmla="*/ 4308 w 446319"/>
              <a:gd name="connsiteY9" fmla="*/ 369613 h 469102"/>
              <a:gd name="connsiteX10" fmla="*/ 110988 w 446319"/>
              <a:gd name="connsiteY10" fmla="*/ 461053 h 469102"/>
              <a:gd name="connsiteX11" fmla="*/ 177028 w 446319"/>
              <a:gd name="connsiteY11" fmla="*/ 461053 h 469102"/>
              <a:gd name="connsiteX12" fmla="*/ 298948 w 446319"/>
              <a:gd name="connsiteY12" fmla="*/ 430573 h 469102"/>
              <a:gd name="connsiteX13" fmla="*/ 446268 w 446319"/>
              <a:gd name="connsiteY13" fmla="*/ 252773 h 46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6319" h="469102">
                <a:moveTo>
                  <a:pt x="446268" y="252773"/>
                </a:moveTo>
                <a:cubicBezTo>
                  <a:pt x="448808" y="233300"/>
                  <a:pt x="357368" y="303573"/>
                  <a:pt x="314188" y="313733"/>
                </a:cubicBezTo>
                <a:cubicBezTo>
                  <a:pt x="271008" y="323893"/>
                  <a:pt x="216821" y="320506"/>
                  <a:pt x="187188" y="313733"/>
                </a:cubicBezTo>
                <a:cubicBezTo>
                  <a:pt x="157555" y="306960"/>
                  <a:pt x="144855" y="285793"/>
                  <a:pt x="136388" y="273093"/>
                </a:cubicBezTo>
                <a:cubicBezTo>
                  <a:pt x="127921" y="260393"/>
                  <a:pt x="136388" y="237533"/>
                  <a:pt x="136388" y="237533"/>
                </a:cubicBezTo>
                <a:cubicBezTo>
                  <a:pt x="136388" y="226526"/>
                  <a:pt x="127921" y="245153"/>
                  <a:pt x="136388" y="207053"/>
                </a:cubicBezTo>
                <a:cubicBezTo>
                  <a:pt x="144855" y="168953"/>
                  <a:pt x="182955" y="34333"/>
                  <a:pt x="187188" y="8933"/>
                </a:cubicBezTo>
                <a:cubicBezTo>
                  <a:pt x="191421" y="-16467"/>
                  <a:pt x="187188" y="16553"/>
                  <a:pt x="161788" y="54653"/>
                </a:cubicBezTo>
                <a:cubicBezTo>
                  <a:pt x="136388" y="92753"/>
                  <a:pt x="61035" y="185040"/>
                  <a:pt x="34788" y="237533"/>
                </a:cubicBezTo>
                <a:cubicBezTo>
                  <a:pt x="8541" y="290026"/>
                  <a:pt x="-8392" y="332360"/>
                  <a:pt x="4308" y="369613"/>
                </a:cubicBezTo>
                <a:cubicBezTo>
                  <a:pt x="17008" y="406866"/>
                  <a:pt x="82201" y="445813"/>
                  <a:pt x="110988" y="461053"/>
                </a:cubicBezTo>
                <a:cubicBezTo>
                  <a:pt x="139775" y="476293"/>
                  <a:pt x="145701" y="466133"/>
                  <a:pt x="177028" y="461053"/>
                </a:cubicBezTo>
                <a:cubicBezTo>
                  <a:pt x="208355" y="455973"/>
                  <a:pt x="252381" y="460206"/>
                  <a:pt x="298948" y="430573"/>
                </a:cubicBezTo>
                <a:cubicBezTo>
                  <a:pt x="345515" y="400940"/>
                  <a:pt x="443728" y="272246"/>
                  <a:pt x="446268" y="25277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F65824A1-FBFB-40AD-A62C-D36DBB9473A8}"/>
              </a:ext>
            </a:extLst>
          </p:cNvPr>
          <p:cNvSpPr/>
          <p:nvPr/>
        </p:nvSpPr>
        <p:spPr>
          <a:xfrm>
            <a:off x="6169033" y="8150225"/>
            <a:ext cx="222423" cy="51133"/>
          </a:xfrm>
          <a:custGeom>
            <a:avLst/>
            <a:gdLst>
              <a:gd name="connsiteX0" fmla="*/ 3167 w 222423"/>
              <a:gd name="connsiteY0" fmla="*/ 50800 h 51133"/>
              <a:gd name="connsiteX1" fmla="*/ 82542 w 222423"/>
              <a:gd name="connsiteY1" fmla="*/ 46038 h 51133"/>
              <a:gd name="connsiteX2" fmla="*/ 149217 w 222423"/>
              <a:gd name="connsiteY2" fmla="*/ 39688 h 51133"/>
              <a:gd name="connsiteX3" fmla="*/ 193667 w 222423"/>
              <a:gd name="connsiteY3" fmla="*/ 19050 h 51133"/>
              <a:gd name="connsiteX4" fmla="*/ 220655 w 222423"/>
              <a:gd name="connsiteY4" fmla="*/ 0 h 51133"/>
              <a:gd name="connsiteX5" fmla="*/ 217480 w 222423"/>
              <a:gd name="connsiteY5" fmla="*/ 19050 h 51133"/>
              <a:gd name="connsiteX6" fmla="*/ 198430 w 222423"/>
              <a:gd name="connsiteY6" fmla="*/ 36513 h 51133"/>
              <a:gd name="connsiteX7" fmla="*/ 3167 w 222423"/>
              <a:gd name="connsiteY7" fmla="*/ 50800 h 5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423" h="51133">
                <a:moveTo>
                  <a:pt x="3167" y="50800"/>
                </a:moveTo>
                <a:cubicBezTo>
                  <a:pt x="-16148" y="52387"/>
                  <a:pt x="58200" y="47890"/>
                  <a:pt x="82542" y="46038"/>
                </a:cubicBezTo>
                <a:cubicBezTo>
                  <a:pt x="106884" y="44186"/>
                  <a:pt x="130696" y="44186"/>
                  <a:pt x="149217" y="39688"/>
                </a:cubicBezTo>
                <a:cubicBezTo>
                  <a:pt x="167738" y="35190"/>
                  <a:pt x="181761" y="25665"/>
                  <a:pt x="193667" y="19050"/>
                </a:cubicBezTo>
                <a:cubicBezTo>
                  <a:pt x="205573" y="12435"/>
                  <a:pt x="216686" y="0"/>
                  <a:pt x="220655" y="0"/>
                </a:cubicBezTo>
                <a:cubicBezTo>
                  <a:pt x="224624" y="0"/>
                  <a:pt x="221184" y="12964"/>
                  <a:pt x="217480" y="19050"/>
                </a:cubicBezTo>
                <a:cubicBezTo>
                  <a:pt x="213776" y="25135"/>
                  <a:pt x="230180" y="31486"/>
                  <a:pt x="198430" y="36513"/>
                </a:cubicBezTo>
                <a:cubicBezTo>
                  <a:pt x="166680" y="41540"/>
                  <a:pt x="22482" y="49213"/>
                  <a:pt x="3167" y="508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6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宮崎あおいの兄も、俳優だって知ってた？ 兄妹共演時の写真も – grape [グレイプ]" hidden="1">
            <a:extLst>
              <a:ext uri="{FF2B5EF4-FFF2-40B4-BE49-F238E27FC236}">
                <a16:creationId xmlns:a16="http://schemas.microsoft.com/office/drawing/2014/main" id="{424EBDE0-7ACD-417F-A424-91A9FF736D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8" r="15141"/>
          <a:stretch/>
        </p:blipFill>
        <p:spPr bwMode="auto">
          <a:xfrm>
            <a:off x="2626468" y="504358"/>
            <a:ext cx="7844141" cy="909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65" name="グループ化 1164">
            <a:extLst>
              <a:ext uri="{FF2B5EF4-FFF2-40B4-BE49-F238E27FC236}">
                <a16:creationId xmlns:a16="http://schemas.microsoft.com/office/drawing/2014/main" id="{A37D9641-D321-4B8F-977C-A9633CC4F623}"/>
              </a:ext>
            </a:extLst>
          </p:cNvPr>
          <p:cNvGrpSpPr/>
          <p:nvPr/>
        </p:nvGrpSpPr>
        <p:grpSpPr>
          <a:xfrm>
            <a:off x="3208788" y="65843"/>
            <a:ext cx="6439925" cy="9595511"/>
            <a:chOff x="3208788" y="65843"/>
            <a:chExt cx="6439925" cy="9595511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E272496F-29B2-462E-A5E9-1FD32B65316B}"/>
                </a:ext>
              </a:extLst>
            </p:cNvPr>
            <p:cNvSpPr/>
            <p:nvPr/>
          </p:nvSpPr>
          <p:spPr>
            <a:xfrm>
              <a:off x="4249337" y="5647599"/>
              <a:ext cx="1143930" cy="331984"/>
            </a:xfrm>
            <a:custGeom>
              <a:avLst/>
              <a:gdLst>
                <a:gd name="connsiteX0" fmla="*/ 930 w 1143930"/>
                <a:gd name="connsiteY0" fmla="*/ 276951 h 331984"/>
                <a:gd name="connsiteX1" fmla="*/ 223180 w 1143930"/>
                <a:gd name="connsiteY1" fmla="*/ 211334 h 331984"/>
                <a:gd name="connsiteX2" fmla="*/ 286680 w 1143930"/>
                <a:gd name="connsiteY2" fmla="*/ 154184 h 331984"/>
                <a:gd name="connsiteX3" fmla="*/ 358646 w 1143930"/>
                <a:gd name="connsiteY3" fmla="*/ 86451 h 331984"/>
                <a:gd name="connsiteX4" fmla="*/ 496230 w 1143930"/>
                <a:gd name="connsiteY4" fmla="*/ 67401 h 331984"/>
                <a:gd name="connsiteX5" fmla="*/ 745996 w 1143930"/>
                <a:gd name="connsiteY5" fmla="*/ 122434 h 331984"/>
                <a:gd name="connsiteX6" fmla="*/ 877230 w 1143930"/>
                <a:gd name="connsiteY6" fmla="*/ 169001 h 331984"/>
                <a:gd name="connsiteX7" fmla="*/ 1042330 w 1143930"/>
                <a:gd name="connsiteY7" fmla="*/ 253668 h 331984"/>
                <a:gd name="connsiteX8" fmla="*/ 1143930 w 1143930"/>
                <a:gd name="connsiteY8" fmla="*/ 331984 h 331984"/>
                <a:gd name="connsiteX9" fmla="*/ 959780 w 1143930"/>
                <a:gd name="connsiteY9" fmla="*/ 192284 h 331984"/>
                <a:gd name="connsiteX10" fmla="*/ 875113 w 1143930"/>
                <a:gd name="connsiteY10" fmla="*/ 126668 h 331984"/>
                <a:gd name="connsiteX11" fmla="*/ 784096 w 1143930"/>
                <a:gd name="connsiteY11" fmla="*/ 50468 h 331984"/>
                <a:gd name="connsiteX12" fmla="*/ 555496 w 1143930"/>
                <a:gd name="connsiteY12" fmla="*/ 12368 h 331984"/>
                <a:gd name="connsiteX13" fmla="*/ 257046 w 1143930"/>
                <a:gd name="connsiteY13" fmla="*/ 10251 h 331984"/>
                <a:gd name="connsiteX14" fmla="*/ 9396 w 1143930"/>
                <a:gd name="connsiteY14" fmla="*/ 137251 h 331984"/>
                <a:gd name="connsiteX15" fmla="*/ 267630 w 1143930"/>
                <a:gd name="connsiteY15" fmla="*/ 27184 h 331984"/>
                <a:gd name="connsiteX16" fmla="*/ 356530 w 1143930"/>
                <a:gd name="connsiteY16" fmla="*/ 14484 h 331984"/>
                <a:gd name="connsiteX17" fmla="*/ 301496 w 1143930"/>
                <a:gd name="connsiteY17" fmla="*/ 35651 h 331984"/>
                <a:gd name="connsiteX18" fmla="*/ 218946 w 1143930"/>
                <a:gd name="connsiteY18" fmla="*/ 101268 h 331984"/>
                <a:gd name="connsiteX19" fmla="*/ 170263 w 1143930"/>
                <a:gd name="connsiteY19" fmla="*/ 130901 h 331984"/>
                <a:gd name="connsiteX20" fmla="*/ 144863 w 1143930"/>
                <a:gd name="connsiteY20" fmla="*/ 162651 h 331984"/>
                <a:gd name="connsiteX21" fmla="*/ 930 w 1143930"/>
                <a:gd name="connsiteY21" fmla="*/ 276951 h 331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43930" h="331984">
                  <a:moveTo>
                    <a:pt x="930" y="276951"/>
                  </a:moveTo>
                  <a:cubicBezTo>
                    <a:pt x="13983" y="285065"/>
                    <a:pt x="175555" y="231795"/>
                    <a:pt x="223180" y="211334"/>
                  </a:cubicBezTo>
                  <a:cubicBezTo>
                    <a:pt x="270805" y="190873"/>
                    <a:pt x="264102" y="174998"/>
                    <a:pt x="286680" y="154184"/>
                  </a:cubicBezTo>
                  <a:cubicBezTo>
                    <a:pt x="309258" y="133370"/>
                    <a:pt x="323721" y="100915"/>
                    <a:pt x="358646" y="86451"/>
                  </a:cubicBezTo>
                  <a:cubicBezTo>
                    <a:pt x="393571" y="71987"/>
                    <a:pt x="431672" y="61404"/>
                    <a:pt x="496230" y="67401"/>
                  </a:cubicBezTo>
                  <a:cubicBezTo>
                    <a:pt x="560788" y="73398"/>
                    <a:pt x="682496" y="105501"/>
                    <a:pt x="745996" y="122434"/>
                  </a:cubicBezTo>
                  <a:cubicBezTo>
                    <a:pt x="809496" y="139367"/>
                    <a:pt x="827841" y="147129"/>
                    <a:pt x="877230" y="169001"/>
                  </a:cubicBezTo>
                  <a:cubicBezTo>
                    <a:pt x="926619" y="190873"/>
                    <a:pt x="997880" y="226504"/>
                    <a:pt x="1042330" y="253668"/>
                  </a:cubicBezTo>
                  <a:cubicBezTo>
                    <a:pt x="1086780" y="280832"/>
                    <a:pt x="1143930" y="331984"/>
                    <a:pt x="1143930" y="331984"/>
                  </a:cubicBezTo>
                  <a:cubicBezTo>
                    <a:pt x="1130172" y="321753"/>
                    <a:pt x="1004583" y="226503"/>
                    <a:pt x="959780" y="192284"/>
                  </a:cubicBezTo>
                  <a:cubicBezTo>
                    <a:pt x="914977" y="158065"/>
                    <a:pt x="904394" y="150304"/>
                    <a:pt x="875113" y="126668"/>
                  </a:cubicBezTo>
                  <a:cubicBezTo>
                    <a:pt x="845832" y="103032"/>
                    <a:pt x="837365" y="69518"/>
                    <a:pt x="784096" y="50468"/>
                  </a:cubicBezTo>
                  <a:cubicBezTo>
                    <a:pt x="730827" y="31418"/>
                    <a:pt x="643338" y="19071"/>
                    <a:pt x="555496" y="12368"/>
                  </a:cubicBezTo>
                  <a:cubicBezTo>
                    <a:pt x="467654" y="5665"/>
                    <a:pt x="348063" y="-10563"/>
                    <a:pt x="257046" y="10251"/>
                  </a:cubicBezTo>
                  <a:cubicBezTo>
                    <a:pt x="166029" y="31065"/>
                    <a:pt x="7632" y="134429"/>
                    <a:pt x="9396" y="137251"/>
                  </a:cubicBezTo>
                  <a:cubicBezTo>
                    <a:pt x="11160" y="140073"/>
                    <a:pt x="209774" y="47645"/>
                    <a:pt x="267630" y="27184"/>
                  </a:cubicBezTo>
                  <a:cubicBezTo>
                    <a:pt x="325486" y="6723"/>
                    <a:pt x="350886" y="13073"/>
                    <a:pt x="356530" y="14484"/>
                  </a:cubicBezTo>
                  <a:cubicBezTo>
                    <a:pt x="362174" y="15895"/>
                    <a:pt x="324427" y="21187"/>
                    <a:pt x="301496" y="35651"/>
                  </a:cubicBezTo>
                  <a:cubicBezTo>
                    <a:pt x="278565" y="50115"/>
                    <a:pt x="240818" y="85393"/>
                    <a:pt x="218946" y="101268"/>
                  </a:cubicBezTo>
                  <a:cubicBezTo>
                    <a:pt x="197074" y="117143"/>
                    <a:pt x="182610" y="120670"/>
                    <a:pt x="170263" y="130901"/>
                  </a:cubicBezTo>
                  <a:cubicBezTo>
                    <a:pt x="157916" y="141132"/>
                    <a:pt x="173791" y="140779"/>
                    <a:pt x="144863" y="162651"/>
                  </a:cubicBezTo>
                  <a:cubicBezTo>
                    <a:pt x="115935" y="184523"/>
                    <a:pt x="-12123" y="268837"/>
                    <a:pt x="930" y="2769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A56BB3D9-9081-4BFA-BEA0-004B25FE093A}"/>
                </a:ext>
              </a:extLst>
            </p:cNvPr>
            <p:cNvSpPr/>
            <p:nvPr/>
          </p:nvSpPr>
          <p:spPr>
            <a:xfrm>
              <a:off x="5014383" y="5763569"/>
              <a:ext cx="385422" cy="235073"/>
            </a:xfrm>
            <a:custGeom>
              <a:avLst/>
              <a:gdLst>
                <a:gd name="connsiteX0" fmla="*/ 0 w 385422"/>
                <a:gd name="connsiteY0" fmla="*/ 114 h 235073"/>
                <a:gd name="connsiteX1" fmla="*/ 78317 w 385422"/>
                <a:gd name="connsiteY1" fmla="*/ 133464 h 235073"/>
                <a:gd name="connsiteX2" fmla="*/ 116417 w 385422"/>
                <a:gd name="connsiteY2" fmla="*/ 144048 h 235073"/>
                <a:gd name="connsiteX3" fmla="*/ 262467 w 385422"/>
                <a:gd name="connsiteY3" fmla="*/ 173681 h 235073"/>
                <a:gd name="connsiteX4" fmla="*/ 385234 w 385422"/>
                <a:gd name="connsiteY4" fmla="*/ 235064 h 235073"/>
                <a:gd name="connsiteX5" fmla="*/ 285750 w 385422"/>
                <a:gd name="connsiteY5" fmla="*/ 177914 h 235073"/>
                <a:gd name="connsiteX6" fmla="*/ 105834 w 385422"/>
                <a:gd name="connsiteY6" fmla="*/ 129231 h 235073"/>
                <a:gd name="connsiteX7" fmla="*/ 78317 w 385422"/>
                <a:gd name="connsiteY7" fmla="*/ 110181 h 235073"/>
                <a:gd name="connsiteX8" fmla="*/ 0 w 385422"/>
                <a:gd name="connsiteY8" fmla="*/ 114 h 235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5422" h="235073">
                  <a:moveTo>
                    <a:pt x="0" y="114"/>
                  </a:moveTo>
                  <a:cubicBezTo>
                    <a:pt x="0" y="3994"/>
                    <a:pt x="58914" y="109475"/>
                    <a:pt x="78317" y="133464"/>
                  </a:cubicBezTo>
                  <a:cubicBezTo>
                    <a:pt x="97720" y="157453"/>
                    <a:pt x="85725" y="137345"/>
                    <a:pt x="116417" y="144048"/>
                  </a:cubicBezTo>
                  <a:cubicBezTo>
                    <a:pt x="147109" y="150751"/>
                    <a:pt x="217664" y="158512"/>
                    <a:pt x="262467" y="173681"/>
                  </a:cubicBezTo>
                  <a:cubicBezTo>
                    <a:pt x="307270" y="188850"/>
                    <a:pt x="381354" y="234359"/>
                    <a:pt x="385234" y="235064"/>
                  </a:cubicBezTo>
                  <a:cubicBezTo>
                    <a:pt x="389114" y="235769"/>
                    <a:pt x="332317" y="195553"/>
                    <a:pt x="285750" y="177914"/>
                  </a:cubicBezTo>
                  <a:cubicBezTo>
                    <a:pt x="239183" y="160275"/>
                    <a:pt x="140406" y="140520"/>
                    <a:pt x="105834" y="129231"/>
                  </a:cubicBezTo>
                  <a:cubicBezTo>
                    <a:pt x="71262" y="117942"/>
                    <a:pt x="91370" y="128525"/>
                    <a:pt x="78317" y="110181"/>
                  </a:cubicBezTo>
                  <a:cubicBezTo>
                    <a:pt x="65264" y="91837"/>
                    <a:pt x="0" y="-3766"/>
                    <a:pt x="0" y="1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8037DD69-5AD0-4AA7-8E17-4EB0C7C04FC6}"/>
                </a:ext>
              </a:extLst>
            </p:cNvPr>
            <p:cNvSpPr/>
            <p:nvPr/>
          </p:nvSpPr>
          <p:spPr>
            <a:xfrm>
              <a:off x="4413193" y="5729658"/>
              <a:ext cx="764468" cy="227744"/>
            </a:xfrm>
            <a:custGeom>
              <a:avLst/>
              <a:gdLst>
                <a:gd name="connsiteX0" fmla="*/ 57 w 764468"/>
                <a:gd name="connsiteY0" fmla="*/ 159 h 227744"/>
                <a:gd name="connsiteX1" fmla="*/ 203257 w 764468"/>
                <a:gd name="connsiteY1" fmla="*/ 152559 h 227744"/>
                <a:gd name="connsiteX2" fmla="*/ 357774 w 764468"/>
                <a:gd name="connsiteY2" fmla="*/ 211825 h 227744"/>
                <a:gd name="connsiteX3" fmla="*/ 480540 w 764468"/>
                <a:gd name="connsiteY3" fmla="*/ 222409 h 227744"/>
                <a:gd name="connsiteX4" fmla="*/ 609657 w 764468"/>
                <a:gd name="connsiteY4" fmla="*/ 224525 h 227744"/>
                <a:gd name="connsiteX5" fmla="*/ 707024 w 764468"/>
                <a:gd name="connsiteY5" fmla="*/ 177959 h 227744"/>
                <a:gd name="connsiteX6" fmla="*/ 764174 w 764468"/>
                <a:gd name="connsiteY6" fmla="*/ 120809 h 227744"/>
                <a:gd name="connsiteX7" fmla="*/ 683740 w 764468"/>
                <a:gd name="connsiteY7" fmla="*/ 169492 h 227744"/>
                <a:gd name="connsiteX8" fmla="*/ 556740 w 764468"/>
                <a:gd name="connsiteY8" fmla="*/ 203359 h 227744"/>
                <a:gd name="connsiteX9" fmla="*/ 355657 w 764468"/>
                <a:gd name="connsiteY9" fmla="*/ 199125 h 227744"/>
                <a:gd name="connsiteX10" fmla="*/ 184207 w 764468"/>
                <a:gd name="connsiteY10" fmla="*/ 125042 h 227744"/>
                <a:gd name="connsiteX11" fmla="*/ 57 w 764468"/>
                <a:gd name="connsiteY11" fmla="*/ 159 h 22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4468" h="227744">
                  <a:moveTo>
                    <a:pt x="57" y="159"/>
                  </a:moveTo>
                  <a:cubicBezTo>
                    <a:pt x="3232" y="4745"/>
                    <a:pt x="143638" y="117281"/>
                    <a:pt x="203257" y="152559"/>
                  </a:cubicBezTo>
                  <a:cubicBezTo>
                    <a:pt x="262876" y="187837"/>
                    <a:pt x="311560" y="200183"/>
                    <a:pt x="357774" y="211825"/>
                  </a:cubicBezTo>
                  <a:cubicBezTo>
                    <a:pt x="403988" y="223467"/>
                    <a:pt x="438560" y="220292"/>
                    <a:pt x="480540" y="222409"/>
                  </a:cubicBezTo>
                  <a:cubicBezTo>
                    <a:pt x="522520" y="224526"/>
                    <a:pt x="571910" y="231933"/>
                    <a:pt x="609657" y="224525"/>
                  </a:cubicBezTo>
                  <a:cubicBezTo>
                    <a:pt x="647404" y="217117"/>
                    <a:pt x="681271" y="195245"/>
                    <a:pt x="707024" y="177959"/>
                  </a:cubicBezTo>
                  <a:cubicBezTo>
                    <a:pt x="732777" y="160673"/>
                    <a:pt x="768055" y="122220"/>
                    <a:pt x="764174" y="120809"/>
                  </a:cubicBezTo>
                  <a:cubicBezTo>
                    <a:pt x="760293" y="119398"/>
                    <a:pt x="718312" y="155734"/>
                    <a:pt x="683740" y="169492"/>
                  </a:cubicBezTo>
                  <a:cubicBezTo>
                    <a:pt x="649168" y="183250"/>
                    <a:pt x="611421" y="198420"/>
                    <a:pt x="556740" y="203359"/>
                  </a:cubicBezTo>
                  <a:cubicBezTo>
                    <a:pt x="502060" y="208298"/>
                    <a:pt x="417746" y="212178"/>
                    <a:pt x="355657" y="199125"/>
                  </a:cubicBezTo>
                  <a:cubicBezTo>
                    <a:pt x="293568" y="186072"/>
                    <a:pt x="242768" y="159261"/>
                    <a:pt x="184207" y="125042"/>
                  </a:cubicBezTo>
                  <a:cubicBezTo>
                    <a:pt x="125646" y="90823"/>
                    <a:pt x="-3118" y="-4427"/>
                    <a:pt x="57" y="1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ED895986-3243-4F11-A300-90FE2024A569}"/>
                </a:ext>
              </a:extLst>
            </p:cNvPr>
            <p:cNvSpPr/>
            <p:nvPr/>
          </p:nvSpPr>
          <p:spPr>
            <a:xfrm>
              <a:off x="4365009" y="5761889"/>
              <a:ext cx="325628" cy="148437"/>
            </a:xfrm>
            <a:custGeom>
              <a:avLst/>
              <a:gdLst>
                <a:gd name="connsiteX0" fmla="*/ 1674 w 325628"/>
                <a:gd name="connsiteY0" fmla="*/ 1794 h 148437"/>
                <a:gd name="connsiteX1" fmla="*/ 232391 w 325628"/>
                <a:gd name="connsiteY1" fmla="*/ 124561 h 148437"/>
                <a:gd name="connsiteX2" fmla="*/ 325524 w 325628"/>
                <a:gd name="connsiteY2" fmla="*/ 147844 h 148437"/>
                <a:gd name="connsiteX3" fmla="*/ 217574 w 325628"/>
                <a:gd name="connsiteY3" fmla="*/ 113978 h 148437"/>
                <a:gd name="connsiteX4" fmla="*/ 132908 w 325628"/>
                <a:gd name="connsiteY4" fmla="*/ 56828 h 148437"/>
                <a:gd name="connsiteX5" fmla="*/ 1674 w 325628"/>
                <a:gd name="connsiteY5" fmla="*/ 1794 h 148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5628" h="148437">
                  <a:moveTo>
                    <a:pt x="1674" y="1794"/>
                  </a:moveTo>
                  <a:cubicBezTo>
                    <a:pt x="18255" y="13083"/>
                    <a:pt x="178416" y="100219"/>
                    <a:pt x="232391" y="124561"/>
                  </a:cubicBezTo>
                  <a:cubicBezTo>
                    <a:pt x="286366" y="148903"/>
                    <a:pt x="327993" y="149608"/>
                    <a:pt x="325524" y="147844"/>
                  </a:cubicBezTo>
                  <a:cubicBezTo>
                    <a:pt x="323055" y="146080"/>
                    <a:pt x="249677" y="129147"/>
                    <a:pt x="217574" y="113978"/>
                  </a:cubicBezTo>
                  <a:cubicBezTo>
                    <a:pt x="185471" y="98809"/>
                    <a:pt x="169597" y="78348"/>
                    <a:pt x="132908" y="56828"/>
                  </a:cubicBezTo>
                  <a:cubicBezTo>
                    <a:pt x="96219" y="35309"/>
                    <a:pt x="-14907" y="-9495"/>
                    <a:pt x="1674" y="17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CB3CFD18-219B-4DD6-8220-ED967E614685}"/>
                </a:ext>
              </a:extLst>
            </p:cNvPr>
            <p:cNvSpPr/>
            <p:nvPr/>
          </p:nvSpPr>
          <p:spPr>
            <a:xfrm>
              <a:off x="4294998" y="5780605"/>
              <a:ext cx="450678" cy="175701"/>
            </a:xfrm>
            <a:custGeom>
              <a:avLst/>
              <a:gdLst>
                <a:gd name="connsiteX0" fmla="*/ 1835 w 450678"/>
                <a:gd name="connsiteY0" fmla="*/ 12 h 175701"/>
                <a:gd name="connsiteX1" fmla="*/ 126719 w 450678"/>
                <a:gd name="connsiteY1" fmla="*/ 16945 h 175701"/>
                <a:gd name="connsiteX2" fmla="*/ 238902 w 450678"/>
                <a:gd name="connsiteY2" fmla="*/ 107962 h 175701"/>
                <a:gd name="connsiteX3" fmla="*/ 336269 w 450678"/>
                <a:gd name="connsiteY3" fmla="*/ 146062 h 175701"/>
                <a:gd name="connsiteX4" fmla="*/ 450569 w 450678"/>
                <a:gd name="connsiteY4" fmla="*/ 175695 h 175701"/>
                <a:gd name="connsiteX5" fmla="*/ 315102 w 450678"/>
                <a:gd name="connsiteY5" fmla="*/ 148178 h 175701"/>
                <a:gd name="connsiteX6" fmla="*/ 215619 w 450678"/>
                <a:gd name="connsiteY6" fmla="*/ 97378 h 175701"/>
                <a:gd name="connsiteX7" fmla="*/ 99202 w 450678"/>
                <a:gd name="connsiteY7" fmla="*/ 67745 h 175701"/>
                <a:gd name="connsiteX8" fmla="*/ 69569 w 450678"/>
                <a:gd name="connsiteY8" fmla="*/ 46578 h 175701"/>
                <a:gd name="connsiteX9" fmla="*/ 52635 w 450678"/>
                <a:gd name="connsiteY9" fmla="*/ 14828 h 175701"/>
                <a:gd name="connsiteX10" fmla="*/ 1835 w 450678"/>
                <a:gd name="connsiteY10" fmla="*/ 12 h 17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0678" h="175701">
                  <a:moveTo>
                    <a:pt x="1835" y="12"/>
                  </a:moveTo>
                  <a:cubicBezTo>
                    <a:pt x="14182" y="365"/>
                    <a:pt x="87208" y="-1047"/>
                    <a:pt x="126719" y="16945"/>
                  </a:cubicBezTo>
                  <a:cubicBezTo>
                    <a:pt x="166230" y="34937"/>
                    <a:pt x="203977" y="86443"/>
                    <a:pt x="238902" y="107962"/>
                  </a:cubicBezTo>
                  <a:cubicBezTo>
                    <a:pt x="273827" y="129482"/>
                    <a:pt x="300991" y="134773"/>
                    <a:pt x="336269" y="146062"/>
                  </a:cubicBezTo>
                  <a:cubicBezTo>
                    <a:pt x="371547" y="157351"/>
                    <a:pt x="454097" y="175342"/>
                    <a:pt x="450569" y="175695"/>
                  </a:cubicBezTo>
                  <a:cubicBezTo>
                    <a:pt x="447041" y="176048"/>
                    <a:pt x="354260" y="161231"/>
                    <a:pt x="315102" y="148178"/>
                  </a:cubicBezTo>
                  <a:cubicBezTo>
                    <a:pt x="275944" y="135125"/>
                    <a:pt x="251602" y="110784"/>
                    <a:pt x="215619" y="97378"/>
                  </a:cubicBezTo>
                  <a:cubicBezTo>
                    <a:pt x="179636" y="83972"/>
                    <a:pt x="123544" y="76212"/>
                    <a:pt x="99202" y="67745"/>
                  </a:cubicBezTo>
                  <a:cubicBezTo>
                    <a:pt x="74860" y="59278"/>
                    <a:pt x="77330" y="55397"/>
                    <a:pt x="69569" y="46578"/>
                  </a:cubicBezTo>
                  <a:cubicBezTo>
                    <a:pt x="61808" y="37759"/>
                    <a:pt x="62160" y="22589"/>
                    <a:pt x="52635" y="14828"/>
                  </a:cubicBezTo>
                  <a:cubicBezTo>
                    <a:pt x="43110" y="7067"/>
                    <a:pt x="-10512" y="-341"/>
                    <a:pt x="1835" y="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355F32D6-A6C1-46A5-8578-6D0DC5B9BD65}"/>
                </a:ext>
              </a:extLst>
            </p:cNvPr>
            <p:cNvSpPr/>
            <p:nvPr/>
          </p:nvSpPr>
          <p:spPr>
            <a:xfrm>
              <a:off x="4533846" y="5903213"/>
              <a:ext cx="647102" cy="80569"/>
            </a:xfrm>
            <a:custGeom>
              <a:avLst/>
              <a:gdLst>
                <a:gd name="connsiteX0" fmla="*/ 54 w 647102"/>
                <a:gd name="connsiteY0" fmla="*/ 170 h 80569"/>
                <a:gd name="connsiteX1" fmla="*/ 264637 w 647102"/>
                <a:gd name="connsiteY1" fmla="*/ 76370 h 80569"/>
                <a:gd name="connsiteX2" fmla="*/ 450904 w 647102"/>
                <a:gd name="connsiteY2" fmla="*/ 67904 h 80569"/>
                <a:gd name="connsiteX3" fmla="*/ 556737 w 647102"/>
                <a:gd name="connsiteY3" fmla="*/ 44620 h 80569"/>
                <a:gd name="connsiteX4" fmla="*/ 645637 w 647102"/>
                <a:gd name="connsiteY4" fmla="*/ 19220 h 80569"/>
                <a:gd name="connsiteX5" fmla="*/ 482654 w 647102"/>
                <a:gd name="connsiteY5" fmla="*/ 53087 h 80569"/>
                <a:gd name="connsiteX6" fmla="*/ 243471 w 647102"/>
                <a:gd name="connsiteY6" fmla="*/ 55204 h 80569"/>
                <a:gd name="connsiteX7" fmla="*/ 54 w 647102"/>
                <a:gd name="connsiteY7" fmla="*/ 170 h 80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7102" h="80569">
                  <a:moveTo>
                    <a:pt x="54" y="170"/>
                  </a:moveTo>
                  <a:cubicBezTo>
                    <a:pt x="3582" y="3698"/>
                    <a:pt x="189495" y="65081"/>
                    <a:pt x="264637" y="76370"/>
                  </a:cubicBezTo>
                  <a:cubicBezTo>
                    <a:pt x="339779" y="87659"/>
                    <a:pt x="402221" y="73196"/>
                    <a:pt x="450904" y="67904"/>
                  </a:cubicBezTo>
                  <a:cubicBezTo>
                    <a:pt x="499587" y="62612"/>
                    <a:pt x="524282" y="52734"/>
                    <a:pt x="556737" y="44620"/>
                  </a:cubicBezTo>
                  <a:cubicBezTo>
                    <a:pt x="589192" y="36506"/>
                    <a:pt x="657984" y="17809"/>
                    <a:pt x="645637" y="19220"/>
                  </a:cubicBezTo>
                  <a:cubicBezTo>
                    <a:pt x="633290" y="20631"/>
                    <a:pt x="549682" y="47090"/>
                    <a:pt x="482654" y="53087"/>
                  </a:cubicBezTo>
                  <a:cubicBezTo>
                    <a:pt x="415626" y="59084"/>
                    <a:pt x="321435" y="61554"/>
                    <a:pt x="243471" y="55204"/>
                  </a:cubicBezTo>
                  <a:cubicBezTo>
                    <a:pt x="165507" y="48854"/>
                    <a:pt x="-3474" y="-3358"/>
                    <a:pt x="54" y="1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27EE7F02-9C69-4915-A0E1-C3B11AD95BB6}"/>
                </a:ext>
              </a:extLst>
            </p:cNvPr>
            <p:cNvSpPr/>
            <p:nvPr/>
          </p:nvSpPr>
          <p:spPr>
            <a:xfrm>
              <a:off x="4905738" y="5932462"/>
              <a:ext cx="297489" cy="54369"/>
            </a:xfrm>
            <a:custGeom>
              <a:avLst/>
              <a:gdLst>
                <a:gd name="connsiteX0" fmla="*/ 297029 w 297489"/>
                <a:gd name="connsiteY0" fmla="*/ 555 h 54369"/>
                <a:gd name="connsiteX1" fmla="*/ 106529 w 297489"/>
                <a:gd name="connsiteY1" fmla="*/ 40771 h 54369"/>
                <a:gd name="connsiteX2" fmla="*/ 695 w 297489"/>
                <a:gd name="connsiteY2" fmla="*/ 53471 h 54369"/>
                <a:gd name="connsiteX3" fmla="*/ 155212 w 297489"/>
                <a:gd name="connsiteY3" fmla="*/ 19605 h 54369"/>
                <a:gd name="connsiteX4" fmla="*/ 297029 w 297489"/>
                <a:gd name="connsiteY4" fmla="*/ 555 h 54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489" h="54369">
                  <a:moveTo>
                    <a:pt x="297029" y="555"/>
                  </a:moveTo>
                  <a:cubicBezTo>
                    <a:pt x="288915" y="4083"/>
                    <a:pt x="155918" y="31952"/>
                    <a:pt x="106529" y="40771"/>
                  </a:cubicBezTo>
                  <a:cubicBezTo>
                    <a:pt x="57140" y="49590"/>
                    <a:pt x="-7419" y="56999"/>
                    <a:pt x="695" y="53471"/>
                  </a:cubicBezTo>
                  <a:cubicBezTo>
                    <a:pt x="8809" y="49943"/>
                    <a:pt x="106529" y="28072"/>
                    <a:pt x="155212" y="19605"/>
                  </a:cubicBezTo>
                  <a:cubicBezTo>
                    <a:pt x="203895" y="11138"/>
                    <a:pt x="305143" y="-2973"/>
                    <a:pt x="297029" y="5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19902836-E35F-46DE-AB14-C0913755B48E}"/>
                </a:ext>
              </a:extLst>
            </p:cNvPr>
            <p:cNvSpPr/>
            <p:nvPr/>
          </p:nvSpPr>
          <p:spPr>
            <a:xfrm>
              <a:off x="4440695" y="5883533"/>
              <a:ext cx="599926" cy="113250"/>
            </a:xfrm>
            <a:custGeom>
              <a:avLst/>
              <a:gdLst>
                <a:gd name="connsiteX0" fmla="*/ 8538 w 599926"/>
                <a:gd name="connsiteY0" fmla="*/ 5034 h 113250"/>
                <a:gd name="connsiteX1" fmla="*/ 292172 w 599926"/>
                <a:gd name="connsiteY1" fmla="*/ 102400 h 113250"/>
                <a:gd name="connsiteX2" fmla="*/ 503838 w 599926"/>
                <a:gd name="connsiteY2" fmla="*/ 110867 h 113250"/>
                <a:gd name="connsiteX3" fmla="*/ 599088 w 599926"/>
                <a:gd name="connsiteY3" fmla="*/ 102400 h 113250"/>
                <a:gd name="connsiteX4" fmla="*/ 455155 w 599926"/>
                <a:gd name="connsiteY4" fmla="*/ 104517 h 113250"/>
                <a:gd name="connsiteX5" fmla="*/ 264655 w 599926"/>
                <a:gd name="connsiteY5" fmla="*/ 91817 h 113250"/>
                <a:gd name="connsiteX6" fmla="*/ 93205 w 599926"/>
                <a:gd name="connsiteY6" fmla="*/ 24084 h 113250"/>
                <a:gd name="connsiteX7" fmla="*/ 8538 w 599926"/>
                <a:gd name="connsiteY7" fmla="*/ 5034 h 11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9926" h="113250">
                  <a:moveTo>
                    <a:pt x="8538" y="5034"/>
                  </a:moveTo>
                  <a:cubicBezTo>
                    <a:pt x="41699" y="18087"/>
                    <a:pt x="209622" y="84761"/>
                    <a:pt x="292172" y="102400"/>
                  </a:cubicBezTo>
                  <a:cubicBezTo>
                    <a:pt x="374722" y="120039"/>
                    <a:pt x="452685" y="110867"/>
                    <a:pt x="503838" y="110867"/>
                  </a:cubicBezTo>
                  <a:cubicBezTo>
                    <a:pt x="554991" y="110867"/>
                    <a:pt x="607202" y="103458"/>
                    <a:pt x="599088" y="102400"/>
                  </a:cubicBezTo>
                  <a:cubicBezTo>
                    <a:pt x="590974" y="101342"/>
                    <a:pt x="510894" y="106281"/>
                    <a:pt x="455155" y="104517"/>
                  </a:cubicBezTo>
                  <a:cubicBezTo>
                    <a:pt x="399416" y="102753"/>
                    <a:pt x="324980" y="105222"/>
                    <a:pt x="264655" y="91817"/>
                  </a:cubicBezTo>
                  <a:cubicBezTo>
                    <a:pt x="204330" y="78412"/>
                    <a:pt x="140124" y="41723"/>
                    <a:pt x="93205" y="24084"/>
                  </a:cubicBezTo>
                  <a:cubicBezTo>
                    <a:pt x="46286" y="6445"/>
                    <a:pt x="-24623" y="-8019"/>
                    <a:pt x="8538" y="50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EF3F53CA-AB9B-49AE-AA15-5D423C78A08C}"/>
                </a:ext>
              </a:extLst>
            </p:cNvPr>
            <p:cNvSpPr/>
            <p:nvPr/>
          </p:nvSpPr>
          <p:spPr>
            <a:xfrm>
              <a:off x="4073345" y="5810131"/>
              <a:ext cx="293993" cy="109551"/>
            </a:xfrm>
            <a:custGeom>
              <a:avLst/>
              <a:gdLst>
                <a:gd name="connsiteX0" fmla="*/ 293868 w 293993"/>
                <a:gd name="connsiteY0" fmla="*/ 6469 h 109551"/>
                <a:gd name="connsiteX1" fmla="*/ 217668 w 293993"/>
                <a:gd name="connsiteY1" fmla="*/ 79494 h 109551"/>
                <a:gd name="connsiteX2" fmla="*/ 182743 w 293993"/>
                <a:gd name="connsiteY2" fmla="*/ 100132 h 109551"/>
                <a:gd name="connsiteX3" fmla="*/ 144643 w 293993"/>
                <a:gd name="connsiteY3" fmla="*/ 101719 h 109551"/>
                <a:gd name="connsiteX4" fmla="*/ 180 w 293993"/>
                <a:gd name="connsiteY4" fmla="*/ 119 h 109551"/>
                <a:gd name="connsiteX5" fmla="*/ 116068 w 293993"/>
                <a:gd name="connsiteY5" fmla="*/ 81082 h 109551"/>
                <a:gd name="connsiteX6" fmla="*/ 177980 w 293993"/>
                <a:gd name="connsiteY6" fmla="*/ 76319 h 109551"/>
                <a:gd name="connsiteX7" fmla="*/ 220843 w 293993"/>
                <a:gd name="connsiteY7" fmla="*/ 60444 h 109551"/>
                <a:gd name="connsiteX8" fmla="*/ 208143 w 293993"/>
                <a:gd name="connsiteY8" fmla="*/ 49332 h 109551"/>
                <a:gd name="connsiteX9" fmla="*/ 208143 w 293993"/>
                <a:gd name="connsiteY9" fmla="*/ 31869 h 109551"/>
                <a:gd name="connsiteX10" fmla="*/ 160518 w 293993"/>
                <a:gd name="connsiteY10" fmla="*/ 8057 h 109551"/>
                <a:gd name="connsiteX11" fmla="*/ 209730 w 293993"/>
                <a:gd name="connsiteY11" fmla="*/ 6469 h 109551"/>
                <a:gd name="connsiteX12" fmla="*/ 235130 w 293993"/>
                <a:gd name="connsiteY12" fmla="*/ 19169 h 109551"/>
                <a:gd name="connsiteX13" fmla="*/ 293868 w 293993"/>
                <a:gd name="connsiteY13" fmla="*/ 6469 h 109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3993" h="109551">
                  <a:moveTo>
                    <a:pt x="293868" y="6469"/>
                  </a:moveTo>
                  <a:cubicBezTo>
                    <a:pt x="290958" y="16523"/>
                    <a:pt x="236189" y="63884"/>
                    <a:pt x="217668" y="79494"/>
                  </a:cubicBezTo>
                  <a:cubicBezTo>
                    <a:pt x="199147" y="95105"/>
                    <a:pt x="194914" y="96428"/>
                    <a:pt x="182743" y="100132"/>
                  </a:cubicBezTo>
                  <a:cubicBezTo>
                    <a:pt x="170572" y="103836"/>
                    <a:pt x="175070" y="118388"/>
                    <a:pt x="144643" y="101719"/>
                  </a:cubicBezTo>
                  <a:cubicBezTo>
                    <a:pt x="114216" y="85050"/>
                    <a:pt x="4942" y="3558"/>
                    <a:pt x="180" y="119"/>
                  </a:cubicBezTo>
                  <a:cubicBezTo>
                    <a:pt x="-4583" y="-3321"/>
                    <a:pt x="86435" y="68382"/>
                    <a:pt x="116068" y="81082"/>
                  </a:cubicBezTo>
                  <a:cubicBezTo>
                    <a:pt x="145701" y="93782"/>
                    <a:pt x="160517" y="79759"/>
                    <a:pt x="177980" y="76319"/>
                  </a:cubicBezTo>
                  <a:cubicBezTo>
                    <a:pt x="195442" y="72879"/>
                    <a:pt x="215816" y="64942"/>
                    <a:pt x="220843" y="60444"/>
                  </a:cubicBezTo>
                  <a:cubicBezTo>
                    <a:pt x="225870" y="55946"/>
                    <a:pt x="210260" y="54094"/>
                    <a:pt x="208143" y="49332"/>
                  </a:cubicBezTo>
                  <a:cubicBezTo>
                    <a:pt x="206026" y="44570"/>
                    <a:pt x="216081" y="38748"/>
                    <a:pt x="208143" y="31869"/>
                  </a:cubicBezTo>
                  <a:cubicBezTo>
                    <a:pt x="200205" y="24990"/>
                    <a:pt x="160254" y="12290"/>
                    <a:pt x="160518" y="8057"/>
                  </a:cubicBezTo>
                  <a:cubicBezTo>
                    <a:pt x="160782" y="3824"/>
                    <a:pt x="197295" y="4617"/>
                    <a:pt x="209730" y="6469"/>
                  </a:cubicBezTo>
                  <a:cubicBezTo>
                    <a:pt x="222165" y="8321"/>
                    <a:pt x="221901" y="17317"/>
                    <a:pt x="235130" y="19169"/>
                  </a:cubicBezTo>
                  <a:cubicBezTo>
                    <a:pt x="248359" y="21021"/>
                    <a:pt x="296778" y="-3585"/>
                    <a:pt x="293868" y="64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B822852D-B39E-4230-A5E3-3F3659E6BA2B}"/>
                </a:ext>
              </a:extLst>
            </p:cNvPr>
            <p:cNvSpPr/>
            <p:nvPr/>
          </p:nvSpPr>
          <p:spPr>
            <a:xfrm>
              <a:off x="4059462" y="5794793"/>
              <a:ext cx="265701" cy="162684"/>
            </a:xfrm>
            <a:custGeom>
              <a:avLst/>
              <a:gdLst>
                <a:gd name="connsiteX0" fmla="*/ 2951 w 265701"/>
                <a:gd name="connsiteY0" fmla="*/ 2757 h 162684"/>
                <a:gd name="connsiteX1" fmla="*/ 209326 w 265701"/>
                <a:gd name="connsiteY1" fmla="*/ 151982 h 162684"/>
                <a:gd name="connsiteX2" fmla="*/ 258538 w 265701"/>
                <a:gd name="connsiteY2" fmla="*/ 147220 h 162684"/>
                <a:gd name="connsiteX3" fmla="*/ 256951 w 265701"/>
                <a:gd name="connsiteY3" fmla="*/ 118645 h 162684"/>
                <a:gd name="connsiteX4" fmla="*/ 179163 w 265701"/>
                <a:gd name="connsiteY4" fmla="*/ 104357 h 162684"/>
                <a:gd name="connsiteX5" fmla="*/ 93438 w 265701"/>
                <a:gd name="connsiteY5" fmla="*/ 58320 h 162684"/>
                <a:gd name="connsiteX6" fmla="*/ 2951 w 265701"/>
                <a:gd name="connsiteY6" fmla="*/ 2757 h 16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701" h="162684">
                  <a:moveTo>
                    <a:pt x="2951" y="2757"/>
                  </a:moveTo>
                  <a:cubicBezTo>
                    <a:pt x="22266" y="18367"/>
                    <a:pt x="166728" y="127905"/>
                    <a:pt x="209326" y="151982"/>
                  </a:cubicBezTo>
                  <a:cubicBezTo>
                    <a:pt x="251924" y="176059"/>
                    <a:pt x="250600" y="152776"/>
                    <a:pt x="258538" y="147220"/>
                  </a:cubicBezTo>
                  <a:cubicBezTo>
                    <a:pt x="266476" y="141664"/>
                    <a:pt x="270180" y="125789"/>
                    <a:pt x="256951" y="118645"/>
                  </a:cubicBezTo>
                  <a:cubicBezTo>
                    <a:pt x="243722" y="111501"/>
                    <a:pt x="206415" y="114411"/>
                    <a:pt x="179163" y="104357"/>
                  </a:cubicBezTo>
                  <a:cubicBezTo>
                    <a:pt x="151911" y="94303"/>
                    <a:pt x="122542" y="74460"/>
                    <a:pt x="93438" y="58320"/>
                  </a:cubicBezTo>
                  <a:cubicBezTo>
                    <a:pt x="64334" y="42181"/>
                    <a:pt x="-16364" y="-12853"/>
                    <a:pt x="2951" y="27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6A7B62D9-84B6-4387-B1CF-7406FD0A6F5F}"/>
                </a:ext>
              </a:extLst>
            </p:cNvPr>
            <p:cNvSpPr/>
            <p:nvPr/>
          </p:nvSpPr>
          <p:spPr>
            <a:xfrm>
              <a:off x="4471821" y="5908445"/>
              <a:ext cx="715537" cy="122384"/>
            </a:xfrm>
            <a:custGeom>
              <a:avLst/>
              <a:gdLst>
                <a:gd name="connsiteX0" fmla="*/ 4929 w 715537"/>
                <a:gd name="connsiteY0" fmla="*/ 230 h 122384"/>
                <a:gd name="connsiteX1" fmla="*/ 484354 w 715537"/>
                <a:gd name="connsiteY1" fmla="*/ 119293 h 122384"/>
                <a:gd name="connsiteX2" fmla="*/ 673267 w 715537"/>
                <a:gd name="connsiteY2" fmla="*/ 84368 h 122384"/>
                <a:gd name="connsiteX3" fmla="*/ 711367 w 715537"/>
                <a:gd name="connsiteY3" fmla="*/ 51030 h 122384"/>
                <a:gd name="connsiteX4" fmla="*/ 605004 w 715537"/>
                <a:gd name="connsiteY4" fmla="*/ 98655 h 122384"/>
                <a:gd name="connsiteX5" fmla="*/ 257342 w 715537"/>
                <a:gd name="connsiteY5" fmla="*/ 89130 h 122384"/>
                <a:gd name="connsiteX6" fmla="*/ 4929 w 715537"/>
                <a:gd name="connsiteY6" fmla="*/ 230 h 122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5537" h="122384">
                  <a:moveTo>
                    <a:pt x="4929" y="230"/>
                  </a:moveTo>
                  <a:cubicBezTo>
                    <a:pt x="42764" y="5257"/>
                    <a:pt x="372964" y="105270"/>
                    <a:pt x="484354" y="119293"/>
                  </a:cubicBezTo>
                  <a:cubicBezTo>
                    <a:pt x="595744" y="133316"/>
                    <a:pt x="635432" y="95745"/>
                    <a:pt x="673267" y="84368"/>
                  </a:cubicBezTo>
                  <a:cubicBezTo>
                    <a:pt x="711102" y="72991"/>
                    <a:pt x="722744" y="48649"/>
                    <a:pt x="711367" y="51030"/>
                  </a:cubicBezTo>
                  <a:cubicBezTo>
                    <a:pt x="699990" y="53411"/>
                    <a:pt x="680675" y="92305"/>
                    <a:pt x="605004" y="98655"/>
                  </a:cubicBezTo>
                  <a:cubicBezTo>
                    <a:pt x="529333" y="105005"/>
                    <a:pt x="358413" y="104476"/>
                    <a:pt x="257342" y="89130"/>
                  </a:cubicBezTo>
                  <a:cubicBezTo>
                    <a:pt x="156271" y="73784"/>
                    <a:pt x="-32906" y="-4797"/>
                    <a:pt x="4929" y="2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5731784F-A6B8-4786-8898-9192B0847CBE}"/>
                </a:ext>
              </a:extLst>
            </p:cNvPr>
            <p:cNvSpPr/>
            <p:nvPr/>
          </p:nvSpPr>
          <p:spPr>
            <a:xfrm>
              <a:off x="4332473" y="6055639"/>
              <a:ext cx="897225" cy="154446"/>
            </a:xfrm>
            <a:custGeom>
              <a:avLst/>
              <a:gdLst>
                <a:gd name="connsiteX0" fmla="*/ 2990 w 897225"/>
                <a:gd name="connsiteY0" fmla="*/ 674 h 154446"/>
                <a:gd name="connsiteX1" fmla="*/ 277627 w 897225"/>
                <a:gd name="connsiteY1" fmla="*/ 140374 h 154446"/>
                <a:gd name="connsiteX2" fmla="*/ 506227 w 897225"/>
                <a:gd name="connsiteY2" fmla="*/ 145136 h 154446"/>
                <a:gd name="connsiteX3" fmla="*/ 744352 w 897225"/>
                <a:gd name="connsiteY3" fmla="*/ 100686 h 154446"/>
                <a:gd name="connsiteX4" fmla="*/ 895165 w 897225"/>
                <a:gd name="connsiteY4" fmla="*/ 100686 h 154446"/>
                <a:gd name="connsiteX5" fmla="*/ 636402 w 897225"/>
                <a:gd name="connsiteY5" fmla="*/ 132436 h 154446"/>
                <a:gd name="connsiteX6" fmla="*/ 304615 w 897225"/>
                <a:gd name="connsiteY6" fmla="*/ 141961 h 154446"/>
                <a:gd name="connsiteX7" fmla="*/ 142690 w 897225"/>
                <a:gd name="connsiteY7" fmla="*/ 89574 h 154446"/>
                <a:gd name="connsiteX8" fmla="*/ 2990 w 897225"/>
                <a:gd name="connsiteY8" fmla="*/ 674 h 154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7225" h="154446">
                  <a:moveTo>
                    <a:pt x="2990" y="674"/>
                  </a:moveTo>
                  <a:cubicBezTo>
                    <a:pt x="25479" y="9141"/>
                    <a:pt x="193754" y="116297"/>
                    <a:pt x="277627" y="140374"/>
                  </a:cubicBezTo>
                  <a:cubicBezTo>
                    <a:pt x="361500" y="164451"/>
                    <a:pt x="428440" y="151751"/>
                    <a:pt x="506227" y="145136"/>
                  </a:cubicBezTo>
                  <a:cubicBezTo>
                    <a:pt x="584014" y="138521"/>
                    <a:pt x="679529" y="108094"/>
                    <a:pt x="744352" y="100686"/>
                  </a:cubicBezTo>
                  <a:cubicBezTo>
                    <a:pt x="809175" y="93278"/>
                    <a:pt x="913157" y="95394"/>
                    <a:pt x="895165" y="100686"/>
                  </a:cubicBezTo>
                  <a:cubicBezTo>
                    <a:pt x="877173" y="105978"/>
                    <a:pt x="734827" y="125557"/>
                    <a:pt x="636402" y="132436"/>
                  </a:cubicBezTo>
                  <a:cubicBezTo>
                    <a:pt x="537977" y="139315"/>
                    <a:pt x="386900" y="149105"/>
                    <a:pt x="304615" y="141961"/>
                  </a:cubicBezTo>
                  <a:cubicBezTo>
                    <a:pt x="222330" y="134817"/>
                    <a:pt x="194813" y="113386"/>
                    <a:pt x="142690" y="89574"/>
                  </a:cubicBezTo>
                  <a:cubicBezTo>
                    <a:pt x="90567" y="65762"/>
                    <a:pt x="-19499" y="-7793"/>
                    <a:pt x="2990" y="6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25276849-E721-4ECE-A42D-4AF7AE4D7A2A}"/>
                </a:ext>
              </a:extLst>
            </p:cNvPr>
            <p:cNvSpPr/>
            <p:nvPr/>
          </p:nvSpPr>
          <p:spPr>
            <a:xfrm>
              <a:off x="4593226" y="5683250"/>
              <a:ext cx="484878" cy="254201"/>
            </a:xfrm>
            <a:custGeom>
              <a:avLst/>
              <a:gdLst>
                <a:gd name="connsiteX0" fmla="*/ 7349 w 484878"/>
                <a:gd name="connsiteY0" fmla="*/ 11113 h 254201"/>
                <a:gd name="connsiteX1" fmla="*/ 21637 w 484878"/>
                <a:gd name="connsiteY1" fmla="*/ 125413 h 254201"/>
                <a:gd name="connsiteX2" fmla="*/ 78787 w 484878"/>
                <a:gd name="connsiteY2" fmla="*/ 204788 h 254201"/>
                <a:gd name="connsiteX3" fmla="*/ 228012 w 484878"/>
                <a:gd name="connsiteY3" fmla="*/ 249238 h 254201"/>
                <a:gd name="connsiteX4" fmla="*/ 293099 w 484878"/>
                <a:gd name="connsiteY4" fmla="*/ 252413 h 254201"/>
                <a:gd name="connsiteX5" fmla="*/ 361362 w 484878"/>
                <a:gd name="connsiteY5" fmla="*/ 242888 h 254201"/>
                <a:gd name="connsiteX6" fmla="*/ 423274 w 484878"/>
                <a:gd name="connsiteY6" fmla="*/ 204788 h 254201"/>
                <a:gd name="connsiteX7" fmla="*/ 439149 w 484878"/>
                <a:gd name="connsiteY7" fmla="*/ 155575 h 254201"/>
                <a:gd name="connsiteX8" fmla="*/ 456612 w 484878"/>
                <a:gd name="connsiteY8" fmla="*/ 144463 h 254201"/>
                <a:gd name="connsiteX9" fmla="*/ 475662 w 484878"/>
                <a:gd name="connsiteY9" fmla="*/ 131763 h 254201"/>
                <a:gd name="connsiteX10" fmla="*/ 474074 w 484878"/>
                <a:gd name="connsiteY10" fmla="*/ 76200 h 254201"/>
                <a:gd name="connsiteX11" fmla="*/ 345487 w 484878"/>
                <a:gd name="connsiteY11" fmla="*/ 30163 h 254201"/>
                <a:gd name="connsiteX12" fmla="*/ 132762 w 484878"/>
                <a:gd name="connsiteY12" fmla="*/ 0 h 254201"/>
                <a:gd name="connsiteX13" fmla="*/ 7349 w 484878"/>
                <a:gd name="connsiteY13" fmla="*/ 11113 h 25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4878" h="254201">
                  <a:moveTo>
                    <a:pt x="7349" y="11113"/>
                  </a:moveTo>
                  <a:cubicBezTo>
                    <a:pt x="-11172" y="32015"/>
                    <a:pt x="9731" y="93134"/>
                    <a:pt x="21637" y="125413"/>
                  </a:cubicBezTo>
                  <a:cubicBezTo>
                    <a:pt x="33543" y="157692"/>
                    <a:pt x="44391" y="184151"/>
                    <a:pt x="78787" y="204788"/>
                  </a:cubicBezTo>
                  <a:cubicBezTo>
                    <a:pt x="113183" y="225425"/>
                    <a:pt x="192293" y="241301"/>
                    <a:pt x="228012" y="249238"/>
                  </a:cubicBezTo>
                  <a:cubicBezTo>
                    <a:pt x="263731" y="257175"/>
                    <a:pt x="270874" y="253471"/>
                    <a:pt x="293099" y="252413"/>
                  </a:cubicBezTo>
                  <a:cubicBezTo>
                    <a:pt x="315324" y="251355"/>
                    <a:pt x="339666" y="250825"/>
                    <a:pt x="361362" y="242888"/>
                  </a:cubicBezTo>
                  <a:cubicBezTo>
                    <a:pt x="383058" y="234951"/>
                    <a:pt x="410310" y="219340"/>
                    <a:pt x="423274" y="204788"/>
                  </a:cubicBezTo>
                  <a:cubicBezTo>
                    <a:pt x="436239" y="190236"/>
                    <a:pt x="433593" y="165629"/>
                    <a:pt x="439149" y="155575"/>
                  </a:cubicBezTo>
                  <a:cubicBezTo>
                    <a:pt x="444705" y="145521"/>
                    <a:pt x="450527" y="148432"/>
                    <a:pt x="456612" y="144463"/>
                  </a:cubicBezTo>
                  <a:cubicBezTo>
                    <a:pt x="462697" y="140494"/>
                    <a:pt x="472752" y="143140"/>
                    <a:pt x="475662" y="131763"/>
                  </a:cubicBezTo>
                  <a:cubicBezTo>
                    <a:pt x="478572" y="120386"/>
                    <a:pt x="495770" y="93133"/>
                    <a:pt x="474074" y="76200"/>
                  </a:cubicBezTo>
                  <a:cubicBezTo>
                    <a:pt x="452378" y="59267"/>
                    <a:pt x="402372" y="42863"/>
                    <a:pt x="345487" y="30163"/>
                  </a:cubicBezTo>
                  <a:cubicBezTo>
                    <a:pt x="288602" y="17463"/>
                    <a:pt x="187795" y="5027"/>
                    <a:pt x="132762" y="0"/>
                  </a:cubicBezTo>
                  <a:lnTo>
                    <a:pt x="7349" y="1111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720BD2A9-8679-4D34-94D1-FDED0090AE1C}"/>
                </a:ext>
              </a:extLst>
            </p:cNvPr>
            <p:cNvSpPr/>
            <p:nvPr/>
          </p:nvSpPr>
          <p:spPr>
            <a:xfrm>
              <a:off x="4787900" y="5757862"/>
              <a:ext cx="133350" cy="71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E97B241B-DF38-4D59-9263-E61154A905D7}"/>
                </a:ext>
              </a:extLst>
            </p:cNvPr>
            <p:cNvSpPr/>
            <p:nvPr/>
          </p:nvSpPr>
          <p:spPr>
            <a:xfrm>
              <a:off x="5059324" y="5713397"/>
              <a:ext cx="407504" cy="204339"/>
            </a:xfrm>
            <a:custGeom>
              <a:avLst/>
              <a:gdLst>
                <a:gd name="connsiteX0" fmla="*/ 1626 w 407504"/>
                <a:gd name="connsiteY0" fmla="*/ 16 h 204339"/>
                <a:gd name="connsiteX1" fmla="*/ 214351 w 407504"/>
                <a:gd name="connsiteY1" fmla="*/ 107966 h 204339"/>
                <a:gd name="connsiteX2" fmla="*/ 349289 w 407504"/>
                <a:gd name="connsiteY2" fmla="*/ 190516 h 204339"/>
                <a:gd name="connsiteX3" fmla="*/ 406439 w 407504"/>
                <a:gd name="connsiteY3" fmla="*/ 201628 h 204339"/>
                <a:gd name="connsiteX4" fmla="*/ 304839 w 407504"/>
                <a:gd name="connsiteY4" fmla="*/ 161941 h 204339"/>
                <a:gd name="connsiteX5" fmla="*/ 238164 w 407504"/>
                <a:gd name="connsiteY5" fmla="*/ 138128 h 204339"/>
                <a:gd name="connsiteX6" fmla="*/ 120689 w 407504"/>
                <a:gd name="connsiteY6" fmla="*/ 100028 h 204339"/>
                <a:gd name="connsiteX7" fmla="*/ 1626 w 407504"/>
                <a:gd name="connsiteY7" fmla="*/ 16 h 2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504" h="204339">
                  <a:moveTo>
                    <a:pt x="1626" y="16"/>
                  </a:moveTo>
                  <a:cubicBezTo>
                    <a:pt x="17236" y="1339"/>
                    <a:pt x="156407" y="76216"/>
                    <a:pt x="214351" y="107966"/>
                  </a:cubicBezTo>
                  <a:cubicBezTo>
                    <a:pt x="272295" y="139716"/>
                    <a:pt x="317274" y="174906"/>
                    <a:pt x="349289" y="190516"/>
                  </a:cubicBezTo>
                  <a:cubicBezTo>
                    <a:pt x="381304" y="206126"/>
                    <a:pt x="413847" y="206391"/>
                    <a:pt x="406439" y="201628"/>
                  </a:cubicBezTo>
                  <a:cubicBezTo>
                    <a:pt x="399031" y="196866"/>
                    <a:pt x="332885" y="172524"/>
                    <a:pt x="304839" y="161941"/>
                  </a:cubicBezTo>
                  <a:cubicBezTo>
                    <a:pt x="276793" y="151358"/>
                    <a:pt x="268856" y="148447"/>
                    <a:pt x="238164" y="138128"/>
                  </a:cubicBezTo>
                  <a:cubicBezTo>
                    <a:pt x="207472" y="127809"/>
                    <a:pt x="154291" y="120665"/>
                    <a:pt x="120689" y="100028"/>
                  </a:cubicBezTo>
                  <a:cubicBezTo>
                    <a:pt x="87087" y="79391"/>
                    <a:pt x="-13984" y="-1307"/>
                    <a:pt x="1626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CB07379A-273B-45A2-9E34-2C83A61B21BF}"/>
                </a:ext>
              </a:extLst>
            </p:cNvPr>
            <p:cNvSpPr/>
            <p:nvPr/>
          </p:nvSpPr>
          <p:spPr>
            <a:xfrm>
              <a:off x="5063123" y="5782647"/>
              <a:ext cx="362558" cy="218881"/>
            </a:xfrm>
            <a:custGeom>
              <a:avLst/>
              <a:gdLst>
                <a:gd name="connsiteX0" fmla="*/ 5765 w 362558"/>
                <a:gd name="connsiteY0" fmla="*/ 616 h 218881"/>
                <a:gd name="connsiteX1" fmla="*/ 183565 w 362558"/>
                <a:gd name="connsiteY1" fmla="*/ 97453 h 218881"/>
                <a:gd name="connsiteX2" fmla="*/ 353427 w 362558"/>
                <a:gd name="connsiteY2" fmla="*/ 202228 h 218881"/>
                <a:gd name="connsiteX3" fmla="*/ 320090 w 362558"/>
                <a:gd name="connsiteY3" fmla="*/ 213341 h 218881"/>
                <a:gd name="connsiteX4" fmla="*/ 154990 w 362558"/>
                <a:gd name="connsiteY4" fmla="*/ 148253 h 218881"/>
                <a:gd name="connsiteX5" fmla="*/ 105777 w 362558"/>
                <a:gd name="connsiteY5" fmla="*/ 118091 h 218881"/>
                <a:gd name="connsiteX6" fmla="*/ 48627 w 362558"/>
                <a:gd name="connsiteY6" fmla="*/ 57766 h 218881"/>
                <a:gd name="connsiteX7" fmla="*/ 5765 w 362558"/>
                <a:gd name="connsiteY7" fmla="*/ 616 h 218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558" h="218881">
                  <a:moveTo>
                    <a:pt x="5765" y="616"/>
                  </a:moveTo>
                  <a:cubicBezTo>
                    <a:pt x="28255" y="7231"/>
                    <a:pt x="125621" y="63851"/>
                    <a:pt x="183565" y="97453"/>
                  </a:cubicBezTo>
                  <a:cubicBezTo>
                    <a:pt x="241509" y="131055"/>
                    <a:pt x="330673" y="182913"/>
                    <a:pt x="353427" y="202228"/>
                  </a:cubicBezTo>
                  <a:cubicBezTo>
                    <a:pt x="376181" y="221543"/>
                    <a:pt x="353163" y="222337"/>
                    <a:pt x="320090" y="213341"/>
                  </a:cubicBezTo>
                  <a:cubicBezTo>
                    <a:pt x="287017" y="204345"/>
                    <a:pt x="190709" y="164128"/>
                    <a:pt x="154990" y="148253"/>
                  </a:cubicBezTo>
                  <a:cubicBezTo>
                    <a:pt x="119271" y="132378"/>
                    <a:pt x="123504" y="133172"/>
                    <a:pt x="105777" y="118091"/>
                  </a:cubicBezTo>
                  <a:cubicBezTo>
                    <a:pt x="88050" y="103010"/>
                    <a:pt x="64502" y="73112"/>
                    <a:pt x="48627" y="57766"/>
                  </a:cubicBezTo>
                  <a:cubicBezTo>
                    <a:pt x="32752" y="42420"/>
                    <a:pt x="-16725" y="-5999"/>
                    <a:pt x="5765" y="6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9793FD4A-53A5-4CD2-8975-CACE6D100CE5}"/>
                </a:ext>
              </a:extLst>
            </p:cNvPr>
            <p:cNvSpPr/>
            <p:nvPr/>
          </p:nvSpPr>
          <p:spPr>
            <a:xfrm>
              <a:off x="6627689" y="5603202"/>
              <a:ext cx="1174877" cy="319817"/>
            </a:xfrm>
            <a:custGeom>
              <a:avLst/>
              <a:gdLst>
                <a:gd name="connsiteX0" fmla="*/ 124 w 1174877"/>
                <a:gd name="connsiteY0" fmla="*/ 319761 h 319817"/>
                <a:gd name="connsiteX1" fmla="*/ 165224 w 1174877"/>
                <a:gd name="connsiteY1" fmla="*/ 167361 h 319817"/>
                <a:gd name="connsiteX2" fmla="*/ 328736 w 1174877"/>
                <a:gd name="connsiteY2" fmla="*/ 59411 h 319817"/>
                <a:gd name="connsiteX3" fmla="*/ 619249 w 1174877"/>
                <a:gd name="connsiteY3" fmla="*/ 48298 h 319817"/>
                <a:gd name="connsiteX4" fmla="*/ 757361 w 1174877"/>
                <a:gd name="connsiteY4" fmla="*/ 116561 h 319817"/>
                <a:gd name="connsiteX5" fmla="*/ 903411 w 1174877"/>
                <a:gd name="connsiteY5" fmla="*/ 197523 h 319817"/>
                <a:gd name="connsiteX6" fmla="*/ 1019299 w 1174877"/>
                <a:gd name="connsiteY6" fmla="*/ 221336 h 319817"/>
                <a:gd name="connsiteX7" fmla="*/ 1043111 w 1174877"/>
                <a:gd name="connsiteY7" fmla="*/ 210223 h 319817"/>
                <a:gd name="connsiteX8" fmla="*/ 1084386 w 1174877"/>
                <a:gd name="connsiteY8" fmla="*/ 181648 h 319817"/>
                <a:gd name="connsiteX9" fmla="*/ 1174874 w 1174877"/>
                <a:gd name="connsiteY9" fmla="*/ 181648 h 319817"/>
                <a:gd name="connsiteX10" fmla="*/ 1081211 w 1174877"/>
                <a:gd name="connsiteY10" fmla="*/ 132436 h 319817"/>
                <a:gd name="connsiteX11" fmla="*/ 830386 w 1174877"/>
                <a:gd name="connsiteY11" fmla="*/ 29248 h 319817"/>
                <a:gd name="connsiteX12" fmla="*/ 701799 w 1174877"/>
                <a:gd name="connsiteY12" fmla="*/ 14961 h 319817"/>
                <a:gd name="connsiteX13" fmla="*/ 433511 w 1174877"/>
                <a:gd name="connsiteY13" fmla="*/ 2261 h 319817"/>
                <a:gd name="connsiteX14" fmla="*/ 228724 w 1174877"/>
                <a:gd name="connsiteY14" fmla="*/ 64173 h 319817"/>
                <a:gd name="connsiteX15" fmla="*/ 201736 w 1174877"/>
                <a:gd name="connsiteY15" fmla="*/ 84811 h 319817"/>
                <a:gd name="connsiteX16" fmla="*/ 158874 w 1174877"/>
                <a:gd name="connsiteY16" fmla="*/ 122911 h 319817"/>
                <a:gd name="connsiteX17" fmla="*/ 144586 w 1174877"/>
                <a:gd name="connsiteY17" fmla="*/ 149898 h 319817"/>
                <a:gd name="connsiteX18" fmla="*/ 138236 w 1174877"/>
                <a:gd name="connsiteY18" fmla="*/ 184823 h 319817"/>
                <a:gd name="connsiteX19" fmla="*/ 124 w 1174877"/>
                <a:gd name="connsiteY19" fmla="*/ 319761 h 31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74877" h="319817">
                  <a:moveTo>
                    <a:pt x="124" y="319761"/>
                  </a:moveTo>
                  <a:cubicBezTo>
                    <a:pt x="4622" y="316851"/>
                    <a:pt x="110455" y="210753"/>
                    <a:pt x="165224" y="167361"/>
                  </a:cubicBezTo>
                  <a:cubicBezTo>
                    <a:pt x="219993" y="123969"/>
                    <a:pt x="253065" y="79255"/>
                    <a:pt x="328736" y="59411"/>
                  </a:cubicBezTo>
                  <a:cubicBezTo>
                    <a:pt x="404407" y="39567"/>
                    <a:pt x="547812" y="38773"/>
                    <a:pt x="619249" y="48298"/>
                  </a:cubicBezTo>
                  <a:cubicBezTo>
                    <a:pt x="690687" y="57823"/>
                    <a:pt x="710001" y="91690"/>
                    <a:pt x="757361" y="116561"/>
                  </a:cubicBezTo>
                  <a:cubicBezTo>
                    <a:pt x="804721" y="141432"/>
                    <a:pt x="859755" y="180061"/>
                    <a:pt x="903411" y="197523"/>
                  </a:cubicBezTo>
                  <a:cubicBezTo>
                    <a:pt x="947067" y="214985"/>
                    <a:pt x="996016" y="219219"/>
                    <a:pt x="1019299" y="221336"/>
                  </a:cubicBezTo>
                  <a:cubicBezTo>
                    <a:pt x="1042582" y="223453"/>
                    <a:pt x="1032263" y="216838"/>
                    <a:pt x="1043111" y="210223"/>
                  </a:cubicBezTo>
                  <a:cubicBezTo>
                    <a:pt x="1053959" y="203608"/>
                    <a:pt x="1062426" y="186410"/>
                    <a:pt x="1084386" y="181648"/>
                  </a:cubicBezTo>
                  <a:cubicBezTo>
                    <a:pt x="1106347" y="176885"/>
                    <a:pt x="1175403" y="189850"/>
                    <a:pt x="1174874" y="181648"/>
                  </a:cubicBezTo>
                  <a:cubicBezTo>
                    <a:pt x="1174345" y="173446"/>
                    <a:pt x="1138626" y="157836"/>
                    <a:pt x="1081211" y="132436"/>
                  </a:cubicBezTo>
                  <a:cubicBezTo>
                    <a:pt x="1023796" y="107036"/>
                    <a:pt x="893621" y="48827"/>
                    <a:pt x="830386" y="29248"/>
                  </a:cubicBezTo>
                  <a:cubicBezTo>
                    <a:pt x="767151" y="9669"/>
                    <a:pt x="767945" y="19459"/>
                    <a:pt x="701799" y="14961"/>
                  </a:cubicBezTo>
                  <a:cubicBezTo>
                    <a:pt x="635653" y="10463"/>
                    <a:pt x="512357" y="-5941"/>
                    <a:pt x="433511" y="2261"/>
                  </a:cubicBezTo>
                  <a:cubicBezTo>
                    <a:pt x="354665" y="10463"/>
                    <a:pt x="267353" y="50415"/>
                    <a:pt x="228724" y="64173"/>
                  </a:cubicBezTo>
                  <a:cubicBezTo>
                    <a:pt x="190095" y="77931"/>
                    <a:pt x="213378" y="75021"/>
                    <a:pt x="201736" y="84811"/>
                  </a:cubicBezTo>
                  <a:cubicBezTo>
                    <a:pt x="190094" y="94601"/>
                    <a:pt x="168399" y="112063"/>
                    <a:pt x="158874" y="122911"/>
                  </a:cubicBezTo>
                  <a:cubicBezTo>
                    <a:pt x="149349" y="133759"/>
                    <a:pt x="148026" y="139579"/>
                    <a:pt x="144586" y="149898"/>
                  </a:cubicBezTo>
                  <a:cubicBezTo>
                    <a:pt x="141146" y="160217"/>
                    <a:pt x="162313" y="158100"/>
                    <a:pt x="138236" y="184823"/>
                  </a:cubicBezTo>
                  <a:cubicBezTo>
                    <a:pt x="114159" y="211546"/>
                    <a:pt x="-4374" y="322671"/>
                    <a:pt x="124" y="3197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1346FEF1-145C-4284-814E-47CC771C0CEC}"/>
                </a:ext>
              </a:extLst>
            </p:cNvPr>
            <p:cNvSpPr/>
            <p:nvPr/>
          </p:nvSpPr>
          <p:spPr>
            <a:xfrm>
              <a:off x="6827472" y="5677133"/>
              <a:ext cx="557242" cy="219536"/>
            </a:xfrm>
            <a:custGeom>
              <a:avLst/>
              <a:gdLst>
                <a:gd name="connsiteX0" fmla="*/ 41641 w 557242"/>
                <a:gd name="connsiteY0" fmla="*/ 45805 h 219536"/>
                <a:gd name="connsiteX1" fmla="*/ 366 w 557242"/>
                <a:gd name="connsiteY1" fmla="*/ 126767 h 219536"/>
                <a:gd name="connsiteX2" fmla="*/ 67041 w 557242"/>
                <a:gd name="connsiteY2" fmla="*/ 188680 h 219536"/>
                <a:gd name="connsiteX3" fmla="*/ 244841 w 557242"/>
                <a:gd name="connsiteY3" fmla="*/ 218842 h 219536"/>
                <a:gd name="connsiteX4" fmla="*/ 403591 w 557242"/>
                <a:gd name="connsiteY4" fmla="*/ 206142 h 219536"/>
                <a:gd name="connsiteX5" fmla="*/ 525828 w 557242"/>
                <a:gd name="connsiteY5" fmla="*/ 164867 h 219536"/>
                <a:gd name="connsiteX6" fmla="*/ 552816 w 557242"/>
                <a:gd name="connsiteY6" fmla="*/ 90255 h 219536"/>
                <a:gd name="connsiteX7" fmla="*/ 555991 w 557242"/>
                <a:gd name="connsiteY7" fmla="*/ 2942 h 219536"/>
                <a:gd name="connsiteX8" fmla="*/ 540116 w 557242"/>
                <a:gd name="connsiteY8" fmla="*/ 112480 h 219536"/>
                <a:gd name="connsiteX9" fmla="*/ 473441 w 557242"/>
                <a:gd name="connsiteY9" fmla="*/ 174392 h 219536"/>
                <a:gd name="connsiteX10" fmla="*/ 365491 w 557242"/>
                <a:gd name="connsiteY10" fmla="*/ 196617 h 219536"/>
                <a:gd name="connsiteX11" fmla="*/ 206741 w 557242"/>
                <a:gd name="connsiteY11" fmla="*/ 202967 h 219536"/>
                <a:gd name="connsiteX12" fmla="*/ 62278 w 557242"/>
                <a:gd name="connsiteY12" fmla="*/ 175980 h 219536"/>
                <a:gd name="connsiteX13" fmla="*/ 16241 w 557242"/>
                <a:gd name="connsiteY13" fmla="*/ 150580 h 219536"/>
                <a:gd name="connsiteX14" fmla="*/ 9891 w 557242"/>
                <a:gd name="connsiteY14" fmla="*/ 122005 h 219536"/>
                <a:gd name="connsiteX15" fmla="*/ 71803 w 557242"/>
                <a:gd name="connsiteY15" fmla="*/ 4530 h 219536"/>
                <a:gd name="connsiteX16" fmla="*/ 41641 w 557242"/>
                <a:gd name="connsiteY16" fmla="*/ 45805 h 21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57242" h="219536">
                  <a:moveTo>
                    <a:pt x="41641" y="45805"/>
                  </a:moveTo>
                  <a:cubicBezTo>
                    <a:pt x="29735" y="66178"/>
                    <a:pt x="-3867" y="102955"/>
                    <a:pt x="366" y="126767"/>
                  </a:cubicBezTo>
                  <a:cubicBezTo>
                    <a:pt x="4599" y="150579"/>
                    <a:pt x="26295" y="173334"/>
                    <a:pt x="67041" y="188680"/>
                  </a:cubicBezTo>
                  <a:cubicBezTo>
                    <a:pt x="107787" y="204026"/>
                    <a:pt x="188749" y="215932"/>
                    <a:pt x="244841" y="218842"/>
                  </a:cubicBezTo>
                  <a:cubicBezTo>
                    <a:pt x="300933" y="221752"/>
                    <a:pt x="356760" y="215138"/>
                    <a:pt x="403591" y="206142"/>
                  </a:cubicBezTo>
                  <a:cubicBezTo>
                    <a:pt x="450422" y="197146"/>
                    <a:pt x="500957" y="184181"/>
                    <a:pt x="525828" y="164867"/>
                  </a:cubicBezTo>
                  <a:cubicBezTo>
                    <a:pt x="550699" y="145553"/>
                    <a:pt x="547789" y="117242"/>
                    <a:pt x="552816" y="90255"/>
                  </a:cubicBezTo>
                  <a:cubicBezTo>
                    <a:pt x="557843" y="63268"/>
                    <a:pt x="558108" y="-762"/>
                    <a:pt x="555991" y="2942"/>
                  </a:cubicBezTo>
                  <a:cubicBezTo>
                    <a:pt x="553874" y="6646"/>
                    <a:pt x="553874" y="83905"/>
                    <a:pt x="540116" y="112480"/>
                  </a:cubicBezTo>
                  <a:cubicBezTo>
                    <a:pt x="526358" y="141055"/>
                    <a:pt x="502545" y="160369"/>
                    <a:pt x="473441" y="174392"/>
                  </a:cubicBezTo>
                  <a:cubicBezTo>
                    <a:pt x="444337" y="188415"/>
                    <a:pt x="409941" y="191855"/>
                    <a:pt x="365491" y="196617"/>
                  </a:cubicBezTo>
                  <a:cubicBezTo>
                    <a:pt x="321041" y="201380"/>
                    <a:pt x="257277" y="206407"/>
                    <a:pt x="206741" y="202967"/>
                  </a:cubicBezTo>
                  <a:cubicBezTo>
                    <a:pt x="156206" y="199528"/>
                    <a:pt x="94028" y="184711"/>
                    <a:pt x="62278" y="175980"/>
                  </a:cubicBezTo>
                  <a:cubicBezTo>
                    <a:pt x="30528" y="167249"/>
                    <a:pt x="24972" y="159576"/>
                    <a:pt x="16241" y="150580"/>
                  </a:cubicBezTo>
                  <a:cubicBezTo>
                    <a:pt x="7510" y="141584"/>
                    <a:pt x="631" y="146347"/>
                    <a:pt x="9891" y="122005"/>
                  </a:cubicBezTo>
                  <a:cubicBezTo>
                    <a:pt x="19151" y="97663"/>
                    <a:pt x="64395" y="22257"/>
                    <a:pt x="71803" y="4530"/>
                  </a:cubicBezTo>
                  <a:cubicBezTo>
                    <a:pt x="79211" y="-13197"/>
                    <a:pt x="53547" y="25432"/>
                    <a:pt x="41641" y="458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F39207B5-32C8-4D1C-A4D4-D60C0FAE11A5}"/>
                </a:ext>
              </a:extLst>
            </p:cNvPr>
            <p:cNvSpPr/>
            <p:nvPr/>
          </p:nvSpPr>
          <p:spPr>
            <a:xfrm>
              <a:off x="7289503" y="5740080"/>
              <a:ext cx="191480" cy="116318"/>
            </a:xfrm>
            <a:custGeom>
              <a:avLst/>
              <a:gdLst>
                <a:gd name="connsiteX0" fmla="*/ 189210 w 191480"/>
                <a:gd name="connsiteY0" fmla="*/ 320 h 116318"/>
                <a:gd name="connsiteX1" fmla="*/ 1885 w 191480"/>
                <a:gd name="connsiteY1" fmla="*/ 113033 h 116318"/>
                <a:gd name="connsiteX2" fmla="*/ 98722 w 191480"/>
                <a:gd name="connsiteY2" fmla="*/ 79695 h 116318"/>
                <a:gd name="connsiteX3" fmla="*/ 189210 w 191480"/>
                <a:gd name="connsiteY3" fmla="*/ 320 h 116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80" h="116318">
                  <a:moveTo>
                    <a:pt x="189210" y="320"/>
                  </a:moveTo>
                  <a:cubicBezTo>
                    <a:pt x="173071" y="5876"/>
                    <a:pt x="16966" y="99804"/>
                    <a:pt x="1885" y="113033"/>
                  </a:cubicBezTo>
                  <a:cubicBezTo>
                    <a:pt x="-13196" y="126262"/>
                    <a:pt x="66178" y="96364"/>
                    <a:pt x="98722" y="79695"/>
                  </a:cubicBezTo>
                  <a:cubicBezTo>
                    <a:pt x="131266" y="63026"/>
                    <a:pt x="205349" y="-5236"/>
                    <a:pt x="189210" y="3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565AC810-44AA-406E-B7CB-3EB550404523}"/>
                </a:ext>
              </a:extLst>
            </p:cNvPr>
            <p:cNvSpPr/>
            <p:nvPr/>
          </p:nvSpPr>
          <p:spPr>
            <a:xfrm>
              <a:off x="6635736" y="5729288"/>
              <a:ext cx="227079" cy="231803"/>
            </a:xfrm>
            <a:custGeom>
              <a:avLst/>
              <a:gdLst>
                <a:gd name="connsiteX0" fmla="*/ 204802 w 227079"/>
                <a:gd name="connsiteY0" fmla="*/ 0 h 231803"/>
                <a:gd name="connsiteX1" fmla="*/ 177814 w 227079"/>
                <a:gd name="connsiteY1" fmla="*/ 119062 h 231803"/>
                <a:gd name="connsiteX2" fmla="*/ 227027 w 227079"/>
                <a:gd name="connsiteY2" fmla="*/ 163512 h 231803"/>
                <a:gd name="connsiteX3" fmla="*/ 166702 w 227079"/>
                <a:gd name="connsiteY3" fmla="*/ 168275 h 231803"/>
                <a:gd name="connsiteX4" fmla="*/ 14 w 227079"/>
                <a:gd name="connsiteY4" fmla="*/ 231775 h 231803"/>
                <a:gd name="connsiteX5" fmla="*/ 157177 w 227079"/>
                <a:gd name="connsiteY5" fmla="*/ 176212 h 231803"/>
                <a:gd name="connsiteX6" fmla="*/ 190514 w 227079"/>
                <a:gd name="connsiteY6" fmla="*/ 157162 h 231803"/>
                <a:gd name="connsiteX7" fmla="*/ 169877 w 227079"/>
                <a:gd name="connsiteY7" fmla="*/ 117475 h 231803"/>
                <a:gd name="connsiteX8" fmla="*/ 204802 w 227079"/>
                <a:gd name="connsiteY8" fmla="*/ 0 h 231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079" h="231803">
                  <a:moveTo>
                    <a:pt x="204802" y="0"/>
                  </a:moveTo>
                  <a:cubicBezTo>
                    <a:pt x="206125" y="264"/>
                    <a:pt x="174110" y="91810"/>
                    <a:pt x="177814" y="119062"/>
                  </a:cubicBezTo>
                  <a:cubicBezTo>
                    <a:pt x="181518" y="146314"/>
                    <a:pt x="228879" y="155310"/>
                    <a:pt x="227027" y="163512"/>
                  </a:cubicBezTo>
                  <a:cubicBezTo>
                    <a:pt x="225175" y="171714"/>
                    <a:pt x="204537" y="156898"/>
                    <a:pt x="166702" y="168275"/>
                  </a:cubicBezTo>
                  <a:cubicBezTo>
                    <a:pt x="128867" y="179652"/>
                    <a:pt x="1601" y="230452"/>
                    <a:pt x="14" y="231775"/>
                  </a:cubicBezTo>
                  <a:cubicBezTo>
                    <a:pt x="-1573" y="233098"/>
                    <a:pt x="125427" y="188648"/>
                    <a:pt x="157177" y="176212"/>
                  </a:cubicBezTo>
                  <a:cubicBezTo>
                    <a:pt x="188927" y="163777"/>
                    <a:pt x="188397" y="166951"/>
                    <a:pt x="190514" y="157162"/>
                  </a:cubicBezTo>
                  <a:cubicBezTo>
                    <a:pt x="192631" y="147373"/>
                    <a:pt x="170671" y="142346"/>
                    <a:pt x="169877" y="117475"/>
                  </a:cubicBezTo>
                  <a:cubicBezTo>
                    <a:pt x="169083" y="92604"/>
                    <a:pt x="203479" y="-264"/>
                    <a:pt x="20480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182003EE-1885-43FF-8E05-865FE8A0F413}"/>
                </a:ext>
              </a:extLst>
            </p:cNvPr>
            <p:cNvSpPr/>
            <p:nvPr/>
          </p:nvSpPr>
          <p:spPr>
            <a:xfrm>
              <a:off x="6609542" y="5725934"/>
              <a:ext cx="188166" cy="86635"/>
            </a:xfrm>
            <a:custGeom>
              <a:avLst/>
              <a:gdLst>
                <a:gd name="connsiteX0" fmla="*/ 186546 w 188166"/>
                <a:gd name="connsiteY0" fmla="*/ 11291 h 86635"/>
                <a:gd name="connsiteX1" fmla="*/ 50021 w 188166"/>
                <a:gd name="connsiteY1" fmla="*/ 70029 h 86635"/>
                <a:gd name="connsiteX2" fmla="*/ 808 w 188166"/>
                <a:gd name="connsiteY2" fmla="*/ 85904 h 86635"/>
                <a:gd name="connsiteX3" fmla="*/ 83358 w 188166"/>
                <a:gd name="connsiteY3" fmla="*/ 79554 h 86635"/>
                <a:gd name="connsiteX4" fmla="*/ 123046 w 188166"/>
                <a:gd name="connsiteY4" fmla="*/ 41454 h 86635"/>
                <a:gd name="connsiteX5" fmla="*/ 126221 w 188166"/>
                <a:gd name="connsiteY5" fmla="*/ 3354 h 86635"/>
                <a:gd name="connsiteX6" fmla="*/ 186546 w 188166"/>
                <a:gd name="connsiteY6" fmla="*/ 11291 h 86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6" h="86635">
                  <a:moveTo>
                    <a:pt x="186546" y="11291"/>
                  </a:moveTo>
                  <a:cubicBezTo>
                    <a:pt x="173846" y="22403"/>
                    <a:pt x="80977" y="57594"/>
                    <a:pt x="50021" y="70029"/>
                  </a:cubicBezTo>
                  <a:cubicBezTo>
                    <a:pt x="19065" y="82464"/>
                    <a:pt x="-4748" y="84317"/>
                    <a:pt x="808" y="85904"/>
                  </a:cubicBezTo>
                  <a:cubicBezTo>
                    <a:pt x="6364" y="87491"/>
                    <a:pt x="62985" y="86962"/>
                    <a:pt x="83358" y="79554"/>
                  </a:cubicBezTo>
                  <a:cubicBezTo>
                    <a:pt x="103731" y="72146"/>
                    <a:pt x="115902" y="54154"/>
                    <a:pt x="123046" y="41454"/>
                  </a:cubicBezTo>
                  <a:cubicBezTo>
                    <a:pt x="130190" y="28754"/>
                    <a:pt x="119077" y="9969"/>
                    <a:pt x="126221" y="3354"/>
                  </a:cubicBezTo>
                  <a:cubicBezTo>
                    <a:pt x="133365" y="-3261"/>
                    <a:pt x="199246" y="179"/>
                    <a:pt x="186546" y="112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1E3B3AE7-BD6C-438B-9F00-7B4D7998BAA7}"/>
                </a:ext>
              </a:extLst>
            </p:cNvPr>
            <p:cNvSpPr/>
            <p:nvPr/>
          </p:nvSpPr>
          <p:spPr>
            <a:xfrm>
              <a:off x="6854415" y="5759425"/>
              <a:ext cx="667653" cy="154056"/>
            </a:xfrm>
            <a:custGeom>
              <a:avLst/>
              <a:gdLst>
                <a:gd name="connsiteX0" fmla="*/ 3585 w 667653"/>
                <a:gd name="connsiteY0" fmla="*/ 125438 h 154056"/>
                <a:gd name="connsiteX1" fmla="*/ 346485 w 667653"/>
                <a:gd name="connsiteY1" fmla="*/ 154013 h 154056"/>
                <a:gd name="connsiteX2" fmla="*/ 502060 w 667653"/>
                <a:gd name="connsiteY2" fmla="*/ 117500 h 154056"/>
                <a:gd name="connsiteX3" fmla="*/ 625885 w 667653"/>
                <a:gd name="connsiteY3" fmla="*/ 57175 h 154056"/>
                <a:gd name="connsiteX4" fmla="*/ 667160 w 667653"/>
                <a:gd name="connsiteY4" fmla="*/ 25 h 154056"/>
                <a:gd name="connsiteX5" fmla="*/ 603660 w 667653"/>
                <a:gd name="connsiteY5" fmla="*/ 50825 h 154056"/>
                <a:gd name="connsiteX6" fmla="*/ 441735 w 667653"/>
                <a:gd name="connsiteY6" fmla="*/ 120675 h 154056"/>
                <a:gd name="connsiteX7" fmla="*/ 184560 w 667653"/>
                <a:gd name="connsiteY7" fmla="*/ 149250 h 154056"/>
                <a:gd name="connsiteX8" fmla="*/ 3585 w 667653"/>
                <a:gd name="connsiteY8" fmla="*/ 125438 h 15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7653" h="154056">
                  <a:moveTo>
                    <a:pt x="3585" y="125438"/>
                  </a:moveTo>
                  <a:cubicBezTo>
                    <a:pt x="30572" y="126232"/>
                    <a:pt x="263406" y="155336"/>
                    <a:pt x="346485" y="154013"/>
                  </a:cubicBezTo>
                  <a:cubicBezTo>
                    <a:pt x="429564" y="152690"/>
                    <a:pt x="455493" y="133640"/>
                    <a:pt x="502060" y="117500"/>
                  </a:cubicBezTo>
                  <a:cubicBezTo>
                    <a:pt x="548627" y="101360"/>
                    <a:pt x="598368" y="76754"/>
                    <a:pt x="625885" y="57175"/>
                  </a:cubicBezTo>
                  <a:cubicBezTo>
                    <a:pt x="653402" y="37596"/>
                    <a:pt x="670864" y="1083"/>
                    <a:pt x="667160" y="25"/>
                  </a:cubicBezTo>
                  <a:cubicBezTo>
                    <a:pt x="663456" y="-1033"/>
                    <a:pt x="641231" y="30717"/>
                    <a:pt x="603660" y="50825"/>
                  </a:cubicBezTo>
                  <a:cubicBezTo>
                    <a:pt x="566089" y="70933"/>
                    <a:pt x="511585" y="104271"/>
                    <a:pt x="441735" y="120675"/>
                  </a:cubicBezTo>
                  <a:cubicBezTo>
                    <a:pt x="371885" y="137079"/>
                    <a:pt x="260760" y="149515"/>
                    <a:pt x="184560" y="149250"/>
                  </a:cubicBezTo>
                  <a:cubicBezTo>
                    <a:pt x="108360" y="148986"/>
                    <a:pt x="-23402" y="124644"/>
                    <a:pt x="3585" y="1254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1A7EB970-8682-4799-8D48-CAFF809C5343}"/>
                </a:ext>
              </a:extLst>
            </p:cNvPr>
            <p:cNvSpPr/>
            <p:nvPr/>
          </p:nvSpPr>
          <p:spPr>
            <a:xfrm>
              <a:off x="6779759" y="5856234"/>
              <a:ext cx="806913" cy="114497"/>
            </a:xfrm>
            <a:custGeom>
              <a:avLst/>
              <a:gdLst>
                <a:gd name="connsiteX0" fmla="*/ 454 w 806913"/>
                <a:gd name="connsiteY0" fmla="*/ 60379 h 114497"/>
                <a:gd name="connsiteX1" fmla="*/ 414791 w 806913"/>
                <a:gd name="connsiteY1" fmla="*/ 114354 h 114497"/>
                <a:gd name="connsiteX2" fmla="*/ 570366 w 806913"/>
                <a:gd name="connsiteY2" fmla="*/ 74666 h 114497"/>
                <a:gd name="connsiteX3" fmla="*/ 679904 w 806913"/>
                <a:gd name="connsiteY3" fmla="*/ 28629 h 114497"/>
                <a:gd name="connsiteX4" fmla="*/ 756104 w 806913"/>
                <a:gd name="connsiteY4" fmla="*/ 9579 h 114497"/>
                <a:gd name="connsiteX5" fmla="*/ 806904 w 806913"/>
                <a:gd name="connsiteY5" fmla="*/ 44504 h 114497"/>
                <a:gd name="connsiteX6" fmla="*/ 759279 w 806913"/>
                <a:gd name="connsiteY6" fmla="*/ 54 h 114497"/>
                <a:gd name="connsiteX7" fmla="*/ 649741 w 806913"/>
                <a:gd name="connsiteY7" fmla="*/ 36566 h 114497"/>
                <a:gd name="connsiteX8" fmla="*/ 497341 w 806913"/>
                <a:gd name="connsiteY8" fmla="*/ 88954 h 114497"/>
                <a:gd name="connsiteX9" fmla="*/ 337004 w 806913"/>
                <a:gd name="connsiteY9" fmla="*/ 101654 h 114497"/>
                <a:gd name="connsiteX10" fmla="*/ 454 w 806913"/>
                <a:gd name="connsiteY10" fmla="*/ 60379 h 114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6913" h="114497">
                  <a:moveTo>
                    <a:pt x="454" y="60379"/>
                  </a:moveTo>
                  <a:cubicBezTo>
                    <a:pt x="13419" y="62496"/>
                    <a:pt x="319806" y="111973"/>
                    <a:pt x="414791" y="114354"/>
                  </a:cubicBezTo>
                  <a:cubicBezTo>
                    <a:pt x="509776" y="116735"/>
                    <a:pt x="526181" y="88953"/>
                    <a:pt x="570366" y="74666"/>
                  </a:cubicBezTo>
                  <a:cubicBezTo>
                    <a:pt x="614551" y="60379"/>
                    <a:pt x="648948" y="39477"/>
                    <a:pt x="679904" y="28629"/>
                  </a:cubicBezTo>
                  <a:cubicBezTo>
                    <a:pt x="710860" y="17781"/>
                    <a:pt x="734937" y="6933"/>
                    <a:pt x="756104" y="9579"/>
                  </a:cubicBezTo>
                  <a:cubicBezTo>
                    <a:pt x="777271" y="12225"/>
                    <a:pt x="806375" y="46091"/>
                    <a:pt x="806904" y="44504"/>
                  </a:cubicBezTo>
                  <a:cubicBezTo>
                    <a:pt x="807433" y="42917"/>
                    <a:pt x="785473" y="1377"/>
                    <a:pt x="759279" y="54"/>
                  </a:cubicBezTo>
                  <a:cubicBezTo>
                    <a:pt x="733085" y="-1269"/>
                    <a:pt x="693397" y="21749"/>
                    <a:pt x="649741" y="36566"/>
                  </a:cubicBezTo>
                  <a:cubicBezTo>
                    <a:pt x="606085" y="51383"/>
                    <a:pt x="549464" y="78106"/>
                    <a:pt x="497341" y="88954"/>
                  </a:cubicBezTo>
                  <a:cubicBezTo>
                    <a:pt x="445218" y="99802"/>
                    <a:pt x="418496" y="108004"/>
                    <a:pt x="337004" y="101654"/>
                  </a:cubicBezTo>
                  <a:cubicBezTo>
                    <a:pt x="255512" y="95304"/>
                    <a:pt x="-12511" y="58262"/>
                    <a:pt x="454" y="603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92939B57-AAB6-4589-9D87-BDF566E6E45A}"/>
                </a:ext>
              </a:extLst>
            </p:cNvPr>
            <p:cNvSpPr/>
            <p:nvPr/>
          </p:nvSpPr>
          <p:spPr>
            <a:xfrm>
              <a:off x="7674609" y="5791199"/>
              <a:ext cx="348992" cy="56618"/>
            </a:xfrm>
            <a:custGeom>
              <a:avLst/>
              <a:gdLst>
                <a:gd name="connsiteX0" fmla="*/ 954 w 348992"/>
                <a:gd name="connsiteY0" fmla="*/ 1 h 56618"/>
                <a:gd name="connsiteX1" fmla="*/ 154941 w 348992"/>
                <a:gd name="connsiteY1" fmla="*/ 55564 h 56618"/>
                <a:gd name="connsiteX2" fmla="*/ 347029 w 348992"/>
                <a:gd name="connsiteY2" fmla="*/ 7939 h 56618"/>
                <a:gd name="connsiteX3" fmla="*/ 259716 w 348992"/>
                <a:gd name="connsiteY3" fmla="*/ 30164 h 56618"/>
                <a:gd name="connsiteX4" fmla="*/ 172404 w 348992"/>
                <a:gd name="connsiteY4" fmla="*/ 52389 h 56618"/>
                <a:gd name="connsiteX5" fmla="*/ 93029 w 348992"/>
                <a:gd name="connsiteY5" fmla="*/ 53976 h 56618"/>
                <a:gd name="connsiteX6" fmla="*/ 954 w 348992"/>
                <a:gd name="connsiteY6" fmla="*/ 1 h 5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8992" h="56618">
                  <a:moveTo>
                    <a:pt x="954" y="1"/>
                  </a:moveTo>
                  <a:cubicBezTo>
                    <a:pt x="11273" y="266"/>
                    <a:pt x="97262" y="54241"/>
                    <a:pt x="154941" y="55564"/>
                  </a:cubicBezTo>
                  <a:cubicBezTo>
                    <a:pt x="212620" y="56887"/>
                    <a:pt x="329567" y="12172"/>
                    <a:pt x="347029" y="7939"/>
                  </a:cubicBezTo>
                  <a:cubicBezTo>
                    <a:pt x="364491" y="3706"/>
                    <a:pt x="259716" y="30164"/>
                    <a:pt x="259716" y="30164"/>
                  </a:cubicBezTo>
                  <a:cubicBezTo>
                    <a:pt x="230612" y="37572"/>
                    <a:pt x="200185" y="48420"/>
                    <a:pt x="172404" y="52389"/>
                  </a:cubicBezTo>
                  <a:cubicBezTo>
                    <a:pt x="144623" y="56358"/>
                    <a:pt x="119223" y="58738"/>
                    <a:pt x="93029" y="53976"/>
                  </a:cubicBezTo>
                  <a:cubicBezTo>
                    <a:pt x="66835" y="49214"/>
                    <a:pt x="-9365" y="-264"/>
                    <a:pt x="954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09BA815E-140D-473D-8C30-C21854B7E7BA}"/>
                </a:ext>
              </a:extLst>
            </p:cNvPr>
            <p:cNvSpPr/>
            <p:nvPr/>
          </p:nvSpPr>
          <p:spPr>
            <a:xfrm>
              <a:off x="7579912" y="5790442"/>
              <a:ext cx="275997" cy="117351"/>
            </a:xfrm>
            <a:custGeom>
              <a:avLst/>
              <a:gdLst>
                <a:gd name="connsiteX0" fmla="*/ 401 w 275997"/>
                <a:gd name="connsiteY0" fmla="*/ 758 h 117351"/>
                <a:gd name="connsiteX1" fmla="*/ 113113 w 275997"/>
                <a:gd name="connsiteY1" fmla="*/ 100771 h 117351"/>
                <a:gd name="connsiteX2" fmla="*/ 141688 w 275997"/>
                <a:gd name="connsiteY2" fmla="*/ 115058 h 117351"/>
                <a:gd name="connsiteX3" fmla="*/ 275038 w 275997"/>
                <a:gd name="connsiteY3" fmla="*/ 76958 h 117351"/>
                <a:gd name="connsiteX4" fmla="*/ 205188 w 275997"/>
                <a:gd name="connsiteY4" fmla="*/ 86483 h 117351"/>
                <a:gd name="connsiteX5" fmla="*/ 127401 w 275997"/>
                <a:gd name="connsiteY5" fmla="*/ 92833 h 117351"/>
                <a:gd name="connsiteX6" fmla="*/ 76601 w 275997"/>
                <a:gd name="connsiteY6" fmla="*/ 56321 h 117351"/>
                <a:gd name="connsiteX7" fmla="*/ 401 w 275997"/>
                <a:gd name="connsiteY7" fmla="*/ 758 h 11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5997" h="117351">
                  <a:moveTo>
                    <a:pt x="401" y="758"/>
                  </a:moveTo>
                  <a:cubicBezTo>
                    <a:pt x="6486" y="8166"/>
                    <a:pt x="89565" y="81721"/>
                    <a:pt x="113113" y="100771"/>
                  </a:cubicBezTo>
                  <a:cubicBezTo>
                    <a:pt x="136661" y="119821"/>
                    <a:pt x="114701" y="119027"/>
                    <a:pt x="141688" y="115058"/>
                  </a:cubicBezTo>
                  <a:cubicBezTo>
                    <a:pt x="168676" y="111089"/>
                    <a:pt x="264455" y="81721"/>
                    <a:pt x="275038" y="76958"/>
                  </a:cubicBezTo>
                  <a:cubicBezTo>
                    <a:pt x="285621" y="72196"/>
                    <a:pt x="205188" y="86483"/>
                    <a:pt x="205188" y="86483"/>
                  </a:cubicBezTo>
                  <a:cubicBezTo>
                    <a:pt x="180582" y="89129"/>
                    <a:pt x="148832" y="97860"/>
                    <a:pt x="127401" y="92833"/>
                  </a:cubicBezTo>
                  <a:cubicBezTo>
                    <a:pt x="105970" y="87806"/>
                    <a:pt x="94064" y="70344"/>
                    <a:pt x="76601" y="56321"/>
                  </a:cubicBezTo>
                  <a:cubicBezTo>
                    <a:pt x="59138" y="42298"/>
                    <a:pt x="-5684" y="-6650"/>
                    <a:pt x="401" y="7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4F449287-4DD5-433E-8FBB-C7C8F27BB935}"/>
                </a:ext>
              </a:extLst>
            </p:cNvPr>
            <p:cNvSpPr/>
            <p:nvPr/>
          </p:nvSpPr>
          <p:spPr>
            <a:xfrm>
              <a:off x="7580313" y="6061075"/>
              <a:ext cx="291778" cy="86240"/>
            </a:xfrm>
            <a:custGeom>
              <a:avLst/>
              <a:gdLst>
                <a:gd name="connsiteX0" fmla="*/ 0 w 291778"/>
                <a:gd name="connsiteY0" fmla="*/ 0 h 86240"/>
                <a:gd name="connsiteX1" fmla="*/ 241300 w 291778"/>
                <a:gd name="connsiteY1" fmla="*/ 77788 h 86240"/>
                <a:gd name="connsiteX2" fmla="*/ 285750 w 291778"/>
                <a:gd name="connsiteY2" fmla="*/ 82550 h 86240"/>
                <a:gd name="connsiteX3" fmla="*/ 152400 w 291778"/>
                <a:gd name="connsiteY3" fmla="*/ 63500 h 86240"/>
                <a:gd name="connsiteX4" fmla="*/ 46037 w 291778"/>
                <a:gd name="connsiteY4" fmla="*/ 23813 h 86240"/>
                <a:gd name="connsiteX5" fmla="*/ 0 w 291778"/>
                <a:gd name="connsiteY5" fmla="*/ 0 h 8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778" h="86240">
                  <a:moveTo>
                    <a:pt x="0" y="0"/>
                  </a:moveTo>
                  <a:lnTo>
                    <a:pt x="241300" y="77788"/>
                  </a:lnTo>
                  <a:cubicBezTo>
                    <a:pt x="288925" y="91546"/>
                    <a:pt x="300567" y="84931"/>
                    <a:pt x="285750" y="82550"/>
                  </a:cubicBezTo>
                  <a:cubicBezTo>
                    <a:pt x="270933" y="80169"/>
                    <a:pt x="192352" y="73290"/>
                    <a:pt x="152400" y="63500"/>
                  </a:cubicBezTo>
                  <a:cubicBezTo>
                    <a:pt x="112448" y="53711"/>
                    <a:pt x="46037" y="23813"/>
                    <a:pt x="46037" y="238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D332DC2F-F9A0-4A80-AE38-A0518B80C339}"/>
                </a:ext>
              </a:extLst>
            </p:cNvPr>
            <p:cNvSpPr/>
            <p:nvPr/>
          </p:nvSpPr>
          <p:spPr>
            <a:xfrm>
              <a:off x="7618338" y="6007281"/>
              <a:ext cx="218247" cy="67282"/>
            </a:xfrm>
            <a:custGeom>
              <a:avLst/>
              <a:gdLst>
                <a:gd name="connsiteX0" fmla="*/ 1662 w 218247"/>
                <a:gd name="connsiteY0" fmla="*/ 1407 h 67282"/>
                <a:gd name="connsiteX1" fmla="*/ 169937 w 218247"/>
                <a:gd name="connsiteY1" fmla="*/ 63319 h 67282"/>
                <a:gd name="connsiteX2" fmla="*/ 214387 w 218247"/>
                <a:gd name="connsiteY2" fmla="*/ 56969 h 67282"/>
                <a:gd name="connsiteX3" fmla="*/ 90562 w 218247"/>
                <a:gd name="connsiteY3" fmla="*/ 23632 h 67282"/>
                <a:gd name="connsiteX4" fmla="*/ 1662 w 218247"/>
                <a:gd name="connsiteY4" fmla="*/ 1407 h 67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247" h="67282">
                  <a:moveTo>
                    <a:pt x="1662" y="1407"/>
                  </a:moveTo>
                  <a:cubicBezTo>
                    <a:pt x="14891" y="8021"/>
                    <a:pt x="134483" y="54059"/>
                    <a:pt x="169937" y="63319"/>
                  </a:cubicBezTo>
                  <a:cubicBezTo>
                    <a:pt x="205391" y="72579"/>
                    <a:pt x="227616" y="63583"/>
                    <a:pt x="214387" y="56969"/>
                  </a:cubicBezTo>
                  <a:cubicBezTo>
                    <a:pt x="201158" y="50355"/>
                    <a:pt x="123635" y="34215"/>
                    <a:pt x="90562" y="23632"/>
                  </a:cubicBezTo>
                  <a:cubicBezTo>
                    <a:pt x="57489" y="13049"/>
                    <a:pt x="-11567" y="-5207"/>
                    <a:pt x="1662" y="14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71A6EEF8-5669-49D0-924E-D4C413DE0DDB}"/>
                </a:ext>
              </a:extLst>
            </p:cNvPr>
            <p:cNvSpPr/>
            <p:nvPr/>
          </p:nvSpPr>
          <p:spPr>
            <a:xfrm>
              <a:off x="7713504" y="5692128"/>
              <a:ext cx="233645" cy="108941"/>
            </a:xfrm>
            <a:custGeom>
              <a:avLst/>
              <a:gdLst>
                <a:gd name="connsiteX0" fmla="*/ 1746 w 233645"/>
                <a:gd name="connsiteY0" fmla="*/ 108597 h 108941"/>
                <a:gd name="connsiteX1" fmla="*/ 143034 w 233645"/>
                <a:gd name="connsiteY1" fmla="*/ 80022 h 108941"/>
                <a:gd name="connsiteX2" fmla="*/ 233521 w 233645"/>
                <a:gd name="connsiteY2" fmla="*/ 647 h 108941"/>
                <a:gd name="connsiteX3" fmla="*/ 160496 w 233645"/>
                <a:gd name="connsiteY3" fmla="*/ 45097 h 108941"/>
                <a:gd name="connsiteX4" fmla="*/ 70009 w 233645"/>
                <a:gd name="connsiteY4" fmla="*/ 92722 h 108941"/>
                <a:gd name="connsiteX5" fmla="*/ 1746 w 233645"/>
                <a:gd name="connsiteY5" fmla="*/ 108597 h 10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645" h="108941">
                  <a:moveTo>
                    <a:pt x="1746" y="108597"/>
                  </a:moveTo>
                  <a:cubicBezTo>
                    <a:pt x="13917" y="106480"/>
                    <a:pt x="104405" y="98014"/>
                    <a:pt x="143034" y="80022"/>
                  </a:cubicBezTo>
                  <a:cubicBezTo>
                    <a:pt x="181663" y="62030"/>
                    <a:pt x="230611" y="6468"/>
                    <a:pt x="233521" y="647"/>
                  </a:cubicBezTo>
                  <a:cubicBezTo>
                    <a:pt x="236431" y="-5174"/>
                    <a:pt x="187748" y="29751"/>
                    <a:pt x="160496" y="45097"/>
                  </a:cubicBezTo>
                  <a:cubicBezTo>
                    <a:pt x="133244" y="60443"/>
                    <a:pt x="95938" y="82668"/>
                    <a:pt x="70009" y="92722"/>
                  </a:cubicBezTo>
                  <a:cubicBezTo>
                    <a:pt x="44080" y="102776"/>
                    <a:pt x="-10425" y="110714"/>
                    <a:pt x="1746" y="1085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2F95D4CF-2EC2-4FC6-8B68-774AA69626F1}"/>
                </a:ext>
              </a:extLst>
            </p:cNvPr>
            <p:cNvSpPr/>
            <p:nvPr/>
          </p:nvSpPr>
          <p:spPr>
            <a:xfrm>
              <a:off x="7762875" y="5711767"/>
              <a:ext cx="259815" cy="130243"/>
            </a:xfrm>
            <a:custGeom>
              <a:avLst/>
              <a:gdLst>
                <a:gd name="connsiteX0" fmla="*/ 258763 w 259815"/>
                <a:gd name="connsiteY0" fmla="*/ 58 h 130243"/>
                <a:gd name="connsiteX1" fmla="*/ 125413 w 259815"/>
                <a:gd name="connsiteY1" fmla="*/ 100071 h 130243"/>
                <a:gd name="connsiteX2" fmla="*/ 0 w 259815"/>
                <a:gd name="connsiteY2" fmla="*/ 130233 h 130243"/>
                <a:gd name="connsiteX3" fmla="*/ 125413 w 259815"/>
                <a:gd name="connsiteY3" fmla="*/ 103246 h 130243"/>
                <a:gd name="connsiteX4" fmla="*/ 185738 w 259815"/>
                <a:gd name="connsiteY4" fmla="*/ 85783 h 130243"/>
                <a:gd name="connsiteX5" fmla="*/ 258763 w 259815"/>
                <a:gd name="connsiteY5" fmla="*/ 58 h 13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815" h="130243">
                  <a:moveTo>
                    <a:pt x="258763" y="58"/>
                  </a:moveTo>
                  <a:cubicBezTo>
                    <a:pt x="248709" y="2439"/>
                    <a:pt x="168540" y="78375"/>
                    <a:pt x="125413" y="100071"/>
                  </a:cubicBezTo>
                  <a:cubicBezTo>
                    <a:pt x="82286" y="121767"/>
                    <a:pt x="0" y="129704"/>
                    <a:pt x="0" y="130233"/>
                  </a:cubicBezTo>
                  <a:cubicBezTo>
                    <a:pt x="0" y="130762"/>
                    <a:pt x="94457" y="110654"/>
                    <a:pt x="125413" y="103246"/>
                  </a:cubicBezTo>
                  <a:cubicBezTo>
                    <a:pt x="156369" y="95838"/>
                    <a:pt x="167482" y="102716"/>
                    <a:pt x="185738" y="85783"/>
                  </a:cubicBezTo>
                  <a:cubicBezTo>
                    <a:pt x="203994" y="68850"/>
                    <a:pt x="268817" y="-2323"/>
                    <a:pt x="258763" y="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A1FB3F3A-6329-44E6-AA50-2F5E7090448D}"/>
                </a:ext>
              </a:extLst>
            </p:cNvPr>
            <p:cNvSpPr/>
            <p:nvPr/>
          </p:nvSpPr>
          <p:spPr>
            <a:xfrm>
              <a:off x="6839396" y="5622821"/>
              <a:ext cx="462723" cy="267217"/>
            </a:xfrm>
            <a:custGeom>
              <a:avLst/>
              <a:gdLst>
                <a:gd name="connsiteX0" fmla="*/ 353567 w 462723"/>
                <a:gd name="connsiteY0" fmla="*/ 104 h 267217"/>
                <a:gd name="connsiteX1" fmla="*/ 453579 w 462723"/>
                <a:gd name="connsiteY1" fmla="*/ 20742 h 267217"/>
                <a:gd name="connsiteX2" fmla="*/ 458342 w 462723"/>
                <a:gd name="connsiteY2" fmla="*/ 108054 h 267217"/>
                <a:gd name="connsiteX3" fmla="*/ 455167 w 462723"/>
                <a:gd name="connsiteY3" fmla="*/ 177904 h 267217"/>
                <a:gd name="connsiteX4" fmla="*/ 423417 w 462723"/>
                <a:gd name="connsiteY4" fmla="*/ 223942 h 267217"/>
                <a:gd name="connsiteX5" fmla="*/ 382142 w 462723"/>
                <a:gd name="connsiteY5" fmla="*/ 242992 h 267217"/>
                <a:gd name="connsiteX6" fmla="*/ 286892 w 462723"/>
                <a:gd name="connsiteY6" fmla="*/ 263629 h 267217"/>
                <a:gd name="connsiteX7" fmla="*/ 205929 w 462723"/>
                <a:gd name="connsiteY7" fmla="*/ 260454 h 267217"/>
                <a:gd name="connsiteX8" fmla="*/ 23367 w 462723"/>
                <a:gd name="connsiteY8" fmla="*/ 198542 h 267217"/>
                <a:gd name="connsiteX9" fmla="*/ 12254 w 462723"/>
                <a:gd name="connsiteY9" fmla="*/ 128692 h 267217"/>
                <a:gd name="connsiteX10" fmla="*/ 113854 w 462723"/>
                <a:gd name="connsiteY10" fmla="*/ 25504 h 267217"/>
                <a:gd name="connsiteX11" fmla="*/ 353567 w 462723"/>
                <a:gd name="connsiteY11" fmla="*/ 104 h 26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723" h="267217">
                  <a:moveTo>
                    <a:pt x="353567" y="104"/>
                  </a:moveTo>
                  <a:cubicBezTo>
                    <a:pt x="410188" y="-690"/>
                    <a:pt x="436117" y="2750"/>
                    <a:pt x="453579" y="20742"/>
                  </a:cubicBezTo>
                  <a:cubicBezTo>
                    <a:pt x="471041" y="38734"/>
                    <a:pt x="458077" y="81860"/>
                    <a:pt x="458342" y="108054"/>
                  </a:cubicBezTo>
                  <a:cubicBezTo>
                    <a:pt x="458607" y="134248"/>
                    <a:pt x="460988" y="158589"/>
                    <a:pt x="455167" y="177904"/>
                  </a:cubicBezTo>
                  <a:cubicBezTo>
                    <a:pt x="449346" y="197219"/>
                    <a:pt x="435588" y="213094"/>
                    <a:pt x="423417" y="223942"/>
                  </a:cubicBezTo>
                  <a:cubicBezTo>
                    <a:pt x="411246" y="234790"/>
                    <a:pt x="404896" y="236378"/>
                    <a:pt x="382142" y="242992"/>
                  </a:cubicBezTo>
                  <a:cubicBezTo>
                    <a:pt x="359388" y="249607"/>
                    <a:pt x="316261" y="260719"/>
                    <a:pt x="286892" y="263629"/>
                  </a:cubicBezTo>
                  <a:cubicBezTo>
                    <a:pt x="257523" y="266539"/>
                    <a:pt x="249850" y="271302"/>
                    <a:pt x="205929" y="260454"/>
                  </a:cubicBezTo>
                  <a:cubicBezTo>
                    <a:pt x="162008" y="249606"/>
                    <a:pt x="55646" y="220502"/>
                    <a:pt x="23367" y="198542"/>
                  </a:cubicBezTo>
                  <a:cubicBezTo>
                    <a:pt x="-8912" y="176582"/>
                    <a:pt x="-2827" y="157532"/>
                    <a:pt x="12254" y="128692"/>
                  </a:cubicBezTo>
                  <a:cubicBezTo>
                    <a:pt x="27335" y="99852"/>
                    <a:pt x="51412" y="47465"/>
                    <a:pt x="113854" y="25504"/>
                  </a:cubicBezTo>
                  <a:cubicBezTo>
                    <a:pt x="176296" y="3544"/>
                    <a:pt x="296946" y="898"/>
                    <a:pt x="353567" y="1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FA131101-4131-486D-B5BD-9F9F2D651A30}"/>
                </a:ext>
              </a:extLst>
            </p:cNvPr>
            <p:cNvSpPr/>
            <p:nvPr/>
          </p:nvSpPr>
          <p:spPr>
            <a:xfrm>
              <a:off x="7069137" y="5656262"/>
              <a:ext cx="66675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0A4EA0F7-4EDB-47E1-9189-FA4231EA8552}"/>
                </a:ext>
              </a:extLst>
            </p:cNvPr>
            <p:cNvSpPr/>
            <p:nvPr/>
          </p:nvSpPr>
          <p:spPr>
            <a:xfrm>
              <a:off x="7058553" y="5730346"/>
              <a:ext cx="93663" cy="4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D835090E-4874-42FA-A8D8-E1FC83CA4C9D}"/>
                </a:ext>
              </a:extLst>
            </p:cNvPr>
            <p:cNvSpPr/>
            <p:nvPr/>
          </p:nvSpPr>
          <p:spPr>
            <a:xfrm>
              <a:off x="6644977" y="5705389"/>
              <a:ext cx="256259" cy="214421"/>
            </a:xfrm>
            <a:custGeom>
              <a:avLst/>
              <a:gdLst>
                <a:gd name="connsiteX0" fmla="*/ 298 w 256259"/>
                <a:gd name="connsiteY0" fmla="*/ 212811 h 214421"/>
                <a:gd name="connsiteX1" fmla="*/ 106661 w 256259"/>
                <a:gd name="connsiteY1" fmla="*/ 147724 h 214421"/>
                <a:gd name="connsiteX2" fmla="*/ 143173 w 256259"/>
                <a:gd name="connsiteY2" fmla="*/ 195349 h 214421"/>
                <a:gd name="connsiteX3" fmla="*/ 182861 w 256259"/>
                <a:gd name="connsiteY3" fmla="*/ 177886 h 214421"/>
                <a:gd name="connsiteX4" fmla="*/ 179686 w 256259"/>
                <a:gd name="connsiteY4" fmla="*/ 79461 h 214421"/>
                <a:gd name="connsiteX5" fmla="*/ 255886 w 256259"/>
                <a:gd name="connsiteY5" fmla="*/ 86 h 214421"/>
                <a:gd name="connsiteX6" fmla="*/ 143173 w 256259"/>
                <a:gd name="connsiteY6" fmla="*/ 66761 h 214421"/>
                <a:gd name="connsiteX7" fmla="*/ 298 w 256259"/>
                <a:gd name="connsiteY7" fmla="*/ 212811 h 21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259" h="214421">
                  <a:moveTo>
                    <a:pt x="298" y="212811"/>
                  </a:moveTo>
                  <a:cubicBezTo>
                    <a:pt x="-5787" y="226305"/>
                    <a:pt x="82849" y="150634"/>
                    <a:pt x="106661" y="147724"/>
                  </a:cubicBezTo>
                  <a:cubicBezTo>
                    <a:pt x="130473" y="144814"/>
                    <a:pt x="130473" y="190322"/>
                    <a:pt x="143173" y="195349"/>
                  </a:cubicBezTo>
                  <a:cubicBezTo>
                    <a:pt x="155873" y="200376"/>
                    <a:pt x="176776" y="197201"/>
                    <a:pt x="182861" y="177886"/>
                  </a:cubicBezTo>
                  <a:cubicBezTo>
                    <a:pt x="188947" y="158571"/>
                    <a:pt x="167515" y="109094"/>
                    <a:pt x="179686" y="79461"/>
                  </a:cubicBezTo>
                  <a:cubicBezTo>
                    <a:pt x="191857" y="49828"/>
                    <a:pt x="261972" y="2203"/>
                    <a:pt x="255886" y="86"/>
                  </a:cubicBezTo>
                  <a:cubicBezTo>
                    <a:pt x="249800" y="-2031"/>
                    <a:pt x="183654" y="35011"/>
                    <a:pt x="143173" y="66761"/>
                  </a:cubicBezTo>
                  <a:cubicBezTo>
                    <a:pt x="102692" y="98511"/>
                    <a:pt x="6383" y="199317"/>
                    <a:pt x="298" y="2128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93E0329D-8B38-4B52-8D99-F9776DA2CF22}"/>
                </a:ext>
              </a:extLst>
            </p:cNvPr>
            <p:cNvSpPr/>
            <p:nvPr/>
          </p:nvSpPr>
          <p:spPr>
            <a:xfrm>
              <a:off x="6555997" y="5284461"/>
              <a:ext cx="1445278" cy="211572"/>
            </a:xfrm>
            <a:custGeom>
              <a:avLst/>
              <a:gdLst>
                <a:gd name="connsiteX0" fmla="*/ 378 w 1445278"/>
                <a:gd name="connsiteY0" fmla="*/ 195589 h 211572"/>
                <a:gd name="connsiteX1" fmla="*/ 187703 w 1445278"/>
                <a:gd name="connsiteY1" fmla="*/ 205114 h 211572"/>
                <a:gd name="connsiteX2" fmla="*/ 343278 w 1445278"/>
                <a:gd name="connsiteY2" fmla="*/ 154314 h 211572"/>
                <a:gd name="connsiteX3" fmla="*/ 597278 w 1445278"/>
                <a:gd name="connsiteY3" fmla="*/ 52714 h 211572"/>
                <a:gd name="connsiteX4" fmla="*/ 917953 w 1445278"/>
                <a:gd name="connsiteY4" fmla="*/ 8264 h 211572"/>
                <a:gd name="connsiteX5" fmla="*/ 1273553 w 1445278"/>
                <a:gd name="connsiteY5" fmla="*/ 36839 h 211572"/>
                <a:gd name="connsiteX6" fmla="*/ 1445003 w 1445278"/>
                <a:gd name="connsiteY6" fmla="*/ 103514 h 211572"/>
                <a:gd name="connsiteX7" fmla="*/ 1308478 w 1445278"/>
                <a:gd name="connsiteY7" fmla="*/ 46364 h 211572"/>
                <a:gd name="connsiteX8" fmla="*/ 1117978 w 1445278"/>
                <a:gd name="connsiteY8" fmla="*/ 1914 h 211572"/>
                <a:gd name="connsiteX9" fmla="*/ 638553 w 1445278"/>
                <a:gd name="connsiteY9" fmla="*/ 17789 h 211572"/>
                <a:gd name="connsiteX10" fmla="*/ 416303 w 1445278"/>
                <a:gd name="connsiteY10" fmla="*/ 103514 h 211572"/>
                <a:gd name="connsiteX11" fmla="*/ 273428 w 1445278"/>
                <a:gd name="connsiteY11" fmla="*/ 179714 h 211572"/>
                <a:gd name="connsiteX12" fmla="*/ 143253 w 1445278"/>
                <a:gd name="connsiteY12" fmla="*/ 211464 h 211572"/>
                <a:gd name="connsiteX13" fmla="*/ 378 w 1445278"/>
                <a:gd name="connsiteY13" fmla="*/ 195589 h 21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45278" h="211572">
                  <a:moveTo>
                    <a:pt x="378" y="195589"/>
                  </a:moveTo>
                  <a:cubicBezTo>
                    <a:pt x="7786" y="194531"/>
                    <a:pt x="130553" y="211993"/>
                    <a:pt x="187703" y="205114"/>
                  </a:cubicBezTo>
                  <a:cubicBezTo>
                    <a:pt x="244853" y="198235"/>
                    <a:pt x="275016" y="179714"/>
                    <a:pt x="343278" y="154314"/>
                  </a:cubicBezTo>
                  <a:cubicBezTo>
                    <a:pt x="411541" y="128914"/>
                    <a:pt x="501499" y="77056"/>
                    <a:pt x="597278" y="52714"/>
                  </a:cubicBezTo>
                  <a:cubicBezTo>
                    <a:pt x="693057" y="28372"/>
                    <a:pt x="805241" y="10910"/>
                    <a:pt x="917953" y="8264"/>
                  </a:cubicBezTo>
                  <a:cubicBezTo>
                    <a:pt x="1030665" y="5618"/>
                    <a:pt x="1185712" y="20964"/>
                    <a:pt x="1273553" y="36839"/>
                  </a:cubicBezTo>
                  <a:cubicBezTo>
                    <a:pt x="1361394" y="52714"/>
                    <a:pt x="1445003" y="103514"/>
                    <a:pt x="1445003" y="103514"/>
                  </a:cubicBezTo>
                  <a:cubicBezTo>
                    <a:pt x="1450824" y="105101"/>
                    <a:pt x="1362982" y="63297"/>
                    <a:pt x="1308478" y="46364"/>
                  </a:cubicBezTo>
                  <a:cubicBezTo>
                    <a:pt x="1253974" y="29431"/>
                    <a:pt x="1229632" y="6677"/>
                    <a:pt x="1117978" y="1914"/>
                  </a:cubicBezTo>
                  <a:cubicBezTo>
                    <a:pt x="1006324" y="-2849"/>
                    <a:pt x="755499" y="856"/>
                    <a:pt x="638553" y="17789"/>
                  </a:cubicBezTo>
                  <a:cubicBezTo>
                    <a:pt x="521607" y="34722"/>
                    <a:pt x="477157" y="76527"/>
                    <a:pt x="416303" y="103514"/>
                  </a:cubicBezTo>
                  <a:cubicBezTo>
                    <a:pt x="355449" y="130501"/>
                    <a:pt x="318936" y="161722"/>
                    <a:pt x="273428" y="179714"/>
                  </a:cubicBezTo>
                  <a:cubicBezTo>
                    <a:pt x="227920" y="197706"/>
                    <a:pt x="190349" y="209877"/>
                    <a:pt x="143253" y="211464"/>
                  </a:cubicBezTo>
                  <a:cubicBezTo>
                    <a:pt x="96157" y="213051"/>
                    <a:pt x="-7030" y="196647"/>
                    <a:pt x="378" y="1955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0A74CE0C-27E1-497E-B24B-87A0C72EACE4}"/>
                </a:ext>
              </a:extLst>
            </p:cNvPr>
            <p:cNvSpPr/>
            <p:nvPr/>
          </p:nvSpPr>
          <p:spPr>
            <a:xfrm>
              <a:off x="6650707" y="5036549"/>
              <a:ext cx="1407116" cy="298768"/>
            </a:xfrm>
            <a:custGeom>
              <a:avLst/>
              <a:gdLst>
                <a:gd name="connsiteX0" fmla="*/ 1401093 w 1407116"/>
                <a:gd name="connsiteY0" fmla="*/ 297451 h 298768"/>
                <a:gd name="connsiteX1" fmla="*/ 1140743 w 1407116"/>
                <a:gd name="connsiteY1" fmla="*/ 141876 h 298768"/>
                <a:gd name="connsiteX2" fmla="*/ 820068 w 1407116"/>
                <a:gd name="connsiteY2" fmla="*/ 8526 h 298768"/>
                <a:gd name="connsiteX3" fmla="*/ 607343 w 1407116"/>
                <a:gd name="connsiteY3" fmla="*/ 21226 h 298768"/>
                <a:gd name="connsiteX4" fmla="*/ 366043 w 1407116"/>
                <a:gd name="connsiteY4" fmla="*/ 84726 h 298768"/>
                <a:gd name="connsiteX5" fmla="*/ 251743 w 1407116"/>
                <a:gd name="connsiteY5" fmla="*/ 126001 h 298768"/>
                <a:gd name="connsiteX6" fmla="*/ 162843 w 1407116"/>
                <a:gd name="connsiteY6" fmla="*/ 164101 h 298768"/>
                <a:gd name="connsiteX7" fmla="*/ 918 w 1407116"/>
                <a:gd name="connsiteY7" fmla="*/ 224426 h 298768"/>
                <a:gd name="connsiteX8" fmla="*/ 242218 w 1407116"/>
                <a:gd name="connsiteY8" fmla="*/ 151401 h 298768"/>
                <a:gd name="connsiteX9" fmla="*/ 429543 w 1407116"/>
                <a:gd name="connsiteY9" fmla="*/ 103776 h 298768"/>
                <a:gd name="connsiteX10" fmla="*/ 651793 w 1407116"/>
                <a:gd name="connsiteY10" fmla="*/ 46626 h 298768"/>
                <a:gd name="connsiteX11" fmla="*/ 877218 w 1407116"/>
                <a:gd name="connsiteY11" fmla="*/ 49801 h 298768"/>
                <a:gd name="connsiteX12" fmla="*/ 1401093 w 1407116"/>
                <a:gd name="connsiteY12" fmla="*/ 297451 h 298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07116" h="298768">
                  <a:moveTo>
                    <a:pt x="1401093" y="297451"/>
                  </a:moveTo>
                  <a:cubicBezTo>
                    <a:pt x="1445014" y="312797"/>
                    <a:pt x="1237580" y="190030"/>
                    <a:pt x="1140743" y="141876"/>
                  </a:cubicBezTo>
                  <a:cubicBezTo>
                    <a:pt x="1043905" y="93722"/>
                    <a:pt x="908968" y="28634"/>
                    <a:pt x="820068" y="8526"/>
                  </a:cubicBezTo>
                  <a:cubicBezTo>
                    <a:pt x="731168" y="-11582"/>
                    <a:pt x="683014" y="8526"/>
                    <a:pt x="607343" y="21226"/>
                  </a:cubicBezTo>
                  <a:cubicBezTo>
                    <a:pt x="531672" y="33926"/>
                    <a:pt x="425310" y="67264"/>
                    <a:pt x="366043" y="84726"/>
                  </a:cubicBezTo>
                  <a:cubicBezTo>
                    <a:pt x="306776" y="102188"/>
                    <a:pt x="285610" y="112772"/>
                    <a:pt x="251743" y="126001"/>
                  </a:cubicBezTo>
                  <a:cubicBezTo>
                    <a:pt x="217876" y="139230"/>
                    <a:pt x="204647" y="147697"/>
                    <a:pt x="162843" y="164101"/>
                  </a:cubicBezTo>
                  <a:cubicBezTo>
                    <a:pt x="121039" y="180505"/>
                    <a:pt x="-12311" y="226543"/>
                    <a:pt x="918" y="224426"/>
                  </a:cubicBezTo>
                  <a:cubicBezTo>
                    <a:pt x="14147" y="222309"/>
                    <a:pt x="170781" y="171509"/>
                    <a:pt x="242218" y="151401"/>
                  </a:cubicBezTo>
                  <a:cubicBezTo>
                    <a:pt x="313655" y="131293"/>
                    <a:pt x="429543" y="103776"/>
                    <a:pt x="429543" y="103776"/>
                  </a:cubicBezTo>
                  <a:cubicBezTo>
                    <a:pt x="497806" y="86313"/>
                    <a:pt x="577181" y="55622"/>
                    <a:pt x="651793" y="46626"/>
                  </a:cubicBezTo>
                  <a:cubicBezTo>
                    <a:pt x="726405" y="37630"/>
                    <a:pt x="754451" y="12759"/>
                    <a:pt x="877218" y="49801"/>
                  </a:cubicBezTo>
                  <a:cubicBezTo>
                    <a:pt x="999985" y="86843"/>
                    <a:pt x="1357172" y="282105"/>
                    <a:pt x="1401093" y="2974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E3D4ABB7-1BC6-4031-87C1-58B5CC7FE454}"/>
                </a:ext>
              </a:extLst>
            </p:cNvPr>
            <p:cNvSpPr/>
            <p:nvPr/>
          </p:nvSpPr>
          <p:spPr>
            <a:xfrm>
              <a:off x="6553184" y="5219368"/>
              <a:ext cx="508038" cy="264038"/>
            </a:xfrm>
            <a:custGeom>
              <a:avLst/>
              <a:gdLst>
                <a:gd name="connsiteX0" fmla="*/ 269891 w 508038"/>
                <a:gd name="connsiteY0" fmla="*/ 332 h 264038"/>
                <a:gd name="connsiteX1" fmla="*/ 158766 w 508038"/>
                <a:gd name="connsiteY1" fmla="*/ 171782 h 264038"/>
                <a:gd name="connsiteX2" fmla="*/ 16 w 508038"/>
                <a:gd name="connsiteY2" fmla="*/ 263857 h 264038"/>
                <a:gd name="connsiteX3" fmla="*/ 168291 w 508038"/>
                <a:gd name="connsiteY3" fmla="*/ 194007 h 264038"/>
                <a:gd name="connsiteX4" fmla="*/ 304816 w 508038"/>
                <a:gd name="connsiteY4" fmla="*/ 146382 h 264038"/>
                <a:gd name="connsiteX5" fmla="*/ 508016 w 508038"/>
                <a:gd name="connsiteY5" fmla="*/ 114632 h 264038"/>
                <a:gd name="connsiteX6" fmla="*/ 317516 w 508038"/>
                <a:gd name="connsiteY6" fmla="*/ 117807 h 264038"/>
                <a:gd name="connsiteX7" fmla="*/ 225441 w 508038"/>
                <a:gd name="connsiteY7" fmla="*/ 127332 h 264038"/>
                <a:gd name="connsiteX8" fmla="*/ 269891 w 508038"/>
                <a:gd name="connsiteY8" fmla="*/ 332 h 264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8038" h="264038">
                  <a:moveTo>
                    <a:pt x="269891" y="332"/>
                  </a:moveTo>
                  <a:cubicBezTo>
                    <a:pt x="258778" y="7740"/>
                    <a:pt x="203745" y="127861"/>
                    <a:pt x="158766" y="171782"/>
                  </a:cubicBezTo>
                  <a:cubicBezTo>
                    <a:pt x="113787" y="215703"/>
                    <a:pt x="-1571" y="260153"/>
                    <a:pt x="16" y="263857"/>
                  </a:cubicBezTo>
                  <a:cubicBezTo>
                    <a:pt x="1603" y="267561"/>
                    <a:pt x="117491" y="213586"/>
                    <a:pt x="168291" y="194007"/>
                  </a:cubicBezTo>
                  <a:cubicBezTo>
                    <a:pt x="219091" y="174428"/>
                    <a:pt x="248195" y="159611"/>
                    <a:pt x="304816" y="146382"/>
                  </a:cubicBezTo>
                  <a:cubicBezTo>
                    <a:pt x="361437" y="133153"/>
                    <a:pt x="505899" y="119394"/>
                    <a:pt x="508016" y="114632"/>
                  </a:cubicBezTo>
                  <a:cubicBezTo>
                    <a:pt x="510133" y="109870"/>
                    <a:pt x="364612" y="115690"/>
                    <a:pt x="317516" y="117807"/>
                  </a:cubicBezTo>
                  <a:cubicBezTo>
                    <a:pt x="270420" y="119924"/>
                    <a:pt x="235495" y="143207"/>
                    <a:pt x="225441" y="127332"/>
                  </a:cubicBezTo>
                  <a:cubicBezTo>
                    <a:pt x="215387" y="111457"/>
                    <a:pt x="281004" y="-7076"/>
                    <a:pt x="269891" y="3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D9D3EE10-BDAD-4A2C-8065-D591F9A1F5FB}"/>
                </a:ext>
              </a:extLst>
            </p:cNvPr>
            <p:cNvSpPr/>
            <p:nvPr/>
          </p:nvSpPr>
          <p:spPr>
            <a:xfrm>
              <a:off x="4044833" y="5071623"/>
              <a:ext cx="1327737" cy="457119"/>
            </a:xfrm>
            <a:custGeom>
              <a:avLst/>
              <a:gdLst>
                <a:gd name="connsiteX0" fmla="*/ 117 w 1327737"/>
                <a:gd name="connsiteY0" fmla="*/ 262377 h 457119"/>
                <a:gd name="connsiteX1" fmla="*/ 146167 w 1327737"/>
                <a:gd name="connsiteY1" fmla="*/ 107860 h 457119"/>
                <a:gd name="connsiteX2" fmla="*/ 338784 w 1327737"/>
                <a:gd name="connsiteY2" fmla="*/ 8377 h 457119"/>
                <a:gd name="connsiteX3" fmla="*/ 463667 w 1327737"/>
                <a:gd name="connsiteY3" fmla="*/ 18960 h 457119"/>
                <a:gd name="connsiteX4" fmla="*/ 766350 w 1327737"/>
                <a:gd name="connsiteY4" fmla="*/ 126910 h 457119"/>
                <a:gd name="connsiteX5" fmla="*/ 1105017 w 1327737"/>
                <a:gd name="connsiteY5" fmla="*/ 217927 h 457119"/>
                <a:gd name="connsiteX6" fmla="*/ 1200267 w 1327737"/>
                <a:gd name="connsiteY6" fmla="*/ 285660 h 457119"/>
                <a:gd name="connsiteX7" fmla="*/ 1314567 w 1327737"/>
                <a:gd name="connsiteY7" fmla="*/ 391494 h 457119"/>
                <a:gd name="connsiteX8" fmla="*/ 1316684 w 1327737"/>
                <a:gd name="connsiteY8" fmla="*/ 457110 h 457119"/>
                <a:gd name="connsiteX9" fmla="*/ 1316684 w 1327737"/>
                <a:gd name="connsiteY9" fmla="*/ 387260 h 457119"/>
                <a:gd name="connsiteX10" fmla="*/ 1168517 w 1327737"/>
                <a:gd name="connsiteY10" fmla="*/ 270844 h 457119"/>
                <a:gd name="connsiteX11" fmla="*/ 958967 w 1327737"/>
                <a:gd name="connsiteY11" fmla="*/ 209460 h 457119"/>
                <a:gd name="connsiteX12" fmla="*/ 461550 w 1327737"/>
                <a:gd name="connsiteY12" fmla="*/ 46477 h 457119"/>
                <a:gd name="connsiteX13" fmla="*/ 376884 w 1327737"/>
                <a:gd name="connsiteY13" fmla="*/ 103627 h 457119"/>
                <a:gd name="connsiteX14" fmla="*/ 169450 w 1327737"/>
                <a:gd name="connsiteY14" fmla="*/ 95160 h 457119"/>
                <a:gd name="connsiteX15" fmla="*/ 117 w 1327737"/>
                <a:gd name="connsiteY15" fmla="*/ 262377 h 457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27737" h="457119">
                  <a:moveTo>
                    <a:pt x="117" y="262377"/>
                  </a:moveTo>
                  <a:cubicBezTo>
                    <a:pt x="-3763" y="264494"/>
                    <a:pt x="89723" y="150193"/>
                    <a:pt x="146167" y="107860"/>
                  </a:cubicBezTo>
                  <a:cubicBezTo>
                    <a:pt x="202611" y="65527"/>
                    <a:pt x="285867" y="23194"/>
                    <a:pt x="338784" y="8377"/>
                  </a:cubicBezTo>
                  <a:cubicBezTo>
                    <a:pt x="391701" y="-6440"/>
                    <a:pt x="392406" y="-796"/>
                    <a:pt x="463667" y="18960"/>
                  </a:cubicBezTo>
                  <a:cubicBezTo>
                    <a:pt x="534928" y="38715"/>
                    <a:pt x="659458" y="93749"/>
                    <a:pt x="766350" y="126910"/>
                  </a:cubicBezTo>
                  <a:cubicBezTo>
                    <a:pt x="873242" y="160071"/>
                    <a:pt x="1032698" y="191469"/>
                    <a:pt x="1105017" y="217927"/>
                  </a:cubicBezTo>
                  <a:cubicBezTo>
                    <a:pt x="1177336" y="244385"/>
                    <a:pt x="1165342" y="256732"/>
                    <a:pt x="1200267" y="285660"/>
                  </a:cubicBezTo>
                  <a:cubicBezTo>
                    <a:pt x="1235192" y="314588"/>
                    <a:pt x="1295164" y="362919"/>
                    <a:pt x="1314567" y="391494"/>
                  </a:cubicBezTo>
                  <a:cubicBezTo>
                    <a:pt x="1333970" y="420069"/>
                    <a:pt x="1316331" y="457816"/>
                    <a:pt x="1316684" y="457110"/>
                  </a:cubicBezTo>
                  <a:cubicBezTo>
                    <a:pt x="1317037" y="456404"/>
                    <a:pt x="1341378" y="418304"/>
                    <a:pt x="1316684" y="387260"/>
                  </a:cubicBezTo>
                  <a:cubicBezTo>
                    <a:pt x="1291990" y="356216"/>
                    <a:pt x="1228136" y="300477"/>
                    <a:pt x="1168517" y="270844"/>
                  </a:cubicBezTo>
                  <a:cubicBezTo>
                    <a:pt x="1108898" y="241211"/>
                    <a:pt x="1076795" y="246854"/>
                    <a:pt x="958967" y="209460"/>
                  </a:cubicBezTo>
                  <a:cubicBezTo>
                    <a:pt x="841139" y="172066"/>
                    <a:pt x="558564" y="64116"/>
                    <a:pt x="461550" y="46477"/>
                  </a:cubicBezTo>
                  <a:cubicBezTo>
                    <a:pt x="364536" y="28838"/>
                    <a:pt x="425567" y="95513"/>
                    <a:pt x="376884" y="103627"/>
                  </a:cubicBezTo>
                  <a:cubicBezTo>
                    <a:pt x="328201" y="111741"/>
                    <a:pt x="231186" y="70113"/>
                    <a:pt x="169450" y="95160"/>
                  </a:cubicBezTo>
                  <a:cubicBezTo>
                    <a:pt x="107714" y="120207"/>
                    <a:pt x="3997" y="260260"/>
                    <a:pt x="117" y="2623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E41113BD-DCF7-45B3-B8FA-4A7E8013FCA1}"/>
                </a:ext>
              </a:extLst>
            </p:cNvPr>
            <p:cNvSpPr/>
            <p:nvPr/>
          </p:nvSpPr>
          <p:spPr>
            <a:xfrm>
              <a:off x="4067270" y="5338098"/>
              <a:ext cx="1273398" cy="205624"/>
            </a:xfrm>
            <a:custGeom>
              <a:avLst/>
              <a:gdLst>
                <a:gd name="connsiteX0" fmla="*/ 963 w 1273398"/>
                <a:gd name="connsiteY0" fmla="*/ 23419 h 205624"/>
                <a:gd name="connsiteX1" fmla="*/ 303647 w 1273398"/>
                <a:gd name="connsiteY1" fmla="*/ 12835 h 205624"/>
                <a:gd name="connsiteX2" fmla="*/ 244380 w 1273398"/>
                <a:gd name="connsiteY2" fmla="*/ 4369 h 205624"/>
                <a:gd name="connsiteX3" fmla="*/ 178763 w 1273398"/>
                <a:gd name="connsiteY3" fmla="*/ 57285 h 205624"/>
                <a:gd name="connsiteX4" fmla="*/ 318463 w 1273398"/>
                <a:gd name="connsiteY4" fmla="*/ 72102 h 205624"/>
                <a:gd name="connsiteX5" fmla="*/ 885730 w 1273398"/>
                <a:gd name="connsiteY5" fmla="*/ 103852 h 205624"/>
                <a:gd name="connsiteX6" fmla="*/ 1143963 w 1273398"/>
                <a:gd name="connsiteY6" fmla="*/ 184285 h 205624"/>
                <a:gd name="connsiteX7" fmla="*/ 1270963 w 1273398"/>
                <a:gd name="connsiteY7" fmla="*/ 205452 h 205624"/>
                <a:gd name="connsiteX8" fmla="*/ 1230747 w 1273398"/>
                <a:gd name="connsiteY8" fmla="*/ 194869 h 205624"/>
                <a:gd name="connsiteX9" fmla="*/ 720630 w 1273398"/>
                <a:gd name="connsiteY9" fmla="*/ 76335 h 205624"/>
                <a:gd name="connsiteX10" fmla="*/ 229563 w 1273398"/>
                <a:gd name="connsiteY10" fmla="*/ 61519 h 205624"/>
                <a:gd name="connsiteX11" fmla="*/ 195697 w 1273398"/>
                <a:gd name="connsiteY11" fmla="*/ 55169 h 205624"/>
                <a:gd name="connsiteX12" fmla="*/ 276130 w 1273398"/>
                <a:gd name="connsiteY12" fmla="*/ 21302 h 205624"/>
                <a:gd name="connsiteX13" fmla="*/ 210513 w 1273398"/>
                <a:gd name="connsiteY13" fmla="*/ 135 h 205624"/>
                <a:gd name="connsiteX14" fmla="*/ 963 w 1273398"/>
                <a:gd name="connsiteY14" fmla="*/ 23419 h 20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3398" h="205624">
                  <a:moveTo>
                    <a:pt x="963" y="23419"/>
                  </a:moveTo>
                  <a:cubicBezTo>
                    <a:pt x="16485" y="25536"/>
                    <a:pt x="263078" y="16010"/>
                    <a:pt x="303647" y="12835"/>
                  </a:cubicBezTo>
                  <a:cubicBezTo>
                    <a:pt x="344216" y="9660"/>
                    <a:pt x="265194" y="-3039"/>
                    <a:pt x="244380" y="4369"/>
                  </a:cubicBezTo>
                  <a:cubicBezTo>
                    <a:pt x="223566" y="11777"/>
                    <a:pt x="166416" y="45996"/>
                    <a:pt x="178763" y="57285"/>
                  </a:cubicBezTo>
                  <a:cubicBezTo>
                    <a:pt x="191110" y="68574"/>
                    <a:pt x="318463" y="72102"/>
                    <a:pt x="318463" y="72102"/>
                  </a:cubicBezTo>
                  <a:cubicBezTo>
                    <a:pt x="436291" y="79863"/>
                    <a:pt x="748147" y="85155"/>
                    <a:pt x="885730" y="103852"/>
                  </a:cubicBezTo>
                  <a:cubicBezTo>
                    <a:pt x="1023313" y="122549"/>
                    <a:pt x="1079758" y="167352"/>
                    <a:pt x="1143963" y="184285"/>
                  </a:cubicBezTo>
                  <a:cubicBezTo>
                    <a:pt x="1208168" y="201218"/>
                    <a:pt x="1256499" y="203688"/>
                    <a:pt x="1270963" y="205452"/>
                  </a:cubicBezTo>
                  <a:cubicBezTo>
                    <a:pt x="1285427" y="207216"/>
                    <a:pt x="1230747" y="194869"/>
                    <a:pt x="1230747" y="194869"/>
                  </a:cubicBezTo>
                  <a:cubicBezTo>
                    <a:pt x="1139025" y="173349"/>
                    <a:pt x="887494" y="98560"/>
                    <a:pt x="720630" y="76335"/>
                  </a:cubicBezTo>
                  <a:cubicBezTo>
                    <a:pt x="553766" y="54110"/>
                    <a:pt x="317052" y="65047"/>
                    <a:pt x="229563" y="61519"/>
                  </a:cubicBezTo>
                  <a:cubicBezTo>
                    <a:pt x="142074" y="57991"/>
                    <a:pt x="187936" y="61872"/>
                    <a:pt x="195697" y="55169"/>
                  </a:cubicBezTo>
                  <a:cubicBezTo>
                    <a:pt x="203458" y="48466"/>
                    <a:pt x="273661" y="30474"/>
                    <a:pt x="276130" y="21302"/>
                  </a:cubicBezTo>
                  <a:cubicBezTo>
                    <a:pt x="278599" y="12130"/>
                    <a:pt x="259196" y="2252"/>
                    <a:pt x="210513" y="135"/>
                  </a:cubicBezTo>
                  <a:cubicBezTo>
                    <a:pt x="161830" y="-1982"/>
                    <a:pt x="-14559" y="21302"/>
                    <a:pt x="963" y="234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DEDE16CC-FA3F-4EF4-B3BF-A406930EBC57}"/>
                </a:ext>
              </a:extLst>
            </p:cNvPr>
            <p:cNvSpPr/>
            <p:nvPr/>
          </p:nvSpPr>
          <p:spPr>
            <a:xfrm>
              <a:off x="5351637" y="6878346"/>
              <a:ext cx="592329" cy="606762"/>
            </a:xfrm>
            <a:custGeom>
              <a:avLst/>
              <a:gdLst>
                <a:gd name="connsiteX0" fmla="*/ 278696 w 592329"/>
                <a:gd name="connsiteY0" fmla="*/ 68554 h 606762"/>
                <a:gd name="connsiteX1" fmla="*/ 122063 w 592329"/>
                <a:gd name="connsiteY1" fmla="*/ 821 h 606762"/>
                <a:gd name="connsiteX2" fmla="*/ 3530 w 592329"/>
                <a:gd name="connsiteY2" fmla="*/ 123587 h 606762"/>
                <a:gd name="connsiteX3" fmla="*/ 45863 w 592329"/>
                <a:gd name="connsiteY3" fmla="*/ 441087 h 606762"/>
                <a:gd name="connsiteX4" fmla="*/ 194030 w 592329"/>
                <a:gd name="connsiteY4" fmla="*/ 525754 h 606762"/>
                <a:gd name="connsiteX5" fmla="*/ 316796 w 592329"/>
                <a:gd name="connsiteY5" fmla="*/ 525754 h 606762"/>
                <a:gd name="connsiteX6" fmla="*/ 456496 w 592329"/>
                <a:gd name="connsiteY6" fmla="*/ 551154 h 606762"/>
                <a:gd name="connsiteX7" fmla="*/ 591963 w 592329"/>
                <a:gd name="connsiteY7" fmla="*/ 606187 h 606762"/>
                <a:gd name="connsiteX8" fmla="*/ 414163 w 592329"/>
                <a:gd name="connsiteY8" fmla="*/ 513054 h 606762"/>
                <a:gd name="connsiteX9" fmla="*/ 147463 w 592329"/>
                <a:gd name="connsiteY9" fmla="*/ 500354 h 606762"/>
                <a:gd name="connsiteX10" fmla="*/ 71263 w 592329"/>
                <a:gd name="connsiteY10" fmla="*/ 470721 h 606762"/>
                <a:gd name="connsiteX11" fmla="*/ 24696 w 592329"/>
                <a:gd name="connsiteY11" fmla="*/ 373354 h 606762"/>
                <a:gd name="connsiteX12" fmla="*/ 28930 w 592329"/>
                <a:gd name="connsiteY12" fmla="*/ 199787 h 606762"/>
                <a:gd name="connsiteX13" fmla="*/ 50096 w 592329"/>
                <a:gd name="connsiteY13" fmla="*/ 98187 h 606762"/>
                <a:gd name="connsiteX14" fmla="*/ 96663 w 592329"/>
                <a:gd name="connsiteY14" fmla="*/ 60087 h 606762"/>
                <a:gd name="connsiteX15" fmla="*/ 155930 w 592329"/>
                <a:gd name="connsiteY15" fmla="*/ 38921 h 606762"/>
                <a:gd name="connsiteX16" fmla="*/ 278696 w 592329"/>
                <a:gd name="connsiteY16" fmla="*/ 68554 h 60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92329" h="606762">
                  <a:moveTo>
                    <a:pt x="278696" y="68554"/>
                  </a:moveTo>
                  <a:cubicBezTo>
                    <a:pt x="273052" y="62204"/>
                    <a:pt x="167924" y="-8351"/>
                    <a:pt x="122063" y="821"/>
                  </a:cubicBezTo>
                  <a:cubicBezTo>
                    <a:pt x="76202" y="9993"/>
                    <a:pt x="16230" y="50209"/>
                    <a:pt x="3530" y="123587"/>
                  </a:cubicBezTo>
                  <a:cubicBezTo>
                    <a:pt x="-9170" y="196965"/>
                    <a:pt x="14113" y="374059"/>
                    <a:pt x="45863" y="441087"/>
                  </a:cubicBezTo>
                  <a:cubicBezTo>
                    <a:pt x="77613" y="508115"/>
                    <a:pt x="148875" y="511643"/>
                    <a:pt x="194030" y="525754"/>
                  </a:cubicBezTo>
                  <a:cubicBezTo>
                    <a:pt x="239185" y="539865"/>
                    <a:pt x="273052" y="521521"/>
                    <a:pt x="316796" y="525754"/>
                  </a:cubicBezTo>
                  <a:cubicBezTo>
                    <a:pt x="360540" y="529987"/>
                    <a:pt x="410635" y="537749"/>
                    <a:pt x="456496" y="551154"/>
                  </a:cubicBezTo>
                  <a:cubicBezTo>
                    <a:pt x="502357" y="564559"/>
                    <a:pt x="599018" y="612537"/>
                    <a:pt x="591963" y="606187"/>
                  </a:cubicBezTo>
                  <a:cubicBezTo>
                    <a:pt x="584908" y="599837"/>
                    <a:pt x="488246" y="530693"/>
                    <a:pt x="414163" y="513054"/>
                  </a:cubicBezTo>
                  <a:cubicBezTo>
                    <a:pt x="340080" y="495415"/>
                    <a:pt x="204613" y="507409"/>
                    <a:pt x="147463" y="500354"/>
                  </a:cubicBezTo>
                  <a:cubicBezTo>
                    <a:pt x="90313" y="493299"/>
                    <a:pt x="91724" y="491888"/>
                    <a:pt x="71263" y="470721"/>
                  </a:cubicBezTo>
                  <a:cubicBezTo>
                    <a:pt x="50802" y="449554"/>
                    <a:pt x="31751" y="418510"/>
                    <a:pt x="24696" y="373354"/>
                  </a:cubicBezTo>
                  <a:cubicBezTo>
                    <a:pt x="17641" y="328198"/>
                    <a:pt x="24697" y="245648"/>
                    <a:pt x="28930" y="199787"/>
                  </a:cubicBezTo>
                  <a:cubicBezTo>
                    <a:pt x="33163" y="153926"/>
                    <a:pt x="38807" y="121470"/>
                    <a:pt x="50096" y="98187"/>
                  </a:cubicBezTo>
                  <a:cubicBezTo>
                    <a:pt x="61385" y="74904"/>
                    <a:pt x="79024" y="69965"/>
                    <a:pt x="96663" y="60087"/>
                  </a:cubicBezTo>
                  <a:cubicBezTo>
                    <a:pt x="114302" y="50209"/>
                    <a:pt x="129825" y="36099"/>
                    <a:pt x="155930" y="38921"/>
                  </a:cubicBezTo>
                  <a:cubicBezTo>
                    <a:pt x="182035" y="41743"/>
                    <a:pt x="284340" y="74904"/>
                    <a:pt x="278696" y="685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BD97D52B-CF6D-4F32-BBE4-CB81ABA2995D}"/>
                </a:ext>
              </a:extLst>
            </p:cNvPr>
            <p:cNvSpPr/>
            <p:nvPr/>
          </p:nvSpPr>
          <p:spPr>
            <a:xfrm>
              <a:off x="5935074" y="6856028"/>
              <a:ext cx="831634" cy="649815"/>
            </a:xfrm>
            <a:custGeom>
              <a:avLst/>
              <a:gdLst>
                <a:gd name="connsiteX0" fmla="*/ 618126 w 831634"/>
                <a:gd name="connsiteY0" fmla="*/ 1972 h 649815"/>
                <a:gd name="connsiteX1" fmla="*/ 800159 w 831634"/>
                <a:gd name="connsiteY1" fmla="*/ 73939 h 649815"/>
                <a:gd name="connsiteX2" fmla="*/ 829793 w 831634"/>
                <a:gd name="connsiteY2" fmla="*/ 200939 h 649815"/>
                <a:gd name="connsiteX3" fmla="*/ 778993 w 831634"/>
                <a:gd name="connsiteY3" fmla="*/ 366039 h 649815"/>
                <a:gd name="connsiteX4" fmla="*/ 702793 w 831634"/>
                <a:gd name="connsiteY4" fmla="*/ 514205 h 649815"/>
                <a:gd name="connsiteX5" fmla="*/ 533459 w 831634"/>
                <a:gd name="connsiteY5" fmla="*/ 522672 h 649815"/>
                <a:gd name="connsiteX6" fmla="*/ 397993 w 831634"/>
                <a:gd name="connsiteY6" fmla="*/ 531139 h 649815"/>
                <a:gd name="connsiteX7" fmla="*/ 283693 w 831634"/>
                <a:gd name="connsiteY7" fmla="*/ 611572 h 649815"/>
                <a:gd name="connsiteX8" fmla="*/ 220193 w 831634"/>
                <a:gd name="connsiteY8" fmla="*/ 649672 h 649815"/>
                <a:gd name="connsiteX9" fmla="*/ 59 w 831634"/>
                <a:gd name="connsiteY9" fmla="*/ 624272 h 649815"/>
                <a:gd name="connsiteX10" fmla="*/ 199026 w 831634"/>
                <a:gd name="connsiteY10" fmla="*/ 615805 h 649815"/>
                <a:gd name="connsiteX11" fmla="*/ 296393 w 831634"/>
                <a:gd name="connsiteY11" fmla="*/ 577705 h 649815"/>
                <a:gd name="connsiteX12" fmla="*/ 571559 w 831634"/>
                <a:gd name="connsiteY12" fmla="*/ 509972 h 649815"/>
                <a:gd name="connsiteX13" fmla="*/ 698559 w 831634"/>
                <a:gd name="connsiteY13" fmla="*/ 493039 h 649815"/>
                <a:gd name="connsiteX14" fmla="*/ 774759 w 831634"/>
                <a:gd name="connsiteY14" fmla="*/ 387205 h 649815"/>
                <a:gd name="connsiteX15" fmla="*/ 795926 w 831634"/>
                <a:gd name="connsiteY15" fmla="*/ 230572 h 649815"/>
                <a:gd name="connsiteX16" fmla="*/ 800159 w 831634"/>
                <a:gd name="connsiteY16" fmla="*/ 150139 h 649815"/>
                <a:gd name="connsiteX17" fmla="*/ 618126 w 831634"/>
                <a:gd name="connsiteY17" fmla="*/ 1972 h 649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31634" h="649815">
                  <a:moveTo>
                    <a:pt x="618126" y="1972"/>
                  </a:moveTo>
                  <a:cubicBezTo>
                    <a:pt x="618126" y="-10728"/>
                    <a:pt x="764881" y="40778"/>
                    <a:pt x="800159" y="73939"/>
                  </a:cubicBezTo>
                  <a:cubicBezTo>
                    <a:pt x="835437" y="107100"/>
                    <a:pt x="833321" y="152256"/>
                    <a:pt x="829793" y="200939"/>
                  </a:cubicBezTo>
                  <a:cubicBezTo>
                    <a:pt x="826265" y="249622"/>
                    <a:pt x="800160" y="313828"/>
                    <a:pt x="778993" y="366039"/>
                  </a:cubicBezTo>
                  <a:cubicBezTo>
                    <a:pt x="757826" y="418250"/>
                    <a:pt x="743715" y="488100"/>
                    <a:pt x="702793" y="514205"/>
                  </a:cubicBezTo>
                  <a:cubicBezTo>
                    <a:pt x="661871" y="540310"/>
                    <a:pt x="584259" y="519850"/>
                    <a:pt x="533459" y="522672"/>
                  </a:cubicBezTo>
                  <a:lnTo>
                    <a:pt x="397993" y="531139"/>
                  </a:lnTo>
                  <a:cubicBezTo>
                    <a:pt x="356365" y="545956"/>
                    <a:pt x="313326" y="591817"/>
                    <a:pt x="283693" y="611572"/>
                  </a:cubicBezTo>
                  <a:cubicBezTo>
                    <a:pt x="254060" y="631327"/>
                    <a:pt x="267465" y="647555"/>
                    <a:pt x="220193" y="649672"/>
                  </a:cubicBezTo>
                  <a:cubicBezTo>
                    <a:pt x="172921" y="651789"/>
                    <a:pt x="3587" y="629917"/>
                    <a:pt x="59" y="624272"/>
                  </a:cubicBezTo>
                  <a:cubicBezTo>
                    <a:pt x="-3469" y="618628"/>
                    <a:pt x="149637" y="623566"/>
                    <a:pt x="199026" y="615805"/>
                  </a:cubicBezTo>
                  <a:cubicBezTo>
                    <a:pt x="248415" y="608044"/>
                    <a:pt x="234304" y="595344"/>
                    <a:pt x="296393" y="577705"/>
                  </a:cubicBezTo>
                  <a:cubicBezTo>
                    <a:pt x="358482" y="560066"/>
                    <a:pt x="504531" y="524083"/>
                    <a:pt x="571559" y="509972"/>
                  </a:cubicBezTo>
                  <a:cubicBezTo>
                    <a:pt x="638587" y="495861"/>
                    <a:pt x="664692" y="513500"/>
                    <a:pt x="698559" y="493039"/>
                  </a:cubicBezTo>
                  <a:cubicBezTo>
                    <a:pt x="732426" y="472578"/>
                    <a:pt x="758531" y="430950"/>
                    <a:pt x="774759" y="387205"/>
                  </a:cubicBezTo>
                  <a:cubicBezTo>
                    <a:pt x="790987" y="343461"/>
                    <a:pt x="791693" y="270083"/>
                    <a:pt x="795926" y="230572"/>
                  </a:cubicBezTo>
                  <a:cubicBezTo>
                    <a:pt x="800159" y="191061"/>
                    <a:pt x="826264" y="190356"/>
                    <a:pt x="800159" y="150139"/>
                  </a:cubicBezTo>
                  <a:cubicBezTo>
                    <a:pt x="774054" y="109922"/>
                    <a:pt x="618126" y="14672"/>
                    <a:pt x="618126" y="19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1693B356-290B-4D9B-8B4D-F4632893264B}"/>
                </a:ext>
              </a:extLst>
            </p:cNvPr>
            <p:cNvSpPr/>
            <p:nvPr/>
          </p:nvSpPr>
          <p:spPr>
            <a:xfrm>
              <a:off x="5632418" y="7031431"/>
              <a:ext cx="134083" cy="331221"/>
            </a:xfrm>
            <a:custGeom>
              <a:avLst/>
              <a:gdLst>
                <a:gd name="connsiteX0" fmla="*/ 48715 w 134083"/>
                <a:gd name="connsiteY0" fmla="*/ 136 h 331221"/>
                <a:gd name="connsiteX1" fmla="*/ 2149 w 134083"/>
                <a:gd name="connsiteY1" fmla="*/ 182169 h 331221"/>
                <a:gd name="connsiteX2" fmla="*/ 133382 w 134083"/>
                <a:gd name="connsiteY2" fmla="*/ 330336 h 331221"/>
                <a:gd name="connsiteX3" fmla="*/ 52949 w 134083"/>
                <a:gd name="connsiteY3" fmla="*/ 241436 h 331221"/>
                <a:gd name="connsiteX4" fmla="*/ 23315 w 134083"/>
                <a:gd name="connsiteY4" fmla="*/ 190636 h 331221"/>
                <a:gd name="connsiteX5" fmla="*/ 6382 w 134083"/>
                <a:gd name="connsiteY5" fmla="*/ 152536 h 331221"/>
                <a:gd name="connsiteX6" fmla="*/ 48715 w 134083"/>
                <a:gd name="connsiteY6" fmla="*/ 136 h 331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083" h="331221">
                  <a:moveTo>
                    <a:pt x="48715" y="136"/>
                  </a:moveTo>
                  <a:cubicBezTo>
                    <a:pt x="48010" y="5075"/>
                    <a:pt x="-11962" y="127136"/>
                    <a:pt x="2149" y="182169"/>
                  </a:cubicBezTo>
                  <a:cubicBezTo>
                    <a:pt x="16260" y="237202"/>
                    <a:pt x="124916" y="320458"/>
                    <a:pt x="133382" y="330336"/>
                  </a:cubicBezTo>
                  <a:cubicBezTo>
                    <a:pt x="141848" y="340214"/>
                    <a:pt x="71294" y="264719"/>
                    <a:pt x="52949" y="241436"/>
                  </a:cubicBezTo>
                  <a:cubicBezTo>
                    <a:pt x="34604" y="218153"/>
                    <a:pt x="31076" y="205453"/>
                    <a:pt x="23315" y="190636"/>
                  </a:cubicBezTo>
                  <a:cubicBezTo>
                    <a:pt x="15554" y="175819"/>
                    <a:pt x="1443" y="179347"/>
                    <a:pt x="6382" y="152536"/>
                  </a:cubicBezTo>
                  <a:cubicBezTo>
                    <a:pt x="11321" y="125725"/>
                    <a:pt x="49420" y="-4803"/>
                    <a:pt x="48715" y="1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810D9753-F73B-47DB-9801-2B79DD44EBFC}"/>
                </a:ext>
              </a:extLst>
            </p:cNvPr>
            <p:cNvSpPr/>
            <p:nvPr/>
          </p:nvSpPr>
          <p:spPr>
            <a:xfrm>
              <a:off x="6290389" y="7056746"/>
              <a:ext cx="71075" cy="276013"/>
            </a:xfrm>
            <a:custGeom>
              <a:avLst/>
              <a:gdLst>
                <a:gd name="connsiteX0" fmla="*/ 59611 w 71075"/>
                <a:gd name="connsiteY0" fmla="*/ 221 h 276013"/>
                <a:gd name="connsiteX1" fmla="*/ 68078 w 71075"/>
                <a:gd name="connsiteY1" fmla="*/ 161087 h 276013"/>
                <a:gd name="connsiteX2" fmla="*/ 344 w 71075"/>
                <a:gd name="connsiteY2" fmla="*/ 275387 h 276013"/>
                <a:gd name="connsiteX3" fmla="*/ 42678 w 71075"/>
                <a:gd name="connsiteY3" fmla="*/ 203421 h 276013"/>
                <a:gd name="connsiteX4" fmla="*/ 63844 w 71075"/>
                <a:gd name="connsiteY4" fmla="*/ 127221 h 276013"/>
                <a:gd name="connsiteX5" fmla="*/ 59611 w 71075"/>
                <a:gd name="connsiteY5" fmla="*/ 221 h 276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075" h="276013">
                  <a:moveTo>
                    <a:pt x="59611" y="221"/>
                  </a:moveTo>
                  <a:cubicBezTo>
                    <a:pt x="60317" y="5865"/>
                    <a:pt x="77956" y="115226"/>
                    <a:pt x="68078" y="161087"/>
                  </a:cubicBezTo>
                  <a:cubicBezTo>
                    <a:pt x="58200" y="206948"/>
                    <a:pt x="4577" y="268331"/>
                    <a:pt x="344" y="275387"/>
                  </a:cubicBezTo>
                  <a:cubicBezTo>
                    <a:pt x="-3889" y="282443"/>
                    <a:pt x="32095" y="228115"/>
                    <a:pt x="42678" y="203421"/>
                  </a:cubicBezTo>
                  <a:cubicBezTo>
                    <a:pt x="53261" y="178727"/>
                    <a:pt x="62433" y="156149"/>
                    <a:pt x="63844" y="127221"/>
                  </a:cubicBezTo>
                  <a:cubicBezTo>
                    <a:pt x="65255" y="98293"/>
                    <a:pt x="58905" y="-5423"/>
                    <a:pt x="59611" y="2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11D7EC9B-49C1-4D54-A24F-0C808D70A349}"/>
                </a:ext>
              </a:extLst>
            </p:cNvPr>
            <p:cNvSpPr/>
            <p:nvPr/>
          </p:nvSpPr>
          <p:spPr>
            <a:xfrm>
              <a:off x="4876800" y="7664450"/>
              <a:ext cx="1222375" cy="141288"/>
            </a:xfrm>
            <a:custGeom>
              <a:avLst/>
              <a:gdLst>
                <a:gd name="connsiteX0" fmla="*/ 0 w 1222375"/>
                <a:gd name="connsiteY0" fmla="*/ 0 h 141288"/>
                <a:gd name="connsiteX1" fmla="*/ 457200 w 1222375"/>
                <a:gd name="connsiteY1" fmla="*/ 73025 h 141288"/>
                <a:gd name="connsiteX2" fmla="*/ 698500 w 1222375"/>
                <a:gd name="connsiteY2" fmla="*/ 84138 h 141288"/>
                <a:gd name="connsiteX3" fmla="*/ 850900 w 1222375"/>
                <a:gd name="connsiteY3" fmla="*/ 104775 h 141288"/>
                <a:gd name="connsiteX4" fmla="*/ 989013 w 1222375"/>
                <a:gd name="connsiteY4" fmla="*/ 127000 h 141288"/>
                <a:gd name="connsiteX5" fmla="*/ 1147763 w 1222375"/>
                <a:gd name="connsiteY5" fmla="*/ 134938 h 141288"/>
                <a:gd name="connsiteX6" fmla="*/ 1222375 w 1222375"/>
                <a:gd name="connsiteY6" fmla="*/ 141288 h 141288"/>
                <a:gd name="connsiteX7" fmla="*/ 1000125 w 1222375"/>
                <a:gd name="connsiteY7" fmla="*/ 123825 h 141288"/>
                <a:gd name="connsiteX8" fmla="*/ 696913 w 1222375"/>
                <a:gd name="connsiteY8" fmla="*/ 95250 h 141288"/>
                <a:gd name="connsiteX9" fmla="*/ 236538 w 1222375"/>
                <a:gd name="connsiteY9" fmla="*/ 34925 h 141288"/>
                <a:gd name="connsiteX10" fmla="*/ 0 w 1222375"/>
                <a:gd name="connsiteY10" fmla="*/ 0 h 14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2375" h="141288">
                  <a:moveTo>
                    <a:pt x="0" y="0"/>
                  </a:moveTo>
                  <a:cubicBezTo>
                    <a:pt x="36777" y="6350"/>
                    <a:pt x="340783" y="59002"/>
                    <a:pt x="457200" y="73025"/>
                  </a:cubicBezTo>
                  <a:cubicBezTo>
                    <a:pt x="573617" y="87048"/>
                    <a:pt x="632883" y="78846"/>
                    <a:pt x="698500" y="84138"/>
                  </a:cubicBezTo>
                  <a:cubicBezTo>
                    <a:pt x="764117" y="89430"/>
                    <a:pt x="802481" y="97631"/>
                    <a:pt x="850900" y="104775"/>
                  </a:cubicBezTo>
                  <a:cubicBezTo>
                    <a:pt x="899319" y="111919"/>
                    <a:pt x="939536" y="121973"/>
                    <a:pt x="989013" y="127000"/>
                  </a:cubicBezTo>
                  <a:cubicBezTo>
                    <a:pt x="1038490" y="132027"/>
                    <a:pt x="1108869" y="132557"/>
                    <a:pt x="1147763" y="134938"/>
                  </a:cubicBezTo>
                  <a:cubicBezTo>
                    <a:pt x="1186657" y="137319"/>
                    <a:pt x="1222375" y="141288"/>
                    <a:pt x="1222375" y="141288"/>
                  </a:cubicBezTo>
                  <a:lnTo>
                    <a:pt x="1000125" y="123825"/>
                  </a:lnTo>
                  <a:cubicBezTo>
                    <a:pt x="912548" y="116152"/>
                    <a:pt x="824177" y="110067"/>
                    <a:pt x="696913" y="95250"/>
                  </a:cubicBezTo>
                  <a:cubicBezTo>
                    <a:pt x="569649" y="80433"/>
                    <a:pt x="352161" y="51329"/>
                    <a:pt x="236538" y="349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DE48BA63-0C34-4A75-923B-75E1362539D0}"/>
                </a:ext>
              </a:extLst>
            </p:cNvPr>
            <p:cNvSpPr/>
            <p:nvPr/>
          </p:nvSpPr>
          <p:spPr>
            <a:xfrm>
              <a:off x="6097588" y="7636052"/>
              <a:ext cx="1293309" cy="168098"/>
            </a:xfrm>
            <a:custGeom>
              <a:avLst/>
              <a:gdLst>
                <a:gd name="connsiteX0" fmla="*/ 0 w 1293309"/>
                <a:gd name="connsiteY0" fmla="*/ 168098 h 168098"/>
                <a:gd name="connsiteX1" fmla="*/ 336550 w 1293309"/>
                <a:gd name="connsiteY1" fmla="*/ 117298 h 168098"/>
                <a:gd name="connsiteX2" fmla="*/ 725487 w 1293309"/>
                <a:gd name="connsiteY2" fmla="*/ 61736 h 168098"/>
                <a:gd name="connsiteX3" fmla="*/ 985837 w 1293309"/>
                <a:gd name="connsiteY3" fmla="*/ 22048 h 168098"/>
                <a:gd name="connsiteX4" fmla="*/ 1173162 w 1293309"/>
                <a:gd name="connsiteY4" fmla="*/ 2998 h 168098"/>
                <a:gd name="connsiteX5" fmla="*/ 1268412 w 1293309"/>
                <a:gd name="connsiteY5" fmla="*/ 9348 h 168098"/>
                <a:gd name="connsiteX6" fmla="*/ 1274762 w 1293309"/>
                <a:gd name="connsiteY6" fmla="*/ 87136 h 168098"/>
                <a:gd name="connsiteX7" fmla="*/ 1292225 w 1293309"/>
                <a:gd name="connsiteY7" fmla="*/ 29986 h 168098"/>
                <a:gd name="connsiteX8" fmla="*/ 1239837 w 1293309"/>
                <a:gd name="connsiteY8" fmla="*/ 1411 h 168098"/>
                <a:gd name="connsiteX9" fmla="*/ 873125 w 1293309"/>
                <a:gd name="connsiteY9" fmla="*/ 20461 h 168098"/>
                <a:gd name="connsiteX10" fmla="*/ 0 w 1293309"/>
                <a:gd name="connsiteY10" fmla="*/ 168098 h 16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93309" h="168098">
                  <a:moveTo>
                    <a:pt x="0" y="168098"/>
                  </a:moveTo>
                  <a:lnTo>
                    <a:pt x="336550" y="117298"/>
                  </a:lnTo>
                  <a:lnTo>
                    <a:pt x="725487" y="61736"/>
                  </a:lnTo>
                  <a:lnTo>
                    <a:pt x="985837" y="22048"/>
                  </a:lnTo>
                  <a:cubicBezTo>
                    <a:pt x="1060449" y="12258"/>
                    <a:pt x="1126066" y="5115"/>
                    <a:pt x="1173162" y="2998"/>
                  </a:cubicBezTo>
                  <a:cubicBezTo>
                    <a:pt x="1220258" y="881"/>
                    <a:pt x="1251479" y="-4675"/>
                    <a:pt x="1268412" y="9348"/>
                  </a:cubicBezTo>
                  <a:cubicBezTo>
                    <a:pt x="1285345" y="23371"/>
                    <a:pt x="1270793" y="83696"/>
                    <a:pt x="1274762" y="87136"/>
                  </a:cubicBezTo>
                  <a:cubicBezTo>
                    <a:pt x="1278731" y="90576"/>
                    <a:pt x="1298046" y="44273"/>
                    <a:pt x="1292225" y="29986"/>
                  </a:cubicBezTo>
                  <a:cubicBezTo>
                    <a:pt x="1286404" y="15699"/>
                    <a:pt x="1309687" y="2998"/>
                    <a:pt x="1239837" y="1411"/>
                  </a:cubicBezTo>
                  <a:cubicBezTo>
                    <a:pt x="1169987" y="-177"/>
                    <a:pt x="1077648" y="-4939"/>
                    <a:pt x="873125" y="20461"/>
                  </a:cubicBezTo>
                  <a:cubicBezTo>
                    <a:pt x="668602" y="45861"/>
                    <a:pt x="340651" y="99836"/>
                    <a:pt x="0" y="1680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C49BE2C5-EB95-4915-9D67-BB568DD3817C}"/>
                </a:ext>
              </a:extLst>
            </p:cNvPr>
            <p:cNvSpPr/>
            <p:nvPr/>
          </p:nvSpPr>
          <p:spPr>
            <a:xfrm>
              <a:off x="4909784" y="7713249"/>
              <a:ext cx="500910" cy="612507"/>
            </a:xfrm>
            <a:custGeom>
              <a:avLst/>
              <a:gdLst>
                <a:gd name="connsiteX0" fmla="*/ 354 w 500910"/>
                <a:gd name="connsiteY0" fmla="*/ 414 h 612507"/>
                <a:gd name="connsiteX1" fmla="*/ 217841 w 500910"/>
                <a:gd name="connsiteY1" fmla="*/ 262351 h 612507"/>
                <a:gd name="connsiteX2" fmla="*/ 398816 w 500910"/>
                <a:gd name="connsiteY2" fmla="*/ 487776 h 612507"/>
                <a:gd name="connsiteX3" fmla="*/ 500416 w 500910"/>
                <a:gd name="connsiteY3" fmla="*/ 611601 h 612507"/>
                <a:gd name="connsiteX4" fmla="*/ 359129 w 500910"/>
                <a:gd name="connsiteY4" fmla="*/ 427451 h 612507"/>
                <a:gd name="connsiteX5" fmla="*/ 171804 w 500910"/>
                <a:gd name="connsiteY5" fmla="*/ 206789 h 612507"/>
                <a:gd name="connsiteX6" fmla="*/ 354 w 500910"/>
                <a:gd name="connsiteY6" fmla="*/ 414 h 612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0910" h="612507">
                  <a:moveTo>
                    <a:pt x="354" y="414"/>
                  </a:moveTo>
                  <a:lnTo>
                    <a:pt x="217841" y="262351"/>
                  </a:lnTo>
                  <a:cubicBezTo>
                    <a:pt x="284251" y="343578"/>
                    <a:pt x="351720" y="429568"/>
                    <a:pt x="398816" y="487776"/>
                  </a:cubicBezTo>
                  <a:cubicBezTo>
                    <a:pt x="445912" y="545984"/>
                    <a:pt x="507030" y="621655"/>
                    <a:pt x="500416" y="611601"/>
                  </a:cubicBezTo>
                  <a:cubicBezTo>
                    <a:pt x="493802" y="601547"/>
                    <a:pt x="413898" y="494920"/>
                    <a:pt x="359129" y="427451"/>
                  </a:cubicBezTo>
                  <a:cubicBezTo>
                    <a:pt x="304360" y="359982"/>
                    <a:pt x="232129" y="273993"/>
                    <a:pt x="171804" y="206789"/>
                  </a:cubicBezTo>
                  <a:cubicBezTo>
                    <a:pt x="111479" y="139585"/>
                    <a:pt x="-7319" y="-8846"/>
                    <a:pt x="354" y="4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379D5A49-F337-4BC4-B6B5-D051B15C0A53}"/>
                </a:ext>
              </a:extLst>
            </p:cNvPr>
            <p:cNvSpPr/>
            <p:nvPr/>
          </p:nvSpPr>
          <p:spPr>
            <a:xfrm>
              <a:off x="6532500" y="7725743"/>
              <a:ext cx="819974" cy="829303"/>
            </a:xfrm>
            <a:custGeom>
              <a:avLst/>
              <a:gdLst>
                <a:gd name="connsiteX0" fmla="*/ 819213 w 819974"/>
                <a:gd name="connsiteY0" fmla="*/ 620 h 829303"/>
                <a:gd name="connsiteX1" fmla="*/ 725550 w 819974"/>
                <a:gd name="connsiteY1" fmla="*/ 172070 h 829303"/>
                <a:gd name="connsiteX2" fmla="*/ 566800 w 819974"/>
                <a:gd name="connsiteY2" fmla="*/ 365745 h 829303"/>
                <a:gd name="connsiteX3" fmla="*/ 274700 w 819974"/>
                <a:gd name="connsiteY3" fmla="*/ 670545 h 829303"/>
                <a:gd name="connsiteX4" fmla="*/ 63 w 819974"/>
                <a:gd name="connsiteY4" fmla="*/ 829295 h 829303"/>
                <a:gd name="connsiteX5" fmla="*/ 250888 w 819974"/>
                <a:gd name="connsiteY5" fmla="*/ 676895 h 829303"/>
                <a:gd name="connsiteX6" fmla="*/ 423925 w 819974"/>
                <a:gd name="connsiteY6" fmla="*/ 510207 h 829303"/>
                <a:gd name="connsiteX7" fmla="*/ 676338 w 819974"/>
                <a:gd name="connsiteY7" fmla="*/ 233982 h 829303"/>
                <a:gd name="connsiteX8" fmla="*/ 819213 w 819974"/>
                <a:gd name="connsiteY8" fmla="*/ 620 h 829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9974" h="829303">
                  <a:moveTo>
                    <a:pt x="819213" y="620"/>
                  </a:moveTo>
                  <a:cubicBezTo>
                    <a:pt x="827415" y="-9699"/>
                    <a:pt x="767619" y="111216"/>
                    <a:pt x="725550" y="172070"/>
                  </a:cubicBezTo>
                  <a:cubicBezTo>
                    <a:pt x="683481" y="232924"/>
                    <a:pt x="641942" y="282666"/>
                    <a:pt x="566800" y="365745"/>
                  </a:cubicBezTo>
                  <a:cubicBezTo>
                    <a:pt x="491658" y="448824"/>
                    <a:pt x="369156" y="593287"/>
                    <a:pt x="274700" y="670545"/>
                  </a:cubicBezTo>
                  <a:cubicBezTo>
                    <a:pt x="180244" y="747803"/>
                    <a:pt x="4032" y="828237"/>
                    <a:pt x="63" y="829295"/>
                  </a:cubicBezTo>
                  <a:cubicBezTo>
                    <a:pt x="-3906" y="830353"/>
                    <a:pt x="180244" y="730076"/>
                    <a:pt x="250888" y="676895"/>
                  </a:cubicBezTo>
                  <a:cubicBezTo>
                    <a:pt x="321532" y="623714"/>
                    <a:pt x="353017" y="584026"/>
                    <a:pt x="423925" y="510207"/>
                  </a:cubicBezTo>
                  <a:cubicBezTo>
                    <a:pt x="494833" y="436388"/>
                    <a:pt x="610721" y="318384"/>
                    <a:pt x="676338" y="233982"/>
                  </a:cubicBezTo>
                  <a:cubicBezTo>
                    <a:pt x="741955" y="149580"/>
                    <a:pt x="811011" y="10939"/>
                    <a:pt x="819213" y="6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DFA09018-45D3-4BF8-807A-F095F91C87DC}"/>
                </a:ext>
              </a:extLst>
            </p:cNvPr>
            <p:cNvSpPr/>
            <p:nvPr/>
          </p:nvSpPr>
          <p:spPr>
            <a:xfrm>
              <a:off x="5373679" y="8253411"/>
              <a:ext cx="1190757" cy="394636"/>
            </a:xfrm>
            <a:custGeom>
              <a:avLst/>
              <a:gdLst>
                <a:gd name="connsiteX0" fmla="*/ 9 w 1190757"/>
                <a:gd name="connsiteY0" fmla="*/ 2 h 394636"/>
                <a:gd name="connsiteX1" fmla="*/ 182571 w 1190757"/>
                <a:gd name="connsiteY1" fmla="*/ 223839 h 394636"/>
                <a:gd name="connsiteX2" fmla="*/ 561984 w 1190757"/>
                <a:gd name="connsiteY2" fmla="*/ 376239 h 394636"/>
                <a:gd name="connsiteX3" fmla="*/ 819159 w 1190757"/>
                <a:gd name="connsiteY3" fmla="*/ 392114 h 394636"/>
                <a:gd name="connsiteX4" fmla="*/ 1027121 w 1190757"/>
                <a:gd name="connsiteY4" fmla="*/ 377827 h 394636"/>
                <a:gd name="connsiteX5" fmla="*/ 1190634 w 1190757"/>
                <a:gd name="connsiteY5" fmla="*/ 295277 h 394636"/>
                <a:gd name="connsiteX6" fmla="*/ 1001721 w 1190757"/>
                <a:gd name="connsiteY6" fmla="*/ 366714 h 394636"/>
                <a:gd name="connsiteX7" fmla="*/ 681046 w 1190757"/>
                <a:gd name="connsiteY7" fmla="*/ 387352 h 394636"/>
                <a:gd name="connsiteX8" fmla="*/ 490546 w 1190757"/>
                <a:gd name="connsiteY8" fmla="*/ 350839 h 394636"/>
                <a:gd name="connsiteX9" fmla="*/ 188921 w 1190757"/>
                <a:gd name="connsiteY9" fmla="*/ 219077 h 394636"/>
                <a:gd name="connsiteX10" fmla="*/ 9 w 1190757"/>
                <a:gd name="connsiteY10" fmla="*/ 2 h 394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0757" h="394636">
                  <a:moveTo>
                    <a:pt x="9" y="2"/>
                  </a:moveTo>
                  <a:cubicBezTo>
                    <a:pt x="-1049" y="796"/>
                    <a:pt x="88909" y="161133"/>
                    <a:pt x="182571" y="223839"/>
                  </a:cubicBezTo>
                  <a:cubicBezTo>
                    <a:pt x="276233" y="286545"/>
                    <a:pt x="455886" y="348193"/>
                    <a:pt x="561984" y="376239"/>
                  </a:cubicBezTo>
                  <a:cubicBezTo>
                    <a:pt x="668082" y="404285"/>
                    <a:pt x="741636" y="391849"/>
                    <a:pt x="819159" y="392114"/>
                  </a:cubicBezTo>
                  <a:cubicBezTo>
                    <a:pt x="896682" y="392379"/>
                    <a:pt x="965209" y="393967"/>
                    <a:pt x="1027121" y="377827"/>
                  </a:cubicBezTo>
                  <a:cubicBezTo>
                    <a:pt x="1089034" y="361688"/>
                    <a:pt x="1194867" y="297129"/>
                    <a:pt x="1190634" y="295277"/>
                  </a:cubicBezTo>
                  <a:cubicBezTo>
                    <a:pt x="1186401" y="293425"/>
                    <a:pt x="1086652" y="351368"/>
                    <a:pt x="1001721" y="366714"/>
                  </a:cubicBezTo>
                  <a:cubicBezTo>
                    <a:pt x="916790" y="382060"/>
                    <a:pt x="766242" y="389998"/>
                    <a:pt x="681046" y="387352"/>
                  </a:cubicBezTo>
                  <a:cubicBezTo>
                    <a:pt x="595850" y="384706"/>
                    <a:pt x="572567" y="378885"/>
                    <a:pt x="490546" y="350839"/>
                  </a:cubicBezTo>
                  <a:cubicBezTo>
                    <a:pt x="408525" y="322793"/>
                    <a:pt x="269619" y="277021"/>
                    <a:pt x="188921" y="219077"/>
                  </a:cubicBezTo>
                  <a:cubicBezTo>
                    <a:pt x="108223" y="161133"/>
                    <a:pt x="1067" y="-792"/>
                    <a:pt x="9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1B11F841-9780-489D-B205-DB4AB2BF3451}"/>
                </a:ext>
              </a:extLst>
            </p:cNvPr>
            <p:cNvSpPr/>
            <p:nvPr/>
          </p:nvSpPr>
          <p:spPr>
            <a:xfrm>
              <a:off x="6078205" y="7672650"/>
              <a:ext cx="1276727" cy="261629"/>
            </a:xfrm>
            <a:custGeom>
              <a:avLst/>
              <a:gdLst>
                <a:gd name="connsiteX0" fmla="*/ 1258162 w 1276727"/>
                <a:gd name="connsiteY0" fmla="*/ 6617 h 261629"/>
                <a:gd name="connsiteX1" fmla="*/ 1160795 w 1276727"/>
                <a:gd name="connsiteY1" fmla="*/ 6617 h 261629"/>
                <a:gd name="connsiteX2" fmla="*/ 881395 w 1276727"/>
                <a:gd name="connsiteY2" fmla="*/ 61650 h 261629"/>
                <a:gd name="connsiteX3" fmla="*/ 494045 w 1276727"/>
                <a:gd name="connsiteY3" fmla="*/ 137850 h 261629"/>
                <a:gd name="connsiteX4" fmla="*/ 214645 w 1276727"/>
                <a:gd name="connsiteY4" fmla="*/ 205583 h 261629"/>
                <a:gd name="connsiteX5" fmla="*/ 2978 w 1276727"/>
                <a:gd name="connsiteY5" fmla="*/ 260617 h 261629"/>
                <a:gd name="connsiteX6" fmla="*/ 373395 w 1276727"/>
                <a:gd name="connsiteY6" fmla="*/ 156900 h 261629"/>
                <a:gd name="connsiteX7" fmla="*/ 809428 w 1276727"/>
                <a:gd name="connsiteY7" fmla="*/ 57417 h 261629"/>
                <a:gd name="connsiteX8" fmla="*/ 1258162 w 1276727"/>
                <a:gd name="connsiteY8" fmla="*/ 6617 h 26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6727" h="261629">
                  <a:moveTo>
                    <a:pt x="1258162" y="6617"/>
                  </a:moveTo>
                  <a:cubicBezTo>
                    <a:pt x="1316723" y="-1850"/>
                    <a:pt x="1223589" y="-2555"/>
                    <a:pt x="1160795" y="6617"/>
                  </a:cubicBezTo>
                  <a:cubicBezTo>
                    <a:pt x="1098001" y="15789"/>
                    <a:pt x="881395" y="61650"/>
                    <a:pt x="881395" y="61650"/>
                  </a:cubicBezTo>
                  <a:lnTo>
                    <a:pt x="494045" y="137850"/>
                  </a:lnTo>
                  <a:cubicBezTo>
                    <a:pt x="382920" y="161839"/>
                    <a:pt x="214645" y="205583"/>
                    <a:pt x="214645" y="205583"/>
                  </a:cubicBezTo>
                  <a:cubicBezTo>
                    <a:pt x="132800" y="226044"/>
                    <a:pt x="-23480" y="268731"/>
                    <a:pt x="2978" y="260617"/>
                  </a:cubicBezTo>
                  <a:cubicBezTo>
                    <a:pt x="29436" y="252503"/>
                    <a:pt x="238987" y="190767"/>
                    <a:pt x="373395" y="156900"/>
                  </a:cubicBezTo>
                  <a:cubicBezTo>
                    <a:pt x="507803" y="123033"/>
                    <a:pt x="663731" y="85286"/>
                    <a:pt x="809428" y="57417"/>
                  </a:cubicBezTo>
                  <a:cubicBezTo>
                    <a:pt x="955125" y="29548"/>
                    <a:pt x="1199601" y="15084"/>
                    <a:pt x="1258162" y="66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300DD32C-B286-4AFA-B934-C9DBE803BB26}"/>
                </a:ext>
              </a:extLst>
            </p:cNvPr>
            <p:cNvSpPr/>
            <p:nvPr/>
          </p:nvSpPr>
          <p:spPr>
            <a:xfrm>
              <a:off x="4949215" y="7712917"/>
              <a:ext cx="1188634" cy="205533"/>
            </a:xfrm>
            <a:custGeom>
              <a:avLst/>
              <a:gdLst>
                <a:gd name="connsiteX0" fmla="*/ 1668 w 1188634"/>
                <a:gd name="connsiteY0" fmla="*/ 216 h 205533"/>
                <a:gd name="connsiteX1" fmla="*/ 384785 w 1188634"/>
                <a:gd name="connsiteY1" fmla="*/ 87000 h 205533"/>
                <a:gd name="connsiteX2" fmla="*/ 664185 w 1188634"/>
                <a:gd name="connsiteY2" fmla="*/ 108166 h 205533"/>
                <a:gd name="connsiteX3" fmla="*/ 939352 w 1188634"/>
                <a:gd name="connsiteY3" fmla="*/ 165316 h 205533"/>
                <a:gd name="connsiteX4" fmla="*/ 1187002 w 1188634"/>
                <a:gd name="connsiteY4" fmla="*/ 205533 h 205533"/>
                <a:gd name="connsiteX5" fmla="*/ 1021902 w 1188634"/>
                <a:gd name="connsiteY5" fmla="*/ 165316 h 205533"/>
                <a:gd name="connsiteX6" fmla="*/ 562585 w 1188634"/>
                <a:gd name="connsiteY6" fmla="*/ 103933 h 205533"/>
                <a:gd name="connsiteX7" fmla="*/ 257785 w 1188634"/>
                <a:gd name="connsiteY7" fmla="*/ 63716 h 205533"/>
                <a:gd name="connsiteX8" fmla="*/ 1668 w 1188634"/>
                <a:gd name="connsiteY8" fmla="*/ 216 h 20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8634" h="205533">
                  <a:moveTo>
                    <a:pt x="1668" y="216"/>
                  </a:moveTo>
                  <a:cubicBezTo>
                    <a:pt x="22835" y="4097"/>
                    <a:pt x="274366" y="69008"/>
                    <a:pt x="384785" y="87000"/>
                  </a:cubicBezTo>
                  <a:cubicBezTo>
                    <a:pt x="495204" y="104992"/>
                    <a:pt x="571757" y="95113"/>
                    <a:pt x="664185" y="108166"/>
                  </a:cubicBezTo>
                  <a:cubicBezTo>
                    <a:pt x="756613" y="121219"/>
                    <a:pt x="852216" y="149088"/>
                    <a:pt x="939352" y="165316"/>
                  </a:cubicBezTo>
                  <a:cubicBezTo>
                    <a:pt x="1026488" y="181544"/>
                    <a:pt x="1173244" y="205533"/>
                    <a:pt x="1187002" y="205533"/>
                  </a:cubicBezTo>
                  <a:cubicBezTo>
                    <a:pt x="1200760" y="205533"/>
                    <a:pt x="1125972" y="182249"/>
                    <a:pt x="1021902" y="165316"/>
                  </a:cubicBezTo>
                  <a:cubicBezTo>
                    <a:pt x="917832" y="148383"/>
                    <a:pt x="562585" y="103933"/>
                    <a:pt x="562585" y="103933"/>
                  </a:cubicBezTo>
                  <a:cubicBezTo>
                    <a:pt x="435232" y="87000"/>
                    <a:pt x="349507" y="81708"/>
                    <a:pt x="257785" y="63716"/>
                  </a:cubicBezTo>
                  <a:cubicBezTo>
                    <a:pt x="166063" y="45724"/>
                    <a:pt x="-19499" y="-3665"/>
                    <a:pt x="1668" y="2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FE49D003-4730-4C22-A45B-0EDE23BA7C82}"/>
                </a:ext>
              </a:extLst>
            </p:cNvPr>
            <p:cNvSpPr/>
            <p:nvPr/>
          </p:nvSpPr>
          <p:spPr>
            <a:xfrm>
              <a:off x="5221130" y="7780807"/>
              <a:ext cx="973643" cy="579925"/>
            </a:xfrm>
            <a:custGeom>
              <a:avLst/>
              <a:gdLst>
                <a:gd name="connsiteX0" fmla="*/ 2803 w 973643"/>
                <a:gd name="connsiteY0" fmla="*/ 60 h 579925"/>
                <a:gd name="connsiteX1" fmla="*/ 7037 w 973643"/>
                <a:gd name="connsiteY1" fmla="*/ 135526 h 579925"/>
                <a:gd name="connsiteX2" fmla="*/ 81120 w 973643"/>
                <a:gd name="connsiteY2" fmla="*/ 254060 h 579925"/>
                <a:gd name="connsiteX3" fmla="*/ 407087 w 973643"/>
                <a:gd name="connsiteY3" fmla="*/ 446676 h 579925"/>
                <a:gd name="connsiteX4" fmla="*/ 690720 w 973643"/>
                <a:gd name="connsiteY4" fmla="*/ 533460 h 579925"/>
                <a:gd name="connsiteX5" fmla="*/ 881220 w 973643"/>
                <a:gd name="connsiteY5" fmla="*/ 573676 h 579925"/>
                <a:gd name="connsiteX6" fmla="*/ 968003 w 973643"/>
                <a:gd name="connsiteY6" fmla="*/ 577910 h 579925"/>
                <a:gd name="connsiteX7" fmla="*/ 728820 w 973643"/>
                <a:gd name="connsiteY7" fmla="*/ 554626 h 579925"/>
                <a:gd name="connsiteX8" fmla="*/ 347820 w 973643"/>
                <a:gd name="connsiteY8" fmla="*/ 442443 h 579925"/>
                <a:gd name="connsiteX9" fmla="*/ 53603 w 973643"/>
                <a:gd name="connsiteY9" fmla="*/ 226543 h 579925"/>
                <a:gd name="connsiteX10" fmla="*/ 4920 w 973643"/>
                <a:gd name="connsiteY10" fmla="*/ 152460 h 579925"/>
                <a:gd name="connsiteX11" fmla="*/ 2803 w 973643"/>
                <a:gd name="connsiteY11" fmla="*/ 60 h 579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73643" h="579925">
                  <a:moveTo>
                    <a:pt x="2803" y="60"/>
                  </a:moveTo>
                  <a:cubicBezTo>
                    <a:pt x="3156" y="-2762"/>
                    <a:pt x="-6016" y="93193"/>
                    <a:pt x="7037" y="135526"/>
                  </a:cubicBezTo>
                  <a:cubicBezTo>
                    <a:pt x="20090" y="177859"/>
                    <a:pt x="14445" y="202202"/>
                    <a:pt x="81120" y="254060"/>
                  </a:cubicBezTo>
                  <a:cubicBezTo>
                    <a:pt x="147795" y="305918"/>
                    <a:pt x="305487" y="400109"/>
                    <a:pt x="407087" y="446676"/>
                  </a:cubicBezTo>
                  <a:cubicBezTo>
                    <a:pt x="508687" y="493243"/>
                    <a:pt x="611698" y="512293"/>
                    <a:pt x="690720" y="533460"/>
                  </a:cubicBezTo>
                  <a:cubicBezTo>
                    <a:pt x="769742" y="554627"/>
                    <a:pt x="835006" y="566268"/>
                    <a:pt x="881220" y="573676"/>
                  </a:cubicBezTo>
                  <a:cubicBezTo>
                    <a:pt x="927434" y="581084"/>
                    <a:pt x="993403" y="581085"/>
                    <a:pt x="968003" y="577910"/>
                  </a:cubicBezTo>
                  <a:cubicBezTo>
                    <a:pt x="942603" y="574735"/>
                    <a:pt x="832184" y="577204"/>
                    <a:pt x="728820" y="554626"/>
                  </a:cubicBezTo>
                  <a:cubicBezTo>
                    <a:pt x="625456" y="532048"/>
                    <a:pt x="460356" y="497123"/>
                    <a:pt x="347820" y="442443"/>
                  </a:cubicBezTo>
                  <a:cubicBezTo>
                    <a:pt x="235284" y="387763"/>
                    <a:pt x="110753" y="274873"/>
                    <a:pt x="53603" y="226543"/>
                  </a:cubicBezTo>
                  <a:cubicBezTo>
                    <a:pt x="-3547" y="178213"/>
                    <a:pt x="13739" y="189149"/>
                    <a:pt x="4920" y="152460"/>
                  </a:cubicBezTo>
                  <a:cubicBezTo>
                    <a:pt x="-3899" y="115771"/>
                    <a:pt x="2450" y="2882"/>
                    <a:pt x="2803" y="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0CE5EE7D-2CEF-4D5E-A46E-65EAAC58F07D}"/>
                </a:ext>
              </a:extLst>
            </p:cNvPr>
            <p:cNvSpPr/>
            <p:nvPr/>
          </p:nvSpPr>
          <p:spPr>
            <a:xfrm>
              <a:off x="6125633" y="7774084"/>
              <a:ext cx="1093219" cy="582516"/>
            </a:xfrm>
            <a:custGeom>
              <a:avLst/>
              <a:gdLst>
                <a:gd name="connsiteX0" fmla="*/ 1081617 w 1093219"/>
                <a:gd name="connsiteY0" fmla="*/ 2549 h 582516"/>
                <a:gd name="connsiteX1" fmla="*/ 929217 w 1093219"/>
                <a:gd name="connsiteY1" fmla="*/ 186699 h 582516"/>
                <a:gd name="connsiteX2" fmla="*/ 603250 w 1093219"/>
                <a:gd name="connsiteY2" fmla="*/ 400483 h 582516"/>
                <a:gd name="connsiteX3" fmla="*/ 364067 w 1093219"/>
                <a:gd name="connsiteY3" fmla="*/ 523249 h 582516"/>
                <a:gd name="connsiteX4" fmla="*/ 182034 w 1093219"/>
                <a:gd name="connsiteY4" fmla="*/ 559233 h 582516"/>
                <a:gd name="connsiteX5" fmla="*/ 0 w 1093219"/>
                <a:gd name="connsiteY5" fmla="*/ 582516 h 582516"/>
                <a:gd name="connsiteX6" fmla="*/ 374650 w 1093219"/>
                <a:gd name="connsiteY6" fmla="*/ 531716 h 582516"/>
                <a:gd name="connsiteX7" fmla="*/ 514350 w 1093219"/>
                <a:gd name="connsiteY7" fmla="*/ 470333 h 582516"/>
                <a:gd name="connsiteX8" fmla="*/ 836084 w 1093219"/>
                <a:gd name="connsiteY8" fmla="*/ 273483 h 582516"/>
                <a:gd name="connsiteX9" fmla="*/ 1056217 w 1093219"/>
                <a:gd name="connsiteY9" fmla="*/ 91449 h 582516"/>
                <a:gd name="connsiteX10" fmla="*/ 1081617 w 1093219"/>
                <a:gd name="connsiteY10" fmla="*/ 2549 h 582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3219" h="582516">
                  <a:moveTo>
                    <a:pt x="1081617" y="2549"/>
                  </a:moveTo>
                  <a:cubicBezTo>
                    <a:pt x="1060450" y="18424"/>
                    <a:pt x="1008945" y="120377"/>
                    <a:pt x="929217" y="186699"/>
                  </a:cubicBezTo>
                  <a:cubicBezTo>
                    <a:pt x="849489" y="253021"/>
                    <a:pt x="697442" y="344391"/>
                    <a:pt x="603250" y="400483"/>
                  </a:cubicBezTo>
                  <a:cubicBezTo>
                    <a:pt x="509058" y="456575"/>
                    <a:pt x="434270" y="496791"/>
                    <a:pt x="364067" y="523249"/>
                  </a:cubicBezTo>
                  <a:cubicBezTo>
                    <a:pt x="293864" y="549707"/>
                    <a:pt x="242712" y="549355"/>
                    <a:pt x="182034" y="559233"/>
                  </a:cubicBezTo>
                  <a:cubicBezTo>
                    <a:pt x="121356" y="569111"/>
                    <a:pt x="0" y="582516"/>
                    <a:pt x="0" y="582516"/>
                  </a:cubicBezTo>
                  <a:cubicBezTo>
                    <a:pt x="32103" y="577930"/>
                    <a:pt x="288925" y="550413"/>
                    <a:pt x="374650" y="531716"/>
                  </a:cubicBezTo>
                  <a:cubicBezTo>
                    <a:pt x="460375" y="513019"/>
                    <a:pt x="437444" y="513372"/>
                    <a:pt x="514350" y="470333"/>
                  </a:cubicBezTo>
                  <a:cubicBezTo>
                    <a:pt x="591256" y="427294"/>
                    <a:pt x="745773" y="336630"/>
                    <a:pt x="836084" y="273483"/>
                  </a:cubicBezTo>
                  <a:cubicBezTo>
                    <a:pt x="926395" y="210336"/>
                    <a:pt x="1017059" y="134488"/>
                    <a:pt x="1056217" y="91449"/>
                  </a:cubicBezTo>
                  <a:cubicBezTo>
                    <a:pt x="1095375" y="48410"/>
                    <a:pt x="1102784" y="-13326"/>
                    <a:pt x="1081617" y="25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C97964B5-1542-4EC3-87A8-23334A306EB6}"/>
                </a:ext>
              </a:extLst>
            </p:cNvPr>
            <p:cNvSpPr/>
            <p:nvPr/>
          </p:nvSpPr>
          <p:spPr>
            <a:xfrm>
              <a:off x="5249798" y="7784761"/>
              <a:ext cx="887602" cy="455522"/>
            </a:xfrm>
            <a:custGeom>
              <a:avLst/>
              <a:gdLst>
                <a:gd name="connsiteX0" fmla="*/ 65 w 887602"/>
                <a:gd name="connsiteY0" fmla="*/ 339 h 455522"/>
                <a:gd name="connsiteX1" fmla="*/ 120715 w 887602"/>
                <a:gd name="connsiteY1" fmla="*/ 108289 h 455522"/>
                <a:gd name="connsiteX2" fmla="*/ 220727 w 887602"/>
                <a:gd name="connsiteY2" fmla="*/ 197189 h 455522"/>
                <a:gd name="connsiteX3" fmla="*/ 236602 w 887602"/>
                <a:gd name="connsiteY3" fmla="*/ 247989 h 455522"/>
                <a:gd name="connsiteX4" fmla="*/ 295340 w 887602"/>
                <a:gd name="connsiteY4" fmla="*/ 338477 h 455522"/>
                <a:gd name="connsiteX5" fmla="*/ 385827 w 887602"/>
                <a:gd name="connsiteY5" fmla="*/ 351177 h 455522"/>
                <a:gd name="connsiteX6" fmla="*/ 412815 w 887602"/>
                <a:gd name="connsiteY6" fmla="*/ 344827 h 455522"/>
                <a:gd name="connsiteX7" fmla="*/ 520765 w 887602"/>
                <a:gd name="connsiteY7" fmla="*/ 395627 h 455522"/>
                <a:gd name="connsiteX8" fmla="*/ 589027 w 887602"/>
                <a:gd name="connsiteY8" fmla="*/ 408327 h 455522"/>
                <a:gd name="connsiteX9" fmla="*/ 693802 w 887602"/>
                <a:gd name="connsiteY9" fmla="*/ 441664 h 455522"/>
                <a:gd name="connsiteX10" fmla="*/ 838265 w 887602"/>
                <a:gd name="connsiteY10" fmla="*/ 454364 h 455522"/>
                <a:gd name="connsiteX11" fmla="*/ 887477 w 887602"/>
                <a:gd name="connsiteY11" fmla="*/ 414677 h 455522"/>
                <a:gd name="connsiteX12" fmla="*/ 827152 w 887602"/>
                <a:gd name="connsiteY12" fmla="*/ 433727 h 455522"/>
                <a:gd name="connsiteX13" fmla="*/ 635065 w 887602"/>
                <a:gd name="connsiteY13" fmla="*/ 424202 h 455522"/>
                <a:gd name="connsiteX14" fmla="*/ 517590 w 887602"/>
                <a:gd name="connsiteY14" fmla="*/ 382927 h 455522"/>
                <a:gd name="connsiteX15" fmla="*/ 379477 w 887602"/>
                <a:gd name="connsiteY15" fmla="*/ 343239 h 455522"/>
                <a:gd name="connsiteX16" fmla="*/ 287402 w 887602"/>
                <a:gd name="connsiteY16" fmla="*/ 311489 h 455522"/>
                <a:gd name="connsiteX17" fmla="*/ 231840 w 887602"/>
                <a:gd name="connsiteY17" fmla="*/ 209889 h 455522"/>
                <a:gd name="connsiteX18" fmla="*/ 187390 w 887602"/>
                <a:gd name="connsiteY18" fmla="*/ 149564 h 455522"/>
                <a:gd name="connsiteX19" fmla="*/ 104840 w 887602"/>
                <a:gd name="connsiteY19" fmla="*/ 76539 h 455522"/>
                <a:gd name="connsiteX20" fmla="*/ 65 w 887602"/>
                <a:gd name="connsiteY20" fmla="*/ 339 h 45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87602" h="455522">
                  <a:moveTo>
                    <a:pt x="65" y="339"/>
                  </a:moveTo>
                  <a:cubicBezTo>
                    <a:pt x="2711" y="5631"/>
                    <a:pt x="120715" y="108289"/>
                    <a:pt x="120715" y="108289"/>
                  </a:cubicBezTo>
                  <a:cubicBezTo>
                    <a:pt x="157492" y="141097"/>
                    <a:pt x="201413" y="173906"/>
                    <a:pt x="220727" y="197189"/>
                  </a:cubicBezTo>
                  <a:cubicBezTo>
                    <a:pt x="240042" y="220472"/>
                    <a:pt x="224167" y="224441"/>
                    <a:pt x="236602" y="247989"/>
                  </a:cubicBezTo>
                  <a:cubicBezTo>
                    <a:pt x="249037" y="271537"/>
                    <a:pt x="270469" y="321279"/>
                    <a:pt x="295340" y="338477"/>
                  </a:cubicBezTo>
                  <a:cubicBezTo>
                    <a:pt x="320211" y="355675"/>
                    <a:pt x="366248" y="350119"/>
                    <a:pt x="385827" y="351177"/>
                  </a:cubicBezTo>
                  <a:cubicBezTo>
                    <a:pt x="405406" y="352235"/>
                    <a:pt x="390325" y="337419"/>
                    <a:pt x="412815" y="344827"/>
                  </a:cubicBezTo>
                  <a:cubicBezTo>
                    <a:pt x="435305" y="352235"/>
                    <a:pt x="491396" y="385044"/>
                    <a:pt x="520765" y="395627"/>
                  </a:cubicBezTo>
                  <a:cubicBezTo>
                    <a:pt x="550134" y="406210"/>
                    <a:pt x="560188" y="400654"/>
                    <a:pt x="589027" y="408327"/>
                  </a:cubicBezTo>
                  <a:cubicBezTo>
                    <a:pt x="617867" y="416000"/>
                    <a:pt x="652262" y="433991"/>
                    <a:pt x="693802" y="441664"/>
                  </a:cubicBezTo>
                  <a:cubicBezTo>
                    <a:pt x="735342" y="449337"/>
                    <a:pt x="805986" y="458862"/>
                    <a:pt x="838265" y="454364"/>
                  </a:cubicBezTo>
                  <a:cubicBezTo>
                    <a:pt x="870544" y="449866"/>
                    <a:pt x="889329" y="418116"/>
                    <a:pt x="887477" y="414677"/>
                  </a:cubicBezTo>
                  <a:cubicBezTo>
                    <a:pt x="885625" y="411238"/>
                    <a:pt x="869221" y="432140"/>
                    <a:pt x="827152" y="433727"/>
                  </a:cubicBezTo>
                  <a:cubicBezTo>
                    <a:pt x="785083" y="435314"/>
                    <a:pt x="686659" y="432669"/>
                    <a:pt x="635065" y="424202"/>
                  </a:cubicBezTo>
                  <a:cubicBezTo>
                    <a:pt x="583471" y="415735"/>
                    <a:pt x="560188" y="396421"/>
                    <a:pt x="517590" y="382927"/>
                  </a:cubicBezTo>
                  <a:cubicBezTo>
                    <a:pt x="474992" y="369433"/>
                    <a:pt x="417842" y="355145"/>
                    <a:pt x="379477" y="343239"/>
                  </a:cubicBezTo>
                  <a:cubicBezTo>
                    <a:pt x="341112" y="331333"/>
                    <a:pt x="312008" y="333714"/>
                    <a:pt x="287402" y="311489"/>
                  </a:cubicBezTo>
                  <a:cubicBezTo>
                    <a:pt x="262796" y="289264"/>
                    <a:pt x="248509" y="236876"/>
                    <a:pt x="231840" y="209889"/>
                  </a:cubicBezTo>
                  <a:cubicBezTo>
                    <a:pt x="215171" y="182902"/>
                    <a:pt x="208557" y="171789"/>
                    <a:pt x="187390" y="149564"/>
                  </a:cubicBezTo>
                  <a:cubicBezTo>
                    <a:pt x="166223" y="127339"/>
                    <a:pt x="133944" y="100087"/>
                    <a:pt x="104840" y="76539"/>
                  </a:cubicBezTo>
                  <a:cubicBezTo>
                    <a:pt x="75736" y="52991"/>
                    <a:pt x="-2581" y="-4953"/>
                    <a:pt x="65" y="3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8A9D1407-29AB-4B8C-A9D8-1331A714850E}"/>
                </a:ext>
              </a:extLst>
            </p:cNvPr>
            <p:cNvSpPr/>
            <p:nvPr/>
          </p:nvSpPr>
          <p:spPr>
            <a:xfrm>
              <a:off x="6116982" y="7709785"/>
              <a:ext cx="1022265" cy="505236"/>
            </a:xfrm>
            <a:custGeom>
              <a:avLst/>
              <a:gdLst>
                <a:gd name="connsiteX0" fmla="*/ 1022006 w 1022265"/>
                <a:gd name="connsiteY0" fmla="*/ 703 h 505236"/>
                <a:gd name="connsiteX1" fmla="*/ 915643 w 1022265"/>
                <a:gd name="connsiteY1" fmla="*/ 164215 h 505236"/>
                <a:gd name="connsiteX2" fmla="*/ 856906 w 1022265"/>
                <a:gd name="connsiteY2" fmla="*/ 219778 h 505236"/>
                <a:gd name="connsiteX3" fmla="*/ 780706 w 1022265"/>
                <a:gd name="connsiteY3" fmla="*/ 224540 h 505236"/>
                <a:gd name="connsiteX4" fmla="*/ 756893 w 1022265"/>
                <a:gd name="connsiteY4" fmla="*/ 208665 h 505236"/>
                <a:gd name="connsiteX5" fmla="*/ 731493 w 1022265"/>
                <a:gd name="connsiteY5" fmla="*/ 259465 h 505236"/>
                <a:gd name="connsiteX6" fmla="*/ 675931 w 1022265"/>
                <a:gd name="connsiteY6" fmla="*/ 280103 h 505236"/>
                <a:gd name="connsiteX7" fmla="*/ 626718 w 1022265"/>
                <a:gd name="connsiteY7" fmla="*/ 348365 h 505236"/>
                <a:gd name="connsiteX8" fmla="*/ 571156 w 1022265"/>
                <a:gd name="connsiteY8" fmla="*/ 389640 h 505236"/>
                <a:gd name="connsiteX9" fmla="*/ 498131 w 1022265"/>
                <a:gd name="connsiteY9" fmla="*/ 342015 h 505236"/>
                <a:gd name="connsiteX10" fmla="*/ 482256 w 1022265"/>
                <a:gd name="connsiteY10" fmla="*/ 378528 h 505236"/>
                <a:gd name="connsiteX11" fmla="*/ 413993 w 1022265"/>
                <a:gd name="connsiteY11" fmla="*/ 427740 h 505236"/>
                <a:gd name="connsiteX12" fmla="*/ 313981 w 1022265"/>
                <a:gd name="connsiteY12" fmla="*/ 435678 h 505236"/>
                <a:gd name="connsiteX13" fmla="*/ 275881 w 1022265"/>
                <a:gd name="connsiteY13" fmla="*/ 435678 h 505236"/>
                <a:gd name="connsiteX14" fmla="*/ 274293 w 1022265"/>
                <a:gd name="connsiteY14" fmla="*/ 403928 h 505236"/>
                <a:gd name="connsiteX15" fmla="*/ 269531 w 1022265"/>
                <a:gd name="connsiteY15" fmla="*/ 449965 h 505236"/>
                <a:gd name="connsiteX16" fmla="*/ 236193 w 1022265"/>
                <a:gd name="connsiteY16" fmla="*/ 476953 h 505236"/>
                <a:gd name="connsiteX17" fmla="*/ 158406 w 1022265"/>
                <a:gd name="connsiteY17" fmla="*/ 489653 h 505236"/>
                <a:gd name="connsiteX18" fmla="*/ 32993 w 1022265"/>
                <a:gd name="connsiteY18" fmla="*/ 503940 h 505236"/>
                <a:gd name="connsiteX19" fmla="*/ 15531 w 1022265"/>
                <a:gd name="connsiteY19" fmla="*/ 499178 h 505236"/>
                <a:gd name="connsiteX20" fmla="*/ 1243 w 1022265"/>
                <a:gd name="connsiteY20" fmla="*/ 456315 h 505236"/>
                <a:gd name="connsiteX21" fmla="*/ 48868 w 1022265"/>
                <a:gd name="connsiteY21" fmla="*/ 489653 h 505236"/>
                <a:gd name="connsiteX22" fmla="*/ 155231 w 1022265"/>
                <a:gd name="connsiteY22" fmla="*/ 489653 h 505236"/>
                <a:gd name="connsiteX23" fmla="*/ 245718 w 1022265"/>
                <a:gd name="connsiteY23" fmla="*/ 470603 h 505236"/>
                <a:gd name="connsiteX24" fmla="*/ 269531 w 1022265"/>
                <a:gd name="connsiteY24" fmla="*/ 446790 h 505236"/>
                <a:gd name="connsiteX25" fmla="*/ 306043 w 1022265"/>
                <a:gd name="connsiteY25" fmla="*/ 419803 h 505236"/>
                <a:gd name="connsiteX26" fmla="*/ 420343 w 1022265"/>
                <a:gd name="connsiteY26" fmla="*/ 413453 h 505236"/>
                <a:gd name="connsiteX27" fmla="*/ 456856 w 1022265"/>
                <a:gd name="connsiteY27" fmla="*/ 397578 h 505236"/>
                <a:gd name="connsiteX28" fmla="*/ 496543 w 1022265"/>
                <a:gd name="connsiteY28" fmla="*/ 359478 h 505236"/>
                <a:gd name="connsiteX29" fmla="*/ 580681 w 1022265"/>
                <a:gd name="connsiteY29" fmla="*/ 370590 h 505236"/>
                <a:gd name="connsiteX30" fmla="*/ 618781 w 1022265"/>
                <a:gd name="connsiteY30" fmla="*/ 351540 h 505236"/>
                <a:gd name="connsiteX31" fmla="*/ 688631 w 1022265"/>
                <a:gd name="connsiteY31" fmla="*/ 275340 h 505236"/>
                <a:gd name="connsiteX32" fmla="*/ 768006 w 1022265"/>
                <a:gd name="connsiteY32" fmla="*/ 215015 h 505236"/>
                <a:gd name="connsiteX33" fmla="*/ 812456 w 1022265"/>
                <a:gd name="connsiteY33" fmla="*/ 215015 h 505236"/>
                <a:gd name="connsiteX34" fmla="*/ 858493 w 1022265"/>
                <a:gd name="connsiteY34" fmla="*/ 216603 h 505236"/>
                <a:gd name="connsiteX35" fmla="*/ 888656 w 1022265"/>
                <a:gd name="connsiteY35" fmla="*/ 194378 h 505236"/>
                <a:gd name="connsiteX36" fmla="*/ 944218 w 1022265"/>
                <a:gd name="connsiteY36" fmla="*/ 108653 h 505236"/>
                <a:gd name="connsiteX37" fmla="*/ 1022006 w 1022265"/>
                <a:gd name="connsiteY37" fmla="*/ 703 h 50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022265" h="505236">
                  <a:moveTo>
                    <a:pt x="1022006" y="703"/>
                  </a:moveTo>
                  <a:cubicBezTo>
                    <a:pt x="1017244" y="9963"/>
                    <a:pt x="943160" y="127703"/>
                    <a:pt x="915643" y="164215"/>
                  </a:cubicBezTo>
                  <a:cubicBezTo>
                    <a:pt x="888126" y="200727"/>
                    <a:pt x="879395" y="209724"/>
                    <a:pt x="856906" y="219778"/>
                  </a:cubicBezTo>
                  <a:cubicBezTo>
                    <a:pt x="834416" y="229832"/>
                    <a:pt x="797375" y="226392"/>
                    <a:pt x="780706" y="224540"/>
                  </a:cubicBezTo>
                  <a:cubicBezTo>
                    <a:pt x="764037" y="222688"/>
                    <a:pt x="765095" y="202844"/>
                    <a:pt x="756893" y="208665"/>
                  </a:cubicBezTo>
                  <a:cubicBezTo>
                    <a:pt x="748691" y="214486"/>
                    <a:pt x="744987" y="247559"/>
                    <a:pt x="731493" y="259465"/>
                  </a:cubicBezTo>
                  <a:cubicBezTo>
                    <a:pt x="717999" y="271371"/>
                    <a:pt x="693393" y="265286"/>
                    <a:pt x="675931" y="280103"/>
                  </a:cubicBezTo>
                  <a:cubicBezTo>
                    <a:pt x="658469" y="294920"/>
                    <a:pt x="644180" y="330109"/>
                    <a:pt x="626718" y="348365"/>
                  </a:cubicBezTo>
                  <a:cubicBezTo>
                    <a:pt x="609256" y="366621"/>
                    <a:pt x="592587" y="390698"/>
                    <a:pt x="571156" y="389640"/>
                  </a:cubicBezTo>
                  <a:cubicBezTo>
                    <a:pt x="549725" y="388582"/>
                    <a:pt x="512948" y="343867"/>
                    <a:pt x="498131" y="342015"/>
                  </a:cubicBezTo>
                  <a:cubicBezTo>
                    <a:pt x="483314" y="340163"/>
                    <a:pt x="496279" y="364240"/>
                    <a:pt x="482256" y="378528"/>
                  </a:cubicBezTo>
                  <a:cubicBezTo>
                    <a:pt x="468233" y="392816"/>
                    <a:pt x="442039" y="418215"/>
                    <a:pt x="413993" y="427740"/>
                  </a:cubicBezTo>
                  <a:cubicBezTo>
                    <a:pt x="385947" y="437265"/>
                    <a:pt x="337000" y="434355"/>
                    <a:pt x="313981" y="435678"/>
                  </a:cubicBezTo>
                  <a:cubicBezTo>
                    <a:pt x="290962" y="437001"/>
                    <a:pt x="282496" y="440970"/>
                    <a:pt x="275881" y="435678"/>
                  </a:cubicBezTo>
                  <a:cubicBezTo>
                    <a:pt x="269266" y="430386"/>
                    <a:pt x="275351" y="401547"/>
                    <a:pt x="274293" y="403928"/>
                  </a:cubicBezTo>
                  <a:cubicBezTo>
                    <a:pt x="273235" y="406309"/>
                    <a:pt x="275881" y="437794"/>
                    <a:pt x="269531" y="449965"/>
                  </a:cubicBezTo>
                  <a:cubicBezTo>
                    <a:pt x="263181" y="462136"/>
                    <a:pt x="254714" y="470338"/>
                    <a:pt x="236193" y="476953"/>
                  </a:cubicBezTo>
                  <a:cubicBezTo>
                    <a:pt x="217672" y="483568"/>
                    <a:pt x="192273" y="485155"/>
                    <a:pt x="158406" y="489653"/>
                  </a:cubicBezTo>
                  <a:cubicBezTo>
                    <a:pt x="124539" y="494151"/>
                    <a:pt x="56806" y="502352"/>
                    <a:pt x="32993" y="503940"/>
                  </a:cubicBezTo>
                  <a:cubicBezTo>
                    <a:pt x="9180" y="505528"/>
                    <a:pt x="20823" y="507115"/>
                    <a:pt x="15531" y="499178"/>
                  </a:cubicBezTo>
                  <a:cubicBezTo>
                    <a:pt x="10239" y="491241"/>
                    <a:pt x="-4313" y="457902"/>
                    <a:pt x="1243" y="456315"/>
                  </a:cubicBezTo>
                  <a:cubicBezTo>
                    <a:pt x="6799" y="454728"/>
                    <a:pt x="23203" y="484097"/>
                    <a:pt x="48868" y="489653"/>
                  </a:cubicBezTo>
                  <a:cubicBezTo>
                    <a:pt x="74533" y="495209"/>
                    <a:pt x="122423" y="492828"/>
                    <a:pt x="155231" y="489653"/>
                  </a:cubicBezTo>
                  <a:cubicBezTo>
                    <a:pt x="188039" y="486478"/>
                    <a:pt x="226668" y="477747"/>
                    <a:pt x="245718" y="470603"/>
                  </a:cubicBezTo>
                  <a:cubicBezTo>
                    <a:pt x="264768" y="463459"/>
                    <a:pt x="259477" y="455257"/>
                    <a:pt x="269531" y="446790"/>
                  </a:cubicBezTo>
                  <a:cubicBezTo>
                    <a:pt x="279585" y="438323"/>
                    <a:pt x="280908" y="425359"/>
                    <a:pt x="306043" y="419803"/>
                  </a:cubicBezTo>
                  <a:cubicBezTo>
                    <a:pt x="331178" y="414247"/>
                    <a:pt x="395208" y="417157"/>
                    <a:pt x="420343" y="413453"/>
                  </a:cubicBezTo>
                  <a:cubicBezTo>
                    <a:pt x="445478" y="409749"/>
                    <a:pt x="444156" y="406574"/>
                    <a:pt x="456856" y="397578"/>
                  </a:cubicBezTo>
                  <a:cubicBezTo>
                    <a:pt x="469556" y="388582"/>
                    <a:pt x="475906" y="363976"/>
                    <a:pt x="496543" y="359478"/>
                  </a:cubicBezTo>
                  <a:cubicBezTo>
                    <a:pt x="517180" y="354980"/>
                    <a:pt x="560308" y="371913"/>
                    <a:pt x="580681" y="370590"/>
                  </a:cubicBezTo>
                  <a:cubicBezTo>
                    <a:pt x="601054" y="369267"/>
                    <a:pt x="600789" y="367415"/>
                    <a:pt x="618781" y="351540"/>
                  </a:cubicBezTo>
                  <a:cubicBezTo>
                    <a:pt x="636773" y="335665"/>
                    <a:pt x="663760" y="298094"/>
                    <a:pt x="688631" y="275340"/>
                  </a:cubicBezTo>
                  <a:cubicBezTo>
                    <a:pt x="713502" y="252586"/>
                    <a:pt x="747368" y="225069"/>
                    <a:pt x="768006" y="215015"/>
                  </a:cubicBezTo>
                  <a:cubicBezTo>
                    <a:pt x="788644" y="204961"/>
                    <a:pt x="797375" y="214750"/>
                    <a:pt x="812456" y="215015"/>
                  </a:cubicBezTo>
                  <a:cubicBezTo>
                    <a:pt x="827537" y="215280"/>
                    <a:pt x="845793" y="220042"/>
                    <a:pt x="858493" y="216603"/>
                  </a:cubicBezTo>
                  <a:cubicBezTo>
                    <a:pt x="871193" y="213164"/>
                    <a:pt x="874368" y="212370"/>
                    <a:pt x="888656" y="194378"/>
                  </a:cubicBezTo>
                  <a:cubicBezTo>
                    <a:pt x="902944" y="176386"/>
                    <a:pt x="923845" y="141197"/>
                    <a:pt x="944218" y="108653"/>
                  </a:cubicBezTo>
                  <a:cubicBezTo>
                    <a:pt x="964591" y="76109"/>
                    <a:pt x="1026768" y="-8557"/>
                    <a:pt x="1022006" y="7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2B8FC148-AE30-4793-ABB1-0C3521825878}"/>
                </a:ext>
              </a:extLst>
            </p:cNvPr>
            <p:cNvSpPr/>
            <p:nvPr/>
          </p:nvSpPr>
          <p:spPr>
            <a:xfrm>
              <a:off x="7261850" y="5598530"/>
              <a:ext cx="431796" cy="148060"/>
            </a:xfrm>
            <a:custGeom>
              <a:avLst/>
              <a:gdLst>
                <a:gd name="connsiteX0" fmla="*/ 423767 w 431796"/>
                <a:gd name="connsiteY0" fmla="*/ 146103 h 148060"/>
                <a:gd name="connsiteX1" fmla="*/ 235383 w 431796"/>
                <a:gd name="connsiteY1" fmla="*/ 38153 h 148060"/>
                <a:gd name="connsiteX2" fmla="*/ 433 w 431796"/>
                <a:gd name="connsiteY2" fmla="*/ 53 h 148060"/>
                <a:gd name="connsiteX3" fmla="*/ 182467 w 431796"/>
                <a:gd name="connsiteY3" fmla="*/ 44503 h 148060"/>
                <a:gd name="connsiteX4" fmla="*/ 377200 w 431796"/>
                <a:gd name="connsiteY4" fmla="*/ 103770 h 148060"/>
                <a:gd name="connsiteX5" fmla="*/ 423767 w 431796"/>
                <a:gd name="connsiteY5" fmla="*/ 146103 h 148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1796" h="148060">
                  <a:moveTo>
                    <a:pt x="423767" y="146103"/>
                  </a:moveTo>
                  <a:cubicBezTo>
                    <a:pt x="400131" y="135167"/>
                    <a:pt x="305939" y="62495"/>
                    <a:pt x="235383" y="38153"/>
                  </a:cubicBezTo>
                  <a:cubicBezTo>
                    <a:pt x="164827" y="13811"/>
                    <a:pt x="9252" y="-1005"/>
                    <a:pt x="433" y="53"/>
                  </a:cubicBezTo>
                  <a:cubicBezTo>
                    <a:pt x="-8386" y="1111"/>
                    <a:pt x="119673" y="27217"/>
                    <a:pt x="182467" y="44503"/>
                  </a:cubicBezTo>
                  <a:cubicBezTo>
                    <a:pt x="245261" y="61789"/>
                    <a:pt x="339453" y="88248"/>
                    <a:pt x="377200" y="103770"/>
                  </a:cubicBezTo>
                  <a:cubicBezTo>
                    <a:pt x="414947" y="119292"/>
                    <a:pt x="447403" y="157039"/>
                    <a:pt x="423767" y="1461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595E6262-D526-4F08-821B-09CCC5142FAE}"/>
                </a:ext>
              </a:extLst>
            </p:cNvPr>
            <p:cNvSpPr/>
            <p:nvPr/>
          </p:nvSpPr>
          <p:spPr>
            <a:xfrm>
              <a:off x="6745219" y="5573967"/>
              <a:ext cx="192443" cy="238404"/>
            </a:xfrm>
            <a:custGeom>
              <a:avLst/>
              <a:gdLst>
                <a:gd name="connsiteX0" fmla="*/ 598 w 192443"/>
                <a:gd name="connsiteY0" fmla="*/ 238400 h 238404"/>
                <a:gd name="connsiteX1" fmla="*/ 85264 w 192443"/>
                <a:gd name="connsiteY1" fmla="*/ 128333 h 238404"/>
                <a:gd name="connsiteX2" fmla="*/ 136064 w 192443"/>
                <a:gd name="connsiteY2" fmla="*/ 86000 h 238404"/>
                <a:gd name="connsiteX3" fmla="*/ 121248 w 192443"/>
                <a:gd name="connsiteY3" fmla="*/ 30966 h 238404"/>
                <a:gd name="connsiteX4" fmla="*/ 106431 w 192443"/>
                <a:gd name="connsiteY4" fmla="*/ 1333 h 238404"/>
                <a:gd name="connsiteX5" fmla="*/ 167814 w 192443"/>
                <a:gd name="connsiteY5" fmla="*/ 73300 h 238404"/>
                <a:gd name="connsiteX6" fmla="*/ 191098 w 192443"/>
                <a:gd name="connsiteY6" fmla="*/ 83883 h 238404"/>
                <a:gd name="connsiteX7" fmla="*/ 131831 w 192443"/>
                <a:gd name="connsiteY7" fmla="*/ 132566 h 238404"/>
                <a:gd name="connsiteX8" fmla="*/ 598 w 192443"/>
                <a:gd name="connsiteY8" fmla="*/ 238400 h 238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2443" h="238404">
                  <a:moveTo>
                    <a:pt x="598" y="238400"/>
                  </a:moveTo>
                  <a:cubicBezTo>
                    <a:pt x="-7163" y="237695"/>
                    <a:pt x="62686" y="153733"/>
                    <a:pt x="85264" y="128333"/>
                  </a:cubicBezTo>
                  <a:cubicBezTo>
                    <a:pt x="107842" y="102933"/>
                    <a:pt x="130067" y="102228"/>
                    <a:pt x="136064" y="86000"/>
                  </a:cubicBezTo>
                  <a:cubicBezTo>
                    <a:pt x="142061" y="69772"/>
                    <a:pt x="126187" y="45077"/>
                    <a:pt x="121248" y="30966"/>
                  </a:cubicBezTo>
                  <a:cubicBezTo>
                    <a:pt x="116309" y="16855"/>
                    <a:pt x="98670" y="-5723"/>
                    <a:pt x="106431" y="1333"/>
                  </a:cubicBezTo>
                  <a:cubicBezTo>
                    <a:pt x="114192" y="8389"/>
                    <a:pt x="153703" y="59542"/>
                    <a:pt x="167814" y="73300"/>
                  </a:cubicBezTo>
                  <a:cubicBezTo>
                    <a:pt x="181925" y="87058"/>
                    <a:pt x="197095" y="74005"/>
                    <a:pt x="191098" y="83883"/>
                  </a:cubicBezTo>
                  <a:cubicBezTo>
                    <a:pt x="185101" y="93761"/>
                    <a:pt x="161112" y="112458"/>
                    <a:pt x="131831" y="132566"/>
                  </a:cubicBezTo>
                  <a:cubicBezTo>
                    <a:pt x="102550" y="152674"/>
                    <a:pt x="8359" y="239105"/>
                    <a:pt x="598" y="2384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E903FCEF-BE2E-4242-82F9-E75FAA7A53ED}"/>
                </a:ext>
              </a:extLst>
            </p:cNvPr>
            <p:cNvSpPr/>
            <p:nvPr/>
          </p:nvSpPr>
          <p:spPr>
            <a:xfrm>
              <a:off x="6926015" y="5557619"/>
              <a:ext cx="97264" cy="87554"/>
            </a:xfrm>
            <a:custGeom>
              <a:avLst/>
              <a:gdLst>
                <a:gd name="connsiteX0" fmla="*/ 97085 w 97264"/>
                <a:gd name="connsiteY0" fmla="*/ 87531 h 87554"/>
                <a:gd name="connsiteX1" fmla="*/ 25118 w 97264"/>
                <a:gd name="connsiteY1" fmla="*/ 13448 h 87554"/>
                <a:gd name="connsiteX2" fmla="*/ 1835 w 97264"/>
                <a:gd name="connsiteY2" fmla="*/ 4981 h 87554"/>
                <a:gd name="connsiteX3" fmla="*/ 97085 w 97264"/>
                <a:gd name="connsiteY3" fmla="*/ 87531 h 8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264" h="87554">
                  <a:moveTo>
                    <a:pt x="97085" y="87531"/>
                  </a:moveTo>
                  <a:cubicBezTo>
                    <a:pt x="100965" y="88942"/>
                    <a:pt x="40993" y="27206"/>
                    <a:pt x="25118" y="13448"/>
                  </a:cubicBezTo>
                  <a:cubicBezTo>
                    <a:pt x="9243" y="-310"/>
                    <a:pt x="-5221" y="-4191"/>
                    <a:pt x="1835" y="4981"/>
                  </a:cubicBezTo>
                  <a:cubicBezTo>
                    <a:pt x="8891" y="14153"/>
                    <a:pt x="93205" y="86120"/>
                    <a:pt x="97085" y="875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E39D99AF-06A9-4017-82BC-694F77D486A2}"/>
                </a:ext>
              </a:extLst>
            </p:cNvPr>
            <p:cNvSpPr/>
            <p:nvPr/>
          </p:nvSpPr>
          <p:spPr>
            <a:xfrm>
              <a:off x="7044183" y="5571066"/>
              <a:ext cx="65700" cy="50801"/>
            </a:xfrm>
            <a:custGeom>
              <a:avLst/>
              <a:gdLst>
                <a:gd name="connsiteX0" fmla="*/ 65700 w 65700"/>
                <a:gd name="connsiteY0" fmla="*/ 50801 h 50801"/>
                <a:gd name="connsiteX1" fmla="*/ 84 w 65700"/>
                <a:gd name="connsiteY1" fmla="*/ 1 h 50801"/>
                <a:gd name="connsiteX2" fmla="*/ 65700 w 65700"/>
                <a:gd name="connsiteY2" fmla="*/ 50801 h 5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00" h="50801">
                  <a:moveTo>
                    <a:pt x="65700" y="50801"/>
                  </a:moveTo>
                  <a:cubicBezTo>
                    <a:pt x="65700" y="50801"/>
                    <a:pt x="2906" y="354"/>
                    <a:pt x="84" y="1"/>
                  </a:cubicBezTo>
                  <a:cubicBezTo>
                    <a:pt x="-2738" y="-352"/>
                    <a:pt x="65700" y="50801"/>
                    <a:pt x="65700" y="508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88FCDD5A-57C2-4E9D-B093-E9660079C5E6}"/>
                </a:ext>
              </a:extLst>
            </p:cNvPr>
            <p:cNvSpPr/>
            <p:nvPr/>
          </p:nvSpPr>
          <p:spPr>
            <a:xfrm>
              <a:off x="7208610" y="5555972"/>
              <a:ext cx="81369" cy="82936"/>
            </a:xfrm>
            <a:custGeom>
              <a:avLst/>
              <a:gdLst>
                <a:gd name="connsiteX0" fmla="*/ 81190 w 81369"/>
                <a:gd name="connsiteY0" fmla="*/ 82828 h 82936"/>
                <a:gd name="connsiteX1" fmla="*/ 21923 w 81369"/>
                <a:gd name="connsiteY1" fmla="*/ 19328 h 82936"/>
                <a:gd name="connsiteX2" fmla="*/ 757 w 81369"/>
                <a:gd name="connsiteY2" fmla="*/ 2395 h 82936"/>
                <a:gd name="connsiteX3" fmla="*/ 81190 w 81369"/>
                <a:gd name="connsiteY3" fmla="*/ 82828 h 82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369" h="82936">
                  <a:moveTo>
                    <a:pt x="81190" y="82828"/>
                  </a:moveTo>
                  <a:cubicBezTo>
                    <a:pt x="84718" y="85650"/>
                    <a:pt x="35328" y="32733"/>
                    <a:pt x="21923" y="19328"/>
                  </a:cubicBezTo>
                  <a:cubicBezTo>
                    <a:pt x="8518" y="5923"/>
                    <a:pt x="-3124" y="-5013"/>
                    <a:pt x="757" y="2395"/>
                  </a:cubicBezTo>
                  <a:cubicBezTo>
                    <a:pt x="4638" y="9803"/>
                    <a:pt x="77662" y="80006"/>
                    <a:pt x="81190" y="828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C46473C7-969C-4E1B-A221-E3A5D59D7271}"/>
                </a:ext>
              </a:extLst>
            </p:cNvPr>
            <p:cNvSpPr/>
            <p:nvPr/>
          </p:nvSpPr>
          <p:spPr>
            <a:xfrm>
              <a:off x="7136671" y="5566263"/>
              <a:ext cx="85563" cy="84255"/>
            </a:xfrm>
            <a:custGeom>
              <a:avLst/>
              <a:gdLst>
                <a:gd name="connsiteX0" fmla="*/ 85396 w 85563"/>
                <a:gd name="connsiteY0" fmla="*/ 83120 h 84255"/>
                <a:gd name="connsiteX1" fmla="*/ 2846 w 85563"/>
                <a:gd name="connsiteY1" fmla="*/ 570 h 84255"/>
                <a:gd name="connsiteX2" fmla="*/ 24012 w 85563"/>
                <a:gd name="connsiteY2" fmla="*/ 47137 h 84255"/>
                <a:gd name="connsiteX3" fmla="*/ 85396 w 85563"/>
                <a:gd name="connsiteY3" fmla="*/ 83120 h 8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63" h="84255">
                  <a:moveTo>
                    <a:pt x="85396" y="83120"/>
                  </a:moveTo>
                  <a:cubicBezTo>
                    <a:pt x="81868" y="75359"/>
                    <a:pt x="13077" y="6567"/>
                    <a:pt x="2846" y="570"/>
                  </a:cubicBezTo>
                  <a:cubicBezTo>
                    <a:pt x="-7385" y="-5427"/>
                    <a:pt x="12370" y="37612"/>
                    <a:pt x="24012" y="47137"/>
                  </a:cubicBezTo>
                  <a:cubicBezTo>
                    <a:pt x="35654" y="56662"/>
                    <a:pt x="88924" y="90881"/>
                    <a:pt x="85396" y="831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545DFD56-17C3-4D03-8A8A-54080791609D}"/>
                </a:ext>
              </a:extLst>
            </p:cNvPr>
            <p:cNvSpPr/>
            <p:nvPr/>
          </p:nvSpPr>
          <p:spPr>
            <a:xfrm>
              <a:off x="4339826" y="5640595"/>
              <a:ext cx="867356" cy="125893"/>
            </a:xfrm>
            <a:custGeom>
              <a:avLst/>
              <a:gdLst>
                <a:gd name="connsiteX0" fmla="*/ 8337 w 867356"/>
                <a:gd name="connsiteY0" fmla="*/ 71230 h 125893"/>
                <a:gd name="connsiteX1" fmla="*/ 60724 w 867356"/>
                <a:gd name="connsiteY1" fmla="*/ 69643 h 125893"/>
                <a:gd name="connsiteX2" fmla="*/ 313137 w 867356"/>
                <a:gd name="connsiteY2" fmla="*/ 1380 h 125893"/>
                <a:gd name="connsiteX3" fmla="*/ 481412 w 867356"/>
                <a:gd name="connsiteY3" fmla="*/ 28368 h 125893"/>
                <a:gd name="connsiteX4" fmla="*/ 717949 w 867356"/>
                <a:gd name="connsiteY4" fmla="*/ 82343 h 125893"/>
                <a:gd name="connsiteX5" fmla="*/ 867174 w 867356"/>
                <a:gd name="connsiteY5" fmla="*/ 125205 h 125893"/>
                <a:gd name="connsiteX6" fmla="*/ 689374 w 867356"/>
                <a:gd name="connsiteY6" fmla="*/ 47418 h 125893"/>
                <a:gd name="connsiteX7" fmla="*/ 470299 w 867356"/>
                <a:gd name="connsiteY7" fmla="*/ 14080 h 125893"/>
                <a:gd name="connsiteX8" fmla="*/ 194074 w 867356"/>
                <a:gd name="connsiteY8" fmla="*/ 7730 h 125893"/>
                <a:gd name="connsiteX9" fmla="*/ 8337 w 867356"/>
                <a:gd name="connsiteY9" fmla="*/ 71230 h 125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7356" h="125893">
                  <a:moveTo>
                    <a:pt x="8337" y="71230"/>
                  </a:moveTo>
                  <a:cubicBezTo>
                    <a:pt x="-13888" y="81549"/>
                    <a:pt x="9924" y="81285"/>
                    <a:pt x="60724" y="69643"/>
                  </a:cubicBezTo>
                  <a:cubicBezTo>
                    <a:pt x="111524" y="58001"/>
                    <a:pt x="243022" y="8259"/>
                    <a:pt x="313137" y="1380"/>
                  </a:cubicBezTo>
                  <a:cubicBezTo>
                    <a:pt x="383252" y="-5499"/>
                    <a:pt x="413943" y="14874"/>
                    <a:pt x="481412" y="28368"/>
                  </a:cubicBezTo>
                  <a:cubicBezTo>
                    <a:pt x="548881" y="41862"/>
                    <a:pt x="653655" y="66204"/>
                    <a:pt x="717949" y="82343"/>
                  </a:cubicBezTo>
                  <a:cubicBezTo>
                    <a:pt x="782243" y="98482"/>
                    <a:pt x="871936" y="131026"/>
                    <a:pt x="867174" y="125205"/>
                  </a:cubicBezTo>
                  <a:cubicBezTo>
                    <a:pt x="862412" y="119384"/>
                    <a:pt x="755520" y="65939"/>
                    <a:pt x="689374" y="47418"/>
                  </a:cubicBezTo>
                  <a:cubicBezTo>
                    <a:pt x="623228" y="28897"/>
                    <a:pt x="552849" y="20695"/>
                    <a:pt x="470299" y="14080"/>
                  </a:cubicBezTo>
                  <a:cubicBezTo>
                    <a:pt x="387749" y="7465"/>
                    <a:pt x="265511" y="1645"/>
                    <a:pt x="194074" y="7730"/>
                  </a:cubicBezTo>
                  <a:cubicBezTo>
                    <a:pt x="122637" y="13815"/>
                    <a:pt x="30562" y="60911"/>
                    <a:pt x="8337" y="712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A68BC963-4269-4E56-884D-D5EC46F82FF0}"/>
                </a:ext>
              </a:extLst>
            </p:cNvPr>
            <p:cNvSpPr/>
            <p:nvPr/>
          </p:nvSpPr>
          <p:spPr>
            <a:xfrm>
              <a:off x="4902404" y="7643276"/>
              <a:ext cx="2376953" cy="241650"/>
            </a:xfrm>
            <a:custGeom>
              <a:avLst/>
              <a:gdLst>
                <a:gd name="connsiteX0" fmla="*/ 10379 w 2376953"/>
                <a:gd name="connsiteY0" fmla="*/ 31757 h 241650"/>
                <a:gd name="connsiteX1" fmla="*/ 630563 w 2376953"/>
                <a:gd name="connsiteY1" fmla="*/ 120657 h 241650"/>
                <a:gd name="connsiteX2" fmla="*/ 1225346 w 2376953"/>
                <a:gd name="connsiteY2" fmla="*/ 177807 h 241650"/>
                <a:gd name="connsiteX3" fmla="*/ 1544963 w 2376953"/>
                <a:gd name="connsiteY3" fmla="*/ 124891 h 241650"/>
                <a:gd name="connsiteX4" fmla="*/ 2050846 w 2376953"/>
                <a:gd name="connsiteY4" fmla="*/ 46574 h 241650"/>
                <a:gd name="connsiteX5" fmla="*/ 2376813 w 2376953"/>
                <a:gd name="connsiteY5" fmla="*/ 7 h 241650"/>
                <a:gd name="connsiteX6" fmla="*/ 2082596 w 2376953"/>
                <a:gd name="connsiteY6" fmla="*/ 44457 h 241650"/>
                <a:gd name="connsiteX7" fmla="*/ 1447596 w 2376953"/>
                <a:gd name="connsiteY7" fmla="*/ 192624 h 241650"/>
                <a:gd name="connsiteX8" fmla="*/ 1178779 w 2376953"/>
                <a:gd name="connsiteY8" fmla="*/ 241307 h 241650"/>
                <a:gd name="connsiteX9" fmla="*/ 706763 w 2376953"/>
                <a:gd name="connsiteY9" fmla="*/ 173574 h 241650"/>
                <a:gd name="connsiteX10" fmla="*/ 274963 w 2376953"/>
                <a:gd name="connsiteY10" fmla="*/ 110074 h 241650"/>
                <a:gd name="connsiteX11" fmla="*/ 10379 w 2376953"/>
                <a:gd name="connsiteY11" fmla="*/ 31757 h 24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76953" h="241650">
                  <a:moveTo>
                    <a:pt x="10379" y="31757"/>
                  </a:moveTo>
                  <a:cubicBezTo>
                    <a:pt x="69646" y="33521"/>
                    <a:pt x="428069" y="96315"/>
                    <a:pt x="630563" y="120657"/>
                  </a:cubicBezTo>
                  <a:cubicBezTo>
                    <a:pt x="833057" y="144999"/>
                    <a:pt x="1072946" y="177101"/>
                    <a:pt x="1225346" y="177807"/>
                  </a:cubicBezTo>
                  <a:cubicBezTo>
                    <a:pt x="1377746" y="178513"/>
                    <a:pt x="1544963" y="124891"/>
                    <a:pt x="1544963" y="124891"/>
                  </a:cubicBezTo>
                  <a:lnTo>
                    <a:pt x="2050846" y="46574"/>
                  </a:lnTo>
                  <a:lnTo>
                    <a:pt x="2376813" y="7"/>
                  </a:lnTo>
                  <a:cubicBezTo>
                    <a:pt x="2382105" y="-346"/>
                    <a:pt x="2237466" y="12354"/>
                    <a:pt x="2082596" y="44457"/>
                  </a:cubicBezTo>
                  <a:cubicBezTo>
                    <a:pt x="1927727" y="76560"/>
                    <a:pt x="1598232" y="159816"/>
                    <a:pt x="1447596" y="192624"/>
                  </a:cubicBezTo>
                  <a:cubicBezTo>
                    <a:pt x="1296960" y="225432"/>
                    <a:pt x="1302251" y="244482"/>
                    <a:pt x="1178779" y="241307"/>
                  </a:cubicBezTo>
                  <a:cubicBezTo>
                    <a:pt x="1055307" y="238132"/>
                    <a:pt x="706763" y="173574"/>
                    <a:pt x="706763" y="173574"/>
                  </a:cubicBezTo>
                  <a:cubicBezTo>
                    <a:pt x="556127" y="151702"/>
                    <a:pt x="389969" y="130182"/>
                    <a:pt x="274963" y="110074"/>
                  </a:cubicBezTo>
                  <a:cubicBezTo>
                    <a:pt x="159957" y="89966"/>
                    <a:pt x="-48888" y="29993"/>
                    <a:pt x="10379" y="31757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075664B0-B304-4A2E-A01D-5403B09507AA}"/>
                </a:ext>
              </a:extLst>
            </p:cNvPr>
            <p:cNvSpPr/>
            <p:nvPr/>
          </p:nvSpPr>
          <p:spPr>
            <a:xfrm>
              <a:off x="4931833" y="7645400"/>
              <a:ext cx="2421467" cy="990599"/>
            </a:xfrm>
            <a:custGeom>
              <a:avLst/>
              <a:gdLst>
                <a:gd name="connsiteX0" fmla="*/ 812 w 2360019"/>
                <a:gd name="connsiteY0" fmla="*/ 15577 h 870503"/>
                <a:gd name="connsiteX1" fmla="*/ 184962 w 2360019"/>
                <a:gd name="connsiteY1" fmla="*/ 110827 h 870503"/>
                <a:gd name="connsiteX2" fmla="*/ 350062 w 2360019"/>
                <a:gd name="connsiteY2" fmla="*/ 364827 h 870503"/>
                <a:gd name="connsiteX3" fmla="*/ 754345 w 2360019"/>
                <a:gd name="connsiteY3" fmla="*/ 587077 h 870503"/>
                <a:gd name="connsiteX4" fmla="*/ 1266579 w 2360019"/>
                <a:gd name="connsiteY4" fmla="*/ 675977 h 870503"/>
                <a:gd name="connsiteX5" fmla="*/ 1622179 w 2360019"/>
                <a:gd name="connsiteY5" fmla="*/ 597660 h 870503"/>
                <a:gd name="connsiteX6" fmla="*/ 2117479 w 2360019"/>
                <a:gd name="connsiteY6" fmla="*/ 267460 h 870503"/>
                <a:gd name="connsiteX7" fmla="*/ 2356662 w 2360019"/>
                <a:gd name="connsiteY7" fmla="*/ 760 h 870503"/>
                <a:gd name="connsiteX8" fmla="*/ 2229662 w 2360019"/>
                <a:gd name="connsiteY8" fmla="*/ 201844 h 870503"/>
                <a:gd name="connsiteX9" fmla="*/ 1852895 w 2360019"/>
                <a:gd name="connsiteY9" fmla="*/ 618827 h 870503"/>
                <a:gd name="connsiteX10" fmla="*/ 1526929 w 2360019"/>
                <a:gd name="connsiteY10" fmla="*/ 807210 h 870503"/>
                <a:gd name="connsiteX11" fmla="*/ 1300445 w 2360019"/>
                <a:gd name="connsiteY11" fmla="*/ 868594 h 870503"/>
                <a:gd name="connsiteX12" fmla="*/ 676029 w 2360019"/>
                <a:gd name="connsiteY12" fmla="*/ 747944 h 870503"/>
                <a:gd name="connsiteX13" fmla="*/ 373345 w 2360019"/>
                <a:gd name="connsiteY13" fmla="*/ 443144 h 870503"/>
                <a:gd name="connsiteX14" fmla="*/ 127812 w 2360019"/>
                <a:gd name="connsiteY14" fmla="*/ 201844 h 870503"/>
                <a:gd name="connsiteX15" fmla="*/ 812 w 2360019"/>
                <a:gd name="connsiteY15" fmla="*/ 15577 h 870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60019" h="870503">
                  <a:moveTo>
                    <a:pt x="812" y="15577"/>
                  </a:moveTo>
                  <a:cubicBezTo>
                    <a:pt x="10337" y="407"/>
                    <a:pt x="126754" y="52619"/>
                    <a:pt x="184962" y="110827"/>
                  </a:cubicBezTo>
                  <a:cubicBezTo>
                    <a:pt x="243170" y="169035"/>
                    <a:pt x="255165" y="285452"/>
                    <a:pt x="350062" y="364827"/>
                  </a:cubicBezTo>
                  <a:cubicBezTo>
                    <a:pt x="444959" y="444202"/>
                    <a:pt x="601592" y="535219"/>
                    <a:pt x="754345" y="587077"/>
                  </a:cubicBezTo>
                  <a:cubicBezTo>
                    <a:pt x="907098" y="638935"/>
                    <a:pt x="1121940" y="674213"/>
                    <a:pt x="1266579" y="675977"/>
                  </a:cubicBezTo>
                  <a:cubicBezTo>
                    <a:pt x="1411218" y="677741"/>
                    <a:pt x="1480362" y="665746"/>
                    <a:pt x="1622179" y="597660"/>
                  </a:cubicBezTo>
                  <a:cubicBezTo>
                    <a:pt x="1763996" y="529574"/>
                    <a:pt x="1995065" y="366943"/>
                    <a:pt x="2117479" y="267460"/>
                  </a:cubicBezTo>
                  <a:cubicBezTo>
                    <a:pt x="2239893" y="167977"/>
                    <a:pt x="2337965" y="11696"/>
                    <a:pt x="2356662" y="760"/>
                  </a:cubicBezTo>
                  <a:cubicBezTo>
                    <a:pt x="2375359" y="-10176"/>
                    <a:pt x="2313623" y="98833"/>
                    <a:pt x="2229662" y="201844"/>
                  </a:cubicBezTo>
                  <a:cubicBezTo>
                    <a:pt x="2145701" y="304855"/>
                    <a:pt x="1970017" y="517933"/>
                    <a:pt x="1852895" y="618827"/>
                  </a:cubicBezTo>
                  <a:cubicBezTo>
                    <a:pt x="1735773" y="719721"/>
                    <a:pt x="1619004" y="765582"/>
                    <a:pt x="1526929" y="807210"/>
                  </a:cubicBezTo>
                  <a:cubicBezTo>
                    <a:pt x="1434854" y="848838"/>
                    <a:pt x="1442262" y="878472"/>
                    <a:pt x="1300445" y="868594"/>
                  </a:cubicBezTo>
                  <a:cubicBezTo>
                    <a:pt x="1158628" y="858716"/>
                    <a:pt x="830546" y="818852"/>
                    <a:pt x="676029" y="747944"/>
                  </a:cubicBezTo>
                  <a:cubicBezTo>
                    <a:pt x="521512" y="677036"/>
                    <a:pt x="464715" y="534161"/>
                    <a:pt x="373345" y="443144"/>
                  </a:cubicBezTo>
                  <a:cubicBezTo>
                    <a:pt x="281976" y="352127"/>
                    <a:pt x="188137" y="271341"/>
                    <a:pt x="127812" y="201844"/>
                  </a:cubicBezTo>
                  <a:cubicBezTo>
                    <a:pt x="67487" y="132347"/>
                    <a:pt x="-8713" y="30747"/>
                    <a:pt x="812" y="15577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3E96D5E5-B530-4AF2-A989-F287098E022E}"/>
                </a:ext>
              </a:extLst>
            </p:cNvPr>
            <p:cNvSpPr/>
            <p:nvPr/>
          </p:nvSpPr>
          <p:spPr>
            <a:xfrm rot="370750">
              <a:off x="5876063" y="8361569"/>
              <a:ext cx="640000" cy="155894"/>
            </a:xfrm>
            <a:custGeom>
              <a:avLst/>
              <a:gdLst>
                <a:gd name="connsiteX0" fmla="*/ 29014 w 640000"/>
                <a:gd name="connsiteY0" fmla="*/ 102134 h 155894"/>
                <a:gd name="connsiteX1" fmla="*/ 79814 w 640000"/>
                <a:gd name="connsiteY1" fmla="*/ 106368 h 155894"/>
                <a:gd name="connsiteX2" fmla="*/ 418480 w 640000"/>
                <a:gd name="connsiteY2" fmla="*/ 102134 h 155894"/>
                <a:gd name="connsiteX3" fmla="*/ 638614 w 640000"/>
                <a:gd name="connsiteY3" fmla="*/ 534 h 155894"/>
                <a:gd name="connsiteX4" fmla="*/ 509497 w 640000"/>
                <a:gd name="connsiteY4" fmla="*/ 66151 h 155894"/>
                <a:gd name="connsiteX5" fmla="*/ 454464 w 640000"/>
                <a:gd name="connsiteY5" fmla="*/ 155051 h 155894"/>
                <a:gd name="connsiteX6" fmla="*/ 29014 w 640000"/>
                <a:gd name="connsiteY6" fmla="*/ 102134 h 155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0000" h="155894">
                  <a:moveTo>
                    <a:pt x="29014" y="102134"/>
                  </a:moveTo>
                  <a:cubicBezTo>
                    <a:pt x="-33427" y="94020"/>
                    <a:pt x="14903" y="106368"/>
                    <a:pt x="79814" y="106368"/>
                  </a:cubicBezTo>
                  <a:cubicBezTo>
                    <a:pt x="144725" y="106368"/>
                    <a:pt x="325347" y="119773"/>
                    <a:pt x="418480" y="102134"/>
                  </a:cubicBezTo>
                  <a:cubicBezTo>
                    <a:pt x="511613" y="84495"/>
                    <a:pt x="623445" y="6531"/>
                    <a:pt x="638614" y="534"/>
                  </a:cubicBezTo>
                  <a:cubicBezTo>
                    <a:pt x="653783" y="-5463"/>
                    <a:pt x="540189" y="40398"/>
                    <a:pt x="509497" y="66151"/>
                  </a:cubicBezTo>
                  <a:cubicBezTo>
                    <a:pt x="478805" y="91904"/>
                    <a:pt x="537014" y="146937"/>
                    <a:pt x="454464" y="155051"/>
                  </a:cubicBezTo>
                  <a:cubicBezTo>
                    <a:pt x="371914" y="163165"/>
                    <a:pt x="91455" y="110248"/>
                    <a:pt x="29014" y="1021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6DECE4CA-3FCE-4407-A021-005AE98BC6BD}"/>
                </a:ext>
              </a:extLst>
            </p:cNvPr>
            <p:cNvSpPr/>
            <p:nvPr/>
          </p:nvSpPr>
          <p:spPr>
            <a:xfrm>
              <a:off x="6593597" y="8108045"/>
              <a:ext cx="406643" cy="263795"/>
            </a:xfrm>
            <a:custGeom>
              <a:avLst/>
              <a:gdLst>
                <a:gd name="connsiteX0" fmla="*/ 417650 w 420733"/>
                <a:gd name="connsiteY0" fmla="*/ 58 h 288944"/>
                <a:gd name="connsiteX1" fmla="*/ 112850 w 420733"/>
                <a:gd name="connsiteY1" fmla="*/ 199025 h 288944"/>
                <a:gd name="connsiteX2" fmla="*/ 19716 w 420733"/>
                <a:gd name="connsiteY2" fmla="*/ 275225 h 288944"/>
                <a:gd name="connsiteX3" fmla="*/ 9133 w 420733"/>
                <a:gd name="connsiteY3" fmla="*/ 285808 h 288944"/>
                <a:gd name="connsiteX4" fmla="*/ 127666 w 420733"/>
                <a:gd name="connsiteY4" fmla="*/ 239242 h 288944"/>
                <a:gd name="connsiteX5" fmla="*/ 261016 w 420733"/>
                <a:gd name="connsiteY5" fmla="*/ 220192 h 288944"/>
                <a:gd name="connsiteX6" fmla="*/ 417650 w 420733"/>
                <a:gd name="connsiteY6" fmla="*/ 58 h 288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0733" h="288944">
                  <a:moveTo>
                    <a:pt x="417650" y="58"/>
                  </a:moveTo>
                  <a:cubicBezTo>
                    <a:pt x="392956" y="-3470"/>
                    <a:pt x="179172" y="153164"/>
                    <a:pt x="112850" y="199025"/>
                  </a:cubicBezTo>
                  <a:cubicBezTo>
                    <a:pt x="46528" y="244886"/>
                    <a:pt x="37002" y="260761"/>
                    <a:pt x="19716" y="275225"/>
                  </a:cubicBezTo>
                  <a:cubicBezTo>
                    <a:pt x="2430" y="289689"/>
                    <a:pt x="-8859" y="291805"/>
                    <a:pt x="9133" y="285808"/>
                  </a:cubicBezTo>
                  <a:cubicBezTo>
                    <a:pt x="27125" y="279811"/>
                    <a:pt x="85685" y="250178"/>
                    <a:pt x="127666" y="239242"/>
                  </a:cubicBezTo>
                  <a:cubicBezTo>
                    <a:pt x="169646" y="228306"/>
                    <a:pt x="209863" y="262173"/>
                    <a:pt x="261016" y="220192"/>
                  </a:cubicBezTo>
                  <a:cubicBezTo>
                    <a:pt x="312169" y="178211"/>
                    <a:pt x="442344" y="3586"/>
                    <a:pt x="417650" y="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8343B4E5-F334-4A63-AE5D-8CADAA03B64A}"/>
                </a:ext>
              </a:extLst>
            </p:cNvPr>
            <p:cNvSpPr/>
            <p:nvPr/>
          </p:nvSpPr>
          <p:spPr>
            <a:xfrm>
              <a:off x="6502617" y="6130923"/>
              <a:ext cx="1014133" cy="185513"/>
            </a:xfrm>
            <a:custGeom>
              <a:avLst/>
              <a:gdLst>
                <a:gd name="connsiteX0" fmla="*/ 46350 w 1014133"/>
                <a:gd name="connsiteY0" fmla="*/ 7410 h 185513"/>
                <a:gd name="connsiteX1" fmla="*/ 92916 w 1014133"/>
                <a:gd name="connsiteY1" fmla="*/ 41277 h 185513"/>
                <a:gd name="connsiteX2" fmla="*/ 486616 w 1014133"/>
                <a:gd name="connsiteY2" fmla="*/ 168277 h 185513"/>
                <a:gd name="connsiteX3" fmla="*/ 1011550 w 1014133"/>
                <a:gd name="connsiteY3" fmla="*/ 180977 h 185513"/>
                <a:gd name="connsiteX4" fmla="*/ 660183 w 1014133"/>
                <a:gd name="connsiteY4" fmla="*/ 168277 h 185513"/>
                <a:gd name="connsiteX5" fmla="*/ 46350 w 1014133"/>
                <a:gd name="connsiteY5" fmla="*/ 7410 h 185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4133" h="185513">
                  <a:moveTo>
                    <a:pt x="46350" y="7410"/>
                  </a:moveTo>
                  <a:cubicBezTo>
                    <a:pt x="-48195" y="-13757"/>
                    <a:pt x="19538" y="14466"/>
                    <a:pt x="92916" y="41277"/>
                  </a:cubicBezTo>
                  <a:cubicBezTo>
                    <a:pt x="166294" y="68088"/>
                    <a:pt x="333510" y="144994"/>
                    <a:pt x="486616" y="168277"/>
                  </a:cubicBezTo>
                  <a:cubicBezTo>
                    <a:pt x="639722" y="191560"/>
                    <a:pt x="982622" y="180977"/>
                    <a:pt x="1011550" y="180977"/>
                  </a:cubicBezTo>
                  <a:cubicBezTo>
                    <a:pt x="1040478" y="180977"/>
                    <a:pt x="820344" y="197205"/>
                    <a:pt x="660183" y="168277"/>
                  </a:cubicBezTo>
                  <a:cubicBezTo>
                    <a:pt x="500022" y="139349"/>
                    <a:pt x="140895" y="28577"/>
                    <a:pt x="46350" y="74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40921ED5-8793-4C9B-9CFE-DE81AD13557A}"/>
                </a:ext>
              </a:extLst>
            </p:cNvPr>
            <p:cNvSpPr/>
            <p:nvPr/>
          </p:nvSpPr>
          <p:spPr>
            <a:xfrm>
              <a:off x="4524708" y="6293541"/>
              <a:ext cx="497657" cy="145322"/>
            </a:xfrm>
            <a:custGeom>
              <a:avLst/>
              <a:gdLst>
                <a:gd name="connsiteX0" fmla="*/ 725 w 497657"/>
                <a:gd name="connsiteY0" fmla="*/ 1426 h 145322"/>
                <a:gd name="connsiteX1" fmla="*/ 347859 w 497657"/>
                <a:gd name="connsiteY1" fmla="*/ 119959 h 145322"/>
                <a:gd name="connsiteX2" fmla="*/ 496025 w 497657"/>
                <a:gd name="connsiteY2" fmla="*/ 141126 h 145322"/>
                <a:gd name="connsiteX3" fmla="*/ 263192 w 497657"/>
                <a:gd name="connsiteY3" fmla="*/ 60692 h 145322"/>
                <a:gd name="connsiteX4" fmla="*/ 725 w 497657"/>
                <a:gd name="connsiteY4" fmla="*/ 1426 h 145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7657" h="145322">
                  <a:moveTo>
                    <a:pt x="725" y="1426"/>
                  </a:moveTo>
                  <a:cubicBezTo>
                    <a:pt x="14836" y="11304"/>
                    <a:pt x="265309" y="96676"/>
                    <a:pt x="347859" y="119959"/>
                  </a:cubicBezTo>
                  <a:cubicBezTo>
                    <a:pt x="430409" y="143242"/>
                    <a:pt x="510136" y="151004"/>
                    <a:pt x="496025" y="141126"/>
                  </a:cubicBezTo>
                  <a:cubicBezTo>
                    <a:pt x="481914" y="131248"/>
                    <a:pt x="344331" y="86092"/>
                    <a:pt x="263192" y="60692"/>
                  </a:cubicBezTo>
                  <a:cubicBezTo>
                    <a:pt x="182053" y="35292"/>
                    <a:pt x="-13386" y="-8452"/>
                    <a:pt x="725" y="14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64BEB2C5-8CD8-4175-B948-A0F34BBEEAA8}"/>
                </a:ext>
              </a:extLst>
            </p:cNvPr>
            <p:cNvSpPr/>
            <p:nvPr/>
          </p:nvSpPr>
          <p:spPr>
            <a:xfrm>
              <a:off x="4604184" y="6279219"/>
              <a:ext cx="312442" cy="53856"/>
            </a:xfrm>
            <a:custGeom>
              <a:avLst/>
              <a:gdLst>
                <a:gd name="connsiteX0" fmla="*/ 5916 w 312442"/>
                <a:gd name="connsiteY0" fmla="*/ 53848 h 53856"/>
                <a:gd name="connsiteX1" fmla="*/ 310716 w 312442"/>
                <a:gd name="connsiteY1" fmla="*/ 3048 h 53856"/>
                <a:gd name="connsiteX2" fmla="*/ 124449 w 312442"/>
                <a:gd name="connsiteY2" fmla="*/ 7281 h 53856"/>
                <a:gd name="connsiteX3" fmla="*/ 5916 w 312442"/>
                <a:gd name="connsiteY3" fmla="*/ 53848 h 5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2442" h="53856">
                  <a:moveTo>
                    <a:pt x="5916" y="53848"/>
                  </a:moveTo>
                  <a:cubicBezTo>
                    <a:pt x="36960" y="53143"/>
                    <a:pt x="290961" y="10809"/>
                    <a:pt x="310716" y="3048"/>
                  </a:cubicBezTo>
                  <a:cubicBezTo>
                    <a:pt x="330471" y="-4713"/>
                    <a:pt x="175249" y="4459"/>
                    <a:pt x="124449" y="7281"/>
                  </a:cubicBezTo>
                  <a:cubicBezTo>
                    <a:pt x="73649" y="10103"/>
                    <a:pt x="-25128" y="54553"/>
                    <a:pt x="5916" y="538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641EAE8B-66B0-4E73-9D81-AAF120FCEBAC}"/>
                </a:ext>
              </a:extLst>
            </p:cNvPr>
            <p:cNvSpPr/>
            <p:nvPr/>
          </p:nvSpPr>
          <p:spPr>
            <a:xfrm>
              <a:off x="5341812" y="5429127"/>
              <a:ext cx="401386" cy="833553"/>
            </a:xfrm>
            <a:custGeom>
              <a:avLst/>
              <a:gdLst>
                <a:gd name="connsiteX0" fmla="*/ 30288 w 401386"/>
                <a:gd name="connsiteY0" fmla="*/ 2240 h 833553"/>
                <a:gd name="connsiteX1" fmla="*/ 343555 w 401386"/>
                <a:gd name="connsiteY1" fmla="*/ 336673 h 833553"/>
                <a:gd name="connsiteX2" fmla="*/ 394355 w 401386"/>
                <a:gd name="connsiteY2" fmla="*/ 645706 h 833553"/>
                <a:gd name="connsiteX3" fmla="*/ 254655 w 401386"/>
                <a:gd name="connsiteY3" fmla="*/ 831973 h 833553"/>
                <a:gd name="connsiteX4" fmla="*/ 313921 w 401386"/>
                <a:gd name="connsiteY4" fmla="*/ 721906 h 833553"/>
                <a:gd name="connsiteX5" fmla="*/ 275821 w 401386"/>
                <a:gd name="connsiteY5" fmla="*/ 493306 h 833553"/>
                <a:gd name="connsiteX6" fmla="*/ 123421 w 401386"/>
                <a:gd name="connsiteY6" fmla="*/ 264706 h 833553"/>
                <a:gd name="connsiteX7" fmla="*/ 21821 w 401386"/>
                <a:gd name="connsiteY7" fmla="*/ 192740 h 833553"/>
                <a:gd name="connsiteX8" fmla="*/ 30288 w 401386"/>
                <a:gd name="connsiteY8" fmla="*/ 2240 h 83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1386" h="833553">
                  <a:moveTo>
                    <a:pt x="30288" y="2240"/>
                  </a:moveTo>
                  <a:cubicBezTo>
                    <a:pt x="83910" y="26229"/>
                    <a:pt x="282877" y="229429"/>
                    <a:pt x="343555" y="336673"/>
                  </a:cubicBezTo>
                  <a:cubicBezTo>
                    <a:pt x="404233" y="443917"/>
                    <a:pt x="409172" y="563156"/>
                    <a:pt x="394355" y="645706"/>
                  </a:cubicBezTo>
                  <a:cubicBezTo>
                    <a:pt x="379538" y="728256"/>
                    <a:pt x="268061" y="819273"/>
                    <a:pt x="254655" y="831973"/>
                  </a:cubicBezTo>
                  <a:cubicBezTo>
                    <a:pt x="241249" y="844673"/>
                    <a:pt x="310393" y="778350"/>
                    <a:pt x="313921" y="721906"/>
                  </a:cubicBezTo>
                  <a:cubicBezTo>
                    <a:pt x="317449" y="665462"/>
                    <a:pt x="307571" y="569506"/>
                    <a:pt x="275821" y="493306"/>
                  </a:cubicBezTo>
                  <a:cubicBezTo>
                    <a:pt x="244071" y="417106"/>
                    <a:pt x="165754" y="314800"/>
                    <a:pt x="123421" y="264706"/>
                  </a:cubicBezTo>
                  <a:cubicBezTo>
                    <a:pt x="81088" y="214612"/>
                    <a:pt x="35932" y="231545"/>
                    <a:pt x="21821" y="192740"/>
                  </a:cubicBezTo>
                  <a:cubicBezTo>
                    <a:pt x="7710" y="153935"/>
                    <a:pt x="-23334" y="-21749"/>
                    <a:pt x="30288" y="2240"/>
                  </a:cubicBez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F63B2C89-A142-4C96-B80E-C2C88064B1AC}"/>
                </a:ext>
              </a:extLst>
            </p:cNvPr>
            <p:cNvSpPr/>
            <p:nvPr/>
          </p:nvSpPr>
          <p:spPr>
            <a:xfrm>
              <a:off x="5281236" y="6840571"/>
              <a:ext cx="230576" cy="140904"/>
            </a:xfrm>
            <a:custGeom>
              <a:avLst/>
              <a:gdLst>
                <a:gd name="connsiteX0" fmla="*/ 230564 w 230576"/>
                <a:gd name="connsiteY0" fmla="*/ 2189 h 140904"/>
                <a:gd name="connsiteX1" fmla="*/ 22284 w 230576"/>
                <a:gd name="connsiteY1" fmla="*/ 37749 h 140904"/>
                <a:gd name="connsiteX2" fmla="*/ 7044 w 230576"/>
                <a:gd name="connsiteY2" fmla="*/ 139349 h 140904"/>
                <a:gd name="connsiteX3" fmla="*/ 32444 w 230576"/>
                <a:gd name="connsiteY3" fmla="*/ 93629 h 140904"/>
                <a:gd name="connsiteX4" fmla="*/ 230564 w 230576"/>
                <a:gd name="connsiteY4" fmla="*/ 2189 h 140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576" h="140904">
                  <a:moveTo>
                    <a:pt x="230564" y="2189"/>
                  </a:moveTo>
                  <a:cubicBezTo>
                    <a:pt x="228871" y="-7124"/>
                    <a:pt x="59537" y="14889"/>
                    <a:pt x="22284" y="37749"/>
                  </a:cubicBezTo>
                  <a:cubicBezTo>
                    <a:pt x="-14969" y="60609"/>
                    <a:pt x="5351" y="130036"/>
                    <a:pt x="7044" y="139349"/>
                  </a:cubicBezTo>
                  <a:cubicBezTo>
                    <a:pt x="8737" y="148662"/>
                    <a:pt x="1117" y="113949"/>
                    <a:pt x="32444" y="93629"/>
                  </a:cubicBezTo>
                  <a:cubicBezTo>
                    <a:pt x="63771" y="73309"/>
                    <a:pt x="232257" y="11502"/>
                    <a:pt x="230564" y="2189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3BE8DF11-B54A-4091-BADB-97983202D47A}"/>
                </a:ext>
              </a:extLst>
            </p:cNvPr>
            <p:cNvSpPr/>
            <p:nvPr/>
          </p:nvSpPr>
          <p:spPr>
            <a:xfrm>
              <a:off x="4696869" y="7020660"/>
              <a:ext cx="551271" cy="565630"/>
            </a:xfrm>
            <a:custGeom>
              <a:avLst/>
              <a:gdLst>
                <a:gd name="connsiteX0" fmla="*/ 550348 w 551271"/>
                <a:gd name="connsiteY0" fmla="*/ 323 h 565630"/>
                <a:gd name="connsiteX1" fmla="*/ 256131 w 551271"/>
                <a:gd name="connsiteY1" fmla="*/ 231040 h 565630"/>
                <a:gd name="connsiteX2" fmla="*/ 86798 w 551271"/>
                <a:gd name="connsiteY2" fmla="*/ 444823 h 565630"/>
                <a:gd name="connsiteX3" fmla="*/ 14 w 551271"/>
                <a:gd name="connsiteY3" fmla="*/ 565473 h 565630"/>
                <a:gd name="connsiteX4" fmla="*/ 80448 w 551271"/>
                <a:gd name="connsiteY4" fmla="*/ 468107 h 565630"/>
                <a:gd name="connsiteX5" fmla="*/ 135481 w 551271"/>
                <a:gd name="connsiteY5" fmla="*/ 370740 h 565630"/>
                <a:gd name="connsiteX6" fmla="*/ 230731 w 551271"/>
                <a:gd name="connsiteY6" fmla="*/ 273373 h 565630"/>
                <a:gd name="connsiteX7" fmla="*/ 345031 w 551271"/>
                <a:gd name="connsiteY7" fmla="*/ 182357 h 565630"/>
                <a:gd name="connsiteX8" fmla="*/ 550348 w 551271"/>
                <a:gd name="connsiteY8" fmla="*/ 323 h 56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1271" h="565630">
                  <a:moveTo>
                    <a:pt x="550348" y="323"/>
                  </a:moveTo>
                  <a:cubicBezTo>
                    <a:pt x="535531" y="8437"/>
                    <a:pt x="333389" y="156957"/>
                    <a:pt x="256131" y="231040"/>
                  </a:cubicBezTo>
                  <a:cubicBezTo>
                    <a:pt x="178873" y="305123"/>
                    <a:pt x="129484" y="389084"/>
                    <a:pt x="86798" y="444823"/>
                  </a:cubicBezTo>
                  <a:cubicBezTo>
                    <a:pt x="44112" y="500562"/>
                    <a:pt x="1072" y="561592"/>
                    <a:pt x="14" y="565473"/>
                  </a:cubicBezTo>
                  <a:cubicBezTo>
                    <a:pt x="-1044" y="569354"/>
                    <a:pt x="57870" y="500562"/>
                    <a:pt x="80448" y="468107"/>
                  </a:cubicBezTo>
                  <a:cubicBezTo>
                    <a:pt x="103026" y="435652"/>
                    <a:pt x="110434" y="403196"/>
                    <a:pt x="135481" y="370740"/>
                  </a:cubicBezTo>
                  <a:cubicBezTo>
                    <a:pt x="160528" y="338284"/>
                    <a:pt x="195806" y="304770"/>
                    <a:pt x="230731" y="273373"/>
                  </a:cubicBezTo>
                  <a:cubicBezTo>
                    <a:pt x="265656" y="241976"/>
                    <a:pt x="345031" y="182357"/>
                    <a:pt x="345031" y="182357"/>
                  </a:cubicBezTo>
                  <a:cubicBezTo>
                    <a:pt x="397595" y="138965"/>
                    <a:pt x="565165" y="-7791"/>
                    <a:pt x="550348" y="3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A5829696-F2F2-46AA-912F-C1954854C865}"/>
                </a:ext>
              </a:extLst>
            </p:cNvPr>
            <p:cNvSpPr/>
            <p:nvPr/>
          </p:nvSpPr>
          <p:spPr>
            <a:xfrm>
              <a:off x="4687016" y="7592089"/>
              <a:ext cx="416373" cy="808681"/>
            </a:xfrm>
            <a:custGeom>
              <a:avLst/>
              <a:gdLst>
                <a:gd name="connsiteX0" fmla="*/ 5634 w 416373"/>
                <a:gd name="connsiteY0" fmla="*/ 13094 h 808681"/>
                <a:gd name="connsiteX1" fmla="*/ 113584 w 416373"/>
                <a:gd name="connsiteY1" fmla="*/ 307311 h 808681"/>
                <a:gd name="connsiteX2" fmla="*/ 200367 w 416373"/>
                <a:gd name="connsiteY2" fmla="*/ 472411 h 808681"/>
                <a:gd name="connsiteX3" fmla="*/ 414151 w 416373"/>
                <a:gd name="connsiteY3" fmla="*/ 806844 h 808681"/>
                <a:gd name="connsiteX4" fmla="*/ 301967 w 416373"/>
                <a:gd name="connsiteY4" fmla="*/ 595178 h 808681"/>
                <a:gd name="connsiteX5" fmla="*/ 143217 w 416373"/>
                <a:gd name="connsiteY5" fmla="*/ 347528 h 808681"/>
                <a:gd name="connsiteX6" fmla="*/ 28917 w 416373"/>
                <a:gd name="connsiteY6" fmla="*/ 80828 h 808681"/>
                <a:gd name="connsiteX7" fmla="*/ 5634 w 416373"/>
                <a:gd name="connsiteY7" fmla="*/ 13094 h 808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6373" h="808681">
                  <a:moveTo>
                    <a:pt x="5634" y="13094"/>
                  </a:moveTo>
                  <a:cubicBezTo>
                    <a:pt x="19745" y="50841"/>
                    <a:pt x="81129" y="230758"/>
                    <a:pt x="113584" y="307311"/>
                  </a:cubicBezTo>
                  <a:cubicBezTo>
                    <a:pt x="146040" y="383864"/>
                    <a:pt x="150273" y="389156"/>
                    <a:pt x="200367" y="472411"/>
                  </a:cubicBezTo>
                  <a:cubicBezTo>
                    <a:pt x="250461" y="555666"/>
                    <a:pt x="397218" y="786383"/>
                    <a:pt x="414151" y="806844"/>
                  </a:cubicBezTo>
                  <a:cubicBezTo>
                    <a:pt x="431084" y="827305"/>
                    <a:pt x="347123" y="671731"/>
                    <a:pt x="301967" y="595178"/>
                  </a:cubicBezTo>
                  <a:cubicBezTo>
                    <a:pt x="256811" y="518625"/>
                    <a:pt x="188725" y="433253"/>
                    <a:pt x="143217" y="347528"/>
                  </a:cubicBezTo>
                  <a:cubicBezTo>
                    <a:pt x="97709" y="261803"/>
                    <a:pt x="52200" y="135861"/>
                    <a:pt x="28917" y="80828"/>
                  </a:cubicBezTo>
                  <a:cubicBezTo>
                    <a:pt x="5634" y="25795"/>
                    <a:pt x="-8477" y="-24653"/>
                    <a:pt x="5634" y="130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C35C956A-3F0A-462A-9BC2-FB79636191CA}"/>
                </a:ext>
              </a:extLst>
            </p:cNvPr>
            <p:cNvSpPr/>
            <p:nvPr/>
          </p:nvSpPr>
          <p:spPr>
            <a:xfrm>
              <a:off x="6578311" y="6776010"/>
              <a:ext cx="1064353" cy="1124286"/>
            </a:xfrm>
            <a:custGeom>
              <a:avLst/>
              <a:gdLst>
                <a:gd name="connsiteX0" fmla="*/ 289 w 1064353"/>
                <a:gd name="connsiteY0" fmla="*/ 1557 h 1124286"/>
                <a:gd name="connsiteX1" fmla="*/ 487122 w 1064353"/>
                <a:gd name="connsiteY1" fmla="*/ 255557 h 1124286"/>
                <a:gd name="connsiteX2" fmla="*/ 808856 w 1064353"/>
                <a:gd name="connsiteY2" fmla="*/ 606923 h 1124286"/>
                <a:gd name="connsiteX3" fmla="*/ 1050156 w 1064353"/>
                <a:gd name="connsiteY3" fmla="*/ 805890 h 1124286"/>
                <a:gd name="connsiteX4" fmla="*/ 1028989 w 1064353"/>
                <a:gd name="connsiteY4" fmla="*/ 983690 h 1124286"/>
                <a:gd name="connsiteX5" fmla="*/ 969722 w 1064353"/>
                <a:gd name="connsiteY5" fmla="*/ 1123390 h 1124286"/>
                <a:gd name="connsiteX6" fmla="*/ 1037456 w 1064353"/>
                <a:gd name="connsiteY6" fmla="*/ 915957 h 1124286"/>
                <a:gd name="connsiteX7" fmla="*/ 999356 w 1064353"/>
                <a:gd name="connsiteY7" fmla="*/ 797423 h 1124286"/>
                <a:gd name="connsiteX8" fmla="*/ 783456 w 1064353"/>
                <a:gd name="connsiteY8" fmla="*/ 585757 h 1124286"/>
                <a:gd name="connsiteX9" fmla="*/ 559089 w 1064353"/>
                <a:gd name="connsiteY9" fmla="*/ 374090 h 1124286"/>
                <a:gd name="connsiteX10" fmla="*/ 289 w 1064353"/>
                <a:gd name="connsiteY10" fmla="*/ 1557 h 112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4353" h="1124286">
                  <a:moveTo>
                    <a:pt x="289" y="1557"/>
                  </a:moveTo>
                  <a:cubicBezTo>
                    <a:pt x="-11705" y="-18198"/>
                    <a:pt x="352361" y="154663"/>
                    <a:pt x="487122" y="255557"/>
                  </a:cubicBezTo>
                  <a:cubicBezTo>
                    <a:pt x="621883" y="356451"/>
                    <a:pt x="715017" y="515201"/>
                    <a:pt x="808856" y="606923"/>
                  </a:cubicBezTo>
                  <a:cubicBezTo>
                    <a:pt x="902695" y="698645"/>
                    <a:pt x="1013467" y="743096"/>
                    <a:pt x="1050156" y="805890"/>
                  </a:cubicBezTo>
                  <a:cubicBezTo>
                    <a:pt x="1086845" y="868685"/>
                    <a:pt x="1042395" y="930773"/>
                    <a:pt x="1028989" y="983690"/>
                  </a:cubicBezTo>
                  <a:cubicBezTo>
                    <a:pt x="1015583" y="1036607"/>
                    <a:pt x="968311" y="1134679"/>
                    <a:pt x="969722" y="1123390"/>
                  </a:cubicBezTo>
                  <a:cubicBezTo>
                    <a:pt x="971133" y="1112101"/>
                    <a:pt x="1032517" y="970285"/>
                    <a:pt x="1037456" y="915957"/>
                  </a:cubicBezTo>
                  <a:cubicBezTo>
                    <a:pt x="1042395" y="861629"/>
                    <a:pt x="1041689" y="852456"/>
                    <a:pt x="999356" y="797423"/>
                  </a:cubicBezTo>
                  <a:cubicBezTo>
                    <a:pt x="957023" y="742390"/>
                    <a:pt x="856834" y="656313"/>
                    <a:pt x="783456" y="585757"/>
                  </a:cubicBezTo>
                  <a:cubicBezTo>
                    <a:pt x="710078" y="515202"/>
                    <a:pt x="685383" y="467929"/>
                    <a:pt x="559089" y="374090"/>
                  </a:cubicBezTo>
                  <a:cubicBezTo>
                    <a:pt x="432795" y="280251"/>
                    <a:pt x="12283" y="21312"/>
                    <a:pt x="289" y="15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211AD508-A345-403B-9932-339F054BF343}"/>
                </a:ext>
              </a:extLst>
            </p:cNvPr>
            <p:cNvSpPr/>
            <p:nvPr/>
          </p:nvSpPr>
          <p:spPr>
            <a:xfrm>
              <a:off x="6984559" y="4786773"/>
              <a:ext cx="1701586" cy="4451350"/>
            </a:xfrm>
            <a:custGeom>
              <a:avLst/>
              <a:gdLst>
                <a:gd name="connsiteX0" fmla="*/ 1639677 w 1701586"/>
                <a:gd name="connsiteY0" fmla="*/ 179863 h 4451350"/>
                <a:gd name="connsiteX1" fmla="*/ 1572300 w 1701586"/>
                <a:gd name="connsiteY1" fmla="*/ 497496 h 4451350"/>
                <a:gd name="connsiteX2" fmla="*/ 1697428 w 1701586"/>
                <a:gd name="connsiteY2" fmla="*/ 324242 h 4451350"/>
                <a:gd name="connsiteX3" fmla="*/ 1658927 w 1701586"/>
                <a:gd name="connsiteY3" fmla="*/ 699627 h 4451350"/>
                <a:gd name="connsiteX4" fmla="*/ 1533799 w 1701586"/>
                <a:gd name="connsiteY4" fmla="*/ 1835408 h 4451350"/>
                <a:gd name="connsiteX5" fmla="*/ 1418296 w 1701586"/>
                <a:gd name="connsiteY5" fmla="*/ 2547678 h 4451350"/>
                <a:gd name="connsiteX6" fmla="*/ 455769 w 1701586"/>
                <a:gd name="connsiteY6" fmla="*/ 4001092 h 4451350"/>
                <a:gd name="connsiteX7" fmla="*/ 13007 w 1701586"/>
                <a:gd name="connsiteY7" fmla="*/ 4424604 h 4451350"/>
                <a:gd name="connsiteX8" fmla="*/ 167012 w 1701586"/>
                <a:gd name="connsiteY8" fmla="*/ 4318726 h 4451350"/>
                <a:gd name="connsiteX9" fmla="*/ 667525 w 1701586"/>
                <a:gd name="connsiteY9" fmla="*/ 3596831 h 4451350"/>
                <a:gd name="connsiteX10" fmla="*/ 1341294 w 1701586"/>
                <a:gd name="connsiteY10" fmla="*/ 2672806 h 4451350"/>
                <a:gd name="connsiteX11" fmla="*/ 1524174 w 1701586"/>
                <a:gd name="connsiteY11" fmla="*/ 1758406 h 4451350"/>
                <a:gd name="connsiteX12" fmla="*/ 1630052 w 1701586"/>
                <a:gd name="connsiteY12" fmla="*/ 112486 h 4451350"/>
                <a:gd name="connsiteX13" fmla="*/ 1639677 w 1701586"/>
                <a:gd name="connsiteY13" fmla="*/ 179863 h 445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01586" h="4451350">
                  <a:moveTo>
                    <a:pt x="1639677" y="179863"/>
                  </a:moveTo>
                  <a:cubicBezTo>
                    <a:pt x="1630052" y="244031"/>
                    <a:pt x="1562675" y="473433"/>
                    <a:pt x="1572300" y="497496"/>
                  </a:cubicBezTo>
                  <a:cubicBezTo>
                    <a:pt x="1581925" y="521559"/>
                    <a:pt x="1682990" y="290554"/>
                    <a:pt x="1697428" y="324242"/>
                  </a:cubicBezTo>
                  <a:cubicBezTo>
                    <a:pt x="1711866" y="357930"/>
                    <a:pt x="1686198" y="447766"/>
                    <a:pt x="1658927" y="699627"/>
                  </a:cubicBezTo>
                  <a:cubicBezTo>
                    <a:pt x="1631656" y="951488"/>
                    <a:pt x="1573904" y="1527399"/>
                    <a:pt x="1533799" y="1835408"/>
                  </a:cubicBezTo>
                  <a:cubicBezTo>
                    <a:pt x="1493694" y="2143417"/>
                    <a:pt x="1597968" y="2186731"/>
                    <a:pt x="1418296" y="2547678"/>
                  </a:cubicBezTo>
                  <a:cubicBezTo>
                    <a:pt x="1238624" y="2908625"/>
                    <a:pt x="689984" y="3688271"/>
                    <a:pt x="455769" y="4001092"/>
                  </a:cubicBezTo>
                  <a:cubicBezTo>
                    <a:pt x="221554" y="4313913"/>
                    <a:pt x="61133" y="4371665"/>
                    <a:pt x="13007" y="4424604"/>
                  </a:cubicBezTo>
                  <a:cubicBezTo>
                    <a:pt x="-35119" y="4477543"/>
                    <a:pt x="57926" y="4456688"/>
                    <a:pt x="167012" y="4318726"/>
                  </a:cubicBezTo>
                  <a:cubicBezTo>
                    <a:pt x="276098" y="4180764"/>
                    <a:pt x="471811" y="3871151"/>
                    <a:pt x="667525" y="3596831"/>
                  </a:cubicBezTo>
                  <a:cubicBezTo>
                    <a:pt x="863239" y="3322511"/>
                    <a:pt x="1198519" y="2979210"/>
                    <a:pt x="1341294" y="2672806"/>
                  </a:cubicBezTo>
                  <a:cubicBezTo>
                    <a:pt x="1484069" y="2366402"/>
                    <a:pt x="1476048" y="2185126"/>
                    <a:pt x="1524174" y="1758406"/>
                  </a:cubicBezTo>
                  <a:cubicBezTo>
                    <a:pt x="1572300" y="1331686"/>
                    <a:pt x="1605989" y="372368"/>
                    <a:pt x="1630052" y="112486"/>
                  </a:cubicBezTo>
                  <a:cubicBezTo>
                    <a:pt x="1654115" y="-147396"/>
                    <a:pt x="1649302" y="115695"/>
                    <a:pt x="1639677" y="1798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46B6142C-FBA3-4EF7-B5AC-141AF5F89177}"/>
                </a:ext>
              </a:extLst>
            </p:cNvPr>
            <p:cNvSpPr/>
            <p:nvPr/>
          </p:nvSpPr>
          <p:spPr>
            <a:xfrm>
              <a:off x="4180672" y="7906487"/>
              <a:ext cx="2880429" cy="1639658"/>
            </a:xfrm>
            <a:custGeom>
              <a:avLst/>
              <a:gdLst>
                <a:gd name="connsiteX0" fmla="*/ 73828 w 2880429"/>
                <a:gd name="connsiteY0" fmla="*/ 100863 h 1639658"/>
                <a:gd name="connsiteX1" fmla="*/ 696128 w 2880429"/>
                <a:gd name="connsiteY1" fmla="*/ 805713 h 1639658"/>
                <a:gd name="connsiteX2" fmla="*/ 1242228 w 2880429"/>
                <a:gd name="connsiteY2" fmla="*/ 1396263 h 1639658"/>
                <a:gd name="connsiteX3" fmla="*/ 1788328 w 2880429"/>
                <a:gd name="connsiteY3" fmla="*/ 1612163 h 1639658"/>
                <a:gd name="connsiteX4" fmla="*/ 2169328 w 2880429"/>
                <a:gd name="connsiteY4" fmla="*/ 1631213 h 1639658"/>
                <a:gd name="connsiteX5" fmla="*/ 2461428 w 2880429"/>
                <a:gd name="connsiteY5" fmla="*/ 1561363 h 1639658"/>
                <a:gd name="connsiteX6" fmla="*/ 2740828 w 2880429"/>
                <a:gd name="connsiteY6" fmla="*/ 1383563 h 1639658"/>
                <a:gd name="connsiteX7" fmla="*/ 2867828 w 2880429"/>
                <a:gd name="connsiteY7" fmla="*/ 1281963 h 1639658"/>
                <a:gd name="connsiteX8" fmla="*/ 2442378 w 2880429"/>
                <a:gd name="connsiteY8" fmla="*/ 1529613 h 1639658"/>
                <a:gd name="connsiteX9" fmla="*/ 1801028 w 2880429"/>
                <a:gd name="connsiteY9" fmla="*/ 1567713 h 1639658"/>
                <a:gd name="connsiteX10" fmla="*/ 1210478 w 2880429"/>
                <a:gd name="connsiteY10" fmla="*/ 1339113 h 1639658"/>
                <a:gd name="connsiteX11" fmla="*/ 804078 w 2880429"/>
                <a:gd name="connsiteY11" fmla="*/ 856513 h 1639658"/>
                <a:gd name="connsiteX12" fmla="*/ 486578 w 2880429"/>
                <a:gd name="connsiteY12" fmla="*/ 488213 h 1639658"/>
                <a:gd name="connsiteX13" fmla="*/ 54778 w 2880429"/>
                <a:gd name="connsiteY13" fmla="*/ 43713 h 1639658"/>
                <a:gd name="connsiteX14" fmla="*/ 73828 w 2880429"/>
                <a:gd name="connsiteY14" fmla="*/ 100863 h 163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80429" h="1639658">
                  <a:moveTo>
                    <a:pt x="73828" y="100863"/>
                  </a:moveTo>
                  <a:cubicBezTo>
                    <a:pt x="180720" y="227863"/>
                    <a:pt x="501395" y="589813"/>
                    <a:pt x="696128" y="805713"/>
                  </a:cubicBezTo>
                  <a:cubicBezTo>
                    <a:pt x="890861" y="1021613"/>
                    <a:pt x="1060195" y="1261855"/>
                    <a:pt x="1242228" y="1396263"/>
                  </a:cubicBezTo>
                  <a:cubicBezTo>
                    <a:pt x="1424261" y="1530671"/>
                    <a:pt x="1633811" y="1573005"/>
                    <a:pt x="1788328" y="1612163"/>
                  </a:cubicBezTo>
                  <a:cubicBezTo>
                    <a:pt x="1942845" y="1651321"/>
                    <a:pt x="2057145" y="1639680"/>
                    <a:pt x="2169328" y="1631213"/>
                  </a:cubicBezTo>
                  <a:cubicBezTo>
                    <a:pt x="2281511" y="1622746"/>
                    <a:pt x="2366178" y="1602638"/>
                    <a:pt x="2461428" y="1561363"/>
                  </a:cubicBezTo>
                  <a:cubicBezTo>
                    <a:pt x="2556678" y="1520088"/>
                    <a:pt x="2673095" y="1430130"/>
                    <a:pt x="2740828" y="1383563"/>
                  </a:cubicBezTo>
                  <a:cubicBezTo>
                    <a:pt x="2808561" y="1336996"/>
                    <a:pt x="2917570" y="1257621"/>
                    <a:pt x="2867828" y="1281963"/>
                  </a:cubicBezTo>
                  <a:cubicBezTo>
                    <a:pt x="2818086" y="1306305"/>
                    <a:pt x="2620178" y="1481988"/>
                    <a:pt x="2442378" y="1529613"/>
                  </a:cubicBezTo>
                  <a:cubicBezTo>
                    <a:pt x="2264578" y="1577238"/>
                    <a:pt x="2006345" y="1599463"/>
                    <a:pt x="1801028" y="1567713"/>
                  </a:cubicBezTo>
                  <a:cubicBezTo>
                    <a:pt x="1595711" y="1535963"/>
                    <a:pt x="1376636" y="1457646"/>
                    <a:pt x="1210478" y="1339113"/>
                  </a:cubicBezTo>
                  <a:cubicBezTo>
                    <a:pt x="1044320" y="1220580"/>
                    <a:pt x="924728" y="998330"/>
                    <a:pt x="804078" y="856513"/>
                  </a:cubicBezTo>
                  <a:cubicBezTo>
                    <a:pt x="683428" y="714696"/>
                    <a:pt x="611461" y="623680"/>
                    <a:pt x="486578" y="488213"/>
                  </a:cubicBezTo>
                  <a:cubicBezTo>
                    <a:pt x="361695" y="352746"/>
                    <a:pt x="119336" y="106155"/>
                    <a:pt x="54778" y="43713"/>
                  </a:cubicBezTo>
                  <a:cubicBezTo>
                    <a:pt x="-9780" y="-18729"/>
                    <a:pt x="-33064" y="-26137"/>
                    <a:pt x="73828" y="1008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3BF8FF88-055E-4011-A93D-DCB0EB82BD70}"/>
                </a:ext>
              </a:extLst>
            </p:cNvPr>
            <p:cNvSpPr/>
            <p:nvPr/>
          </p:nvSpPr>
          <p:spPr>
            <a:xfrm>
              <a:off x="8178775" y="4008080"/>
              <a:ext cx="458330" cy="1275171"/>
            </a:xfrm>
            <a:custGeom>
              <a:avLst/>
              <a:gdLst>
                <a:gd name="connsiteX0" fmla="*/ 25 w 458330"/>
                <a:gd name="connsiteY0" fmla="*/ 40 h 1275171"/>
                <a:gd name="connsiteX1" fmla="*/ 396265 w 458330"/>
                <a:gd name="connsiteY1" fmla="*/ 497880 h 1275171"/>
                <a:gd name="connsiteX2" fmla="*/ 411505 w 458330"/>
                <a:gd name="connsiteY2" fmla="*/ 894120 h 1275171"/>
                <a:gd name="connsiteX3" fmla="*/ 421665 w 458330"/>
                <a:gd name="connsiteY3" fmla="*/ 1275120 h 1275171"/>
                <a:gd name="connsiteX4" fmla="*/ 447065 w 458330"/>
                <a:gd name="connsiteY4" fmla="*/ 868720 h 1275171"/>
                <a:gd name="connsiteX5" fmla="*/ 416585 w 458330"/>
                <a:gd name="connsiteY5" fmla="*/ 472480 h 1275171"/>
                <a:gd name="connsiteX6" fmla="*/ 25 w 458330"/>
                <a:gd name="connsiteY6" fmla="*/ 40 h 1275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8330" h="1275171">
                  <a:moveTo>
                    <a:pt x="25" y="40"/>
                  </a:moveTo>
                  <a:cubicBezTo>
                    <a:pt x="-3362" y="4273"/>
                    <a:pt x="327685" y="348867"/>
                    <a:pt x="396265" y="497880"/>
                  </a:cubicBezTo>
                  <a:cubicBezTo>
                    <a:pt x="464845" y="646893"/>
                    <a:pt x="407272" y="764580"/>
                    <a:pt x="411505" y="894120"/>
                  </a:cubicBezTo>
                  <a:cubicBezTo>
                    <a:pt x="415738" y="1023660"/>
                    <a:pt x="415738" y="1279353"/>
                    <a:pt x="421665" y="1275120"/>
                  </a:cubicBezTo>
                  <a:cubicBezTo>
                    <a:pt x="427592" y="1270887"/>
                    <a:pt x="447912" y="1002493"/>
                    <a:pt x="447065" y="868720"/>
                  </a:cubicBezTo>
                  <a:cubicBezTo>
                    <a:pt x="446218" y="734947"/>
                    <a:pt x="487705" y="617260"/>
                    <a:pt x="416585" y="472480"/>
                  </a:cubicBezTo>
                  <a:cubicBezTo>
                    <a:pt x="345465" y="327700"/>
                    <a:pt x="3412" y="-4193"/>
                    <a:pt x="25" y="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4013A988-EA16-4023-ACEE-E44AA564EB60}"/>
                </a:ext>
              </a:extLst>
            </p:cNvPr>
            <p:cNvSpPr/>
            <p:nvPr/>
          </p:nvSpPr>
          <p:spPr>
            <a:xfrm>
              <a:off x="3208788" y="1206274"/>
              <a:ext cx="1571124" cy="4713072"/>
            </a:xfrm>
            <a:custGeom>
              <a:avLst/>
              <a:gdLst>
                <a:gd name="connsiteX0" fmla="*/ 1498679 w 1571124"/>
                <a:gd name="connsiteY0" fmla="*/ 122993 h 4713072"/>
                <a:gd name="connsiteX1" fmla="*/ 1397079 w 1571124"/>
                <a:gd name="connsiteY1" fmla="*/ 165326 h 4713072"/>
                <a:gd name="connsiteX2" fmla="*/ 660479 w 1571124"/>
                <a:gd name="connsiteY2" fmla="*/ 910393 h 4713072"/>
                <a:gd name="connsiteX3" fmla="*/ 135545 w 1571124"/>
                <a:gd name="connsiteY3" fmla="*/ 2408993 h 4713072"/>
                <a:gd name="connsiteX4" fmla="*/ 93212 w 1571124"/>
                <a:gd name="connsiteY4" fmla="*/ 3399593 h 4713072"/>
                <a:gd name="connsiteX5" fmla="*/ 79 w 1571124"/>
                <a:gd name="connsiteY5" fmla="*/ 3755193 h 4713072"/>
                <a:gd name="connsiteX6" fmla="*/ 110145 w 1571124"/>
                <a:gd name="connsiteY6" fmla="*/ 4195459 h 4713072"/>
                <a:gd name="connsiteX7" fmla="*/ 482679 w 1571124"/>
                <a:gd name="connsiteY7" fmla="*/ 4711926 h 4713072"/>
                <a:gd name="connsiteX8" fmla="*/ 135545 w 1571124"/>
                <a:gd name="connsiteY8" fmla="*/ 4297059 h 4713072"/>
                <a:gd name="connsiteX9" fmla="*/ 93212 w 1571124"/>
                <a:gd name="connsiteY9" fmla="*/ 3154059 h 4713072"/>
                <a:gd name="connsiteX10" fmla="*/ 482679 w 1571124"/>
                <a:gd name="connsiteY10" fmla="*/ 1553859 h 4713072"/>
                <a:gd name="connsiteX11" fmla="*/ 1498679 w 1571124"/>
                <a:gd name="connsiteY11" fmla="*/ 122993 h 4713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71124" h="4713072">
                  <a:moveTo>
                    <a:pt x="1498679" y="122993"/>
                  </a:moveTo>
                  <a:cubicBezTo>
                    <a:pt x="1651079" y="-108429"/>
                    <a:pt x="1536779" y="34093"/>
                    <a:pt x="1397079" y="165326"/>
                  </a:cubicBezTo>
                  <a:cubicBezTo>
                    <a:pt x="1257379" y="296559"/>
                    <a:pt x="870735" y="536449"/>
                    <a:pt x="660479" y="910393"/>
                  </a:cubicBezTo>
                  <a:cubicBezTo>
                    <a:pt x="450223" y="1284338"/>
                    <a:pt x="230089" y="1994126"/>
                    <a:pt x="135545" y="2408993"/>
                  </a:cubicBezTo>
                  <a:cubicBezTo>
                    <a:pt x="41001" y="2823860"/>
                    <a:pt x="115790" y="3175226"/>
                    <a:pt x="93212" y="3399593"/>
                  </a:cubicBezTo>
                  <a:cubicBezTo>
                    <a:pt x="70634" y="3623960"/>
                    <a:pt x="-2743" y="3622549"/>
                    <a:pt x="79" y="3755193"/>
                  </a:cubicBezTo>
                  <a:cubicBezTo>
                    <a:pt x="2901" y="3887837"/>
                    <a:pt x="29712" y="4036004"/>
                    <a:pt x="110145" y="4195459"/>
                  </a:cubicBezTo>
                  <a:cubicBezTo>
                    <a:pt x="190578" y="4354914"/>
                    <a:pt x="478446" y="4694993"/>
                    <a:pt x="482679" y="4711926"/>
                  </a:cubicBezTo>
                  <a:cubicBezTo>
                    <a:pt x="486912" y="4728859"/>
                    <a:pt x="200456" y="4556703"/>
                    <a:pt x="135545" y="4297059"/>
                  </a:cubicBezTo>
                  <a:cubicBezTo>
                    <a:pt x="70634" y="4037415"/>
                    <a:pt x="35356" y="3611259"/>
                    <a:pt x="93212" y="3154059"/>
                  </a:cubicBezTo>
                  <a:cubicBezTo>
                    <a:pt x="151068" y="2696859"/>
                    <a:pt x="244201" y="2061859"/>
                    <a:pt x="482679" y="1553859"/>
                  </a:cubicBezTo>
                  <a:cubicBezTo>
                    <a:pt x="721157" y="1045859"/>
                    <a:pt x="1346279" y="354415"/>
                    <a:pt x="1498679" y="1229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E1ED8721-2B12-4B4D-AEAB-44799CF3FEE9}"/>
                </a:ext>
              </a:extLst>
            </p:cNvPr>
            <p:cNvSpPr/>
            <p:nvPr/>
          </p:nvSpPr>
          <p:spPr>
            <a:xfrm>
              <a:off x="8267800" y="1565104"/>
              <a:ext cx="993972" cy="4058361"/>
            </a:xfrm>
            <a:custGeom>
              <a:avLst/>
              <a:gdLst>
                <a:gd name="connsiteX0" fmla="*/ 301 w 993972"/>
                <a:gd name="connsiteY0" fmla="*/ 3814 h 4058361"/>
                <a:gd name="connsiteX1" fmla="*/ 510440 w 993972"/>
                <a:gd name="connsiteY1" fmla="*/ 773835 h 4058361"/>
                <a:gd name="connsiteX2" fmla="*/ 731821 w 993972"/>
                <a:gd name="connsiteY2" fmla="*/ 1688235 h 4058361"/>
                <a:gd name="connsiteX3" fmla="*/ 905076 w 993972"/>
                <a:gd name="connsiteY3" fmla="*/ 2294627 h 4058361"/>
                <a:gd name="connsiteX4" fmla="*/ 905076 w 993972"/>
                <a:gd name="connsiteY4" fmla="*/ 3026147 h 4058361"/>
                <a:gd name="connsiteX5" fmla="*/ 818448 w 993972"/>
                <a:gd name="connsiteY5" fmla="*/ 3786542 h 4058361"/>
                <a:gd name="connsiteX6" fmla="*/ 664444 w 993972"/>
                <a:gd name="connsiteY6" fmla="*/ 3969422 h 4058361"/>
                <a:gd name="connsiteX7" fmla="*/ 529691 w 993972"/>
                <a:gd name="connsiteY7" fmla="*/ 4056050 h 4058361"/>
                <a:gd name="connsiteX8" fmla="*/ 741446 w 993972"/>
                <a:gd name="connsiteY8" fmla="*/ 3882795 h 4058361"/>
                <a:gd name="connsiteX9" fmla="*/ 991703 w 993972"/>
                <a:gd name="connsiteY9" fmla="*/ 2650761 h 4058361"/>
                <a:gd name="connsiteX10" fmla="*/ 587442 w 993972"/>
                <a:gd name="connsiteY10" fmla="*/ 1101094 h 4058361"/>
                <a:gd name="connsiteX11" fmla="*/ 301 w 993972"/>
                <a:gd name="connsiteY11" fmla="*/ 3814 h 4058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93972" h="4058361">
                  <a:moveTo>
                    <a:pt x="301" y="3814"/>
                  </a:moveTo>
                  <a:cubicBezTo>
                    <a:pt x="-12533" y="-50729"/>
                    <a:pt x="388520" y="493098"/>
                    <a:pt x="510440" y="773835"/>
                  </a:cubicBezTo>
                  <a:cubicBezTo>
                    <a:pt x="632360" y="1054572"/>
                    <a:pt x="666048" y="1434770"/>
                    <a:pt x="731821" y="1688235"/>
                  </a:cubicBezTo>
                  <a:cubicBezTo>
                    <a:pt x="797594" y="1941700"/>
                    <a:pt x="876200" y="2071642"/>
                    <a:pt x="905076" y="2294627"/>
                  </a:cubicBezTo>
                  <a:cubicBezTo>
                    <a:pt x="933952" y="2517612"/>
                    <a:pt x="919514" y="2777495"/>
                    <a:pt x="905076" y="3026147"/>
                  </a:cubicBezTo>
                  <a:cubicBezTo>
                    <a:pt x="890638" y="3274799"/>
                    <a:pt x="858553" y="3629330"/>
                    <a:pt x="818448" y="3786542"/>
                  </a:cubicBezTo>
                  <a:cubicBezTo>
                    <a:pt x="778343" y="3943754"/>
                    <a:pt x="712570" y="3924504"/>
                    <a:pt x="664444" y="3969422"/>
                  </a:cubicBezTo>
                  <a:cubicBezTo>
                    <a:pt x="616318" y="4014340"/>
                    <a:pt x="516857" y="4070488"/>
                    <a:pt x="529691" y="4056050"/>
                  </a:cubicBezTo>
                  <a:cubicBezTo>
                    <a:pt x="542525" y="4041612"/>
                    <a:pt x="664444" y="4117010"/>
                    <a:pt x="741446" y="3882795"/>
                  </a:cubicBezTo>
                  <a:cubicBezTo>
                    <a:pt x="818448" y="3648580"/>
                    <a:pt x="1017370" y="3114378"/>
                    <a:pt x="991703" y="2650761"/>
                  </a:cubicBezTo>
                  <a:cubicBezTo>
                    <a:pt x="966036" y="2187144"/>
                    <a:pt x="751071" y="1539043"/>
                    <a:pt x="587442" y="1101094"/>
                  </a:cubicBezTo>
                  <a:cubicBezTo>
                    <a:pt x="423813" y="663145"/>
                    <a:pt x="13135" y="58357"/>
                    <a:pt x="301" y="38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EB314BD0-6F58-4798-802D-D762A6E3B826}"/>
                </a:ext>
              </a:extLst>
            </p:cNvPr>
            <p:cNvSpPr/>
            <p:nvPr/>
          </p:nvSpPr>
          <p:spPr>
            <a:xfrm>
              <a:off x="8389525" y="4406733"/>
              <a:ext cx="368536" cy="2235456"/>
            </a:xfrm>
            <a:custGeom>
              <a:avLst/>
              <a:gdLst>
                <a:gd name="connsiteX0" fmla="*/ 24225 w 368536"/>
                <a:gd name="connsiteY0" fmla="*/ 38267 h 2235456"/>
                <a:gd name="connsiteX1" fmla="*/ 62325 w 368536"/>
                <a:gd name="connsiteY1" fmla="*/ 89067 h 2235456"/>
                <a:gd name="connsiteX2" fmla="*/ 335375 w 368536"/>
                <a:gd name="connsiteY2" fmla="*/ 597067 h 2235456"/>
                <a:gd name="connsiteX3" fmla="*/ 233775 w 368536"/>
                <a:gd name="connsiteY3" fmla="*/ 1790867 h 2235456"/>
                <a:gd name="connsiteX4" fmla="*/ 163925 w 368536"/>
                <a:gd name="connsiteY4" fmla="*/ 2165517 h 2235456"/>
                <a:gd name="connsiteX5" fmla="*/ 367125 w 368536"/>
                <a:gd name="connsiteY5" fmla="*/ 495467 h 2235456"/>
                <a:gd name="connsiteX6" fmla="*/ 24225 w 368536"/>
                <a:gd name="connsiteY6" fmla="*/ 38267 h 2235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8536" h="2235456">
                  <a:moveTo>
                    <a:pt x="24225" y="38267"/>
                  </a:moveTo>
                  <a:cubicBezTo>
                    <a:pt x="-26575" y="-29466"/>
                    <a:pt x="10467" y="-4066"/>
                    <a:pt x="62325" y="89067"/>
                  </a:cubicBezTo>
                  <a:cubicBezTo>
                    <a:pt x="114183" y="182200"/>
                    <a:pt x="306800" y="313434"/>
                    <a:pt x="335375" y="597067"/>
                  </a:cubicBezTo>
                  <a:cubicBezTo>
                    <a:pt x="363950" y="880700"/>
                    <a:pt x="262350" y="1529459"/>
                    <a:pt x="233775" y="1790867"/>
                  </a:cubicBezTo>
                  <a:cubicBezTo>
                    <a:pt x="205200" y="2052275"/>
                    <a:pt x="141700" y="2381417"/>
                    <a:pt x="163925" y="2165517"/>
                  </a:cubicBezTo>
                  <a:cubicBezTo>
                    <a:pt x="186150" y="1949617"/>
                    <a:pt x="387233" y="854242"/>
                    <a:pt x="367125" y="495467"/>
                  </a:cubicBezTo>
                  <a:cubicBezTo>
                    <a:pt x="347017" y="136692"/>
                    <a:pt x="75025" y="106000"/>
                    <a:pt x="24225" y="382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3ABBA2DA-8313-411F-9FB4-A86472253EF1}"/>
                </a:ext>
              </a:extLst>
            </p:cNvPr>
            <p:cNvSpPr/>
            <p:nvPr/>
          </p:nvSpPr>
          <p:spPr>
            <a:xfrm>
              <a:off x="8470870" y="4578265"/>
              <a:ext cx="920870" cy="2140132"/>
            </a:xfrm>
            <a:custGeom>
              <a:avLst/>
              <a:gdLst>
                <a:gd name="connsiteX0" fmla="*/ 673130 w 920870"/>
                <a:gd name="connsiteY0" fmla="*/ 317585 h 2140132"/>
                <a:gd name="connsiteX1" fmla="*/ 704880 w 920870"/>
                <a:gd name="connsiteY1" fmla="*/ 203285 h 2140132"/>
                <a:gd name="connsiteX2" fmla="*/ 806480 w 920870"/>
                <a:gd name="connsiteY2" fmla="*/ 85 h 2140132"/>
                <a:gd name="connsiteX3" fmla="*/ 920780 w 920870"/>
                <a:gd name="connsiteY3" fmla="*/ 228685 h 2140132"/>
                <a:gd name="connsiteX4" fmla="*/ 787430 w 920870"/>
                <a:gd name="connsiteY4" fmla="*/ 1181185 h 2140132"/>
                <a:gd name="connsiteX5" fmla="*/ 520730 w 920870"/>
                <a:gd name="connsiteY5" fmla="*/ 1790785 h 2140132"/>
                <a:gd name="connsiteX6" fmla="*/ 381030 w 920870"/>
                <a:gd name="connsiteY6" fmla="*/ 1968585 h 2140132"/>
                <a:gd name="connsiteX7" fmla="*/ 30 w 920870"/>
                <a:gd name="connsiteY7" fmla="*/ 2140035 h 2140132"/>
                <a:gd name="connsiteX8" fmla="*/ 361980 w 920870"/>
                <a:gd name="connsiteY8" fmla="*/ 1981285 h 2140132"/>
                <a:gd name="connsiteX9" fmla="*/ 698530 w 920870"/>
                <a:gd name="connsiteY9" fmla="*/ 1365335 h 2140132"/>
                <a:gd name="connsiteX10" fmla="*/ 850930 w 920870"/>
                <a:gd name="connsiteY10" fmla="*/ 609685 h 2140132"/>
                <a:gd name="connsiteX11" fmla="*/ 831880 w 920870"/>
                <a:gd name="connsiteY11" fmla="*/ 133435 h 2140132"/>
                <a:gd name="connsiteX12" fmla="*/ 673130 w 920870"/>
                <a:gd name="connsiteY12" fmla="*/ 317585 h 214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20870" h="2140132">
                  <a:moveTo>
                    <a:pt x="673130" y="317585"/>
                  </a:moveTo>
                  <a:cubicBezTo>
                    <a:pt x="651963" y="329227"/>
                    <a:pt x="682655" y="256202"/>
                    <a:pt x="704880" y="203285"/>
                  </a:cubicBezTo>
                  <a:cubicBezTo>
                    <a:pt x="727105" y="150368"/>
                    <a:pt x="770497" y="-4148"/>
                    <a:pt x="806480" y="85"/>
                  </a:cubicBezTo>
                  <a:cubicBezTo>
                    <a:pt x="842463" y="4318"/>
                    <a:pt x="923955" y="31835"/>
                    <a:pt x="920780" y="228685"/>
                  </a:cubicBezTo>
                  <a:cubicBezTo>
                    <a:pt x="917605" y="425535"/>
                    <a:pt x="854105" y="920835"/>
                    <a:pt x="787430" y="1181185"/>
                  </a:cubicBezTo>
                  <a:cubicBezTo>
                    <a:pt x="720755" y="1441535"/>
                    <a:pt x="588463" y="1659552"/>
                    <a:pt x="520730" y="1790785"/>
                  </a:cubicBezTo>
                  <a:cubicBezTo>
                    <a:pt x="452997" y="1922018"/>
                    <a:pt x="467813" y="1910377"/>
                    <a:pt x="381030" y="1968585"/>
                  </a:cubicBezTo>
                  <a:cubicBezTo>
                    <a:pt x="294247" y="2026793"/>
                    <a:pt x="3205" y="2137918"/>
                    <a:pt x="30" y="2140035"/>
                  </a:cubicBezTo>
                  <a:cubicBezTo>
                    <a:pt x="-3145" y="2142152"/>
                    <a:pt x="245563" y="2110402"/>
                    <a:pt x="361980" y="1981285"/>
                  </a:cubicBezTo>
                  <a:cubicBezTo>
                    <a:pt x="478397" y="1852168"/>
                    <a:pt x="617038" y="1593935"/>
                    <a:pt x="698530" y="1365335"/>
                  </a:cubicBezTo>
                  <a:cubicBezTo>
                    <a:pt x="780022" y="1136735"/>
                    <a:pt x="828705" y="815002"/>
                    <a:pt x="850930" y="609685"/>
                  </a:cubicBezTo>
                  <a:cubicBezTo>
                    <a:pt x="873155" y="404368"/>
                    <a:pt x="863630" y="186352"/>
                    <a:pt x="831880" y="133435"/>
                  </a:cubicBezTo>
                  <a:cubicBezTo>
                    <a:pt x="800130" y="80518"/>
                    <a:pt x="694297" y="305943"/>
                    <a:pt x="673130" y="3175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34041930-282A-495A-A9DA-DA7E217653A1}"/>
                </a:ext>
              </a:extLst>
            </p:cNvPr>
            <p:cNvSpPr/>
            <p:nvPr/>
          </p:nvSpPr>
          <p:spPr>
            <a:xfrm>
              <a:off x="4680112" y="609457"/>
              <a:ext cx="765664" cy="684694"/>
            </a:xfrm>
            <a:custGeom>
              <a:avLst/>
              <a:gdLst>
                <a:gd name="connsiteX0" fmla="*/ 28075 w 765664"/>
                <a:gd name="connsiteY0" fmla="*/ 674594 h 684694"/>
                <a:gd name="connsiteX1" fmla="*/ 183718 w 765664"/>
                <a:gd name="connsiteY1" fmla="*/ 402220 h 684694"/>
                <a:gd name="connsiteX2" fmla="*/ 533914 w 765664"/>
                <a:gd name="connsiteY2" fmla="*/ 246577 h 684694"/>
                <a:gd name="connsiteX3" fmla="*/ 747922 w 765664"/>
                <a:gd name="connsiteY3" fmla="*/ 13113 h 684694"/>
                <a:gd name="connsiteX4" fmla="*/ 28075 w 765664"/>
                <a:gd name="connsiteY4" fmla="*/ 674594 h 6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664" h="684694">
                  <a:moveTo>
                    <a:pt x="28075" y="674594"/>
                  </a:moveTo>
                  <a:cubicBezTo>
                    <a:pt x="-65959" y="739445"/>
                    <a:pt x="99412" y="473556"/>
                    <a:pt x="183718" y="402220"/>
                  </a:cubicBezTo>
                  <a:cubicBezTo>
                    <a:pt x="268025" y="330884"/>
                    <a:pt x="439880" y="311428"/>
                    <a:pt x="533914" y="246577"/>
                  </a:cubicBezTo>
                  <a:cubicBezTo>
                    <a:pt x="627948" y="181726"/>
                    <a:pt x="825743" y="-58223"/>
                    <a:pt x="747922" y="13113"/>
                  </a:cubicBezTo>
                  <a:cubicBezTo>
                    <a:pt x="670101" y="84449"/>
                    <a:pt x="122109" y="609743"/>
                    <a:pt x="28075" y="6745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12EE1F51-EE8C-48E5-82AA-970E51B2E37D}"/>
                </a:ext>
              </a:extLst>
            </p:cNvPr>
            <p:cNvSpPr/>
            <p:nvPr/>
          </p:nvSpPr>
          <p:spPr>
            <a:xfrm>
              <a:off x="5420841" y="65843"/>
              <a:ext cx="2741560" cy="561906"/>
            </a:xfrm>
            <a:custGeom>
              <a:avLst/>
              <a:gdLst>
                <a:gd name="connsiteX0" fmla="*/ 7193 w 2741560"/>
                <a:gd name="connsiteY0" fmla="*/ 517817 h 561906"/>
                <a:gd name="connsiteX1" fmla="*/ 941048 w 2741560"/>
                <a:gd name="connsiteY1" fmla="*/ 70344 h 561906"/>
                <a:gd name="connsiteX2" fmla="*/ 1621985 w 2741560"/>
                <a:gd name="connsiteY2" fmla="*/ 50889 h 561906"/>
                <a:gd name="connsiteX3" fmla="*/ 2711482 w 2741560"/>
                <a:gd name="connsiteY3" fmla="*/ 556727 h 561906"/>
                <a:gd name="connsiteX4" fmla="*/ 2341831 w 2741560"/>
                <a:gd name="connsiteY4" fmla="*/ 303808 h 561906"/>
                <a:gd name="connsiteX5" fmla="*/ 1349610 w 2741560"/>
                <a:gd name="connsiteY5" fmla="*/ 148166 h 561906"/>
                <a:gd name="connsiteX6" fmla="*/ 551942 w 2741560"/>
                <a:gd name="connsiteY6" fmla="*/ 342719 h 561906"/>
                <a:gd name="connsiteX7" fmla="*/ 7193 w 2741560"/>
                <a:gd name="connsiteY7" fmla="*/ 517817 h 56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41560" h="561906">
                  <a:moveTo>
                    <a:pt x="7193" y="517817"/>
                  </a:moveTo>
                  <a:cubicBezTo>
                    <a:pt x="72044" y="472421"/>
                    <a:pt x="671916" y="148165"/>
                    <a:pt x="941048" y="70344"/>
                  </a:cubicBezTo>
                  <a:cubicBezTo>
                    <a:pt x="1210180" y="-7477"/>
                    <a:pt x="1326913" y="-30175"/>
                    <a:pt x="1621985" y="50889"/>
                  </a:cubicBezTo>
                  <a:cubicBezTo>
                    <a:pt x="1917057" y="131953"/>
                    <a:pt x="2591508" y="514574"/>
                    <a:pt x="2711482" y="556727"/>
                  </a:cubicBezTo>
                  <a:cubicBezTo>
                    <a:pt x="2831456" y="598880"/>
                    <a:pt x="2568810" y="371901"/>
                    <a:pt x="2341831" y="303808"/>
                  </a:cubicBezTo>
                  <a:cubicBezTo>
                    <a:pt x="2114852" y="235715"/>
                    <a:pt x="1647925" y="141681"/>
                    <a:pt x="1349610" y="148166"/>
                  </a:cubicBezTo>
                  <a:cubicBezTo>
                    <a:pt x="1051295" y="154651"/>
                    <a:pt x="772436" y="281110"/>
                    <a:pt x="551942" y="342719"/>
                  </a:cubicBezTo>
                  <a:cubicBezTo>
                    <a:pt x="331448" y="404328"/>
                    <a:pt x="-57658" y="563213"/>
                    <a:pt x="7193" y="5178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00E4F2F0-8A3B-4216-AEDB-6E3D42578113}"/>
                </a:ext>
              </a:extLst>
            </p:cNvPr>
            <p:cNvSpPr/>
            <p:nvPr/>
          </p:nvSpPr>
          <p:spPr>
            <a:xfrm>
              <a:off x="8089382" y="533314"/>
              <a:ext cx="268081" cy="981307"/>
            </a:xfrm>
            <a:custGeom>
              <a:avLst/>
              <a:gdLst>
                <a:gd name="connsiteX0" fmla="*/ 518 w 268081"/>
                <a:gd name="connsiteY0" fmla="*/ 86 h 981307"/>
                <a:gd name="connsiteX1" fmla="*/ 241818 w 268081"/>
                <a:gd name="connsiteY1" fmla="*/ 495386 h 981307"/>
                <a:gd name="connsiteX2" fmla="*/ 254518 w 268081"/>
                <a:gd name="connsiteY2" fmla="*/ 850986 h 981307"/>
                <a:gd name="connsiteX3" fmla="*/ 178318 w 268081"/>
                <a:gd name="connsiteY3" fmla="*/ 977986 h 981307"/>
                <a:gd name="connsiteX4" fmla="*/ 178318 w 268081"/>
                <a:gd name="connsiteY4" fmla="*/ 736686 h 981307"/>
                <a:gd name="connsiteX5" fmla="*/ 178318 w 268081"/>
                <a:gd name="connsiteY5" fmla="*/ 457286 h 981307"/>
                <a:gd name="connsiteX6" fmla="*/ 518 w 268081"/>
                <a:gd name="connsiteY6" fmla="*/ 86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081" h="981307">
                  <a:moveTo>
                    <a:pt x="518" y="86"/>
                  </a:moveTo>
                  <a:cubicBezTo>
                    <a:pt x="11101" y="6436"/>
                    <a:pt x="199485" y="353569"/>
                    <a:pt x="241818" y="495386"/>
                  </a:cubicBezTo>
                  <a:cubicBezTo>
                    <a:pt x="284151" y="637203"/>
                    <a:pt x="265101" y="770553"/>
                    <a:pt x="254518" y="850986"/>
                  </a:cubicBezTo>
                  <a:cubicBezTo>
                    <a:pt x="243935" y="931419"/>
                    <a:pt x="191018" y="997036"/>
                    <a:pt x="178318" y="977986"/>
                  </a:cubicBezTo>
                  <a:cubicBezTo>
                    <a:pt x="165618" y="958936"/>
                    <a:pt x="178318" y="736686"/>
                    <a:pt x="178318" y="736686"/>
                  </a:cubicBezTo>
                  <a:cubicBezTo>
                    <a:pt x="178318" y="649903"/>
                    <a:pt x="212185" y="575819"/>
                    <a:pt x="178318" y="457286"/>
                  </a:cubicBezTo>
                  <a:cubicBezTo>
                    <a:pt x="144451" y="338753"/>
                    <a:pt x="-10065" y="-6264"/>
                    <a:pt x="518" y="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103F804A-91F4-407E-A902-3AE4D760E98E}"/>
                </a:ext>
              </a:extLst>
            </p:cNvPr>
            <p:cNvSpPr/>
            <p:nvPr/>
          </p:nvSpPr>
          <p:spPr>
            <a:xfrm>
              <a:off x="6472348" y="6224573"/>
              <a:ext cx="269938" cy="233522"/>
            </a:xfrm>
            <a:custGeom>
              <a:avLst/>
              <a:gdLst>
                <a:gd name="connsiteX0" fmla="*/ 419 w 269938"/>
                <a:gd name="connsiteY0" fmla="*/ 544 h 233522"/>
                <a:gd name="connsiteX1" fmla="*/ 152819 w 269938"/>
                <a:gd name="connsiteY1" fmla="*/ 180460 h 233522"/>
                <a:gd name="connsiteX2" fmla="*/ 269235 w 269938"/>
                <a:gd name="connsiteY2" fmla="*/ 233377 h 233522"/>
                <a:gd name="connsiteX3" fmla="*/ 199385 w 269938"/>
                <a:gd name="connsiteY3" fmla="*/ 195277 h 233522"/>
                <a:gd name="connsiteX4" fmla="*/ 154935 w 269938"/>
                <a:gd name="connsiteY4" fmla="*/ 167760 h 233522"/>
                <a:gd name="connsiteX5" fmla="*/ 108369 w 269938"/>
                <a:gd name="connsiteY5" fmla="*/ 125427 h 233522"/>
                <a:gd name="connsiteX6" fmla="*/ 419 w 269938"/>
                <a:gd name="connsiteY6" fmla="*/ 544 h 23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9938" h="233522">
                  <a:moveTo>
                    <a:pt x="419" y="544"/>
                  </a:moveTo>
                  <a:cubicBezTo>
                    <a:pt x="7827" y="9716"/>
                    <a:pt x="108016" y="141655"/>
                    <a:pt x="152819" y="180460"/>
                  </a:cubicBezTo>
                  <a:cubicBezTo>
                    <a:pt x="197622" y="219265"/>
                    <a:pt x="261474" y="230908"/>
                    <a:pt x="269235" y="233377"/>
                  </a:cubicBezTo>
                  <a:cubicBezTo>
                    <a:pt x="276996" y="235847"/>
                    <a:pt x="218435" y="206213"/>
                    <a:pt x="199385" y="195277"/>
                  </a:cubicBezTo>
                  <a:cubicBezTo>
                    <a:pt x="180335" y="184341"/>
                    <a:pt x="170104" y="179402"/>
                    <a:pt x="154935" y="167760"/>
                  </a:cubicBezTo>
                  <a:cubicBezTo>
                    <a:pt x="139766" y="156118"/>
                    <a:pt x="130947" y="150121"/>
                    <a:pt x="108369" y="125427"/>
                  </a:cubicBezTo>
                  <a:cubicBezTo>
                    <a:pt x="85791" y="100733"/>
                    <a:pt x="-6989" y="-8628"/>
                    <a:pt x="419" y="5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E435521A-2A5B-411E-A092-BA749549BBFE}"/>
                </a:ext>
              </a:extLst>
            </p:cNvPr>
            <p:cNvSpPr/>
            <p:nvPr/>
          </p:nvSpPr>
          <p:spPr>
            <a:xfrm>
              <a:off x="7200079" y="7238455"/>
              <a:ext cx="360855" cy="780963"/>
            </a:xfrm>
            <a:custGeom>
              <a:avLst/>
              <a:gdLst>
                <a:gd name="connsiteX0" fmla="*/ 2938 w 360855"/>
                <a:gd name="connsiteY0" fmla="*/ 9012 h 780963"/>
                <a:gd name="connsiteX1" fmla="*/ 45271 w 360855"/>
                <a:gd name="connsiteY1" fmla="*/ 36528 h 780963"/>
                <a:gd name="connsiteX2" fmla="*/ 301388 w 360855"/>
                <a:gd name="connsiteY2" fmla="*/ 290528 h 780963"/>
                <a:gd name="connsiteX3" fmla="*/ 360654 w 360855"/>
                <a:gd name="connsiteY3" fmla="*/ 442928 h 780963"/>
                <a:gd name="connsiteX4" fmla="*/ 320438 w 360855"/>
                <a:gd name="connsiteY4" fmla="*/ 601678 h 780963"/>
                <a:gd name="connsiteX5" fmla="*/ 311971 w 360855"/>
                <a:gd name="connsiteY5" fmla="*/ 726562 h 780963"/>
                <a:gd name="connsiteX6" fmla="*/ 311971 w 360855"/>
                <a:gd name="connsiteY6" fmla="*/ 779478 h 780963"/>
                <a:gd name="connsiteX7" fmla="*/ 256938 w 360855"/>
                <a:gd name="connsiteY7" fmla="*/ 673645 h 780963"/>
                <a:gd name="connsiteX8" fmla="*/ 121471 w 360855"/>
                <a:gd name="connsiteY8" fmla="*/ 580512 h 780963"/>
                <a:gd name="connsiteX9" fmla="*/ 220954 w 360855"/>
                <a:gd name="connsiteY9" fmla="*/ 449278 h 780963"/>
                <a:gd name="connsiteX10" fmla="*/ 212488 w 360855"/>
                <a:gd name="connsiteY10" fmla="*/ 396362 h 780963"/>
                <a:gd name="connsiteX11" fmla="*/ 85488 w 360855"/>
                <a:gd name="connsiteY11" fmla="*/ 351912 h 780963"/>
                <a:gd name="connsiteX12" fmla="*/ 96071 w 360855"/>
                <a:gd name="connsiteY12" fmla="*/ 252428 h 780963"/>
                <a:gd name="connsiteX13" fmla="*/ 98188 w 360855"/>
                <a:gd name="connsiteY13" fmla="*/ 214328 h 780963"/>
                <a:gd name="connsiteX14" fmla="*/ 81254 w 360855"/>
                <a:gd name="connsiteY14" fmla="*/ 108495 h 780963"/>
                <a:gd name="connsiteX15" fmla="*/ 2938 w 360855"/>
                <a:gd name="connsiteY15" fmla="*/ 9012 h 78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0855" h="780963">
                  <a:moveTo>
                    <a:pt x="2938" y="9012"/>
                  </a:moveTo>
                  <a:cubicBezTo>
                    <a:pt x="-3059" y="-2982"/>
                    <a:pt x="-4471" y="-10391"/>
                    <a:pt x="45271" y="36528"/>
                  </a:cubicBezTo>
                  <a:cubicBezTo>
                    <a:pt x="95013" y="83447"/>
                    <a:pt x="248824" y="222795"/>
                    <a:pt x="301388" y="290528"/>
                  </a:cubicBezTo>
                  <a:cubicBezTo>
                    <a:pt x="353952" y="358261"/>
                    <a:pt x="357479" y="391070"/>
                    <a:pt x="360654" y="442928"/>
                  </a:cubicBezTo>
                  <a:cubicBezTo>
                    <a:pt x="363829" y="494786"/>
                    <a:pt x="328552" y="554406"/>
                    <a:pt x="320438" y="601678"/>
                  </a:cubicBezTo>
                  <a:cubicBezTo>
                    <a:pt x="312324" y="648950"/>
                    <a:pt x="313382" y="696929"/>
                    <a:pt x="311971" y="726562"/>
                  </a:cubicBezTo>
                  <a:cubicBezTo>
                    <a:pt x="310560" y="756195"/>
                    <a:pt x="321143" y="788297"/>
                    <a:pt x="311971" y="779478"/>
                  </a:cubicBezTo>
                  <a:cubicBezTo>
                    <a:pt x="302799" y="770659"/>
                    <a:pt x="288688" y="706806"/>
                    <a:pt x="256938" y="673645"/>
                  </a:cubicBezTo>
                  <a:cubicBezTo>
                    <a:pt x="225188" y="640484"/>
                    <a:pt x="127468" y="617907"/>
                    <a:pt x="121471" y="580512"/>
                  </a:cubicBezTo>
                  <a:cubicBezTo>
                    <a:pt x="115474" y="543118"/>
                    <a:pt x="205785" y="479969"/>
                    <a:pt x="220954" y="449278"/>
                  </a:cubicBezTo>
                  <a:cubicBezTo>
                    <a:pt x="236123" y="418587"/>
                    <a:pt x="235066" y="412590"/>
                    <a:pt x="212488" y="396362"/>
                  </a:cubicBezTo>
                  <a:cubicBezTo>
                    <a:pt x="189910" y="380134"/>
                    <a:pt x="104891" y="375901"/>
                    <a:pt x="85488" y="351912"/>
                  </a:cubicBezTo>
                  <a:cubicBezTo>
                    <a:pt x="66085" y="327923"/>
                    <a:pt x="93954" y="275359"/>
                    <a:pt x="96071" y="252428"/>
                  </a:cubicBezTo>
                  <a:cubicBezTo>
                    <a:pt x="98188" y="229497"/>
                    <a:pt x="100658" y="238317"/>
                    <a:pt x="98188" y="214328"/>
                  </a:cubicBezTo>
                  <a:cubicBezTo>
                    <a:pt x="95719" y="190339"/>
                    <a:pt x="95365" y="137423"/>
                    <a:pt x="81254" y="108495"/>
                  </a:cubicBezTo>
                  <a:cubicBezTo>
                    <a:pt x="67143" y="79567"/>
                    <a:pt x="8935" y="21006"/>
                    <a:pt x="2938" y="901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375614C4-03FE-468F-9F88-5DF756D1651D}"/>
                </a:ext>
              </a:extLst>
            </p:cNvPr>
            <p:cNvSpPr/>
            <p:nvPr/>
          </p:nvSpPr>
          <p:spPr>
            <a:xfrm>
              <a:off x="5114753" y="6971272"/>
              <a:ext cx="261326" cy="250451"/>
            </a:xfrm>
            <a:custGeom>
              <a:avLst/>
              <a:gdLst>
                <a:gd name="connsiteX0" fmla="*/ 172 w 261326"/>
                <a:gd name="connsiteY0" fmla="*/ 59766 h 250451"/>
                <a:gd name="connsiteX1" fmla="*/ 249410 w 261326"/>
                <a:gd name="connsiteY1" fmla="*/ 1028 h 250451"/>
                <a:gd name="connsiteX2" fmla="*/ 222422 w 261326"/>
                <a:gd name="connsiteY2" fmla="*/ 116916 h 250451"/>
                <a:gd name="connsiteX3" fmla="*/ 230360 w 261326"/>
                <a:gd name="connsiteY3" fmla="*/ 228041 h 250451"/>
                <a:gd name="connsiteX4" fmla="*/ 243060 w 261326"/>
                <a:gd name="connsiteY4" fmla="*/ 250266 h 250451"/>
                <a:gd name="connsiteX5" fmla="*/ 209722 w 261326"/>
                <a:gd name="connsiteY5" fmla="*/ 223278 h 250451"/>
                <a:gd name="connsiteX6" fmla="*/ 209722 w 261326"/>
                <a:gd name="connsiteY6" fmla="*/ 83578 h 250451"/>
                <a:gd name="connsiteX7" fmla="*/ 209722 w 261326"/>
                <a:gd name="connsiteY7" fmla="*/ 53416 h 250451"/>
                <a:gd name="connsiteX8" fmla="*/ 172 w 261326"/>
                <a:gd name="connsiteY8" fmla="*/ 59766 h 250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1326" h="250451">
                  <a:moveTo>
                    <a:pt x="172" y="59766"/>
                  </a:moveTo>
                  <a:cubicBezTo>
                    <a:pt x="6787" y="51035"/>
                    <a:pt x="212368" y="-8497"/>
                    <a:pt x="249410" y="1028"/>
                  </a:cubicBezTo>
                  <a:cubicBezTo>
                    <a:pt x="286452" y="10553"/>
                    <a:pt x="225597" y="79081"/>
                    <a:pt x="222422" y="116916"/>
                  </a:cubicBezTo>
                  <a:cubicBezTo>
                    <a:pt x="219247" y="154751"/>
                    <a:pt x="226920" y="205816"/>
                    <a:pt x="230360" y="228041"/>
                  </a:cubicBezTo>
                  <a:cubicBezTo>
                    <a:pt x="233800" y="250266"/>
                    <a:pt x="246500" y="251060"/>
                    <a:pt x="243060" y="250266"/>
                  </a:cubicBezTo>
                  <a:cubicBezTo>
                    <a:pt x="239620" y="249472"/>
                    <a:pt x="215278" y="251059"/>
                    <a:pt x="209722" y="223278"/>
                  </a:cubicBezTo>
                  <a:cubicBezTo>
                    <a:pt x="204166" y="195497"/>
                    <a:pt x="209722" y="83578"/>
                    <a:pt x="209722" y="83578"/>
                  </a:cubicBezTo>
                  <a:cubicBezTo>
                    <a:pt x="209722" y="55268"/>
                    <a:pt x="239885" y="59237"/>
                    <a:pt x="209722" y="53416"/>
                  </a:cubicBezTo>
                  <a:cubicBezTo>
                    <a:pt x="179559" y="47595"/>
                    <a:pt x="-6443" y="68497"/>
                    <a:pt x="172" y="59766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4C856283-7952-425A-8646-871D628E1F04}"/>
                </a:ext>
              </a:extLst>
            </p:cNvPr>
            <p:cNvSpPr/>
            <p:nvPr/>
          </p:nvSpPr>
          <p:spPr>
            <a:xfrm>
              <a:off x="6920024" y="8124431"/>
              <a:ext cx="891504" cy="1135849"/>
            </a:xfrm>
            <a:custGeom>
              <a:avLst/>
              <a:gdLst>
                <a:gd name="connsiteX0" fmla="*/ 887936 w 891504"/>
                <a:gd name="connsiteY0" fmla="*/ 13729 h 1135849"/>
                <a:gd name="connsiteX1" fmla="*/ 486616 w 891504"/>
                <a:gd name="connsiteY1" fmla="*/ 597929 h 1135849"/>
                <a:gd name="connsiteX2" fmla="*/ 278336 w 891504"/>
                <a:gd name="connsiteY2" fmla="*/ 902729 h 1135849"/>
                <a:gd name="connsiteX3" fmla="*/ 14176 w 891504"/>
                <a:gd name="connsiteY3" fmla="*/ 1121169 h 1135849"/>
                <a:gd name="connsiteX4" fmla="*/ 70056 w 891504"/>
                <a:gd name="connsiteY4" fmla="*/ 1070369 h 1135849"/>
                <a:gd name="connsiteX5" fmla="*/ 359616 w 891504"/>
                <a:gd name="connsiteY5" fmla="*/ 704609 h 1135849"/>
                <a:gd name="connsiteX6" fmla="*/ 598376 w 891504"/>
                <a:gd name="connsiteY6" fmla="*/ 338849 h 1135849"/>
                <a:gd name="connsiteX7" fmla="*/ 679656 w 891504"/>
                <a:gd name="connsiteY7" fmla="*/ 196609 h 1135849"/>
                <a:gd name="connsiteX8" fmla="*/ 887936 w 891504"/>
                <a:gd name="connsiteY8" fmla="*/ 13729 h 113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504" h="1135849">
                  <a:moveTo>
                    <a:pt x="887936" y="13729"/>
                  </a:moveTo>
                  <a:cubicBezTo>
                    <a:pt x="855763" y="80616"/>
                    <a:pt x="486616" y="597929"/>
                    <a:pt x="486616" y="597929"/>
                  </a:cubicBezTo>
                  <a:cubicBezTo>
                    <a:pt x="385016" y="746096"/>
                    <a:pt x="357076" y="815522"/>
                    <a:pt x="278336" y="902729"/>
                  </a:cubicBezTo>
                  <a:cubicBezTo>
                    <a:pt x="199596" y="989936"/>
                    <a:pt x="48889" y="1093229"/>
                    <a:pt x="14176" y="1121169"/>
                  </a:cubicBezTo>
                  <a:cubicBezTo>
                    <a:pt x="-20537" y="1149109"/>
                    <a:pt x="12483" y="1139796"/>
                    <a:pt x="70056" y="1070369"/>
                  </a:cubicBezTo>
                  <a:cubicBezTo>
                    <a:pt x="127629" y="1000942"/>
                    <a:pt x="271563" y="826529"/>
                    <a:pt x="359616" y="704609"/>
                  </a:cubicBezTo>
                  <a:cubicBezTo>
                    <a:pt x="447669" y="582689"/>
                    <a:pt x="545036" y="423516"/>
                    <a:pt x="598376" y="338849"/>
                  </a:cubicBezTo>
                  <a:cubicBezTo>
                    <a:pt x="651716" y="254182"/>
                    <a:pt x="633936" y="249949"/>
                    <a:pt x="679656" y="196609"/>
                  </a:cubicBezTo>
                  <a:cubicBezTo>
                    <a:pt x="725376" y="143269"/>
                    <a:pt x="920109" y="-53158"/>
                    <a:pt x="887936" y="1372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0B9B72C2-C0B0-4AFB-9E45-FD443F965597}"/>
                </a:ext>
              </a:extLst>
            </p:cNvPr>
            <p:cNvSpPr/>
            <p:nvPr/>
          </p:nvSpPr>
          <p:spPr>
            <a:xfrm>
              <a:off x="6663267" y="5890667"/>
              <a:ext cx="937705" cy="114266"/>
            </a:xfrm>
            <a:custGeom>
              <a:avLst/>
              <a:gdLst>
                <a:gd name="connsiteX0" fmla="*/ 0 w 937705"/>
                <a:gd name="connsiteY0" fmla="*/ 103733 h 114266"/>
                <a:gd name="connsiteX1" fmla="*/ 182033 w 937705"/>
                <a:gd name="connsiteY1" fmla="*/ 107966 h 114266"/>
                <a:gd name="connsiteX2" fmla="*/ 535516 w 937705"/>
                <a:gd name="connsiteY2" fmla="*/ 112200 h 114266"/>
                <a:gd name="connsiteX3" fmla="*/ 704850 w 937705"/>
                <a:gd name="connsiteY3" fmla="*/ 71983 h 114266"/>
                <a:gd name="connsiteX4" fmla="*/ 836083 w 937705"/>
                <a:gd name="connsiteY4" fmla="*/ 40233 h 114266"/>
                <a:gd name="connsiteX5" fmla="*/ 937683 w 937705"/>
                <a:gd name="connsiteY5" fmla="*/ 16 h 114266"/>
                <a:gd name="connsiteX6" fmla="*/ 827616 w 937705"/>
                <a:gd name="connsiteY6" fmla="*/ 36000 h 114266"/>
                <a:gd name="connsiteX7" fmla="*/ 641350 w 937705"/>
                <a:gd name="connsiteY7" fmla="*/ 84683 h 114266"/>
                <a:gd name="connsiteX8" fmla="*/ 425450 w 937705"/>
                <a:gd name="connsiteY8" fmla="*/ 103733 h 114266"/>
                <a:gd name="connsiteX9" fmla="*/ 0 w 937705"/>
                <a:gd name="connsiteY9" fmla="*/ 103733 h 114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7705" h="114266">
                  <a:moveTo>
                    <a:pt x="0" y="103733"/>
                  </a:moveTo>
                  <a:lnTo>
                    <a:pt x="182033" y="107966"/>
                  </a:lnTo>
                  <a:cubicBezTo>
                    <a:pt x="271286" y="109377"/>
                    <a:pt x="448380" y="118197"/>
                    <a:pt x="535516" y="112200"/>
                  </a:cubicBezTo>
                  <a:cubicBezTo>
                    <a:pt x="622652" y="106203"/>
                    <a:pt x="654756" y="83977"/>
                    <a:pt x="704850" y="71983"/>
                  </a:cubicBezTo>
                  <a:cubicBezTo>
                    <a:pt x="754945" y="59988"/>
                    <a:pt x="797278" y="52227"/>
                    <a:pt x="836083" y="40233"/>
                  </a:cubicBezTo>
                  <a:cubicBezTo>
                    <a:pt x="874888" y="28239"/>
                    <a:pt x="939094" y="721"/>
                    <a:pt x="937683" y="16"/>
                  </a:cubicBezTo>
                  <a:cubicBezTo>
                    <a:pt x="936272" y="-689"/>
                    <a:pt x="877005" y="21889"/>
                    <a:pt x="827616" y="36000"/>
                  </a:cubicBezTo>
                  <a:cubicBezTo>
                    <a:pt x="778227" y="50111"/>
                    <a:pt x="708378" y="73394"/>
                    <a:pt x="641350" y="84683"/>
                  </a:cubicBezTo>
                  <a:cubicBezTo>
                    <a:pt x="574322" y="95972"/>
                    <a:pt x="531636" y="103028"/>
                    <a:pt x="425450" y="103733"/>
                  </a:cubicBezTo>
                  <a:lnTo>
                    <a:pt x="0" y="1037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6DD0547F-E66D-422E-9385-78C8640CB713}"/>
                </a:ext>
              </a:extLst>
            </p:cNvPr>
            <p:cNvSpPr/>
            <p:nvPr/>
          </p:nvSpPr>
          <p:spPr>
            <a:xfrm>
              <a:off x="4182532" y="5943913"/>
              <a:ext cx="1163154" cy="120365"/>
            </a:xfrm>
            <a:custGeom>
              <a:avLst/>
              <a:gdLst>
                <a:gd name="connsiteX0" fmla="*/ 1 w 1163154"/>
                <a:gd name="connsiteY0" fmla="*/ 14504 h 120365"/>
                <a:gd name="connsiteX1" fmla="*/ 313268 w 1163154"/>
                <a:gd name="connsiteY1" fmla="*/ 1804 h 120365"/>
                <a:gd name="connsiteX2" fmla="*/ 495301 w 1163154"/>
                <a:gd name="connsiteY2" fmla="*/ 58954 h 120365"/>
                <a:gd name="connsiteX3" fmla="*/ 776818 w 1163154"/>
                <a:gd name="connsiteY3" fmla="*/ 116104 h 120365"/>
                <a:gd name="connsiteX4" fmla="*/ 1043518 w 1163154"/>
                <a:gd name="connsiteY4" fmla="*/ 107637 h 120365"/>
                <a:gd name="connsiteX5" fmla="*/ 1157818 w 1163154"/>
                <a:gd name="connsiteY5" fmla="*/ 120337 h 120365"/>
                <a:gd name="connsiteX6" fmla="*/ 884768 w 1163154"/>
                <a:gd name="connsiteY6" fmla="*/ 103404 h 120365"/>
                <a:gd name="connsiteX7" fmla="*/ 601135 w 1163154"/>
                <a:gd name="connsiteY7" fmla="*/ 88587 h 120365"/>
                <a:gd name="connsiteX8" fmla="*/ 309035 w 1163154"/>
                <a:gd name="connsiteY8" fmla="*/ 16620 h 120365"/>
                <a:gd name="connsiteX9" fmla="*/ 1 w 1163154"/>
                <a:gd name="connsiteY9" fmla="*/ 14504 h 120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63154" h="120365">
                  <a:moveTo>
                    <a:pt x="1" y="14504"/>
                  </a:moveTo>
                  <a:cubicBezTo>
                    <a:pt x="707" y="12035"/>
                    <a:pt x="230718" y="-5604"/>
                    <a:pt x="313268" y="1804"/>
                  </a:cubicBezTo>
                  <a:cubicBezTo>
                    <a:pt x="395818" y="9212"/>
                    <a:pt x="418043" y="39904"/>
                    <a:pt x="495301" y="58954"/>
                  </a:cubicBezTo>
                  <a:cubicBezTo>
                    <a:pt x="572559" y="78004"/>
                    <a:pt x="685449" y="107990"/>
                    <a:pt x="776818" y="116104"/>
                  </a:cubicBezTo>
                  <a:cubicBezTo>
                    <a:pt x="868187" y="124218"/>
                    <a:pt x="980018" y="106932"/>
                    <a:pt x="1043518" y="107637"/>
                  </a:cubicBezTo>
                  <a:cubicBezTo>
                    <a:pt x="1107018" y="108342"/>
                    <a:pt x="1184276" y="121043"/>
                    <a:pt x="1157818" y="120337"/>
                  </a:cubicBezTo>
                  <a:cubicBezTo>
                    <a:pt x="1131360" y="119632"/>
                    <a:pt x="884768" y="103404"/>
                    <a:pt x="884768" y="103404"/>
                  </a:cubicBezTo>
                  <a:cubicBezTo>
                    <a:pt x="791988" y="98112"/>
                    <a:pt x="697090" y="103051"/>
                    <a:pt x="601135" y="88587"/>
                  </a:cubicBezTo>
                  <a:cubicBezTo>
                    <a:pt x="505180" y="74123"/>
                    <a:pt x="406401" y="30731"/>
                    <a:pt x="309035" y="16620"/>
                  </a:cubicBezTo>
                  <a:cubicBezTo>
                    <a:pt x="211669" y="2509"/>
                    <a:pt x="-705" y="16973"/>
                    <a:pt x="1" y="145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C665BB60-C5DD-445B-916F-7D90EA3C8EED}"/>
                </a:ext>
              </a:extLst>
            </p:cNvPr>
            <p:cNvSpPr/>
            <p:nvPr/>
          </p:nvSpPr>
          <p:spPr>
            <a:xfrm>
              <a:off x="5505937" y="6480353"/>
              <a:ext cx="192210" cy="426429"/>
            </a:xfrm>
            <a:custGeom>
              <a:avLst/>
              <a:gdLst>
                <a:gd name="connsiteX0" fmla="*/ 183663 w 192210"/>
                <a:gd name="connsiteY0" fmla="*/ 424214 h 426429"/>
                <a:gd name="connsiteX1" fmla="*/ 56663 w 192210"/>
                <a:gd name="connsiteY1" fmla="*/ 314147 h 426429"/>
                <a:gd name="connsiteX2" fmla="*/ 1630 w 192210"/>
                <a:gd name="connsiteY2" fmla="*/ 212547 h 426429"/>
                <a:gd name="connsiteX3" fmla="*/ 31263 w 192210"/>
                <a:gd name="connsiteY3" fmla="*/ 119414 h 426429"/>
                <a:gd name="connsiteX4" fmla="*/ 192130 w 192210"/>
                <a:gd name="connsiteY4" fmla="*/ 880 h 426429"/>
                <a:gd name="connsiteX5" fmla="*/ 52430 w 192210"/>
                <a:gd name="connsiteY5" fmla="*/ 72847 h 426429"/>
                <a:gd name="connsiteX6" fmla="*/ 14330 w 192210"/>
                <a:gd name="connsiteY6" fmla="*/ 208314 h 426429"/>
                <a:gd name="connsiteX7" fmla="*/ 183663 w 192210"/>
                <a:gd name="connsiteY7" fmla="*/ 424214 h 426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2210" h="426429">
                  <a:moveTo>
                    <a:pt x="183663" y="424214"/>
                  </a:moveTo>
                  <a:cubicBezTo>
                    <a:pt x="190718" y="441853"/>
                    <a:pt x="87002" y="349425"/>
                    <a:pt x="56663" y="314147"/>
                  </a:cubicBezTo>
                  <a:cubicBezTo>
                    <a:pt x="26324" y="278869"/>
                    <a:pt x="5863" y="245002"/>
                    <a:pt x="1630" y="212547"/>
                  </a:cubicBezTo>
                  <a:cubicBezTo>
                    <a:pt x="-2603" y="180091"/>
                    <a:pt x="-487" y="154692"/>
                    <a:pt x="31263" y="119414"/>
                  </a:cubicBezTo>
                  <a:cubicBezTo>
                    <a:pt x="63013" y="84136"/>
                    <a:pt x="188602" y="8641"/>
                    <a:pt x="192130" y="880"/>
                  </a:cubicBezTo>
                  <a:cubicBezTo>
                    <a:pt x="195658" y="-6881"/>
                    <a:pt x="82063" y="38275"/>
                    <a:pt x="52430" y="72847"/>
                  </a:cubicBezTo>
                  <a:cubicBezTo>
                    <a:pt x="22797" y="107419"/>
                    <a:pt x="-6131" y="152575"/>
                    <a:pt x="14330" y="208314"/>
                  </a:cubicBezTo>
                  <a:cubicBezTo>
                    <a:pt x="34791" y="264053"/>
                    <a:pt x="176608" y="406575"/>
                    <a:pt x="183663" y="4242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9FBCE5B4-6B20-4091-B0DD-652EA79DB4FB}"/>
                </a:ext>
              </a:extLst>
            </p:cNvPr>
            <p:cNvSpPr/>
            <p:nvPr/>
          </p:nvSpPr>
          <p:spPr>
            <a:xfrm>
              <a:off x="6053087" y="6370892"/>
              <a:ext cx="43067" cy="540747"/>
            </a:xfrm>
            <a:custGeom>
              <a:avLst/>
              <a:gdLst>
                <a:gd name="connsiteX0" fmla="*/ 42913 w 43067"/>
                <a:gd name="connsiteY0" fmla="*/ 275 h 540747"/>
                <a:gd name="connsiteX1" fmla="*/ 17513 w 43067"/>
                <a:gd name="connsiteY1" fmla="*/ 207708 h 540747"/>
                <a:gd name="connsiteX2" fmla="*/ 580 w 43067"/>
                <a:gd name="connsiteY2" fmla="*/ 343175 h 540747"/>
                <a:gd name="connsiteX3" fmla="*/ 38680 w 43067"/>
                <a:gd name="connsiteY3" fmla="*/ 537908 h 540747"/>
                <a:gd name="connsiteX4" fmla="*/ 25980 w 43067"/>
                <a:gd name="connsiteY4" fmla="*/ 453241 h 540747"/>
                <a:gd name="connsiteX5" fmla="*/ 580 w 43067"/>
                <a:gd name="connsiteY5" fmla="*/ 372808 h 540747"/>
                <a:gd name="connsiteX6" fmla="*/ 25980 w 43067"/>
                <a:gd name="connsiteY6" fmla="*/ 254275 h 540747"/>
                <a:gd name="connsiteX7" fmla="*/ 42913 w 43067"/>
                <a:gd name="connsiteY7" fmla="*/ 275 h 54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067" h="540747">
                  <a:moveTo>
                    <a:pt x="42913" y="275"/>
                  </a:moveTo>
                  <a:cubicBezTo>
                    <a:pt x="41502" y="-7486"/>
                    <a:pt x="24568" y="150558"/>
                    <a:pt x="17513" y="207708"/>
                  </a:cubicBezTo>
                  <a:cubicBezTo>
                    <a:pt x="10458" y="264858"/>
                    <a:pt x="-2948" y="288142"/>
                    <a:pt x="580" y="343175"/>
                  </a:cubicBezTo>
                  <a:cubicBezTo>
                    <a:pt x="4108" y="398208"/>
                    <a:pt x="34447" y="519564"/>
                    <a:pt x="38680" y="537908"/>
                  </a:cubicBezTo>
                  <a:cubicBezTo>
                    <a:pt x="42913" y="556252"/>
                    <a:pt x="32330" y="480758"/>
                    <a:pt x="25980" y="453241"/>
                  </a:cubicBezTo>
                  <a:cubicBezTo>
                    <a:pt x="19630" y="425724"/>
                    <a:pt x="580" y="405969"/>
                    <a:pt x="580" y="372808"/>
                  </a:cubicBezTo>
                  <a:cubicBezTo>
                    <a:pt x="580" y="339647"/>
                    <a:pt x="16102" y="314953"/>
                    <a:pt x="25980" y="254275"/>
                  </a:cubicBezTo>
                  <a:cubicBezTo>
                    <a:pt x="35858" y="193597"/>
                    <a:pt x="44324" y="8036"/>
                    <a:pt x="42913" y="2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AFE96ECF-D410-4816-A183-CF3F2ED84EC7}"/>
                </a:ext>
              </a:extLst>
            </p:cNvPr>
            <p:cNvSpPr/>
            <p:nvPr/>
          </p:nvSpPr>
          <p:spPr>
            <a:xfrm>
              <a:off x="6199810" y="5822841"/>
              <a:ext cx="99552" cy="617836"/>
            </a:xfrm>
            <a:custGeom>
              <a:avLst/>
              <a:gdLst>
                <a:gd name="connsiteX0" fmla="*/ 99390 w 99552"/>
                <a:gd name="connsiteY0" fmla="*/ 109 h 617836"/>
                <a:gd name="connsiteX1" fmla="*/ 29540 w 99552"/>
                <a:gd name="connsiteY1" fmla="*/ 289034 h 617836"/>
                <a:gd name="connsiteX2" fmla="*/ 23190 w 99552"/>
                <a:gd name="connsiteY2" fmla="*/ 396984 h 617836"/>
                <a:gd name="connsiteX3" fmla="*/ 64465 w 99552"/>
                <a:gd name="connsiteY3" fmla="*/ 616059 h 617836"/>
                <a:gd name="connsiteX4" fmla="*/ 20015 w 99552"/>
                <a:gd name="connsiteY4" fmla="*/ 495409 h 617836"/>
                <a:gd name="connsiteX5" fmla="*/ 7315 w 99552"/>
                <a:gd name="connsiteY5" fmla="*/ 403334 h 617836"/>
                <a:gd name="connsiteX6" fmla="*/ 7315 w 99552"/>
                <a:gd name="connsiteY6" fmla="*/ 323959 h 617836"/>
                <a:gd name="connsiteX7" fmla="*/ 99390 w 99552"/>
                <a:gd name="connsiteY7" fmla="*/ 109 h 61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552" h="617836">
                  <a:moveTo>
                    <a:pt x="99390" y="109"/>
                  </a:moveTo>
                  <a:cubicBezTo>
                    <a:pt x="103094" y="-5712"/>
                    <a:pt x="42240" y="222888"/>
                    <a:pt x="29540" y="289034"/>
                  </a:cubicBezTo>
                  <a:cubicBezTo>
                    <a:pt x="16840" y="355180"/>
                    <a:pt x="17369" y="342480"/>
                    <a:pt x="23190" y="396984"/>
                  </a:cubicBezTo>
                  <a:cubicBezTo>
                    <a:pt x="29011" y="451488"/>
                    <a:pt x="64994" y="599655"/>
                    <a:pt x="64465" y="616059"/>
                  </a:cubicBezTo>
                  <a:cubicBezTo>
                    <a:pt x="63936" y="632463"/>
                    <a:pt x="29540" y="530863"/>
                    <a:pt x="20015" y="495409"/>
                  </a:cubicBezTo>
                  <a:cubicBezTo>
                    <a:pt x="10490" y="459955"/>
                    <a:pt x="9432" y="431909"/>
                    <a:pt x="7315" y="403334"/>
                  </a:cubicBezTo>
                  <a:cubicBezTo>
                    <a:pt x="5198" y="374759"/>
                    <a:pt x="-8031" y="389576"/>
                    <a:pt x="7315" y="323959"/>
                  </a:cubicBezTo>
                  <a:cubicBezTo>
                    <a:pt x="22661" y="258342"/>
                    <a:pt x="95686" y="5930"/>
                    <a:pt x="99390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1AA64D71-0A97-4EC0-BDEF-CD40A6102B5F}"/>
                </a:ext>
              </a:extLst>
            </p:cNvPr>
            <p:cNvSpPr/>
            <p:nvPr/>
          </p:nvSpPr>
          <p:spPr>
            <a:xfrm>
              <a:off x="7522567" y="7094825"/>
              <a:ext cx="634865" cy="385338"/>
            </a:xfrm>
            <a:custGeom>
              <a:avLst/>
              <a:gdLst>
                <a:gd name="connsiteX0" fmla="*/ 630833 w 634865"/>
                <a:gd name="connsiteY0" fmla="*/ 242 h 385338"/>
                <a:gd name="connsiteX1" fmla="*/ 499600 w 634865"/>
                <a:gd name="connsiteY1" fmla="*/ 233075 h 385338"/>
                <a:gd name="connsiteX2" fmla="*/ 342966 w 634865"/>
                <a:gd name="connsiteY2" fmla="*/ 330442 h 385338"/>
                <a:gd name="connsiteX3" fmla="*/ 224433 w 634865"/>
                <a:gd name="connsiteY3" fmla="*/ 381242 h 385338"/>
                <a:gd name="connsiteX4" fmla="*/ 66 w 634865"/>
                <a:gd name="connsiteY4" fmla="*/ 381242 h 385338"/>
                <a:gd name="connsiteX5" fmla="*/ 203266 w 634865"/>
                <a:gd name="connsiteY5" fmla="*/ 372775 h 385338"/>
                <a:gd name="connsiteX6" fmla="*/ 414933 w 634865"/>
                <a:gd name="connsiteY6" fmla="*/ 326208 h 385338"/>
                <a:gd name="connsiteX7" fmla="*/ 584266 w 634865"/>
                <a:gd name="connsiteY7" fmla="*/ 190742 h 385338"/>
                <a:gd name="connsiteX8" fmla="*/ 630833 w 634865"/>
                <a:gd name="connsiteY8" fmla="*/ 242 h 385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4865" h="385338">
                  <a:moveTo>
                    <a:pt x="630833" y="242"/>
                  </a:moveTo>
                  <a:cubicBezTo>
                    <a:pt x="616722" y="7297"/>
                    <a:pt x="547578" y="178042"/>
                    <a:pt x="499600" y="233075"/>
                  </a:cubicBezTo>
                  <a:cubicBezTo>
                    <a:pt x="451622" y="288108"/>
                    <a:pt x="388827" y="305748"/>
                    <a:pt x="342966" y="330442"/>
                  </a:cubicBezTo>
                  <a:cubicBezTo>
                    <a:pt x="297105" y="355136"/>
                    <a:pt x="281583" y="372775"/>
                    <a:pt x="224433" y="381242"/>
                  </a:cubicBezTo>
                  <a:cubicBezTo>
                    <a:pt x="167283" y="389709"/>
                    <a:pt x="3594" y="382653"/>
                    <a:pt x="66" y="381242"/>
                  </a:cubicBezTo>
                  <a:cubicBezTo>
                    <a:pt x="-3462" y="379831"/>
                    <a:pt x="134122" y="381947"/>
                    <a:pt x="203266" y="372775"/>
                  </a:cubicBezTo>
                  <a:cubicBezTo>
                    <a:pt x="272410" y="363603"/>
                    <a:pt x="351433" y="356547"/>
                    <a:pt x="414933" y="326208"/>
                  </a:cubicBezTo>
                  <a:cubicBezTo>
                    <a:pt x="478433" y="295869"/>
                    <a:pt x="548283" y="239425"/>
                    <a:pt x="584266" y="190742"/>
                  </a:cubicBezTo>
                  <a:cubicBezTo>
                    <a:pt x="620249" y="142059"/>
                    <a:pt x="644944" y="-6813"/>
                    <a:pt x="630833" y="2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2B678F0E-BD71-47C0-A5B7-693C4EFE3003}"/>
                </a:ext>
              </a:extLst>
            </p:cNvPr>
            <p:cNvSpPr/>
            <p:nvPr/>
          </p:nvSpPr>
          <p:spPr>
            <a:xfrm>
              <a:off x="5294225" y="6735935"/>
              <a:ext cx="230636" cy="94565"/>
            </a:xfrm>
            <a:custGeom>
              <a:avLst/>
              <a:gdLst>
                <a:gd name="connsiteX0" fmla="*/ 230275 w 230636"/>
                <a:gd name="connsiteY0" fmla="*/ 93490 h 94565"/>
                <a:gd name="connsiteX1" fmla="*/ 147725 w 230636"/>
                <a:gd name="connsiteY1" fmla="*/ 10940 h 94565"/>
                <a:gd name="connsiteX2" fmla="*/ 27075 w 230636"/>
                <a:gd name="connsiteY2" fmla="*/ 7765 h 94565"/>
                <a:gd name="connsiteX3" fmla="*/ 4850 w 230636"/>
                <a:gd name="connsiteY3" fmla="*/ 74440 h 94565"/>
                <a:gd name="connsiteX4" fmla="*/ 96925 w 230636"/>
                <a:gd name="connsiteY4" fmla="*/ 83965 h 94565"/>
                <a:gd name="connsiteX5" fmla="*/ 115975 w 230636"/>
                <a:gd name="connsiteY5" fmla="*/ 61740 h 94565"/>
                <a:gd name="connsiteX6" fmla="*/ 230275 w 230636"/>
                <a:gd name="connsiteY6" fmla="*/ 93490 h 9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636" h="94565">
                  <a:moveTo>
                    <a:pt x="230275" y="93490"/>
                  </a:moveTo>
                  <a:cubicBezTo>
                    <a:pt x="235567" y="85023"/>
                    <a:pt x="181592" y="25228"/>
                    <a:pt x="147725" y="10940"/>
                  </a:cubicBezTo>
                  <a:cubicBezTo>
                    <a:pt x="113858" y="-3348"/>
                    <a:pt x="50887" y="-2818"/>
                    <a:pt x="27075" y="7765"/>
                  </a:cubicBezTo>
                  <a:cubicBezTo>
                    <a:pt x="3263" y="18348"/>
                    <a:pt x="-6792" y="61740"/>
                    <a:pt x="4850" y="74440"/>
                  </a:cubicBezTo>
                  <a:cubicBezTo>
                    <a:pt x="16492" y="87140"/>
                    <a:pt x="78404" y="86082"/>
                    <a:pt x="96925" y="83965"/>
                  </a:cubicBezTo>
                  <a:cubicBezTo>
                    <a:pt x="115446" y="81848"/>
                    <a:pt x="99042" y="65973"/>
                    <a:pt x="115975" y="61740"/>
                  </a:cubicBezTo>
                  <a:cubicBezTo>
                    <a:pt x="132908" y="57507"/>
                    <a:pt x="224983" y="101957"/>
                    <a:pt x="230275" y="93490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C7C22A2F-CAB2-4130-BC61-9A15C2EF1556}"/>
                </a:ext>
              </a:extLst>
            </p:cNvPr>
            <p:cNvSpPr/>
            <p:nvPr/>
          </p:nvSpPr>
          <p:spPr>
            <a:xfrm>
              <a:off x="4349944" y="5651282"/>
              <a:ext cx="531659" cy="296599"/>
            </a:xfrm>
            <a:custGeom>
              <a:avLst/>
              <a:gdLst>
                <a:gd name="connsiteX0" fmla="*/ 2981 w 531659"/>
                <a:gd name="connsiteY0" fmla="*/ 90706 h 296599"/>
                <a:gd name="connsiteX1" fmla="*/ 193481 w 531659"/>
                <a:gd name="connsiteY1" fmla="*/ 9743 h 296599"/>
                <a:gd name="connsiteX2" fmla="*/ 260156 w 531659"/>
                <a:gd name="connsiteY2" fmla="*/ 14506 h 296599"/>
                <a:gd name="connsiteX3" fmla="*/ 261744 w 531659"/>
                <a:gd name="connsiteY3" fmla="*/ 127218 h 296599"/>
                <a:gd name="connsiteX4" fmla="*/ 353819 w 531659"/>
                <a:gd name="connsiteY4" fmla="*/ 216118 h 296599"/>
                <a:gd name="connsiteX5" fmla="*/ 531619 w 531659"/>
                <a:gd name="connsiteY5" fmla="*/ 293906 h 296599"/>
                <a:gd name="connsiteX6" fmla="*/ 368106 w 531659"/>
                <a:gd name="connsiteY6" fmla="*/ 266918 h 296599"/>
                <a:gd name="connsiteX7" fmla="*/ 160144 w 531659"/>
                <a:gd name="connsiteY7" fmla="*/ 154206 h 296599"/>
                <a:gd name="connsiteX8" fmla="*/ 115694 w 531659"/>
                <a:gd name="connsiteY8" fmla="*/ 122456 h 296599"/>
                <a:gd name="connsiteX9" fmla="*/ 79181 w 531659"/>
                <a:gd name="connsiteY9" fmla="*/ 87531 h 296599"/>
                <a:gd name="connsiteX10" fmla="*/ 2981 w 531659"/>
                <a:gd name="connsiteY10" fmla="*/ 90706 h 296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1659" h="296599">
                  <a:moveTo>
                    <a:pt x="2981" y="90706"/>
                  </a:moveTo>
                  <a:cubicBezTo>
                    <a:pt x="22031" y="77741"/>
                    <a:pt x="150619" y="22443"/>
                    <a:pt x="193481" y="9743"/>
                  </a:cubicBezTo>
                  <a:cubicBezTo>
                    <a:pt x="236344" y="-2957"/>
                    <a:pt x="248779" y="-5073"/>
                    <a:pt x="260156" y="14506"/>
                  </a:cubicBezTo>
                  <a:cubicBezTo>
                    <a:pt x="271533" y="34085"/>
                    <a:pt x="246134" y="93616"/>
                    <a:pt x="261744" y="127218"/>
                  </a:cubicBezTo>
                  <a:cubicBezTo>
                    <a:pt x="277354" y="160820"/>
                    <a:pt x="308840" y="188337"/>
                    <a:pt x="353819" y="216118"/>
                  </a:cubicBezTo>
                  <a:cubicBezTo>
                    <a:pt x="398798" y="243899"/>
                    <a:pt x="529238" y="285440"/>
                    <a:pt x="531619" y="293906"/>
                  </a:cubicBezTo>
                  <a:cubicBezTo>
                    <a:pt x="534000" y="302372"/>
                    <a:pt x="430018" y="290201"/>
                    <a:pt x="368106" y="266918"/>
                  </a:cubicBezTo>
                  <a:cubicBezTo>
                    <a:pt x="306194" y="243635"/>
                    <a:pt x="202213" y="178283"/>
                    <a:pt x="160144" y="154206"/>
                  </a:cubicBezTo>
                  <a:cubicBezTo>
                    <a:pt x="118075" y="130129"/>
                    <a:pt x="129188" y="133569"/>
                    <a:pt x="115694" y="122456"/>
                  </a:cubicBezTo>
                  <a:cubicBezTo>
                    <a:pt x="102200" y="111344"/>
                    <a:pt x="96643" y="94675"/>
                    <a:pt x="79181" y="87531"/>
                  </a:cubicBezTo>
                  <a:cubicBezTo>
                    <a:pt x="61719" y="80387"/>
                    <a:pt x="-16069" y="103671"/>
                    <a:pt x="2981" y="907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BAB716D3-3BEF-419E-B4A5-AFCD0663E756}"/>
                </a:ext>
              </a:extLst>
            </p:cNvPr>
            <p:cNvSpPr/>
            <p:nvPr/>
          </p:nvSpPr>
          <p:spPr>
            <a:xfrm>
              <a:off x="7260674" y="5649763"/>
              <a:ext cx="399519" cy="168037"/>
            </a:xfrm>
            <a:custGeom>
              <a:avLst/>
              <a:gdLst>
                <a:gd name="connsiteX0" fmla="*/ 5314 w 399519"/>
                <a:gd name="connsiteY0" fmla="*/ 150 h 168037"/>
                <a:gd name="connsiteX1" fmla="*/ 100564 w 399519"/>
                <a:gd name="connsiteY1" fmla="*/ 76350 h 168037"/>
                <a:gd name="connsiteX2" fmla="*/ 222801 w 399519"/>
                <a:gd name="connsiteY2" fmla="*/ 139850 h 168037"/>
                <a:gd name="connsiteX3" fmla="*/ 324401 w 399519"/>
                <a:gd name="connsiteY3" fmla="*/ 166837 h 168037"/>
                <a:gd name="connsiteX4" fmla="*/ 391076 w 399519"/>
                <a:gd name="connsiteY4" fmla="*/ 163662 h 168037"/>
                <a:gd name="connsiteX5" fmla="*/ 384726 w 399519"/>
                <a:gd name="connsiteY5" fmla="*/ 154137 h 168037"/>
                <a:gd name="connsiteX6" fmla="*/ 265664 w 399519"/>
                <a:gd name="connsiteY6" fmla="*/ 96987 h 168037"/>
                <a:gd name="connsiteX7" fmla="*/ 5314 w 399519"/>
                <a:gd name="connsiteY7" fmla="*/ 150 h 16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9519" h="168037">
                  <a:moveTo>
                    <a:pt x="5314" y="150"/>
                  </a:moveTo>
                  <a:cubicBezTo>
                    <a:pt x="-22203" y="-3290"/>
                    <a:pt x="64316" y="53067"/>
                    <a:pt x="100564" y="76350"/>
                  </a:cubicBezTo>
                  <a:cubicBezTo>
                    <a:pt x="136812" y="99633"/>
                    <a:pt x="185495" y="124769"/>
                    <a:pt x="222801" y="139850"/>
                  </a:cubicBezTo>
                  <a:cubicBezTo>
                    <a:pt x="260107" y="154931"/>
                    <a:pt x="296355" y="162868"/>
                    <a:pt x="324401" y="166837"/>
                  </a:cubicBezTo>
                  <a:cubicBezTo>
                    <a:pt x="352447" y="170806"/>
                    <a:pt x="391076" y="163662"/>
                    <a:pt x="391076" y="163662"/>
                  </a:cubicBezTo>
                  <a:cubicBezTo>
                    <a:pt x="401130" y="161545"/>
                    <a:pt x="405628" y="165250"/>
                    <a:pt x="384726" y="154137"/>
                  </a:cubicBezTo>
                  <a:cubicBezTo>
                    <a:pt x="363824" y="143025"/>
                    <a:pt x="327577" y="123181"/>
                    <a:pt x="265664" y="96987"/>
                  </a:cubicBezTo>
                  <a:cubicBezTo>
                    <a:pt x="203751" y="70793"/>
                    <a:pt x="32831" y="3590"/>
                    <a:pt x="5314" y="1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73C69B00-B698-4231-84E6-FA40C6268F1F}"/>
                </a:ext>
              </a:extLst>
            </p:cNvPr>
            <p:cNvSpPr/>
            <p:nvPr/>
          </p:nvSpPr>
          <p:spPr>
            <a:xfrm>
              <a:off x="6581959" y="5767917"/>
              <a:ext cx="226904" cy="181388"/>
            </a:xfrm>
            <a:custGeom>
              <a:avLst/>
              <a:gdLst>
                <a:gd name="connsiteX0" fmla="*/ 218891 w 226904"/>
                <a:gd name="connsiteY0" fmla="*/ 112183 h 181388"/>
                <a:gd name="connsiteX1" fmla="*/ 19924 w 226904"/>
                <a:gd name="connsiteY1" fmla="*/ 177800 h 181388"/>
                <a:gd name="connsiteX2" fmla="*/ 19924 w 226904"/>
                <a:gd name="connsiteY2" fmla="*/ 160866 h 181388"/>
                <a:gd name="connsiteX3" fmla="*/ 134224 w 226904"/>
                <a:gd name="connsiteY3" fmla="*/ 61383 h 181388"/>
                <a:gd name="connsiteX4" fmla="*/ 182908 w 226904"/>
                <a:gd name="connsiteY4" fmla="*/ 0 h 181388"/>
                <a:gd name="connsiteX5" fmla="*/ 187141 w 226904"/>
                <a:gd name="connsiteY5" fmla="*/ 61383 h 181388"/>
                <a:gd name="connsiteX6" fmla="*/ 218891 w 226904"/>
                <a:gd name="connsiteY6" fmla="*/ 112183 h 181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904" h="181388">
                  <a:moveTo>
                    <a:pt x="218891" y="112183"/>
                  </a:moveTo>
                  <a:cubicBezTo>
                    <a:pt x="191022" y="131586"/>
                    <a:pt x="53085" y="169686"/>
                    <a:pt x="19924" y="177800"/>
                  </a:cubicBezTo>
                  <a:cubicBezTo>
                    <a:pt x="-13237" y="185914"/>
                    <a:pt x="874" y="180269"/>
                    <a:pt x="19924" y="160866"/>
                  </a:cubicBezTo>
                  <a:cubicBezTo>
                    <a:pt x="38974" y="141463"/>
                    <a:pt x="107060" y="88194"/>
                    <a:pt x="134224" y="61383"/>
                  </a:cubicBezTo>
                  <a:cubicBezTo>
                    <a:pt x="161388" y="34572"/>
                    <a:pt x="174089" y="0"/>
                    <a:pt x="182908" y="0"/>
                  </a:cubicBezTo>
                  <a:cubicBezTo>
                    <a:pt x="191727" y="0"/>
                    <a:pt x="180791" y="41628"/>
                    <a:pt x="187141" y="61383"/>
                  </a:cubicBezTo>
                  <a:cubicBezTo>
                    <a:pt x="193491" y="81138"/>
                    <a:pt x="246760" y="92780"/>
                    <a:pt x="218891" y="1121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FC1715F5-5DD3-462E-8BB0-7AB73FE10FDB}"/>
                </a:ext>
              </a:extLst>
            </p:cNvPr>
            <p:cNvSpPr/>
            <p:nvPr/>
          </p:nvSpPr>
          <p:spPr>
            <a:xfrm>
              <a:off x="5141931" y="5771724"/>
              <a:ext cx="253607" cy="201620"/>
            </a:xfrm>
            <a:custGeom>
              <a:avLst/>
              <a:gdLst>
                <a:gd name="connsiteX0" fmla="*/ 3686 w 253607"/>
                <a:gd name="connsiteY0" fmla="*/ 2543 h 201620"/>
                <a:gd name="connsiteX1" fmla="*/ 209002 w 253607"/>
                <a:gd name="connsiteY1" fmla="*/ 163409 h 201620"/>
                <a:gd name="connsiteX2" fmla="*/ 251336 w 253607"/>
                <a:gd name="connsiteY2" fmla="*/ 201509 h 201620"/>
                <a:gd name="connsiteX3" fmla="*/ 166669 w 253607"/>
                <a:gd name="connsiteY3" fmla="*/ 157059 h 201620"/>
                <a:gd name="connsiteX4" fmla="*/ 82002 w 253607"/>
                <a:gd name="connsiteY4" fmla="*/ 70276 h 201620"/>
                <a:gd name="connsiteX5" fmla="*/ 3686 w 253607"/>
                <a:gd name="connsiteY5" fmla="*/ 2543 h 20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607" h="201620">
                  <a:moveTo>
                    <a:pt x="3686" y="2543"/>
                  </a:moveTo>
                  <a:cubicBezTo>
                    <a:pt x="24853" y="18065"/>
                    <a:pt x="167727" y="130248"/>
                    <a:pt x="209002" y="163409"/>
                  </a:cubicBezTo>
                  <a:cubicBezTo>
                    <a:pt x="250277" y="196570"/>
                    <a:pt x="258391" y="202567"/>
                    <a:pt x="251336" y="201509"/>
                  </a:cubicBezTo>
                  <a:cubicBezTo>
                    <a:pt x="244281" y="200451"/>
                    <a:pt x="194891" y="178931"/>
                    <a:pt x="166669" y="157059"/>
                  </a:cubicBezTo>
                  <a:cubicBezTo>
                    <a:pt x="138447" y="135187"/>
                    <a:pt x="105638" y="93912"/>
                    <a:pt x="82002" y="70276"/>
                  </a:cubicBezTo>
                  <a:cubicBezTo>
                    <a:pt x="58366" y="46640"/>
                    <a:pt x="-17481" y="-12979"/>
                    <a:pt x="3686" y="25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5A5AD04A-801D-4424-A953-8CDA9B92F1DB}"/>
                </a:ext>
              </a:extLst>
            </p:cNvPr>
            <p:cNvSpPr/>
            <p:nvPr/>
          </p:nvSpPr>
          <p:spPr>
            <a:xfrm>
              <a:off x="4181247" y="5735260"/>
              <a:ext cx="263855" cy="77698"/>
            </a:xfrm>
            <a:custGeom>
              <a:avLst/>
              <a:gdLst>
                <a:gd name="connsiteX0" fmla="*/ 179616 w 263855"/>
                <a:gd name="connsiteY0" fmla="*/ 70228 h 77698"/>
                <a:gd name="connsiteX1" fmla="*/ 112941 w 263855"/>
                <a:gd name="connsiteY1" fmla="*/ 71815 h 77698"/>
                <a:gd name="connsiteX2" fmla="*/ 228 w 263855"/>
                <a:gd name="connsiteY2" fmla="*/ 8315 h 77698"/>
                <a:gd name="connsiteX3" fmla="*/ 144691 w 263855"/>
                <a:gd name="connsiteY3" fmla="*/ 30540 h 77698"/>
                <a:gd name="connsiteX4" fmla="*/ 206603 w 263855"/>
                <a:gd name="connsiteY4" fmla="*/ 14665 h 77698"/>
                <a:gd name="connsiteX5" fmla="*/ 263753 w 263855"/>
                <a:gd name="connsiteY5" fmla="*/ 378 h 77698"/>
                <a:gd name="connsiteX6" fmla="*/ 219303 w 263855"/>
                <a:gd name="connsiteY6" fmla="*/ 30540 h 77698"/>
                <a:gd name="connsiteX7" fmla="*/ 179616 w 263855"/>
                <a:gd name="connsiteY7" fmla="*/ 70228 h 7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855" h="77698">
                  <a:moveTo>
                    <a:pt x="179616" y="70228"/>
                  </a:moveTo>
                  <a:cubicBezTo>
                    <a:pt x="161889" y="77107"/>
                    <a:pt x="142839" y="82134"/>
                    <a:pt x="112941" y="71815"/>
                  </a:cubicBezTo>
                  <a:cubicBezTo>
                    <a:pt x="83043" y="61496"/>
                    <a:pt x="-5064" y="15194"/>
                    <a:pt x="228" y="8315"/>
                  </a:cubicBezTo>
                  <a:cubicBezTo>
                    <a:pt x="5520" y="1436"/>
                    <a:pt x="110295" y="29482"/>
                    <a:pt x="144691" y="30540"/>
                  </a:cubicBezTo>
                  <a:cubicBezTo>
                    <a:pt x="179087" y="31598"/>
                    <a:pt x="206603" y="14665"/>
                    <a:pt x="206603" y="14665"/>
                  </a:cubicBezTo>
                  <a:cubicBezTo>
                    <a:pt x="226447" y="9638"/>
                    <a:pt x="261636" y="-2268"/>
                    <a:pt x="263753" y="378"/>
                  </a:cubicBezTo>
                  <a:cubicBezTo>
                    <a:pt x="265870" y="3024"/>
                    <a:pt x="234649" y="21015"/>
                    <a:pt x="219303" y="30540"/>
                  </a:cubicBezTo>
                  <a:cubicBezTo>
                    <a:pt x="203957" y="40065"/>
                    <a:pt x="197343" y="63349"/>
                    <a:pt x="179616" y="702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91BB8870-31EF-43EA-8083-B57E0836E03E}"/>
                </a:ext>
              </a:extLst>
            </p:cNvPr>
            <p:cNvSpPr/>
            <p:nvPr/>
          </p:nvSpPr>
          <p:spPr>
            <a:xfrm>
              <a:off x="4058580" y="5847569"/>
              <a:ext cx="242524" cy="115272"/>
            </a:xfrm>
            <a:custGeom>
              <a:avLst/>
              <a:gdLst>
                <a:gd name="connsiteX0" fmla="*/ 241958 w 242524"/>
                <a:gd name="connsiteY0" fmla="*/ 113494 h 115272"/>
                <a:gd name="connsiteX1" fmla="*/ 94320 w 242524"/>
                <a:gd name="connsiteY1" fmla="*/ 49994 h 115272"/>
                <a:gd name="connsiteX2" fmla="*/ 658 w 242524"/>
                <a:gd name="connsiteY2" fmla="*/ 781 h 115272"/>
                <a:gd name="connsiteX3" fmla="*/ 140358 w 242524"/>
                <a:gd name="connsiteY3" fmla="*/ 89681 h 115272"/>
                <a:gd name="connsiteX4" fmla="*/ 241958 w 242524"/>
                <a:gd name="connsiteY4" fmla="*/ 113494 h 11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24" h="115272">
                  <a:moveTo>
                    <a:pt x="241958" y="113494"/>
                  </a:moveTo>
                  <a:cubicBezTo>
                    <a:pt x="234285" y="106879"/>
                    <a:pt x="134537" y="68779"/>
                    <a:pt x="94320" y="49994"/>
                  </a:cubicBezTo>
                  <a:cubicBezTo>
                    <a:pt x="54103" y="31209"/>
                    <a:pt x="-7015" y="-5834"/>
                    <a:pt x="658" y="781"/>
                  </a:cubicBezTo>
                  <a:cubicBezTo>
                    <a:pt x="8331" y="7395"/>
                    <a:pt x="103316" y="71954"/>
                    <a:pt x="140358" y="89681"/>
                  </a:cubicBezTo>
                  <a:cubicBezTo>
                    <a:pt x="177400" y="107408"/>
                    <a:pt x="249631" y="120109"/>
                    <a:pt x="241958" y="1134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DE8D9B22-6824-4FC3-B7DB-366768574DE1}"/>
                </a:ext>
              </a:extLst>
            </p:cNvPr>
            <p:cNvSpPr/>
            <p:nvPr/>
          </p:nvSpPr>
          <p:spPr>
            <a:xfrm>
              <a:off x="4416364" y="5806768"/>
              <a:ext cx="209619" cy="84155"/>
            </a:xfrm>
            <a:custGeom>
              <a:avLst/>
              <a:gdLst>
                <a:gd name="connsiteX0" fmla="*/ 209611 w 209619"/>
                <a:gd name="connsiteY0" fmla="*/ 16182 h 84155"/>
                <a:gd name="connsiteX1" fmla="*/ 138174 w 209619"/>
                <a:gd name="connsiteY1" fmla="*/ 60632 h 84155"/>
                <a:gd name="connsiteX2" fmla="*/ 90549 w 209619"/>
                <a:gd name="connsiteY2" fmla="*/ 81270 h 84155"/>
                <a:gd name="connsiteX3" fmla="*/ 54036 w 209619"/>
                <a:gd name="connsiteY3" fmla="*/ 81270 h 84155"/>
                <a:gd name="connsiteX4" fmla="*/ 61 w 209619"/>
                <a:gd name="connsiteY4" fmla="*/ 55870 h 84155"/>
                <a:gd name="connsiteX5" fmla="*/ 65149 w 209619"/>
                <a:gd name="connsiteY5" fmla="*/ 55870 h 84155"/>
                <a:gd name="connsiteX6" fmla="*/ 95311 w 209619"/>
                <a:gd name="connsiteY6" fmla="*/ 9832 h 84155"/>
                <a:gd name="connsiteX7" fmla="*/ 133411 w 209619"/>
                <a:gd name="connsiteY7" fmla="*/ 307 h 84155"/>
                <a:gd name="connsiteX8" fmla="*/ 209611 w 209619"/>
                <a:gd name="connsiteY8" fmla="*/ 16182 h 8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619" h="84155">
                  <a:moveTo>
                    <a:pt x="209611" y="16182"/>
                  </a:moveTo>
                  <a:cubicBezTo>
                    <a:pt x="210405" y="26236"/>
                    <a:pt x="158018" y="49784"/>
                    <a:pt x="138174" y="60632"/>
                  </a:cubicBezTo>
                  <a:cubicBezTo>
                    <a:pt x="118330" y="71480"/>
                    <a:pt x="104572" y="77830"/>
                    <a:pt x="90549" y="81270"/>
                  </a:cubicBezTo>
                  <a:cubicBezTo>
                    <a:pt x="76526" y="84710"/>
                    <a:pt x="69117" y="85503"/>
                    <a:pt x="54036" y="81270"/>
                  </a:cubicBezTo>
                  <a:cubicBezTo>
                    <a:pt x="38955" y="77037"/>
                    <a:pt x="-1791" y="60103"/>
                    <a:pt x="61" y="55870"/>
                  </a:cubicBezTo>
                  <a:cubicBezTo>
                    <a:pt x="1913" y="51637"/>
                    <a:pt x="49274" y="63543"/>
                    <a:pt x="65149" y="55870"/>
                  </a:cubicBezTo>
                  <a:cubicBezTo>
                    <a:pt x="81024" y="48197"/>
                    <a:pt x="83934" y="19092"/>
                    <a:pt x="95311" y="9832"/>
                  </a:cubicBezTo>
                  <a:cubicBezTo>
                    <a:pt x="106688" y="572"/>
                    <a:pt x="112244" y="-751"/>
                    <a:pt x="133411" y="307"/>
                  </a:cubicBezTo>
                  <a:cubicBezTo>
                    <a:pt x="154578" y="1365"/>
                    <a:pt x="208817" y="6128"/>
                    <a:pt x="209611" y="161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B5ECA69A-2A06-4DCF-BB89-7DF09188E772}"/>
                </a:ext>
              </a:extLst>
            </p:cNvPr>
            <p:cNvSpPr/>
            <p:nvPr/>
          </p:nvSpPr>
          <p:spPr>
            <a:xfrm>
              <a:off x="4294188" y="5917519"/>
              <a:ext cx="214328" cy="34058"/>
            </a:xfrm>
            <a:custGeom>
              <a:avLst/>
              <a:gdLst>
                <a:gd name="connsiteX0" fmla="*/ 214312 w 214328"/>
                <a:gd name="connsiteY0" fmla="*/ 681 h 34058"/>
                <a:gd name="connsiteX1" fmla="*/ 130175 w 214328"/>
                <a:gd name="connsiteY1" fmla="*/ 29256 h 34058"/>
                <a:gd name="connsiteX2" fmla="*/ 0 w 214328"/>
                <a:gd name="connsiteY2" fmla="*/ 34019 h 34058"/>
                <a:gd name="connsiteX3" fmla="*/ 150812 w 214328"/>
                <a:gd name="connsiteY3" fmla="*/ 22906 h 34058"/>
                <a:gd name="connsiteX4" fmla="*/ 123825 w 214328"/>
                <a:gd name="connsiteY4" fmla="*/ 10206 h 34058"/>
                <a:gd name="connsiteX5" fmla="*/ 214312 w 214328"/>
                <a:gd name="connsiteY5" fmla="*/ 681 h 34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328" h="34058">
                  <a:moveTo>
                    <a:pt x="214312" y="681"/>
                  </a:moveTo>
                  <a:cubicBezTo>
                    <a:pt x="215370" y="3856"/>
                    <a:pt x="165894" y="23700"/>
                    <a:pt x="130175" y="29256"/>
                  </a:cubicBezTo>
                  <a:cubicBezTo>
                    <a:pt x="94456" y="34812"/>
                    <a:pt x="0" y="34019"/>
                    <a:pt x="0" y="34019"/>
                  </a:cubicBezTo>
                  <a:cubicBezTo>
                    <a:pt x="3439" y="32961"/>
                    <a:pt x="130174" y="26875"/>
                    <a:pt x="150812" y="22906"/>
                  </a:cubicBezTo>
                  <a:cubicBezTo>
                    <a:pt x="171450" y="18937"/>
                    <a:pt x="118798" y="14175"/>
                    <a:pt x="123825" y="10206"/>
                  </a:cubicBezTo>
                  <a:cubicBezTo>
                    <a:pt x="128852" y="6237"/>
                    <a:pt x="213254" y="-2494"/>
                    <a:pt x="214312" y="6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92C7909D-BA9F-4B86-9007-06A8DB9B2A49}"/>
                </a:ext>
              </a:extLst>
            </p:cNvPr>
            <p:cNvSpPr/>
            <p:nvPr/>
          </p:nvSpPr>
          <p:spPr>
            <a:xfrm>
              <a:off x="5306790" y="5884382"/>
              <a:ext cx="242152" cy="342935"/>
            </a:xfrm>
            <a:custGeom>
              <a:avLst/>
              <a:gdLst>
                <a:gd name="connsiteX0" fmla="*/ 223 w 242152"/>
                <a:gd name="connsiteY0" fmla="*/ 481 h 342935"/>
                <a:gd name="connsiteX1" fmla="*/ 195485 w 242152"/>
                <a:gd name="connsiteY1" fmla="*/ 148118 h 342935"/>
                <a:gd name="connsiteX2" fmla="*/ 241523 w 242152"/>
                <a:gd name="connsiteY2" fmla="*/ 340206 h 342935"/>
                <a:gd name="connsiteX3" fmla="*/ 220885 w 242152"/>
                <a:gd name="connsiteY3" fmla="*/ 254481 h 342935"/>
                <a:gd name="connsiteX4" fmla="*/ 201835 w 242152"/>
                <a:gd name="connsiteY4" fmla="*/ 159231 h 342935"/>
                <a:gd name="connsiteX5" fmla="*/ 157385 w 242152"/>
                <a:gd name="connsiteY5" fmla="*/ 102081 h 342935"/>
                <a:gd name="connsiteX6" fmla="*/ 223 w 242152"/>
                <a:gd name="connsiteY6" fmla="*/ 481 h 34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152" h="342935">
                  <a:moveTo>
                    <a:pt x="223" y="481"/>
                  </a:moveTo>
                  <a:cubicBezTo>
                    <a:pt x="6573" y="8154"/>
                    <a:pt x="155268" y="91497"/>
                    <a:pt x="195485" y="148118"/>
                  </a:cubicBezTo>
                  <a:cubicBezTo>
                    <a:pt x="235702" y="204739"/>
                    <a:pt x="237290" y="322479"/>
                    <a:pt x="241523" y="340206"/>
                  </a:cubicBezTo>
                  <a:cubicBezTo>
                    <a:pt x="245756" y="357933"/>
                    <a:pt x="227500" y="284644"/>
                    <a:pt x="220885" y="254481"/>
                  </a:cubicBezTo>
                  <a:cubicBezTo>
                    <a:pt x="214270" y="224319"/>
                    <a:pt x="212418" y="184631"/>
                    <a:pt x="201835" y="159231"/>
                  </a:cubicBezTo>
                  <a:cubicBezTo>
                    <a:pt x="191252" y="133831"/>
                    <a:pt x="189929" y="125100"/>
                    <a:pt x="157385" y="102081"/>
                  </a:cubicBezTo>
                  <a:cubicBezTo>
                    <a:pt x="124841" y="79062"/>
                    <a:pt x="-6127" y="-7192"/>
                    <a:pt x="223" y="4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53D23D18-3750-42C5-B232-EFD4C899C3F5}"/>
                </a:ext>
              </a:extLst>
            </p:cNvPr>
            <p:cNvSpPr/>
            <p:nvPr/>
          </p:nvSpPr>
          <p:spPr>
            <a:xfrm>
              <a:off x="6580188" y="5927725"/>
              <a:ext cx="506306" cy="52686"/>
            </a:xfrm>
            <a:custGeom>
              <a:avLst/>
              <a:gdLst>
                <a:gd name="connsiteX0" fmla="*/ 0 w 506306"/>
                <a:gd name="connsiteY0" fmla="*/ 0 h 52686"/>
                <a:gd name="connsiteX1" fmla="*/ 179387 w 506306"/>
                <a:gd name="connsiteY1" fmla="*/ 49213 h 52686"/>
                <a:gd name="connsiteX2" fmla="*/ 261937 w 506306"/>
                <a:gd name="connsiteY2" fmla="*/ 46038 h 52686"/>
                <a:gd name="connsiteX3" fmla="*/ 407987 w 506306"/>
                <a:gd name="connsiteY3" fmla="*/ 36513 h 52686"/>
                <a:gd name="connsiteX4" fmla="*/ 504825 w 506306"/>
                <a:gd name="connsiteY4" fmla="*/ 20638 h 52686"/>
                <a:gd name="connsiteX5" fmla="*/ 333375 w 506306"/>
                <a:gd name="connsiteY5" fmla="*/ 49213 h 52686"/>
                <a:gd name="connsiteX6" fmla="*/ 217487 w 506306"/>
                <a:gd name="connsiteY6" fmla="*/ 49213 h 52686"/>
                <a:gd name="connsiteX7" fmla="*/ 101600 w 506306"/>
                <a:gd name="connsiteY7" fmla="*/ 22225 h 52686"/>
                <a:gd name="connsiteX8" fmla="*/ 0 w 506306"/>
                <a:gd name="connsiteY8" fmla="*/ 0 h 52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6306" h="52686">
                  <a:moveTo>
                    <a:pt x="0" y="0"/>
                  </a:moveTo>
                  <a:cubicBezTo>
                    <a:pt x="67865" y="20770"/>
                    <a:pt x="135731" y="41540"/>
                    <a:pt x="179387" y="49213"/>
                  </a:cubicBezTo>
                  <a:cubicBezTo>
                    <a:pt x="223043" y="56886"/>
                    <a:pt x="223837" y="48155"/>
                    <a:pt x="261937" y="46038"/>
                  </a:cubicBezTo>
                  <a:cubicBezTo>
                    <a:pt x="300037" y="43921"/>
                    <a:pt x="367506" y="40746"/>
                    <a:pt x="407987" y="36513"/>
                  </a:cubicBezTo>
                  <a:cubicBezTo>
                    <a:pt x="448468" y="32280"/>
                    <a:pt x="517260" y="18521"/>
                    <a:pt x="504825" y="20638"/>
                  </a:cubicBezTo>
                  <a:cubicBezTo>
                    <a:pt x="492390" y="22755"/>
                    <a:pt x="381265" y="44450"/>
                    <a:pt x="333375" y="49213"/>
                  </a:cubicBezTo>
                  <a:cubicBezTo>
                    <a:pt x="285485" y="53976"/>
                    <a:pt x="256116" y="53711"/>
                    <a:pt x="217487" y="49213"/>
                  </a:cubicBezTo>
                  <a:cubicBezTo>
                    <a:pt x="178858" y="44715"/>
                    <a:pt x="101600" y="22225"/>
                    <a:pt x="101600" y="222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F3B5237F-024E-48EE-9DB1-944F9BF045C5}"/>
                </a:ext>
              </a:extLst>
            </p:cNvPr>
            <p:cNvSpPr/>
            <p:nvPr/>
          </p:nvSpPr>
          <p:spPr>
            <a:xfrm>
              <a:off x="7632657" y="5770560"/>
              <a:ext cx="284206" cy="117861"/>
            </a:xfrm>
            <a:custGeom>
              <a:avLst/>
              <a:gdLst>
                <a:gd name="connsiteX0" fmla="*/ 20681 w 284206"/>
                <a:gd name="connsiteY0" fmla="*/ 3 h 117861"/>
                <a:gd name="connsiteX1" fmla="*/ 165143 w 284206"/>
                <a:gd name="connsiteY1" fmla="*/ 76203 h 117861"/>
                <a:gd name="connsiteX2" fmla="*/ 284206 w 284206"/>
                <a:gd name="connsiteY2" fmla="*/ 68265 h 117861"/>
                <a:gd name="connsiteX3" fmla="*/ 163556 w 284206"/>
                <a:gd name="connsiteY3" fmla="*/ 106365 h 117861"/>
                <a:gd name="connsiteX4" fmla="*/ 96881 w 284206"/>
                <a:gd name="connsiteY4" fmla="*/ 115890 h 117861"/>
                <a:gd name="connsiteX5" fmla="*/ 9568 w 284206"/>
                <a:gd name="connsiteY5" fmla="*/ 73028 h 117861"/>
                <a:gd name="connsiteX6" fmla="*/ 20681 w 284206"/>
                <a:gd name="connsiteY6" fmla="*/ 3 h 117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206" h="117861">
                  <a:moveTo>
                    <a:pt x="20681" y="3"/>
                  </a:moveTo>
                  <a:cubicBezTo>
                    <a:pt x="46610" y="532"/>
                    <a:pt x="121222" y="64826"/>
                    <a:pt x="165143" y="76203"/>
                  </a:cubicBezTo>
                  <a:cubicBezTo>
                    <a:pt x="209064" y="87580"/>
                    <a:pt x="284471" y="63238"/>
                    <a:pt x="284206" y="68265"/>
                  </a:cubicBezTo>
                  <a:cubicBezTo>
                    <a:pt x="283942" y="73292"/>
                    <a:pt x="194777" y="98428"/>
                    <a:pt x="163556" y="106365"/>
                  </a:cubicBezTo>
                  <a:cubicBezTo>
                    <a:pt x="132335" y="114302"/>
                    <a:pt x="122546" y="121446"/>
                    <a:pt x="96881" y="115890"/>
                  </a:cubicBezTo>
                  <a:cubicBezTo>
                    <a:pt x="71216" y="110334"/>
                    <a:pt x="23326" y="90755"/>
                    <a:pt x="9568" y="73028"/>
                  </a:cubicBezTo>
                  <a:cubicBezTo>
                    <a:pt x="-4190" y="55301"/>
                    <a:pt x="-5248" y="-526"/>
                    <a:pt x="20681" y="3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A2D9DC05-BFBA-45CA-8F0A-B57C916301BE}"/>
                </a:ext>
              </a:extLst>
            </p:cNvPr>
            <p:cNvSpPr/>
            <p:nvPr/>
          </p:nvSpPr>
          <p:spPr>
            <a:xfrm>
              <a:off x="6798532" y="5697691"/>
              <a:ext cx="264448" cy="187378"/>
            </a:xfrm>
            <a:custGeom>
              <a:avLst/>
              <a:gdLst>
                <a:gd name="connsiteX0" fmla="*/ 264256 w 264448"/>
                <a:gd name="connsiteY0" fmla="*/ 185584 h 187378"/>
                <a:gd name="connsiteX1" fmla="*/ 154718 w 264448"/>
                <a:gd name="connsiteY1" fmla="*/ 169709 h 187378"/>
                <a:gd name="connsiteX2" fmla="*/ 94393 w 264448"/>
                <a:gd name="connsiteY2" fmla="*/ 176059 h 187378"/>
                <a:gd name="connsiteX3" fmla="*/ 24543 w 264448"/>
                <a:gd name="connsiteY3" fmla="*/ 177647 h 187378"/>
                <a:gd name="connsiteX4" fmla="*/ 731 w 264448"/>
                <a:gd name="connsiteY4" fmla="*/ 125259 h 187378"/>
                <a:gd name="connsiteX5" fmla="*/ 11843 w 264448"/>
                <a:gd name="connsiteY5" fmla="*/ 68109 h 187378"/>
                <a:gd name="connsiteX6" fmla="*/ 67406 w 264448"/>
                <a:gd name="connsiteY6" fmla="*/ 3022 h 187378"/>
                <a:gd name="connsiteX7" fmla="*/ 122968 w 264448"/>
                <a:gd name="connsiteY7" fmla="*/ 22072 h 187378"/>
                <a:gd name="connsiteX8" fmla="*/ 180118 w 264448"/>
                <a:gd name="connsiteY8" fmla="*/ 120497 h 187378"/>
                <a:gd name="connsiteX9" fmla="*/ 264256 w 264448"/>
                <a:gd name="connsiteY9" fmla="*/ 185584 h 187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4448" h="187378">
                  <a:moveTo>
                    <a:pt x="264256" y="185584"/>
                  </a:moveTo>
                  <a:cubicBezTo>
                    <a:pt x="260023" y="193786"/>
                    <a:pt x="183028" y="171296"/>
                    <a:pt x="154718" y="169709"/>
                  </a:cubicBezTo>
                  <a:cubicBezTo>
                    <a:pt x="126408" y="168122"/>
                    <a:pt x="116089" y="174736"/>
                    <a:pt x="94393" y="176059"/>
                  </a:cubicBezTo>
                  <a:cubicBezTo>
                    <a:pt x="72697" y="177382"/>
                    <a:pt x="40153" y="186114"/>
                    <a:pt x="24543" y="177647"/>
                  </a:cubicBezTo>
                  <a:cubicBezTo>
                    <a:pt x="8933" y="169180"/>
                    <a:pt x="2848" y="143515"/>
                    <a:pt x="731" y="125259"/>
                  </a:cubicBezTo>
                  <a:cubicBezTo>
                    <a:pt x="-1386" y="107003"/>
                    <a:pt x="731" y="88482"/>
                    <a:pt x="11843" y="68109"/>
                  </a:cubicBezTo>
                  <a:cubicBezTo>
                    <a:pt x="22955" y="47736"/>
                    <a:pt x="48885" y="10695"/>
                    <a:pt x="67406" y="3022"/>
                  </a:cubicBezTo>
                  <a:cubicBezTo>
                    <a:pt x="85927" y="-4651"/>
                    <a:pt x="104183" y="2493"/>
                    <a:pt x="122968" y="22072"/>
                  </a:cubicBezTo>
                  <a:cubicBezTo>
                    <a:pt x="141753" y="41651"/>
                    <a:pt x="158687" y="95362"/>
                    <a:pt x="180118" y="120497"/>
                  </a:cubicBezTo>
                  <a:cubicBezTo>
                    <a:pt x="201549" y="145632"/>
                    <a:pt x="268489" y="177382"/>
                    <a:pt x="264256" y="1855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C25B21FC-62BE-4F50-868A-39F967EA7544}"/>
                </a:ext>
              </a:extLst>
            </p:cNvPr>
            <p:cNvSpPr/>
            <p:nvPr/>
          </p:nvSpPr>
          <p:spPr>
            <a:xfrm>
              <a:off x="5043433" y="5776105"/>
              <a:ext cx="184205" cy="146858"/>
            </a:xfrm>
            <a:custGeom>
              <a:avLst/>
              <a:gdLst>
                <a:gd name="connsiteX0" fmla="*/ 184205 w 184205"/>
                <a:gd name="connsiteY0" fmla="*/ 146858 h 146858"/>
                <a:gd name="connsiteX1" fmla="*/ 61967 w 184205"/>
                <a:gd name="connsiteY1" fmla="*/ 110345 h 146858"/>
                <a:gd name="connsiteX2" fmla="*/ 41330 w 184205"/>
                <a:gd name="connsiteY2" fmla="*/ 88120 h 146858"/>
                <a:gd name="connsiteX3" fmla="*/ 6405 w 184205"/>
                <a:gd name="connsiteY3" fmla="*/ 43670 h 146858"/>
                <a:gd name="connsiteX4" fmla="*/ 3230 w 184205"/>
                <a:gd name="connsiteY4" fmla="*/ 15095 h 146858"/>
                <a:gd name="connsiteX5" fmla="*/ 41330 w 184205"/>
                <a:gd name="connsiteY5" fmla="*/ 2395 h 146858"/>
                <a:gd name="connsiteX6" fmla="*/ 103242 w 184205"/>
                <a:gd name="connsiteY6" fmla="*/ 62720 h 146858"/>
                <a:gd name="connsiteX7" fmla="*/ 184205 w 184205"/>
                <a:gd name="connsiteY7" fmla="*/ 146858 h 146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205" h="146858">
                  <a:moveTo>
                    <a:pt x="184205" y="146858"/>
                  </a:moveTo>
                  <a:cubicBezTo>
                    <a:pt x="134992" y="133496"/>
                    <a:pt x="85779" y="120135"/>
                    <a:pt x="61967" y="110345"/>
                  </a:cubicBezTo>
                  <a:cubicBezTo>
                    <a:pt x="38155" y="100555"/>
                    <a:pt x="50590" y="99232"/>
                    <a:pt x="41330" y="88120"/>
                  </a:cubicBezTo>
                  <a:cubicBezTo>
                    <a:pt x="32070" y="77007"/>
                    <a:pt x="12755" y="55841"/>
                    <a:pt x="6405" y="43670"/>
                  </a:cubicBezTo>
                  <a:cubicBezTo>
                    <a:pt x="55" y="31499"/>
                    <a:pt x="-2591" y="21974"/>
                    <a:pt x="3230" y="15095"/>
                  </a:cubicBezTo>
                  <a:cubicBezTo>
                    <a:pt x="9051" y="8216"/>
                    <a:pt x="24661" y="-5542"/>
                    <a:pt x="41330" y="2395"/>
                  </a:cubicBezTo>
                  <a:cubicBezTo>
                    <a:pt x="57999" y="10332"/>
                    <a:pt x="79165" y="39172"/>
                    <a:pt x="103242" y="62720"/>
                  </a:cubicBezTo>
                  <a:lnTo>
                    <a:pt x="184205" y="14685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FA41FD96-9902-4037-B8E6-94282213028C}"/>
                </a:ext>
              </a:extLst>
            </p:cNvPr>
            <p:cNvSpPr/>
            <p:nvPr/>
          </p:nvSpPr>
          <p:spPr>
            <a:xfrm>
              <a:off x="5527827" y="8653201"/>
              <a:ext cx="963200" cy="197424"/>
            </a:xfrm>
            <a:custGeom>
              <a:avLst/>
              <a:gdLst>
                <a:gd name="connsiteX0" fmla="*/ 3023 w 963200"/>
                <a:gd name="connsiteY0" fmla="*/ 1849 h 197424"/>
                <a:gd name="connsiteX1" fmla="*/ 422123 w 963200"/>
                <a:gd name="connsiteY1" fmla="*/ 179649 h 197424"/>
                <a:gd name="connsiteX2" fmla="*/ 720573 w 963200"/>
                <a:gd name="connsiteY2" fmla="*/ 179649 h 197424"/>
                <a:gd name="connsiteX3" fmla="*/ 961873 w 963200"/>
                <a:gd name="connsiteY3" fmla="*/ 78049 h 197424"/>
                <a:gd name="connsiteX4" fmla="*/ 612623 w 963200"/>
                <a:gd name="connsiteY4" fmla="*/ 135199 h 197424"/>
                <a:gd name="connsiteX5" fmla="*/ 250673 w 963200"/>
                <a:gd name="connsiteY5" fmla="*/ 90749 h 197424"/>
                <a:gd name="connsiteX6" fmla="*/ 3023 w 963200"/>
                <a:gd name="connsiteY6" fmla="*/ 1849 h 19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3200" h="197424">
                  <a:moveTo>
                    <a:pt x="3023" y="1849"/>
                  </a:moveTo>
                  <a:cubicBezTo>
                    <a:pt x="31598" y="16666"/>
                    <a:pt x="302531" y="150016"/>
                    <a:pt x="422123" y="179649"/>
                  </a:cubicBezTo>
                  <a:cubicBezTo>
                    <a:pt x="541715" y="209282"/>
                    <a:pt x="630615" y="196582"/>
                    <a:pt x="720573" y="179649"/>
                  </a:cubicBezTo>
                  <a:cubicBezTo>
                    <a:pt x="810531" y="162716"/>
                    <a:pt x="979865" y="85457"/>
                    <a:pt x="961873" y="78049"/>
                  </a:cubicBezTo>
                  <a:cubicBezTo>
                    <a:pt x="943881" y="70641"/>
                    <a:pt x="731156" y="133082"/>
                    <a:pt x="612623" y="135199"/>
                  </a:cubicBezTo>
                  <a:cubicBezTo>
                    <a:pt x="494090" y="137316"/>
                    <a:pt x="345923" y="116149"/>
                    <a:pt x="250673" y="90749"/>
                  </a:cubicBezTo>
                  <a:cubicBezTo>
                    <a:pt x="155423" y="65349"/>
                    <a:pt x="-25552" y="-12968"/>
                    <a:pt x="3023" y="18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C1F8E3F3-DD59-49E1-A10A-0F145AC6209E}"/>
                </a:ext>
              </a:extLst>
            </p:cNvPr>
            <p:cNvSpPr/>
            <p:nvPr/>
          </p:nvSpPr>
          <p:spPr>
            <a:xfrm>
              <a:off x="7160546" y="5330241"/>
              <a:ext cx="822206" cy="278971"/>
            </a:xfrm>
            <a:custGeom>
              <a:avLst/>
              <a:gdLst>
                <a:gd name="connsiteX0" fmla="*/ 2254 w 822206"/>
                <a:gd name="connsiteY0" fmla="*/ 3759 h 278971"/>
                <a:gd name="connsiteX1" fmla="*/ 281654 w 822206"/>
                <a:gd name="connsiteY1" fmla="*/ 105359 h 278971"/>
                <a:gd name="connsiteX2" fmla="*/ 510254 w 822206"/>
                <a:gd name="connsiteY2" fmla="*/ 219659 h 278971"/>
                <a:gd name="connsiteX3" fmla="*/ 764254 w 822206"/>
                <a:gd name="connsiteY3" fmla="*/ 278926 h 278971"/>
                <a:gd name="connsiteX4" fmla="*/ 810821 w 822206"/>
                <a:gd name="connsiteY4" fmla="*/ 211192 h 278971"/>
                <a:gd name="connsiteX5" fmla="*/ 802354 w 822206"/>
                <a:gd name="connsiteY5" fmla="*/ 134992 h 278971"/>
                <a:gd name="connsiteX6" fmla="*/ 603387 w 822206"/>
                <a:gd name="connsiteY6" fmla="*/ 75726 h 278971"/>
                <a:gd name="connsiteX7" fmla="*/ 506021 w 822206"/>
                <a:gd name="connsiteY7" fmla="*/ 71492 h 278971"/>
                <a:gd name="connsiteX8" fmla="*/ 362087 w 822206"/>
                <a:gd name="connsiteY8" fmla="*/ 50326 h 278971"/>
                <a:gd name="connsiteX9" fmla="*/ 158887 w 822206"/>
                <a:gd name="connsiteY9" fmla="*/ 24926 h 278971"/>
                <a:gd name="connsiteX10" fmla="*/ 2254 w 822206"/>
                <a:gd name="connsiteY10" fmla="*/ 3759 h 27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206" h="278971">
                  <a:moveTo>
                    <a:pt x="2254" y="3759"/>
                  </a:moveTo>
                  <a:cubicBezTo>
                    <a:pt x="22715" y="17165"/>
                    <a:pt x="196987" y="69376"/>
                    <a:pt x="281654" y="105359"/>
                  </a:cubicBezTo>
                  <a:cubicBezTo>
                    <a:pt x="366321" y="141342"/>
                    <a:pt x="429821" y="190731"/>
                    <a:pt x="510254" y="219659"/>
                  </a:cubicBezTo>
                  <a:cubicBezTo>
                    <a:pt x="590687" y="248587"/>
                    <a:pt x="714160" y="280337"/>
                    <a:pt x="764254" y="278926"/>
                  </a:cubicBezTo>
                  <a:cubicBezTo>
                    <a:pt x="814348" y="277515"/>
                    <a:pt x="804471" y="235181"/>
                    <a:pt x="810821" y="211192"/>
                  </a:cubicBezTo>
                  <a:cubicBezTo>
                    <a:pt x="817171" y="187203"/>
                    <a:pt x="836926" y="157570"/>
                    <a:pt x="802354" y="134992"/>
                  </a:cubicBezTo>
                  <a:cubicBezTo>
                    <a:pt x="767782" y="112414"/>
                    <a:pt x="652776" y="86309"/>
                    <a:pt x="603387" y="75726"/>
                  </a:cubicBezTo>
                  <a:cubicBezTo>
                    <a:pt x="553998" y="65143"/>
                    <a:pt x="546238" y="75725"/>
                    <a:pt x="506021" y="71492"/>
                  </a:cubicBezTo>
                  <a:cubicBezTo>
                    <a:pt x="465804" y="67259"/>
                    <a:pt x="419942" y="58087"/>
                    <a:pt x="362087" y="50326"/>
                  </a:cubicBezTo>
                  <a:cubicBezTo>
                    <a:pt x="304232" y="42565"/>
                    <a:pt x="211804" y="33393"/>
                    <a:pt x="158887" y="24926"/>
                  </a:cubicBezTo>
                  <a:cubicBezTo>
                    <a:pt x="105970" y="16459"/>
                    <a:pt x="-18207" y="-9647"/>
                    <a:pt x="2254" y="3759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E7C2ECFA-A117-4EEC-8BDD-D86CDFA0DDCE}"/>
                </a:ext>
              </a:extLst>
            </p:cNvPr>
            <p:cNvSpPr/>
            <p:nvPr/>
          </p:nvSpPr>
          <p:spPr>
            <a:xfrm>
              <a:off x="3975012" y="5463291"/>
              <a:ext cx="602061" cy="244224"/>
            </a:xfrm>
            <a:custGeom>
              <a:avLst/>
              <a:gdLst>
                <a:gd name="connsiteX0" fmla="*/ 601221 w 602061"/>
                <a:gd name="connsiteY0" fmla="*/ 1942 h 244224"/>
                <a:gd name="connsiteX1" fmla="*/ 351455 w 602061"/>
                <a:gd name="connsiteY1" fmla="*/ 99309 h 244224"/>
                <a:gd name="connsiteX2" fmla="*/ 232921 w 602061"/>
                <a:gd name="connsiteY2" fmla="*/ 222076 h 244224"/>
                <a:gd name="connsiteX3" fmla="*/ 101688 w 602061"/>
                <a:gd name="connsiteY3" fmla="*/ 230542 h 244224"/>
                <a:gd name="connsiteX4" fmla="*/ 88 w 602061"/>
                <a:gd name="connsiteY4" fmla="*/ 78142 h 244224"/>
                <a:gd name="connsiteX5" fmla="*/ 118621 w 602061"/>
                <a:gd name="connsiteY5" fmla="*/ 6176 h 244224"/>
                <a:gd name="connsiteX6" fmla="*/ 258321 w 602061"/>
                <a:gd name="connsiteY6" fmla="*/ 31576 h 244224"/>
                <a:gd name="connsiteX7" fmla="*/ 601221 w 602061"/>
                <a:gd name="connsiteY7" fmla="*/ 1942 h 244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2061" h="244224">
                  <a:moveTo>
                    <a:pt x="601221" y="1942"/>
                  </a:moveTo>
                  <a:cubicBezTo>
                    <a:pt x="616743" y="13231"/>
                    <a:pt x="412838" y="62620"/>
                    <a:pt x="351455" y="99309"/>
                  </a:cubicBezTo>
                  <a:cubicBezTo>
                    <a:pt x="290072" y="135998"/>
                    <a:pt x="274549" y="200204"/>
                    <a:pt x="232921" y="222076"/>
                  </a:cubicBezTo>
                  <a:cubicBezTo>
                    <a:pt x="191293" y="243948"/>
                    <a:pt x="140493" y="254531"/>
                    <a:pt x="101688" y="230542"/>
                  </a:cubicBezTo>
                  <a:cubicBezTo>
                    <a:pt x="62883" y="206553"/>
                    <a:pt x="-2734" y="115536"/>
                    <a:pt x="88" y="78142"/>
                  </a:cubicBezTo>
                  <a:cubicBezTo>
                    <a:pt x="2910" y="40748"/>
                    <a:pt x="75582" y="13937"/>
                    <a:pt x="118621" y="6176"/>
                  </a:cubicBezTo>
                  <a:cubicBezTo>
                    <a:pt x="161660" y="-1585"/>
                    <a:pt x="184238" y="30871"/>
                    <a:pt x="258321" y="31576"/>
                  </a:cubicBezTo>
                  <a:cubicBezTo>
                    <a:pt x="332404" y="32282"/>
                    <a:pt x="585699" y="-9347"/>
                    <a:pt x="601221" y="1942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5C4B65BB-67AF-4C92-A06C-5548E83E7EFE}"/>
                </a:ext>
              </a:extLst>
            </p:cNvPr>
            <p:cNvSpPr/>
            <p:nvPr/>
          </p:nvSpPr>
          <p:spPr>
            <a:xfrm>
              <a:off x="7084531" y="6851178"/>
              <a:ext cx="1463350" cy="2283787"/>
            </a:xfrm>
            <a:custGeom>
              <a:avLst/>
              <a:gdLst>
                <a:gd name="connsiteX0" fmla="*/ 1462569 w 1463350"/>
                <a:gd name="connsiteY0" fmla="*/ 472 h 2283787"/>
                <a:gd name="connsiteX1" fmla="*/ 1246669 w 1463350"/>
                <a:gd name="connsiteY1" fmla="*/ 1016472 h 2283787"/>
                <a:gd name="connsiteX2" fmla="*/ 821219 w 1463350"/>
                <a:gd name="connsiteY2" fmla="*/ 1626072 h 2283787"/>
                <a:gd name="connsiteX3" fmla="*/ 452919 w 1463350"/>
                <a:gd name="connsiteY3" fmla="*/ 2013422 h 2283787"/>
                <a:gd name="connsiteX4" fmla="*/ 2069 w 1463350"/>
                <a:gd name="connsiteY4" fmla="*/ 2280122 h 2283787"/>
                <a:gd name="connsiteX5" fmla="*/ 306869 w 1463350"/>
                <a:gd name="connsiteY5" fmla="*/ 2134072 h 2283787"/>
                <a:gd name="connsiteX6" fmla="*/ 802169 w 1463350"/>
                <a:gd name="connsiteY6" fmla="*/ 1670522 h 2283787"/>
                <a:gd name="connsiteX7" fmla="*/ 1176819 w 1463350"/>
                <a:gd name="connsiteY7" fmla="*/ 1149822 h 2283787"/>
                <a:gd name="connsiteX8" fmla="*/ 1462569 w 1463350"/>
                <a:gd name="connsiteY8" fmla="*/ 472 h 2283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350" h="2283787">
                  <a:moveTo>
                    <a:pt x="1462569" y="472"/>
                  </a:moveTo>
                  <a:cubicBezTo>
                    <a:pt x="1474211" y="-21753"/>
                    <a:pt x="1353561" y="745539"/>
                    <a:pt x="1246669" y="1016472"/>
                  </a:cubicBezTo>
                  <a:cubicBezTo>
                    <a:pt x="1139777" y="1287405"/>
                    <a:pt x="953511" y="1459914"/>
                    <a:pt x="821219" y="1626072"/>
                  </a:cubicBezTo>
                  <a:cubicBezTo>
                    <a:pt x="688927" y="1792230"/>
                    <a:pt x="589444" y="1904414"/>
                    <a:pt x="452919" y="2013422"/>
                  </a:cubicBezTo>
                  <a:cubicBezTo>
                    <a:pt x="316394" y="2122430"/>
                    <a:pt x="26411" y="2260014"/>
                    <a:pt x="2069" y="2280122"/>
                  </a:cubicBezTo>
                  <a:cubicBezTo>
                    <a:pt x="-22273" y="2300230"/>
                    <a:pt x="173519" y="2235672"/>
                    <a:pt x="306869" y="2134072"/>
                  </a:cubicBezTo>
                  <a:cubicBezTo>
                    <a:pt x="440219" y="2032472"/>
                    <a:pt x="657177" y="1834564"/>
                    <a:pt x="802169" y="1670522"/>
                  </a:cubicBezTo>
                  <a:cubicBezTo>
                    <a:pt x="947161" y="1506480"/>
                    <a:pt x="1070986" y="1426047"/>
                    <a:pt x="1176819" y="1149822"/>
                  </a:cubicBezTo>
                  <a:cubicBezTo>
                    <a:pt x="1282652" y="873597"/>
                    <a:pt x="1450927" y="22697"/>
                    <a:pt x="1462569" y="4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3131F35B-6013-4FBE-B15D-A2984055E2F6}"/>
                </a:ext>
              </a:extLst>
            </p:cNvPr>
            <p:cNvSpPr/>
            <p:nvPr/>
          </p:nvSpPr>
          <p:spPr>
            <a:xfrm>
              <a:off x="3230730" y="5201004"/>
              <a:ext cx="579522" cy="1204898"/>
            </a:xfrm>
            <a:custGeom>
              <a:avLst/>
              <a:gdLst>
                <a:gd name="connsiteX0" fmla="*/ 150 w 579522"/>
                <a:gd name="connsiteY0" fmla="*/ 916 h 1204898"/>
                <a:gd name="connsiteX1" fmla="*/ 116990 w 579522"/>
                <a:gd name="connsiteY1" fmla="*/ 590196 h 1204898"/>
                <a:gd name="connsiteX2" fmla="*/ 396390 w 579522"/>
                <a:gd name="connsiteY2" fmla="*/ 1027076 h 1204898"/>
                <a:gd name="connsiteX3" fmla="*/ 579270 w 579522"/>
                <a:gd name="connsiteY3" fmla="*/ 1204876 h 1204898"/>
                <a:gd name="connsiteX4" fmla="*/ 431950 w 579522"/>
                <a:gd name="connsiteY4" fmla="*/ 1037236 h 1204898"/>
                <a:gd name="connsiteX5" fmla="*/ 259230 w 579522"/>
                <a:gd name="connsiteY5" fmla="*/ 757836 h 1204898"/>
                <a:gd name="connsiteX6" fmla="*/ 137310 w 579522"/>
                <a:gd name="connsiteY6" fmla="*/ 463196 h 1204898"/>
                <a:gd name="connsiteX7" fmla="*/ 150 w 579522"/>
                <a:gd name="connsiteY7" fmla="*/ 916 h 1204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9522" h="1204898">
                  <a:moveTo>
                    <a:pt x="150" y="916"/>
                  </a:moveTo>
                  <a:cubicBezTo>
                    <a:pt x="-3237" y="22083"/>
                    <a:pt x="50950" y="419169"/>
                    <a:pt x="116990" y="590196"/>
                  </a:cubicBezTo>
                  <a:cubicBezTo>
                    <a:pt x="183030" y="761223"/>
                    <a:pt x="319343" y="924629"/>
                    <a:pt x="396390" y="1027076"/>
                  </a:cubicBezTo>
                  <a:cubicBezTo>
                    <a:pt x="473437" y="1129523"/>
                    <a:pt x="573343" y="1203183"/>
                    <a:pt x="579270" y="1204876"/>
                  </a:cubicBezTo>
                  <a:cubicBezTo>
                    <a:pt x="585197" y="1206569"/>
                    <a:pt x="485290" y="1111743"/>
                    <a:pt x="431950" y="1037236"/>
                  </a:cubicBezTo>
                  <a:cubicBezTo>
                    <a:pt x="378610" y="962729"/>
                    <a:pt x="308337" y="853509"/>
                    <a:pt x="259230" y="757836"/>
                  </a:cubicBezTo>
                  <a:cubicBezTo>
                    <a:pt x="210123" y="662163"/>
                    <a:pt x="179643" y="595276"/>
                    <a:pt x="137310" y="463196"/>
                  </a:cubicBezTo>
                  <a:cubicBezTo>
                    <a:pt x="94977" y="331116"/>
                    <a:pt x="3537" y="-20251"/>
                    <a:pt x="150" y="9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CFDB457B-6539-4487-A96E-59C3773771B2}"/>
                </a:ext>
              </a:extLst>
            </p:cNvPr>
            <p:cNvSpPr/>
            <p:nvPr/>
          </p:nvSpPr>
          <p:spPr>
            <a:xfrm>
              <a:off x="3479666" y="3946721"/>
              <a:ext cx="996134" cy="1205997"/>
            </a:xfrm>
            <a:custGeom>
              <a:avLst/>
              <a:gdLst>
                <a:gd name="connsiteX0" fmla="*/ 995814 w 996134"/>
                <a:gd name="connsiteY0" fmla="*/ 439 h 1205997"/>
                <a:gd name="connsiteX1" fmla="*/ 853574 w 996134"/>
                <a:gd name="connsiteY1" fmla="*/ 356039 h 1205997"/>
                <a:gd name="connsiteX2" fmla="*/ 716414 w 996134"/>
                <a:gd name="connsiteY2" fmla="*/ 488119 h 1205997"/>
                <a:gd name="connsiteX3" fmla="*/ 396374 w 996134"/>
                <a:gd name="connsiteY3" fmla="*/ 660839 h 1205997"/>
                <a:gd name="connsiteX4" fmla="*/ 152534 w 996134"/>
                <a:gd name="connsiteY4" fmla="*/ 894519 h 1205997"/>
                <a:gd name="connsiteX5" fmla="*/ 134 w 996134"/>
                <a:gd name="connsiteY5" fmla="*/ 1204399 h 1205997"/>
                <a:gd name="connsiteX6" fmla="*/ 132214 w 996134"/>
                <a:gd name="connsiteY6" fmla="*/ 1001199 h 1205997"/>
                <a:gd name="connsiteX7" fmla="*/ 447174 w 996134"/>
                <a:gd name="connsiteY7" fmla="*/ 686239 h 1205997"/>
                <a:gd name="connsiteX8" fmla="*/ 680854 w 996134"/>
                <a:gd name="connsiteY8" fmla="*/ 493199 h 1205997"/>
                <a:gd name="connsiteX9" fmla="*/ 746894 w 996134"/>
                <a:gd name="connsiteY9" fmla="*/ 401759 h 1205997"/>
                <a:gd name="connsiteX10" fmla="*/ 812934 w 996134"/>
                <a:gd name="connsiteY10" fmla="*/ 284919 h 1205997"/>
                <a:gd name="connsiteX11" fmla="*/ 995814 w 996134"/>
                <a:gd name="connsiteY11" fmla="*/ 439 h 120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96134" h="1205997">
                  <a:moveTo>
                    <a:pt x="995814" y="439"/>
                  </a:moveTo>
                  <a:cubicBezTo>
                    <a:pt x="1002587" y="12292"/>
                    <a:pt x="900141" y="274759"/>
                    <a:pt x="853574" y="356039"/>
                  </a:cubicBezTo>
                  <a:cubicBezTo>
                    <a:pt x="807007" y="437319"/>
                    <a:pt x="792614" y="437319"/>
                    <a:pt x="716414" y="488119"/>
                  </a:cubicBezTo>
                  <a:cubicBezTo>
                    <a:pt x="640214" y="538919"/>
                    <a:pt x="490354" y="593106"/>
                    <a:pt x="396374" y="660839"/>
                  </a:cubicBezTo>
                  <a:cubicBezTo>
                    <a:pt x="302394" y="728572"/>
                    <a:pt x="218574" y="803926"/>
                    <a:pt x="152534" y="894519"/>
                  </a:cubicBezTo>
                  <a:cubicBezTo>
                    <a:pt x="86494" y="985112"/>
                    <a:pt x="3521" y="1186619"/>
                    <a:pt x="134" y="1204399"/>
                  </a:cubicBezTo>
                  <a:cubicBezTo>
                    <a:pt x="-3253" y="1222179"/>
                    <a:pt x="57707" y="1087559"/>
                    <a:pt x="132214" y="1001199"/>
                  </a:cubicBezTo>
                  <a:cubicBezTo>
                    <a:pt x="206721" y="914839"/>
                    <a:pt x="355734" y="770906"/>
                    <a:pt x="447174" y="686239"/>
                  </a:cubicBezTo>
                  <a:cubicBezTo>
                    <a:pt x="538614" y="601572"/>
                    <a:pt x="630901" y="540612"/>
                    <a:pt x="680854" y="493199"/>
                  </a:cubicBezTo>
                  <a:cubicBezTo>
                    <a:pt x="730807" y="445786"/>
                    <a:pt x="724881" y="436472"/>
                    <a:pt x="746894" y="401759"/>
                  </a:cubicBezTo>
                  <a:cubicBezTo>
                    <a:pt x="768907" y="367046"/>
                    <a:pt x="772294" y="350112"/>
                    <a:pt x="812934" y="284919"/>
                  </a:cubicBezTo>
                  <a:cubicBezTo>
                    <a:pt x="853574" y="219726"/>
                    <a:pt x="989041" y="-11414"/>
                    <a:pt x="995814" y="4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B2AF9F24-6F23-4348-9D00-7BF483FC39C6}"/>
                </a:ext>
              </a:extLst>
            </p:cNvPr>
            <p:cNvSpPr/>
            <p:nvPr/>
          </p:nvSpPr>
          <p:spPr>
            <a:xfrm>
              <a:off x="3576227" y="3740906"/>
              <a:ext cx="988321" cy="1024312"/>
            </a:xfrm>
            <a:custGeom>
              <a:avLst/>
              <a:gdLst>
                <a:gd name="connsiteX0" fmla="*/ 985613 w 988321"/>
                <a:gd name="connsiteY0" fmla="*/ 3054 h 1024312"/>
                <a:gd name="connsiteX1" fmla="*/ 675733 w 988321"/>
                <a:gd name="connsiteY1" fmla="*/ 368814 h 1024312"/>
                <a:gd name="connsiteX2" fmla="*/ 431893 w 988321"/>
                <a:gd name="connsiteY2" fmla="*/ 536454 h 1024312"/>
                <a:gd name="connsiteX3" fmla="*/ 157573 w 988321"/>
                <a:gd name="connsiteY3" fmla="*/ 805694 h 1024312"/>
                <a:gd name="connsiteX4" fmla="*/ 93 w 988321"/>
                <a:gd name="connsiteY4" fmla="*/ 1024134 h 1024312"/>
                <a:gd name="connsiteX5" fmla="*/ 177893 w 988321"/>
                <a:gd name="connsiteY5" fmla="*/ 770134 h 1024312"/>
                <a:gd name="connsiteX6" fmla="*/ 487773 w 988321"/>
                <a:gd name="connsiteY6" fmla="*/ 592334 h 1024312"/>
                <a:gd name="connsiteX7" fmla="*/ 985613 w 988321"/>
                <a:gd name="connsiteY7" fmla="*/ 3054 h 102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8321" h="1024312">
                  <a:moveTo>
                    <a:pt x="985613" y="3054"/>
                  </a:moveTo>
                  <a:cubicBezTo>
                    <a:pt x="1016940" y="-34199"/>
                    <a:pt x="768020" y="279914"/>
                    <a:pt x="675733" y="368814"/>
                  </a:cubicBezTo>
                  <a:cubicBezTo>
                    <a:pt x="583446" y="457714"/>
                    <a:pt x="518253" y="463641"/>
                    <a:pt x="431893" y="536454"/>
                  </a:cubicBezTo>
                  <a:cubicBezTo>
                    <a:pt x="345533" y="609267"/>
                    <a:pt x="229540" y="724414"/>
                    <a:pt x="157573" y="805694"/>
                  </a:cubicBezTo>
                  <a:cubicBezTo>
                    <a:pt x="85606" y="886974"/>
                    <a:pt x="-3294" y="1030061"/>
                    <a:pt x="93" y="1024134"/>
                  </a:cubicBezTo>
                  <a:cubicBezTo>
                    <a:pt x="3480" y="1018207"/>
                    <a:pt x="96613" y="842101"/>
                    <a:pt x="177893" y="770134"/>
                  </a:cubicBezTo>
                  <a:cubicBezTo>
                    <a:pt x="259173" y="698167"/>
                    <a:pt x="353153" y="715101"/>
                    <a:pt x="487773" y="592334"/>
                  </a:cubicBezTo>
                  <a:cubicBezTo>
                    <a:pt x="622393" y="469567"/>
                    <a:pt x="954286" y="40307"/>
                    <a:pt x="985613" y="30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8106E867-927F-4BD4-BE11-EEBF4A68C5EF}"/>
                </a:ext>
              </a:extLst>
            </p:cNvPr>
            <p:cNvSpPr/>
            <p:nvPr/>
          </p:nvSpPr>
          <p:spPr>
            <a:xfrm>
              <a:off x="3748719" y="3738045"/>
              <a:ext cx="731965" cy="676490"/>
            </a:xfrm>
            <a:custGeom>
              <a:avLst/>
              <a:gdLst>
                <a:gd name="connsiteX0" fmla="*/ 731841 w 731965"/>
                <a:gd name="connsiteY0" fmla="*/ 835 h 676490"/>
                <a:gd name="connsiteX1" fmla="*/ 437201 w 731965"/>
                <a:gd name="connsiteY1" fmla="*/ 239595 h 676490"/>
                <a:gd name="connsiteX2" fmla="*/ 167961 w 731965"/>
                <a:gd name="connsiteY2" fmla="*/ 468195 h 676490"/>
                <a:gd name="connsiteX3" fmla="*/ 321 w 731965"/>
                <a:gd name="connsiteY3" fmla="*/ 676475 h 676490"/>
                <a:gd name="connsiteX4" fmla="*/ 208601 w 731965"/>
                <a:gd name="connsiteY4" fmla="*/ 458035 h 676490"/>
                <a:gd name="connsiteX5" fmla="*/ 401641 w 731965"/>
                <a:gd name="connsiteY5" fmla="*/ 325955 h 676490"/>
                <a:gd name="connsiteX6" fmla="*/ 731841 w 731965"/>
                <a:gd name="connsiteY6" fmla="*/ 835 h 67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1965" h="676490">
                  <a:moveTo>
                    <a:pt x="731841" y="835"/>
                  </a:moveTo>
                  <a:cubicBezTo>
                    <a:pt x="737768" y="-13558"/>
                    <a:pt x="531181" y="161702"/>
                    <a:pt x="437201" y="239595"/>
                  </a:cubicBezTo>
                  <a:cubicBezTo>
                    <a:pt x="343221" y="317488"/>
                    <a:pt x="240774" y="395382"/>
                    <a:pt x="167961" y="468195"/>
                  </a:cubicBezTo>
                  <a:cubicBezTo>
                    <a:pt x="95148" y="541008"/>
                    <a:pt x="-6452" y="678168"/>
                    <a:pt x="321" y="676475"/>
                  </a:cubicBezTo>
                  <a:cubicBezTo>
                    <a:pt x="7094" y="674782"/>
                    <a:pt x="141714" y="516455"/>
                    <a:pt x="208601" y="458035"/>
                  </a:cubicBezTo>
                  <a:cubicBezTo>
                    <a:pt x="275488" y="399615"/>
                    <a:pt x="310201" y="405542"/>
                    <a:pt x="401641" y="325955"/>
                  </a:cubicBezTo>
                  <a:cubicBezTo>
                    <a:pt x="493081" y="246368"/>
                    <a:pt x="725914" y="15228"/>
                    <a:pt x="731841" y="8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9B7C1CBD-922D-49C5-889C-E75AE9A778EA}"/>
                </a:ext>
              </a:extLst>
            </p:cNvPr>
            <p:cNvSpPr/>
            <p:nvPr/>
          </p:nvSpPr>
          <p:spPr>
            <a:xfrm>
              <a:off x="3912899" y="3449309"/>
              <a:ext cx="623626" cy="679744"/>
            </a:xfrm>
            <a:custGeom>
              <a:avLst/>
              <a:gdLst>
                <a:gd name="connsiteX0" fmla="*/ 623541 w 623626"/>
                <a:gd name="connsiteY0" fmla="*/ 11 h 679744"/>
                <a:gd name="connsiteX1" fmla="*/ 410181 w 623626"/>
                <a:gd name="connsiteY1" fmla="*/ 269251 h 679744"/>
                <a:gd name="connsiteX2" fmla="*/ 237461 w 623626"/>
                <a:gd name="connsiteY2" fmla="*/ 447051 h 679744"/>
                <a:gd name="connsiteX3" fmla="*/ 39341 w 623626"/>
                <a:gd name="connsiteY3" fmla="*/ 624851 h 679744"/>
                <a:gd name="connsiteX4" fmla="*/ 8861 w 623626"/>
                <a:gd name="connsiteY4" fmla="*/ 670571 h 679744"/>
                <a:gd name="connsiteX5" fmla="*/ 151101 w 623626"/>
                <a:gd name="connsiteY5" fmla="*/ 467371 h 679744"/>
                <a:gd name="connsiteX6" fmla="*/ 384781 w 623626"/>
                <a:gd name="connsiteY6" fmla="*/ 259091 h 679744"/>
                <a:gd name="connsiteX7" fmla="*/ 623541 w 623626"/>
                <a:gd name="connsiteY7" fmla="*/ 11 h 679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3626" h="679744">
                  <a:moveTo>
                    <a:pt x="623541" y="11"/>
                  </a:moveTo>
                  <a:cubicBezTo>
                    <a:pt x="627774" y="1704"/>
                    <a:pt x="474528" y="194744"/>
                    <a:pt x="410181" y="269251"/>
                  </a:cubicBezTo>
                  <a:cubicBezTo>
                    <a:pt x="345834" y="343758"/>
                    <a:pt x="299268" y="387784"/>
                    <a:pt x="237461" y="447051"/>
                  </a:cubicBezTo>
                  <a:cubicBezTo>
                    <a:pt x="175654" y="506318"/>
                    <a:pt x="77441" y="587598"/>
                    <a:pt x="39341" y="624851"/>
                  </a:cubicBezTo>
                  <a:cubicBezTo>
                    <a:pt x="1241" y="662104"/>
                    <a:pt x="-9766" y="696818"/>
                    <a:pt x="8861" y="670571"/>
                  </a:cubicBezTo>
                  <a:cubicBezTo>
                    <a:pt x="27488" y="644324"/>
                    <a:pt x="88448" y="535951"/>
                    <a:pt x="151101" y="467371"/>
                  </a:cubicBezTo>
                  <a:cubicBezTo>
                    <a:pt x="213754" y="398791"/>
                    <a:pt x="303501" y="340371"/>
                    <a:pt x="384781" y="259091"/>
                  </a:cubicBezTo>
                  <a:cubicBezTo>
                    <a:pt x="466061" y="177811"/>
                    <a:pt x="619308" y="-1682"/>
                    <a:pt x="623541" y="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6611CD89-275B-4B53-B268-DA241BE10F59}"/>
                </a:ext>
              </a:extLst>
            </p:cNvPr>
            <p:cNvSpPr/>
            <p:nvPr/>
          </p:nvSpPr>
          <p:spPr>
            <a:xfrm>
              <a:off x="4155432" y="2946375"/>
              <a:ext cx="1265122" cy="742126"/>
            </a:xfrm>
            <a:custGeom>
              <a:avLst/>
              <a:gdLst>
                <a:gd name="connsiteX0" fmla="*/ 1264928 w 1265122"/>
                <a:gd name="connsiteY0" fmla="*/ 25 h 742126"/>
                <a:gd name="connsiteX1" fmla="*/ 518168 w 1265122"/>
                <a:gd name="connsiteY1" fmla="*/ 264185 h 742126"/>
                <a:gd name="connsiteX2" fmla="*/ 127008 w 1265122"/>
                <a:gd name="connsiteY2" fmla="*/ 574065 h 742126"/>
                <a:gd name="connsiteX3" fmla="*/ 8 w 1265122"/>
                <a:gd name="connsiteY3" fmla="*/ 741705 h 742126"/>
                <a:gd name="connsiteX4" fmla="*/ 121928 w 1265122"/>
                <a:gd name="connsiteY4" fmla="*/ 614705 h 742126"/>
                <a:gd name="connsiteX5" fmla="*/ 340368 w 1265122"/>
                <a:gd name="connsiteY5" fmla="*/ 396265 h 742126"/>
                <a:gd name="connsiteX6" fmla="*/ 589288 w 1265122"/>
                <a:gd name="connsiteY6" fmla="*/ 248945 h 742126"/>
                <a:gd name="connsiteX7" fmla="*/ 1264928 w 1265122"/>
                <a:gd name="connsiteY7" fmla="*/ 25 h 742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5122" h="742126">
                  <a:moveTo>
                    <a:pt x="1264928" y="25"/>
                  </a:moveTo>
                  <a:cubicBezTo>
                    <a:pt x="1253075" y="2565"/>
                    <a:pt x="707821" y="168512"/>
                    <a:pt x="518168" y="264185"/>
                  </a:cubicBezTo>
                  <a:cubicBezTo>
                    <a:pt x="328515" y="359858"/>
                    <a:pt x="213368" y="494478"/>
                    <a:pt x="127008" y="574065"/>
                  </a:cubicBezTo>
                  <a:cubicBezTo>
                    <a:pt x="40648" y="653652"/>
                    <a:pt x="855" y="734932"/>
                    <a:pt x="8" y="741705"/>
                  </a:cubicBezTo>
                  <a:cubicBezTo>
                    <a:pt x="-839" y="748478"/>
                    <a:pt x="65201" y="672278"/>
                    <a:pt x="121928" y="614705"/>
                  </a:cubicBezTo>
                  <a:cubicBezTo>
                    <a:pt x="178655" y="557132"/>
                    <a:pt x="262475" y="457225"/>
                    <a:pt x="340368" y="396265"/>
                  </a:cubicBezTo>
                  <a:cubicBezTo>
                    <a:pt x="418261" y="335305"/>
                    <a:pt x="434348" y="313292"/>
                    <a:pt x="589288" y="248945"/>
                  </a:cubicBezTo>
                  <a:cubicBezTo>
                    <a:pt x="744228" y="184598"/>
                    <a:pt x="1276781" y="-2515"/>
                    <a:pt x="1264928" y="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EDEE6D4A-8967-4A32-9B52-1B6F3C445E81}"/>
                </a:ext>
              </a:extLst>
            </p:cNvPr>
            <p:cNvSpPr/>
            <p:nvPr/>
          </p:nvSpPr>
          <p:spPr>
            <a:xfrm>
              <a:off x="4058337" y="2955800"/>
              <a:ext cx="576482" cy="164331"/>
            </a:xfrm>
            <a:custGeom>
              <a:avLst/>
              <a:gdLst>
                <a:gd name="connsiteX0" fmla="*/ 574623 w 576482"/>
                <a:gd name="connsiteY0" fmla="*/ 122680 h 164331"/>
                <a:gd name="connsiteX1" fmla="*/ 300303 w 576482"/>
                <a:gd name="connsiteY1" fmla="*/ 153160 h 164331"/>
                <a:gd name="connsiteX2" fmla="*/ 583 w 576482"/>
                <a:gd name="connsiteY2" fmla="*/ 760 h 164331"/>
                <a:gd name="connsiteX3" fmla="*/ 229183 w 576482"/>
                <a:gd name="connsiteY3" fmla="*/ 97280 h 164331"/>
                <a:gd name="connsiteX4" fmla="*/ 412063 w 576482"/>
                <a:gd name="connsiteY4" fmla="*/ 163320 h 164331"/>
                <a:gd name="connsiteX5" fmla="*/ 574623 w 576482"/>
                <a:gd name="connsiteY5" fmla="*/ 122680 h 164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6482" h="164331">
                  <a:moveTo>
                    <a:pt x="574623" y="122680"/>
                  </a:moveTo>
                  <a:cubicBezTo>
                    <a:pt x="555996" y="120987"/>
                    <a:pt x="395976" y="173480"/>
                    <a:pt x="300303" y="153160"/>
                  </a:cubicBezTo>
                  <a:cubicBezTo>
                    <a:pt x="204630" y="132840"/>
                    <a:pt x="12436" y="10073"/>
                    <a:pt x="583" y="760"/>
                  </a:cubicBezTo>
                  <a:cubicBezTo>
                    <a:pt x="-11270" y="-8553"/>
                    <a:pt x="160603" y="70187"/>
                    <a:pt x="229183" y="97280"/>
                  </a:cubicBezTo>
                  <a:cubicBezTo>
                    <a:pt x="297763" y="124373"/>
                    <a:pt x="357030" y="154853"/>
                    <a:pt x="412063" y="163320"/>
                  </a:cubicBezTo>
                  <a:cubicBezTo>
                    <a:pt x="467096" y="171787"/>
                    <a:pt x="593250" y="124373"/>
                    <a:pt x="574623" y="1226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89D9D402-D344-4B9E-99ED-5FECA6B84A4F}"/>
                </a:ext>
              </a:extLst>
            </p:cNvPr>
            <p:cNvSpPr/>
            <p:nvPr/>
          </p:nvSpPr>
          <p:spPr>
            <a:xfrm>
              <a:off x="3822987" y="3215146"/>
              <a:ext cx="661599" cy="257988"/>
            </a:xfrm>
            <a:custGeom>
              <a:avLst/>
              <a:gdLst>
                <a:gd name="connsiteX0" fmla="*/ 657573 w 661599"/>
                <a:gd name="connsiteY0" fmla="*/ 494 h 257988"/>
                <a:gd name="connsiteX1" fmla="*/ 271493 w 661599"/>
                <a:gd name="connsiteY1" fmla="*/ 183374 h 257988"/>
                <a:gd name="connsiteX2" fmla="*/ 2253 w 661599"/>
                <a:gd name="connsiteY2" fmla="*/ 249414 h 257988"/>
                <a:gd name="connsiteX3" fmla="*/ 159733 w 661599"/>
                <a:gd name="connsiteY3" fmla="*/ 244334 h 257988"/>
                <a:gd name="connsiteX4" fmla="*/ 454373 w 661599"/>
                <a:gd name="connsiteY4" fmla="*/ 132574 h 257988"/>
                <a:gd name="connsiteX5" fmla="*/ 657573 w 661599"/>
                <a:gd name="connsiteY5" fmla="*/ 494 h 25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599" h="257988">
                  <a:moveTo>
                    <a:pt x="657573" y="494"/>
                  </a:moveTo>
                  <a:cubicBezTo>
                    <a:pt x="627093" y="8961"/>
                    <a:pt x="380713" y="141887"/>
                    <a:pt x="271493" y="183374"/>
                  </a:cubicBezTo>
                  <a:cubicBezTo>
                    <a:pt x="162273" y="224861"/>
                    <a:pt x="20880" y="239254"/>
                    <a:pt x="2253" y="249414"/>
                  </a:cubicBezTo>
                  <a:cubicBezTo>
                    <a:pt x="-16374" y="259574"/>
                    <a:pt x="84380" y="263807"/>
                    <a:pt x="159733" y="244334"/>
                  </a:cubicBezTo>
                  <a:cubicBezTo>
                    <a:pt x="235086" y="224861"/>
                    <a:pt x="370553" y="170674"/>
                    <a:pt x="454373" y="132574"/>
                  </a:cubicBezTo>
                  <a:cubicBezTo>
                    <a:pt x="538193" y="94474"/>
                    <a:pt x="688053" y="-7973"/>
                    <a:pt x="657573" y="4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7B39F28A-B8C2-4C1E-BB05-183830A84E1B}"/>
                </a:ext>
              </a:extLst>
            </p:cNvPr>
            <p:cNvSpPr/>
            <p:nvPr/>
          </p:nvSpPr>
          <p:spPr>
            <a:xfrm>
              <a:off x="4328086" y="2565400"/>
              <a:ext cx="716648" cy="330333"/>
            </a:xfrm>
            <a:custGeom>
              <a:avLst/>
              <a:gdLst>
                <a:gd name="connsiteX0" fmla="*/ 716354 w 716648"/>
                <a:gd name="connsiteY0" fmla="*/ 208280 h 330333"/>
                <a:gd name="connsiteX1" fmla="*/ 320114 w 716648"/>
                <a:gd name="connsiteY1" fmla="*/ 325120 h 330333"/>
                <a:gd name="connsiteX2" fmla="*/ 162634 w 716648"/>
                <a:gd name="connsiteY2" fmla="*/ 243840 h 330333"/>
                <a:gd name="connsiteX3" fmla="*/ 74 w 716648"/>
                <a:gd name="connsiteY3" fmla="*/ 0 h 330333"/>
                <a:gd name="connsiteX4" fmla="*/ 182954 w 716648"/>
                <a:gd name="connsiteY4" fmla="*/ 243840 h 330333"/>
                <a:gd name="connsiteX5" fmla="*/ 381074 w 716648"/>
                <a:gd name="connsiteY5" fmla="*/ 330200 h 330333"/>
                <a:gd name="connsiteX6" fmla="*/ 716354 w 716648"/>
                <a:gd name="connsiteY6" fmla="*/ 208280 h 33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648" h="330333">
                  <a:moveTo>
                    <a:pt x="716354" y="208280"/>
                  </a:moveTo>
                  <a:cubicBezTo>
                    <a:pt x="706194" y="207433"/>
                    <a:pt x="412401" y="319193"/>
                    <a:pt x="320114" y="325120"/>
                  </a:cubicBezTo>
                  <a:cubicBezTo>
                    <a:pt x="227827" y="331047"/>
                    <a:pt x="215974" y="298027"/>
                    <a:pt x="162634" y="243840"/>
                  </a:cubicBezTo>
                  <a:cubicBezTo>
                    <a:pt x="109294" y="189653"/>
                    <a:pt x="-3313" y="0"/>
                    <a:pt x="74" y="0"/>
                  </a:cubicBezTo>
                  <a:cubicBezTo>
                    <a:pt x="3461" y="0"/>
                    <a:pt x="119454" y="188807"/>
                    <a:pt x="182954" y="243840"/>
                  </a:cubicBezTo>
                  <a:cubicBezTo>
                    <a:pt x="246454" y="298873"/>
                    <a:pt x="291327" y="332740"/>
                    <a:pt x="381074" y="330200"/>
                  </a:cubicBezTo>
                  <a:cubicBezTo>
                    <a:pt x="470821" y="327660"/>
                    <a:pt x="726514" y="209127"/>
                    <a:pt x="716354" y="2082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43427943-5029-4D0B-87BD-7D62C88712D9}"/>
                </a:ext>
              </a:extLst>
            </p:cNvPr>
            <p:cNvSpPr/>
            <p:nvPr/>
          </p:nvSpPr>
          <p:spPr>
            <a:xfrm>
              <a:off x="5450372" y="2272401"/>
              <a:ext cx="183451" cy="589978"/>
            </a:xfrm>
            <a:custGeom>
              <a:avLst/>
              <a:gdLst>
                <a:gd name="connsiteX0" fmla="*/ 183348 w 183451"/>
                <a:gd name="connsiteY0" fmla="*/ 587639 h 589978"/>
                <a:gd name="connsiteX1" fmla="*/ 41108 w 183451"/>
                <a:gd name="connsiteY1" fmla="*/ 364119 h 589978"/>
                <a:gd name="connsiteX2" fmla="*/ 66508 w 183451"/>
                <a:gd name="connsiteY2" fmla="*/ 8519 h 589978"/>
                <a:gd name="connsiteX3" fmla="*/ 10628 w 183451"/>
                <a:gd name="connsiteY3" fmla="*/ 120279 h 589978"/>
                <a:gd name="connsiteX4" fmla="*/ 15708 w 183451"/>
                <a:gd name="connsiteY4" fmla="*/ 226959 h 589978"/>
                <a:gd name="connsiteX5" fmla="*/ 183348 w 183451"/>
                <a:gd name="connsiteY5" fmla="*/ 587639 h 58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451" h="589978">
                  <a:moveTo>
                    <a:pt x="183348" y="587639"/>
                  </a:moveTo>
                  <a:cubicBezTo>
                    <a:pt x="187581" y="610499"/>
                    <a:pt x="60581" y="460639"/>
                    <a:pt x="41108" y="364119"/>
                  </a:cubicBezTo>
                  <a:cubicBezTo>
                    <a:pt x="21635" y="267599"/>
                    <a:pt x="71588" y="49159"/>
                    <a:pt x="66508" y="8519"/>
                  </a:cubicBezTo>
                  <a:cubicBezTo>
                    <a:pt x="61428" y="-32121"/>
                    <a:pt x="19095" y="83872"/>
                    <a:pt x="10628" y="120279"/>
                  </a:cubicBezTo>
                  <a:cubicBezTo>
                    <a:pt x="2161" y="156686"/>
                    <a:pt x="-10539" y="145679"/>
                    <a:pt x="15708" y="226959"/>
                  </a:cubicBezTo>
                  <a:cubicBezTo>
                    <a:pt x="41955" y="308239"/>
                    <a:pt x="179115" y="564779"/>
                    <a:pt x="183348" y="5876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FC6A1C35-CC59-469F-A4E3-DFAE4FE3C9C1}"/>
                </a:ext>
              </a:extLst>
            </p:cNvPr>
            <p:cNvSpPr/>
            <p:nvPr/>
          </p:nvSpPr>
          <p:spPr>
            <a:xfrm>
              <a:off x="5268191" y="2232146"/>
              <a:ext cx="206173" cy="587263"/>
            </a:xfrm>
            <a:custGeom>
              <a:avLst/>
              <a:gdLst>
                <a:gd name="connsiteX0" fmla="*/ 187729 w 206173"/>
                <a:gd name="connsiteY0" fmla="*/ 511054 h 587263"/>
                <a:gd name="connsiteX1" fmla="*/ 4849 w 206173"/>
                <a:gd name="connsiteY1" fmla="*/ 348494 h 587263"/>
                <a:gd name="connsiteX2" fmla="*/ 50569 w 206173"/>
                <a:gd name="connsiteY2" fmla="*/ 3054 h 587263"/>
                <a:gd name="connsiteX3" fmla="*/ 25169 w 206173"/>
                <a:gd name="connsiteY3" fmla="*/ 201174 h 587263"/>
                <a:gd name="connsiteX4" fmla="*/ 182649 w 206173"/>
                <a:gd name="connsiteY4" fmla="*/ 566934 h 587263"/>
                <a:gd name="connsiteX5" fmla="*/ 187729 w 206173"/>
                <a:gd name="connsiteY5" fmla="*/ 511054 h 58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173" h="587263">
                  <a:moveTo>
                    <a:pt x="187729" y="511054"/>
                  </a:moveTo>
                  <a:cubicBezTo>
                    <a:pt x="158096" y="474647"/>
                    <a:pt x="27709" y="433161"/>
                    <a:pt x="4849" y="348494"/>
                  </a:cubicBezTo>
                  <a:cubicBezTo>
                    <a:pt x="-18011" y="263827"/>
                    <a:pt x="47182" y="27607"/>
                    <a:pt x="50569" y="3054"/>
                  </a:cubicBezTo>
                  <a:cubicBezTo>
                    <a:pt x="53956" y="-21499"/>
                    <a:pt x="3156" y="107194"/>
                    <a:pt x="25169" y="201174"/>
                  </a:cubicBezTo>
                  <a:cubicBezTo>
                    <a:pt x="47182" y="295154"/>
                    <a:pt x="157249" y="510207"/>
                    <a:pt x="182649" y="566934"/>
                  </a:cubicBezTo>
                  <a:cubicBezTo>
                    <a:pt x="208049" y="623661"/>
                    <a:pt x="217362" y="547461"/>
                    <a:pt x="187729" y="5110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0DC6294C-C045-4BC0-8851-3F38860FD1B9}"/>
                </a:ext>
              </a:extLst>
            </p:cNvPr>
            <p:cNvSpPr/>
            <p:nvPr/>
          </p:nvSpPr>
          <p:spPr>
            <a:xfrm>
              <a:off x="4810626" y="2128414"/>
              <a:ext cx="441160" cy="589392"/>
            </a:xfrm>
            <a:custGeom>
              <a:avLst/>
              <a:gdLst>
                <a:gd name="connsiteX0" fmla="*/ 437014 w 441160"/>
                <a:gd name="connsiteY0" fmla="*/ 584306 h 589392"/>
                <a:gd name="connsiteX1" fmla="*/ 264294 w 441160"/>
                <a:gd name="connsiteY1" fmla="*/ 492866 h 589392"/>
                <a:gd name="connsiteX2" fmla="*/ 91574 w 441160"/>
                <a:gd name="connsiteY2" fmla="*/ 370946 h 589392"/>
                <a:gd name="connsiteX3" fmla="*/ 134 w 441160"/>
                <a:gd name="connsiteY3" fmla="*/ 106 h 589392"/>
                <a:gd name="connsiteX4" fmla="*/ 81414 w 441160"/>
                <a:gd name="connsiteY4" fmla="*/ 335386 h 589392"/>
                <a:gd name="connsiteX5" fmla="*/ 437014 w 441160"/>
                <a:gd name="connsiteY5" fmla="*/ 584306 h 589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160" h="589392">
                  <a:moveTo>
                    <a:pt x="437014" y="584306"/>
                  </a:moveTo>
                  <a:cubicBezTo>
                    <a:pt x="467494" y="610553"/>
                    <a:pt x="321867" y="528426"/>
                    <a:pt x="264294" y="492866"/>
                  </a:cubicBezTo>
                  <a:cubicBezTo>
                    <a:pt x="206721" y="457306"/>
                    <a:pt x="135601" y="453073"/>
                    <a:pt x="91574" y="370946"/>
                  </a:cubicBezTo>
                  <a:cubicBezTo>
                    <a:pt x="47547" y="288819"/>
                    <a:pt x="1827" y="6033"/>
                    <a:pt x="134" y="106"/>
                  </a:cubicBezTo>
                  <a:cubicBezTo>
                    <a:pt x="-1559" y="-5821"/>
                    <a:pt x="11987" y="236326"/>
                    <a:pt x="81414" y="335386"/>
                  </a:cubicBezTo>
                  <a:cubicBezTo>
                    <a:pt x="150841" y="434446"/>
                    <a:pt x="406534" y="558059"/>
                    <a:pt x="437014" y="5843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B37545D1-0422-4511-A1DA-D51A0C617182}"/>
                </a:ext>
              </a:extLst>
            </p:cNvPr>
            <p:cNvSpPr/>
            <p:nvPr/>
          </p:nvSpPr>
          <p:spPr>
            <a:xfrm>
              <a:off x="5768706" y="2106289"/>
              <a:ext cx="224757" cy="807824"/>
            </a:xfrm>
            <a:custGeom>
              <a:avLst/>
              <a:gdLst>
                <a:gd name="connsiteX0" fmla="*/ 90227 w 224757"/>
                <a:gd name="connsiteY0" fmla="*/ 802011 h 807824"/>
                <a:gd name="connsiteX1" fmla="*/ 1327 w 224757"/>
                <a:gd name="connsiteY1" fmla="*/ 594578 h 807824"/>
                <a:gd name="connsiteX2" fmla="*/ 64827 w 224757"/>
                <a:gd name="connsiteY2" fmla="*/ 391378 h 807824"/>
                <a:gd name="connsiteX3" fmla="*/ 221461 w 224757"/>
                <a:gd name="connsiteY3" fmla="*/ 10378 h 807824"/>
                <a:gd name="connsiteX4" fmla="*/ 157961 w 224757"/>
                <a:gd name="connsiteY4" fmla="*/ 128911 h 807824"/>
                <a:gd name="connsiteX5" fmla="*/ 1327 w 224757"/>
                <a:gd name="connsiteY5" fmla="*/ 353278 h 807824"/>
                <a:gd name="connsiteX6" fmla="*/ 90227 w 224757"/>
                <a:gd name="connsiteY6" fmla="*/ 802011 h 80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757" h="807824">
                  <a:moveTo>
                    <a:pt x="90227" y="802011"/>
                  </a:moveTo>
                  <a:cubicBezTo>
                    <a:pt x="90227" y="842228"/>
                    <a:pt x="5560" y="663017"/>
                    <a:pt x="1327" y="594578"/>
                  </a:cubicBezTo>
                  <a:cubicBezTo>
                    <a:pt x="-2906" y="526139"/>
                    <a:pt x="28138" y="488745"/>
                    <a:pt x="64827" y="391378"/>
                  </a:cubicBezTo>
                  <a:cubicBezTo>
                    <a:pt x="101516" y="294011"/>
                    <a:pt x="205939" y="54122"/>
                    <a:pt x="221461" y="10378"/>
                  </a:cubicBezTo>
                  <a:cubicBezTo>
                    <a:pt x="236983" y="-33367"/>
                    <a:pt x="194650" y="71761"/>
                    <a:pt x="157961" y="128911"/>
                  </a:cubicBezTo>
                  <a:cubicBezTo>
                    <a:pt x="121272" y="186061"/>
                    <a:pt x="15438" y="241095"/>
                    <a:pt x="1327" y="353278"/>
                  </a:cubicBezTo>
                  <a:cubicBezTo>
                    <a:pt x="-12784" y="465461"/>
                    <a:pt x="90227" y="761794"/>
                    <a:pt x="90227" y="8020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539FFEA8-963C-4FEB-B661-8D71B02C537E}"/>
                </a:ext>
              </a:extLst>
            </p:cNvPr>
            <p:cNvSpPr/>
            <p:nvPr/>
          </p:nvSpPr>
          <p:spPr>
            <a:xfrm>
              <a:off x="5975935" y="1683042"/>
              <a:ext cx="558762" cy="1225288"/>
            </a:xfrm>
            <a:custGeom>
              <a:avLst/>
              <a:gdLst>
                <a:gd name="connsiteX0" fmla="*/ 1532 w 558762"/>
                <a:gd name="connsiteY0" fmla="*/ 1225258 h 1225288"/>
                <a:gd name="connsiteX1" fmla="*/ 124298 w 558762"/>
                <a:gd name="connsiteY1" fmla="*/ 928925 h 1225288"/>
                <a:gd name="connsiteX2" fmla="*/ 272465 w 558762"/>
                <a:gd name="connsiteY2" fmla="*/ 577558 h 1225288"/>
                <a:gd name="connsiteX3" fmla="*/ 556098 w 558762"/>
                <a:gd name="connsiteY3" fmla="*/ 10291 h 1225288"/>
                <a:gd name="connsiteX4" fmla="*/ 395232 w 558762"/>
                <a:gd name="connsiteY4" fmla="*/ 264291 h 1225288"/>
                <a:gd name="connsiteX5" fmla="*/ 77732 w 558762"/>
                <a:gd name="connsiteY5" fmla="*/ 911991 h 1225288"/>
                <a:gd name="connsiteX6" fmla="*/ 1532 w 558762"/>
                <a:gd name="connsiteY6" fmla="*/ 1225258 h 1225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8762" h="1225288">
                  <a:moveTo>
                    <a:pt x="1532" y="1225258"/>
                  </a:moveTo>
                  <a:cubicBezTo>
                    <a:pt x="9293" y="1228080"/>
                    <a:pt x="79143" y="1036875"/>
                    <a:pt x="124298" y="928925"/>
                  </a:cubicBezTo>
                  <a:cubicBezTo>
                    <a:pt x="169454" y="820975"/>
                    <a:pt x="200498" y="730664"/>
                    <a:pt x="272465" y="577558"/>
                  </a:cubicBezTo>
                  <a:cubicBezTo>
                    <a:pt x="344432" y="424452"/>
                    <a:pt x="535637" y="62502"/>
                    <a:pt x="556098" y="10291"/>
                  </a:cubicBezTo>
                  <a:cubicBezTo>
                    <a:pt x="576559" y="-41920"/>
                    <a:pt x="474960" y="114008"/>
                    <a:pt x="395232" y="264291"/>
                  </a:cubicBezTo>
                  <a:cubicBezTo>
                    <a:pt x="315504" y="414574"/>
                    <a:pt x="140526" y="753947"/>
                    <a:pt x="77732" y="911991"/>
                  </a:cubicBezTo>
                  <a:cubicBezTo>
                    <a:pt x="14938" y="1070035"/>
                    <a:pt x="-6229" y="1222436"/>
                    <a:pt x="1532" y="12252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DE4828CB-C4EC-4460-98E2-82B3A014B295}"/>
                </a:ext>
              </a:extLst>
            </p:cNvPr>
            <p:cNvSpPr/>
            <p:nvPr/>
          </p:nvSpPr>
          <p:spPr>
            <a:xfrm>
              <a:off x="6253253" y="2027379"/>
              <a:ext cx="765635" cy="723346"/>
            </a:xfrm>
            <a:custGeom>
              <a:avLst/>
              <a:gdLst>
                <a:gd name="connsiteX0" fmla="*/ 3614 w 765635"/>
                <a:gd name="connsiteY0" fmla="*/ 720054 h 723346"/>
                <a:gd name="connsiteX1" fmla="*/ 384614 w 765635"/>
                <a:gd name="connsiteY1" fmla="*/ 508388 h 723346"/>
                <a:gd name="connsiteX2" fmla="*/ 765614 w 765635"/>
                <a:gd name="connsiteY2" fmla="*/ 388 h 723346"/>
                <a:gd name="connsiteX3" fmla="*/ 401547 w 765635"/>
                <a:gd name="connsiteY3" fmla="*/ 427954 h 723346"/>
                <a:gd name="connsiteX4" fmla="*/ 206814 w 765635"/>
                <a:gd name="connsiteY4" fmla="*/ 622688 h 723346"/>
                <a:gd name="connsiteX5" fmla="*/ 3614 w 765635"/>
                <a:gd name="connsiteY5" fmla="*/ 720054 h 723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5635" h="723346">
                  <a:moveTo>
                    <a:pt x="3614" y="720054"/>
                  </a:moveTo>
                  <a:cubicBezTo>
                    <a:pt x="33247" y="701004"/>
                    <a:pt x="257614" y="628332"/>
                    <a:pt x="384614" y="508388"/>
                  </a:cubicBezTo>
                  <a:cubicBezTo>
                    <a:pt x="511614" y="388444"/>
                    <a:pt x="762792" y="13794"/>
                    <a:pt x="765614" y="388"/>
                  </a:cubicBezTo>
                  <a:cubicBezTo>
                    <a:pt x="768436" y="-13018"/>
                    <a:pt x="494680" y="324237"/>
                    <a:pt x="401547" y="427954"/>
                  </a:cubicBezTo>
                  <a:cubicBezTo>
                    <a:pt x="308414" y="531671"/>
                    <a:pt x="279486" y="574005"/>
                    <a:pt x="206814" y="622688"/>
                  </a:cubicBezTo>
                  <a:cubicBezTo>
                    <a:pt x="134142" y="671371"/>
                    <a:pt x="-26019" y="739104"/>
                    <a:pt x="3614" y="7200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CA2D2AAE-8FBB-4AB4-A541-23B6B930F342}"/>
                </a:ext>
              </a:extLst>
            </p:cNvPr>
            <p:cNvSpPr/>
            <p:nvPr/>
          </p:nvSpPr>
          <p:spPr>
            <a:xfrm>
              <a:off x="6554605" y="2328233"/>
              <a:ext cx="966550" cy="472702"/>
            </a:xfrm>
            <a:custGeom>
              <a:avLst/>
              <a:gdLst>
                <a:gd name="connsiteX0" fmla="*/ 7062 w 966550"/>
                <a:gd name="connsiteY0" fmla="*/ 470000 h 472702"/>
                <a:gd name="connsiteX1" fmla="*/ 790228 w 966550"/>
                <a:gd name="connsiteY1" fmla="*/ 207534 h 472702"/>
                <a:gd name="connsiteX2" fmla="*/ 963795 w 966550"/>
                <a:gd name="connsiteY2" fmla="*/ 100 h 472702"/>
                <a:gd name="connsiteX3" fmla="*/ 714028 w 966550"/>
                <a:gd name="connsiteY3" fmla="*/ 182134 h 472702"/>
                <a:gd name="connsiteX4" fmla="*/ 421928 w 966550"/>
                <a:gd name="connsiteY4" fmla="*/ 334534 h 472702"/>
                <a:gd name="connsiteX5" fmla="*/ 7062 w 966550"/>
                <a:gd name="connsiteY5" fmla="*/ 470000 h 4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6550" h="472702">
                  <a:moveTo>
                    <a:pt x="7062" y="470000"/>
                  </a:moveTo>
                  <a:cubicBezTo>
                    <a:pt x="68445" y="448833"/>
                    <a:pt x="630773" y="285851"/>
                    <a:pt x="790228" y="207534"/>
                  </a:cubicBezTo>
                  <a:cubicBezTo>
                    <a:pt x="949683" y="129217"/>
                    <a:pt x="976495" y="4333"/>
                    <a:pt x="963795" y="100"/>
                  </a:cubicBezTo>
                  <a:cubicBezTo>
                    <a:pt x="951095" y="-4133"/>
                    <a:pt x="804339" y="126395"/>
                    <a:pt x="714028" y="182134"/>
                  </a:cubicBezTo>
                  <a:cubicBezTo>
                    <a:pt x="623717" y="237873"/>
                    <a:pt x="542578" y="286556"/>
                    <a:pt x="421928" y="334534"/>
                  </a:cubicBezTo>
                  <a:cubicBezTo>
                    <a:pt x="301278" y="382512"/>
                    <a:pt x="-54321" y="491167"/>
                    <a:pt x="7062" y="4700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34A41659-5E64-4386-9184-3C5BD9B46C6C}"/>
                </a:ext>
              </a:extLst>
            </p:cNvPr>
            <p:cNvSpPr/>
            <p:nvPr/>
          </p:nvSpPr>
          <p:spPr>
            <a:xfrm>
              <a:off x="7023099" y="2267918"/>
              <a:ext cx="1177865" cy="709354"/>
            </a:xfrm>
            <a:custGeom>
              <a:avLst/>
              <a:gdLst>
                <a:gd name="connsiteX0" fmla="*/ 1 w 1177865"/>
                <a:gd name="connsiteY0" fmla="*/ 636149 h 709354"/>
                <a:gd name="connsiteX1" fmla="*/ 486834 w 1177865"/>
                <a:gd name="connsiteY1" fmla="*/ 640382 h 709354"/>
                <a:gd name="connsiteX2" fmla="*/ 711201 w 1177865"/>
                <a:gd name="connsiteY2" fmla="*/ 581115 h 709354"/>
                <a:gd name="connsiteX3" fmla="*/ 948268 w 1177865"/>
                <a:gd name="connsiteY3" fmla="*/ 403315 h 709354"/>
                <a:gd name="connsiteX4" fmla="*/ 1176868 w 1177865"/>
                <a:gd name="connsiteY4" fmla="*/ 1149 h 709354"/>
                <a:gd name="connsiteX5" fmla="*/ 1028701 w 1177865"/>
                <a:gd name="connsiteY5" fmla="*/ 289015 h 709354"/>
                <a:gd name="connsiteX6" fmla="*/ 960968 w 1177865"/>
                <a:gd name="connsiteY6" fmla="*/ 504915 h 709354"/>
                <a:gd name="connsiteX7" fmla="*/ 482601 w 1177865"/>
                <a:gd name="connsiteY7" fmla="*/ 703882 h 709354"/>
                <a:gd name="connsiteX8" fmla="*/ 1 w 1177865"/>
                <a:gd name="connsiteY8" fmla="*/ 636149 h 709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7865" h="709354">
                  <a:moveTo>
                    <a:pt x="1" y="636149"/>
                  </a:moveTo>
                  <a:cubicBezTo>
                    <a:pt x="706" y="625566"/>
                    <a:pt x="368301" y="649554"/>
                    <a:pt x="486834" y="640382"/>
                  </a:cubicBezTo>
                  <a:cubicBezTo>
                    <a:pt x="605367" y="631210"/>
                    <a:pt x="634295" y="620626"/>
                    <a:pt x="711201" y="581115"/>
                  </a:cubicBezTo>
                  <a:cubicBezTo>
                    <a:pt x="788107" y="541604"/>
                    <a:pt x="870657" y="499976"/>
                    <a:pt x="948268" y="403315"/>
                  </a:cubicBezTo>
                  <a:cubicBezTo>
                    <a:pt x="1025879" y="306654"/>
                    <a:pt x="1163463" y="20199"/>
                    <a:pt x="1176868" y="1149"/>
                  </a:cubicBezTo>
                  <a:cubicBezTo>
                    <a:pt x="1190274" y="-17901"/>
                    <a:pt x="1064684" y="205054"/>
                    <a:pt x="1028701" y="289015"/>
                  </a:cubicBezTo>
                  <a:cubicBezTo>
                    <a:pt x="992718" y="372976"/>
                    <a:pt x="1051985" y="435771"/>
                    <a:pt x="960968" y="504915"/>
                  </a:cubicBezTo>
                  <a:cubicBezTo>
                    <a:pt x="869951" y="574059"/>
                    <a:pt x="640646" y="676365"/>
                    <a:pt x="482601" y="703882"/>
                  </a:cubicBezTo>
                  <a:cubicBezTo>
                    <a:pt x="324557" y="731399"/>
                    <a:pt x="-704" y="646732"/>
                    <a:pt x="1" y="6361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0EF8B2C9-6EC4-4C64-A1E4-D31D5AD505C1}"/>
                </a:ext>
              </a:extLst>
            </p:cNvPr>
            <p:cNvSpPr/>
            <p:nvPr/>
          </p:nvSpPr>
          <p:spPr>
            <a:xfrm>
              <a:off x="7165737" y="3013671"/>
              <a:ext cx="1533855" cy="1851638"/>
            </a:xfrm>
            <a:custGeom>
              <a:avLst/>
              <a:gdLst>
                <a:gd name="connsiteX0" fmla="*/ 1296 w 1533855"/>
                <a:gd name="connsiteY0" fmla="*/ 462 h 1851638"/>
                <a:gd name="connsiteX1" fmla="*/ 640530 w 1533855"/>
                <a:gd name="connsiteY1" fmla="*/ 461896 h 1851638"/>
                <a:gd name="connsiteX2" fmla="*/ 869130 w 1533855"/>
                <a:gd name="connsiteY2" fmla="*/ 902162 h 1851638"/>
                <a:gd name="connsiteX3" fmla="*/ 996130 w 1533855"/>
                <a:gd name="connsiteY3" fmla="*/ 1173096 h 1851638"/>
                <a:gd name="connsiteX4" fmla="*/ 1186630 w 1533855"/>
                <a:gd name="connsiteY4" fmla="*/ 1473662 h 1851638"/>
                <a:gd name="connsiteX5" fmla="*/ 1533763 w 1533855"/>
                <a:gd name="connsiteY5" fmla="*/ 1850429 h 1851638"/>
                <a:gd name="connsiteX6" fmla="*/ 1216263 w 1533855"/>
                <a:gd name="connsiteY6" fmla="*/ 1558329 h 1851638"/>
                <a:gd name="connsiteX7" fmla="*/ 767530 w 1533855"/>
                <a:gd name="connsiteY7" fmla="*/ 673562 h 1851638"/>
                <a:gd name="connsiteX8" fmla="*/ 483896 w 1533855"/>
                <a:gd name="connsiteY8" fmla="*/ 381462 h 1851638"/>
                <a:gd name="connsiteX9" fmla="*/ 1296 w 1533855"/>
                <a:gd name="connsiteY9" fmla="*/ 462 h 185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33855" h="1851638">
                  <a:moveTo>
                    <a:pt x="1296" y="462"/>
                  </a:moveTo>
                  <a:cubicBezTo>
                    <a:pt x="27402" y="13868"/>
                    <a:pt x="495891" y="311613"/>
                    <a:pt x="640530" y="461896"/>
                  </a:cubicBezTo>
                  <a:cubicBezTo>
                    <a:pt x="785169" y="612179"/>
                    <a:pt x="809863" y="783629"/>
                    <a:pt x="869130" y="902162"/>
                  </a:cubicBezTo>
                  <a:cubicBezTo>
                    <a:pt x="928397" y="1020695"/>
                    <a:pt x="943213" y="1077846"/>
                    <a:pt x="996130" y="1173096"/>
                  </a:cubicBezTo>
                  <a:cubicBezTo>
                    <a:pt x="1049047" y="1268346"/>
                    <a:pt x="1097025" y="1360773"/>
                    <a:pt x="1186630" y="1473662"/>
                  </a:cubicBezTo>
                  <a:cubicBezTo>
                    <a:pt x="1276235" y="1586551"/>
                    <a:pt x="1528824" y="1836318"/>
                    <a:pt x="1533763" y="1850429"/>
                  </a:cubicBezTo>
                  <a:cubicBezTo>
                    <a:pt x="1538702" y="1864540"/>
                    <a:pt x="1343968" y="1754473"/>
                    <a:pt x="1216263" y="1558329"/>
                  </a:cubicBezTo>
                  <a:cubicBezTo>
                    <a:pt x="1088558" y="1362185"/>
                    <a:pt x="889591" y="869707"/>
                    <a:pt x="767530" y="673562"/>
                  </a:cubicBezTo>
                  <a:cubicBezTo>
                    <a:pt x="645469" y="477418"/>
                    <a:pt x="617246" y="494351"/>
                    <a:pt x="483896" y="381462"/>
                  </a:cubicBezTo>
                  <a:cubicBezTo>
                    <a:pt x="350546" y="268573"/>
                    <a:pt x="-24810" y="-12944"/>
                    <a:pt x="1296" y="4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12FD3F01-A328-45AD-A00D-DB82EC3EE7E8}"/>
                </a:ext>
              </a:extLst>
            </p:cNvPr>
            <p:cNvSpPr/>
            <p:nvPr/>
          </p:nvSpPr>
          <p:spPr>
            <a:xfrm>
              <a:off x="6959427" y="3128115"/>
              <a:ext cx="1389487" cy="1397637"/>
            </a:xfrm>
            <a:custGeom>
              <a:avLst/>
              <a:gdLst>
                <a:gd name="connsiteX0" fmla="*/ 173 w 1389487"/>
                <a:gd name="connsiteY0" fmla="*/ 318 h 1397637"/>
                <a:gd name="connsiteX1" fmla="*/ 669040 w 1389487"/>
                <a:gd name="connsiteY1" fmla="*/ 614152 h 1397637"/>
                <a:gd name="connsiteX2" fmla="*/ 842606 w 1389487"/>
                <a:gd name="connsiteY2" fmla="*/ 973985 h 1397637"/>
                <a:gd name="connsiteX3" fmla="*/ 1071206 w 1389487"/>
                <a:gd name="connsiteY3" fmla="*/ 1278785 h 1397637"/>
                <a:gd name="connsiteX4" fmla="*/ 1388706 w 1389487"/>
                <a:gd name="connsiteY4" fmla="*/ 1397318 h 1397637"/>
                <a:gd name="connsiteX5" fmla="*/ 1151640 w 1389487"/>
                <a:gd name="connsiteY5" fmla="*/ 1249152 h 1397637"/>
                <a:gd name="connsiteX6" fmla="*/ 859540 w 1389487"/>
                <a:gd name="connsiteY6" fmla="*/ 834285 h 1397637"/>
                <a:gd name="connsiteX7" fmla="*/ 605540 w 1389487"/>
                <a:gd name="connsiteY7" fmla="*/ 533718 h 1397637"/>
                <a:gd name="connsiteX8" fmla="*/ 173 w 1389487"/>
                <a:gd name="connsiteY8" fmla="*/ 318 h 139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9487" h="1397637">
                  <a:moveTo>
                    <a:pt x="173" y="318"/>
                  </a:moveTo>
                  <a:cubicBezTo>
                    <a:pt x="10756" y="13724"/>
                    <a:pt x="528635" y="451874"/>
                    <a:pt x="669040" y="614152"/>
                  </a:cubicBezTo>
                  <a:cubicBezTo>
                    <a:pt x="809445" y="776430"/>
                    <a:pt x="775578" y="863213"/>
                    <a:pt x="842606" y="973985"/>
                  </a:cubicBezTo>
                  <a:cubicBezTo>
                    <a:pt x="909634" y="1084757"/>
                    <a:pt x="980189" y="1208230"/>
                    <a:pt x="1071206" y="1278785"/>
                  </a:cubicBezTo>
                  <a:cubicBezTo>
                    <a:pt x="1162223" y="1349341"/>
                    <a:pt x="1375300" y="1402257"/>
                    <a:pt x="1388706" y="1397318"/>
                  </a:cubicBezTo>
                  <a:cubicBezTo>
                    <a:pt x="1402112" y="1392379"/>
                    <a:pt x="1239834" y="1342991"/>
                    <a:pt x="1151640" y="1249152"/>
                  </a:cubicBezTo>
                  <a:cubicBezTo>
                    <a:pt x="1063446" y="1155313"/>
                    <a:pt x="950557" y="953524"/>
                    <a:pt x="859540" y="834285"/>
                  </a:cubicBezTo>
                  <a:cubicBezTo>
                    <a:pt x="768523" y="715046"/>
                    <a:pt x="745240" y="667068"/>
                    <a:pt x="605540" y="533718"/>
                  </a:cubicBezTo>
                  <a:cubicBezTo>
                    <a:pt x="465840" y="400368"/>
                    <a:pt x="-10410" y="-13088"/>
                    <a:pt x="173" y="3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8E3C2DC0-CD27-417E-88B5-AC5CC284E828}"/>
                </a:ext>
              </a:extLst>
            </p:cNvPr>
            <p:cNvSpPr/>
            <p:nvPr/>
          </p:nvSpPr>
          <p:spPr>
            <a:xfrm>
              <a:off x="6523049" y="2963141"/>
              <a:ext cx="1637759" cy="1582053"/>
            </a:xfrm>
            <a:custGeom>
              <a:avLst/>
              <a:gdLst>
                <a:gd name="connsiteX0" fmla="*/ 518 w 1637759"/>
                <a:gd name="connsiteY0" fmla="*/ 192 h 1582053"/>
                <a:gd name="connsiteX1" fmla="*/ 754051 w 1637759"/>
                <a:gd name="connsiteY1" fmla="*/ 491259 h 1582053"/>
                <a:gd name="connsiteX2" fmla="*/ 1092718 w 1637759"/>
                <a:gd name="connsiteY2" fmla="*/ 859559 h 1582053"/>
                <a:gd name="connsiteX3" fmla="*/ 1211251 w 1637759"/>
                <a:gd name="connsiteY3" fmla="*/ 1164359 h 1582053"/>
                <a:gd name="connsiteX4" fmla="*/ 1444084 w 1637759"/>
                <a:gd name="connsiteY4" fmla="*/ 1511492 h 1582053"/>
                <a:gd name="connsiteX5" fmla="*/ 1630351 w 1637759"/>
                <a:gd name="connsiteY5" fmla="*/ 1570759 h 1582053"/>
                <a:gd name="connsiteX6" fmla="*/ 1558384 w 1637759"/>
                <a:gd name="connsiteY6" fmla="*/ 1566526 h 1582053"/>
                <a:gd name="connsiteX7" fmla="*/ 1177384 w 1637759"/>
                <a:gd name="connsiteY7" fmla="*/ 1414126 h 1582053"/>
                <a:gd name="connsiteX8" fmla="*/ 969951 w 1637759"/>
                <a:gd name="connsiteY8" fmla="*/ 1033126 h 1582053"/>
                <a:gd name="connsiteX9" fmla="*/ 876818 w 1637759"/>
                <a:gd name="connsiteY9" fmla="*/ 749492 h 1582053"/>
                <a:gd name="connsiteX10" fmla="*/ 639751 w 1637759"/>
                <a:gd name="connsiteY10" fmla="*/ 436226 h 1582053"/>
                <a:gd name="connsiteX11" fmla="*/ 518 w 1637759"/>
                <a:gd name="connsiteY11" fmla="*/ 192 h 1582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7759" h="1582053">
                  <a:moveTo>
                    <a:pt x="518" y="192"/>
                  </a:moveTo>
                  <a:cubicBezTo>
                    <a:pt x="19568" y="9364"/>
                    <a:pt x="572018" y="348031"/>
                    <a:pt x="754051" y="491259"/>
                  </a:cubicBezTo>
                  <a:cubicBezTo>
                    <a:pt x="936084" y="634487"/>
                    <a:pt x="1016518" y="747376"/>
                    <a:pt x="1092718" y="859559"/>
                  </a:cubicBezTo>
                  <a:cubicBezTo>
                    <a:pt x="1168918" y="971742"/>
                    <a:pt x="1152690" y="1055704"/>
                    <a:pt x="1211251" y="1164359"/>
                  </a:cubicBezTo>
                  <a:cubicBezTo>
                    <a:pt x="1269812" y="1273015"/>
                    <a:pt x="1374234" y="1443759"/>
                    <a:pt x="1444084" y="1511492"/>
                  </a:cubicBezTo>
                  <a:cubicBezTo>
                    <a:pt x="1513934" y="1579225"/>
                    <a:pt x="1611301" y="1561587"/>
                    <a:pt x="1630351" y="1570759"/>
                  </a:cubicBezTo>
                  <a:cubicBezTo>
                    <a:pt x="1649401" y="1579931"/>
                    <a:pt x="1633878" y="1592631"/>
                    <a:pt x="1558384" y="1566526"/>
                  </a:cubicBezTo>
                  <a:cubicBezTo>
                    <a:pt x="1482890" y="1540421"/>
                    <a:pt x="1275456" y="1503026"/>
                    <a:pt x="1177384" y="1414126"/>
                  </a:cubicBezTo>
                  <a:cubicBezTo>
                    <a:pt x="1079312" y="1325226"/>
                    <a:pt x="1020045" y="1143898"/>
                    <a:pt x="969951" y="1033126"/>
                  </a:cubicBezTo>
                  <a:cubicBezTo>
                    <a:pt x="919857" y="922354"/>
                    <a:pt x="931851" y="848975"/>
                    <a:pt x="876818" y="749492"/>
                  </a:cubicBezTo>
                  <a:cubicBezTo>
                    <a:pt x="821785" y="650009"/>
                    <a:pt x="786507" y="561109"/>
                    <a:pt x="639751" y="436226"/>
                  </a:cubicBezTo>
                  <a:cubicBezTo>
                    <a:pt x="492995" y="311343"/>
                    <a:pt x="-18532" y="-8980"/>
                    <a:pt x="518" y="192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C3E36686-5B10-4AB6-941F-95B6AE74E8A5}"/>
                </a:ext>
              </a:extLst>
            </p:cNvPr>
            <p:cNvSpPr/>
            <p:nvPr/>
          </p:nvSpPr>
          <p:spPr>
            <a:xfrm>
              <a:off x="8180921" y="4497985"/>
              <a:ext cx="872833" cy="1137546"/>
            </a:xfrm>
            <a:custGeom>
              <a:avLst/>
              <a:gdLst>
                <a:gd name="connsiteX0" fmla="*/ 2112 w 872833"/>
                <a:gd name="connsiteY0" fmla="*/ 2048 h 1137546"/>
                <a:gd name="connsiteX1" fmla="*/ 383112 w 872833"/>
                <a:gd name="connsiteY1" fmla="*/ 336482 h 1137546"/>
                <a:gd name="connsiteX2" fmla="*/ 869946 w 872833"/>
                <a:gd name="connsiteY2" fmla="*/ 1132348 h 1137546"/>
                <a:gd name="connsiteX3" fmla="*/ 569379 w 872833"/>
                <a:gd name="connsiteY3" fmla="*/ 658215 h 1137546"/>
                <a:gd name="connsiteX4" fmla="*/ 243412 w 872833"/>
                <a:gd name="connsiteY4" fmla="*/ 217948 h 1137546"/>
                <a:gd name="connsiteX5" fmla="*/ 2112 w 872833"/>
                <a:gd name="connsiteY5" fmla="*/ 2048 h 113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2833" h="1137546">
                  <a:moveTo>
                    <a:pt x="2112" y="2048"/>
                  </a:moveTo>
                  <a:cubicBezTo>
                    <a:pt x="25395" y="21804"/>
                    <a:pt x="238473" y="148099"/>
                    <a:pt x="383112" y="336482"/>
                  </a:cubicBezTo>
                  <a:cubicBezTo>
                    <a:pt x="527751" y="524865"/>
                    <a:pt x="838902" y="1078726"/>
                    <a:pt x="869946" y="1132348"/>
                  </a:cubicBezTo>
                  <a:cubicBezTo>
                    <a:pt x="900990" y="1185970"/>
                    <a:pt x="673801" y="810615"/>
                    <a:pt x="569379" y="658215"/>
                  </a:cubicBezTo>
                  <a:cubicBezTo>
                    <a:pt x="464957" y="505815"/>
                    <a:pt x="333018" y="326604"/>
                    <a:pt x="243412" y="217948"/>
                  </a:cubicBezTo>
                  <a:cubicBezTo>
                    <a:pt x="153807" y="109293"/>
                    <a:pt x="-21171" y="-17708"/>
                    <a:pt x="2112" y="20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22100AA2-200F-4051-8DEA-633ECBDBE2CE}"/>
                </a:ext>
              </a:extLst>
            </p:cNvPr>
            <p:cNvSpPr/>
            <p:nvPr/>
          </p:nvSpPr>
          <p:spPr>
            <a:xfrm>
              <a:off x="8918336" y="5420515"/>
              <a:ext cx="730377" cy="1864814"/>
            </a:xfrm>
            <a:custGeom>
              <a:avLst/>
              <a:gdLst>
                <a:gd name="connsiteX0" fmla="*/ 12304 w 730377"/>
                <a:gd name="connsiteY0" fmla="*/ 35405 h 1864814"/>
                <a:gd name="connsiteX1" fmla="*/ 474584 w 730377"/>
                <a:gd name="connsiteY1" fmla="*/ 1036165 h 1864814"/>
                <a:gd name="connsiteX2" fmla="*/ 667624 w 730377"/>
                <a:gd name="connsiteY2" fmla="*/ 1676245 h 1864814"/>
                <a:gd name="connsiteX3" fmla="*/ 728584 w 730377"/>
                <a:gd name="connsiteY3" fmla="*/ 1848965 h 1864814"/>
                <a:gd name="connsiteX4" fmla="*/ 611744 w 730377"/>
                <a:gd name="connsiteY4" fmla="*/ 1351125 h 1864814"/>
                <a:gd name="connsiteX5" fmla="*/ 174864 w 730377"/>
                <a:gd name="connsiteY5" fmla="*/ 330045 h 1864814"/>
                <a:gd name="connsiteX6" fmla="*/ 12304 w 730377"/>
                <a:gd name="connsiteY6" fmla="*/ 35405 h 1864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77" h="1864814">
                  <a:moveTo>
                    <a:pt x="12304" y="35405"/>
                  </a:moveTo>
                  <a:cubicBezTo>
                    <a:pt x="62257" y="153092"/>
                    <a:pt x="365364" y="762692"/>
                    <a:pt x="474584" y="1036165"/>
                  </a:cubicBezTo>
                  <a:cubicBezTo>
                    <a:pt x="583804" y="1309638"/>
                    <a:pt x="625291" y="1540778"/>
                    <a:pt x="667624" y="1676245"/>
                  </a:cubicBezTo>
                  <a:cubicBezTo>
                    <a:pt x="709957" y="1811712"/>
                    <a:pt x="737897" y="1903152"/>
                    <a:pt x="728584" y="1848965"/>
                  </a:cubicBezTo>
                  <a:cubicBezTo>
                    <a:pt x="719271" y="1794778"/>
                    <a:pt x="704031" y="1604278"/>
                    <a:pt x="611744" y="1351125"/>
                  </a:cubicBezTo>
                  <a:cubicBezTo>
                    <a:pt x="519457" y="1097972"/>
                    <a:pt x="275617" y="546792"/>
                    <a:pt x="174864" y="330045"/>
                  </a:cubicBezTo>
                  <a:cubicBezTo>
                    <a:pt x="74111" y="113298"/>
                    <a:pt x="-37649" y="-82282"/>
                    <a:pt x="12304" y="3540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CD3D7293-3DF0-4E2D-9A9B-EDA3DA72E25B}"/>
                </a:ext>
              </a:extLst>
            </p:cNvPr>
            <p:cNvSpPr/>
            <p:nvPr/>
          </p:nvSpPr>
          <p:spPr>
            <a:xfrm>
              <a:off x="7476064" y="2326191"/>
              <a:ext cx="1100787" cy="811759"/>
            </a:xfrm>
            <a:custGeom>
              <a:avLst/>
              <a:gdLst>
                <a:gd name="connsiteX0" fmla="*/ 3 w 1100787"/>
                <a:gd name="connsiteY0" fmla="*/ 738742 h 811759"/>
                <a:gd name="connsiteX1" fmla="*/ 516469 w 1100787"/>
                <a:gd name="connsiteY1" fmla="*/ 806476 h 811759"/>
                <a:gd name="connsiteX2" fmla="*/ 778936 w 1100787"/>
                <a:gd name="connsiteY2" fmla="*/ 586342 h 811759"/>
                <a:gd name="connsiteX3" fmla="*/ 1100669 w 1100787"/>
                <a:gd name="connsiteY3" fmla="*/ 2142 h 811759"/>
                <a:gd name="connsiteX4" fmla="*/ 812803 w 1100787"/>
                <a:gd name="connsiteY4" fmla="*/ 400076 h 811759"/>
                <a:gd name="connsiteX5" fmla="*/ 524936 w 1100787"/>
                <a:gd name="connsiteY5" fmla="*/ 687942 h 811759"/>
                <a:gd name="connsiteX6" fmla="*/ 3 w 1100787"/>
                <a:gd name="connsiteY6" fmla="*/ 738742 h 811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0787" h="811759">
                  <a:moveTo>
                    <a:pt x="3" y="738742"/>
                  </a:moveTo>
                  <a:cubicBezTo>
                    <a:pt x="-1408" y="758498"/>
                    <a:pt x="386647" y="831876"/>
                    <a:pt x="516469" y="806476"/>
                  </a:cubicBezTo>
                  <a:cubicBezTo>
                    <a:pt x="646291" y="781076"/>
                    <a:pt x="681569" y="720398"/>
                    <a:pt x="778936" y="586342"/>
                  </a:cubicBezTo>
                  <a:cubicBezTo>
                    <a:pt x="876303" y="452286"/>
                    <a:pt x="1095025" y="33186"/>
                    <a:pt x="1100669" y="2142"/>
                  </a:cubicBezTo>
                  <a:cubicBezTo>
                    <a:pt x="1106314" y="-28902"/>
                    <a:pt x="908759" y="285776"/>
                    <a:pt x="812803" y="400076"/>
                  </a:cubicBezTo>
                  <a:cubicBezTo>
                    <a:pt x="716848" y="514376"/>
                    <a:pt x="656169" y="628675"/>
                    <a:pt x="524936" y="687942"/>
                  </a:cubicBezTo>
                  <a:cubicBezTo>
                    <a:pt x="393703" y="747209"/>
                    <a:pt x="1414" y="718986"/>
                    <a:pt x="3" y="7387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21A9F382-F04D-4E68-8A54-E4A24B4A2B15}"/>
                </a:ext>
              </a:extLst>
            </p:cNvPr>
            <p:cNvSpPr/>
            <p:nvPr/>
          </p:nvSpPr>
          <p:spPr>
            <a:xfrm>
              <a:off x="7978372" y="2838433"/>
              <a:ext cx="554938" cy="565789"/>
            </a:xfrm>
            <a:custGeom>
              <a:avLst/>
              <a:gdLst>
                <a:gd name="connsiteX0" fmla="*/ 5695 w 554938"/>
                <a:gd name="connsiteY0" fmla="*/ 539767 h 565789"/>
                <a:gd name="connsiteX1" fmla="*/ 259695 w 554938"/>
                <a:gd name="connsiteY1" fmla="*/ 488967 h 565789"/>
                <a:gd name="connsiteX2" fmla="*/ 471361 w 554938"/>
                <a:gd name="connsiteY2" fmla="*/ 6367 h 565789"/>
                <a:gd name="connsiteX3" fmla="*/ 522161 w 554938"/>
                <a:gd name="connsiteY3" fmla="*/ 234967 h 565789"/>
                <a:gd name="connsiteX4" fmla="*/ 5695 w 554938"/>
                <a:gd name="connsiteY4" fmla="*/ 539767 h 56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938" h="565789">
                  <a:moveTo>
                    <a:pt x="5695" y="539767"/>
                  </a:moveTo>
                  <a:cubicBezTo>
                    <a:pt x="-38049" y="582100"/>
                    <a:pt x="182084" y="577867"/>
                    <a:pt x="259695" y="488967"/>
                  </a:cubicBezTo>
                  <a:cubicBezTo>
                    <a:pt x="337306" y="400067"/>
                    <a:pt x="427617" y="48700"/>
                    <a:pt x="471361" y="6367"/>
                  </a:cubicBezTo>
                  <a:cubicBezTo>
                    <a:pt x="515105" y="-35966"/>
                    <a:pt x="602594" y="143245"/>
                    <a:pt x="522161" y="234967"/>
                  </a:cubicBezTo>
                  <a:cubicBezTo>
                    <a:pt x="441728" y="326689"/>
                    <a:pt x="49439" y="497434"/>
                    <a:pt x="5695" y="5397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22A0F97D-DDF4-4627-9DBE-218509237F3C}"/>
                </a:ext>
              </a:extLst>
            </p:cNvPr>
            <p:cNvSpPr/>
            <p:nvPr/>
          </p:nvSpPr>
          <p:spPr>
            <a:xfrm>
              <a:off x="8133277" y="3141045"/>
              <a:ext cx="799105" cy="726966"/>
            </a:xfrm>
            <a:custGeom>
              <a:avLst/>
              <a:gdLst>
                <a:gd name="connsiteX0" fmla="*/ 3190 w 799105"/>
                <a:gd name="connsiteY0" fmla="*/ 719755 h 726966"/>
                <a:gd name="connsiteX1" fmla="*/ 401123 w 799105"/>
                <a:gd name="connsiteY1" fmla="*/ 567355 h 726966"/>
                <a:gd name="connsiteX2" fmla="*/ 799056 w 799105"/>
                <a:gd name="connsiteY2" fmla="*/ 88 h 726966"/>
                <a:gd name="connsiteX3" fmla="*/ 375723 w 799105"/>
                <a:gd name="connsiteY3" fmla="*/ 525022 h 726966"/>
                <a:gd name="connsiteX4" fmla="*/ 223323 w 799105"/>
                <a:gd name="connsiteY4" fmla="*/ 685888 h 726966"/>
                <a:gd name="connsiteX5" fmla="*/ 3190 w 799105"/>
                <a:gd name="connsiteY5" fmla="*/ 719755 h 726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9105" h="726966">
                  <a:moveTo>
                    <a:pt x="3190" y="719755"/>
                  </a:moveTo>
                  <a:cubicBezTo>
                    <a:pt x="32823" y="700000"/>
                    <a:pt x="268479" y="687299"/>
                    <a:pt x="401123" y="567355"/>
                  </a:cubicBezTo>
                  <a:cubicBezTo>
                    <a:pt x="533767" y="447410"/>
                    <a:pt x="803289" y="7144"/>
                    <a:pt x="799056" y="88"/>
                  </a:cubicBezTo>
                  <a:cubicBezTo>
                    <a:pt x="794823" y="-6968"/>
                    <a:pt x="471679" y="410722"/>
                    <a:pt x="375723" y="525022"/>
                  </a:cubicBezTo>
                  <a:cubicBezTo>
                    <a:pt x="279768" y="639322"/>
                    <a:pt x="288234" y="656255"/>
                    <a:pt x="223323" y="685888"/>
                  </a:cubicBezTo>
                  <a:cubicBezTo>
                    <a:pt x="158412" y="715521"/>
                    <a:pt x="-26443" y="739510"/>
                    <a:pt x="3190" y="7197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82C84111-9F8A-4F89-8BD7-1FBBADFB4059}"/>
                </a:ext>
              </a:extLst>
            </p:cNvPr>
            <p:cNvSpPr/>
            <p:nvPr/>
          </p:nvSpPr>
          <p:spPr>
            <a:xfrm>
              <a:off x="8533715" y="3296219"/>
              <a:ext cx="467948" cy="1091419"/>
            </a:xfrm>
            <a:custGeom>
              <a:avLst/>
              <a:gdLst>
                <a:gd name="connsiteX0" fmla="*/ 685 w 467948"/>
                <a:gd name="connsiteY0" fmla="*/ 1089514 h 1091419"/>
                <a:gd name="connsiteX1" fmla="*/ 237752 w 467948"/>
                <a:gd name="connsiteY1" fmla="*/ 886314 h 1091419"/>
                <a:gd name="connsiteX2" fmla="*/ 466352 w 467948"/>
                <a:gd name="connsiteY2" fmla="*/ 14248 h 1091419"/>
                <a:gd name="connsiteX3" fmla="*/ 330885 w 467948"/>
                <a:gd name="connsiteY3" fmla="*/ 378314 h 1091419"/>
                <a:gd name="connsiteX4" fmla="*/ 170018 w 467948"/>
                <a:gd name="connsiteY4" fmla="*/ 818581 h 1091419"/>
                <a:gd name="connsiteX5" fmla="*/ 685 w 467948"/>
                <a:gd name="connsiteY5" fmla="*/ 1089514 h 1091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7948" h="1091419">
                  <a:moveTo>
                    <a:pt x="685" y="1089514"/>
                  </a:moveTo>
                  <a:cubicBezTo>
                    <a:pt x="11974" y="1100803"/>
                    <a:pt x="160141" y="1065525"/>
                    <a:pt x="237752" y="886314"/>
                  </a:cubicBezTo>
                  <a:cubicBezTo>
                    <a:pt x="315363" y="707103"/>
                    <a:pt x="450830" y="98915"/>
                    <a:pt x="466352" y="14248"/>
                  </a:cubicBezTo>
                  <a:cubicBezTo>
                    <a:pt x="481874" y="-70419"/>
                    <a:pt x="380274" y="244258"/>
                    <a:pt x="330885" y="378314"/>
                  </a:cubicBezTo>
                  <a:cubicBezTo>
                    <a:pt x="281496" y="512369"/>
                    <a:pt x="219407" y="705692"/>
                    <a:pt x="170018" y="818581"/>
                  </a:cubicBezTo>
                  <a:cubicBezTo>
                    <a:pt x="120629" y="931470"/>
                    <a:pt x="-10604" y="1078225"/>
                    <a:pt x="685" y="10895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B75E8F08-082C-4C82-9CE1-978563DD0EB3}"/>
                </a:ext>
              </a:extLst>
            </p:cNvPr>
            <p:cNvSpPr/>
            <p:nvPr/>
          </p:nvSpPr>
          <p:spPr>
            <a:xfrm>
              <a:off x="4716944" y="2800097"/>
              <a:ext cx="1058850" cy="836167"/>
            </a:xfrm>
            <a:custGeom>
              <a:avLst/>
              <a:gdLst>
                <a:gd name="connsiteX0" fmla="*/ 1106 w 1058850"/>
                <a:gd name="connsiteY0" fmla="*/ 203453 h 836167"/>
                <a:gd name="connsiteX1" fmla="*/ 680556 w 1058850"/>
                <a:gd name="connsiteY1" fmla="*/ 253 h 836167"/>
                <a:gd name="connsiteX2" fmla="*/ 1023456 w 1058850"/>
                <a:gd name="connsiteY2" fmla="*/ 165353 h 836167"/>
                <a:gd name="connsiteX3" fmla="*/ 979006 w 1058850"/>
                <a:gd name="connsiteY3" fmla="*/ 343153 h 836167"/>
                <a:gd name="connsiteX4" fmla="*/ 413856 w 1058850"/>
                <a:gd name="connsiteY4" fmla="*/ 819403 h 836167"/>
                <a:gd name="connsiteX5" fmla="*/ 604356 w 1058850"/>
                <a:gd name="connsiteY5" fmla="*/ 692403 h 836167"/>
                <a:gd name="connsiteX6" fmla="*/ 813906 w 1058850"/>
                <a:gd name="connsiteY6" fmla="*/ 343153 h 836167"/>
                <a:gd name="connsiteX7" fmla="*/ 813906 w 1058850"/>
                <a:gd name="connsiteY7" fmla="*/ 159003 h 836167"/>
                <a:gd name="connsiteX8" fmla="*/ 528156 w 1058850"/>
                <a:gd name="connsiteY8" fmla="*/ 146303 h 836167"/>
                <a:gd name="connsiteX9" fmla="*/ 1106 w 1058850"/>
                <a:gd name="connsiteY9" fmla="*/ 203453 h 83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58850" h="836167">
                  <a:moveTo>
                    <a:pt x="1106" y="203453"/>
                  </a:moveTo>
                  <a:cubicBezTo>
                    <a:pt x="26506" y="179111"/>
                    <a:pt x="510164" y="6603"/>
                    <a:pt x="680556" y="253"/>
                  </a:cubicBezTo>
                  <a:cubicBezTo>
                    <a:pt x="850948" y="-6097"/>
                    <a:pt x="973714" y="108203"/>
                    <a:pt x="1023456" y="165353"/>
                  </a:cubicBezTo>
                  <a:cubicBezTo>
                    <a:pt x="1073198" y="222503"/>
                    <a:pt x="1080606" y="234145"/>
                    <a:pt x="979006" y="343153"/>
                  </a:cubicBezTo>
                  <a:cubicBezTo>
                    <a:pt x="877406" y="452161"/>
                    <a:pt x="476298" y="761195"/>
                    <a:pt x="413856" y="819403"/>
                  </a:cubicBezTo>
                  <a:cubicBezTo>
                    <a:pt x="351414" y="877611"/>
                    <a:pt x="537681" y="771778"/>
                    <a:pt x="604356" y="692403"/>
                  </a:cubicBezTo>
                  <a:cubicBezTo>
                    <a:pt x="671031" y="613028"/>
                    <a:pt x="778981" y="432053"/>
                    <a:pt x="813906" y="343153"/>
                  </a:cubicBezTo>
                  <a:cubicBezTo>
                    <a:pt x="848831" y="254253"/>
                    <a:pt x="861531" y="191811"/>
                    <a:pt x="813906" y="159003"/>
                  </a:cubicBezTo>
                  <a:cubicBezTo>
                    <a:pt x="766281" y="126195"/>
                    <a:pt x="661506" y="143128"/>
                    <a:pt x="528156" y="146303"/>
                  </a:cubicBezTo>
                  <a:cubicBezTo>
                    <a:pt x="394806" y="149478"/>
                    <a:pt x="-24294" y="227795"/>
                    <a:pt x="1106" y="203453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A096B654-7906-4CB1-AF28-9B60FDB95661}"/>
                </a:ext>
              </a:extLst>
            </p:cNvPr>
            <p:cNvSpPr/>
            <p:nvPr/>
          </p:nvSpPr>
          <p:spPr>
            <a:xfrm>
              <a:off x="6491783" y="2718742"/>
              <a:ext cx="1246379" cy="816686"/>
            </a:xfrm>
            <a:custGeom>
              <a:avLst/>
              <a:gdLst>
                <a:gd name="connsiteX0" fmla="*/ 20777 w 1246379"/>
                <a:gd name="connsiteY0" fmla="*/ 4138 h 816686"/>
                <a:gd name="connsiteX1" fmla="*/ 340817 w 1246379"/>
                <a:gd name="connsiteY1" fmla="*/ 171778 h 816686"/>
                <a:gd name="connsiteX2" fmla="*/ 716737 w 1246379"/>
                <a:gd name="connsiteY2" fmla="*/ 364818 h 816686"/>
                <a:gd name="connsiteX3" fmla="*/ 1239977 w 1246379"/>
                <a:gd name="connsiteY3" fmla="*/ 806778 h 816686"/>
                <a:gd name="connsiteX4" fmla="*/ 985977 w 1246379"/>
                <a:gd name="connsiteY4" fmla="*/ 654378 h 816686"/>
                <a:gd name="connsiteX5" fmla="*/ 660857 w 1246379"/>
                <a:gd name="connsiteY5" fmla="*/ 446098 h 816686"/>
                <a:gd name="connsiteX6" fmla="*/ 422097 w 1246379"/>
                <a:gd name="connsiteY6" fmla="*/ 374978 h 816686"/>
                <a:gd name="connsiteX7" fmla="*/ 132537 w 1246379"/>
                <a:gd name="connsiteY7" fmla="*/ 425778 h 816686"/>
                <a:gd name="connsiteX8" fmla="*/ 10617 w 1246379"/>
                <a:gd name="connsiteY8" fmla="*/ 420698 h 816686"/>
                <a:gd name="connsiteX9" fmla="*/ 25857 w 1246379"/>
                <a:gd name="connsiteY9" fmla="*/ 349578 h 816686"/>
                <a:gd name="connsiteX10" fmla="*/ 20777 w 1246379"/>
                <a:gd name="connsiteY10" fmla="*/ 4138 h 81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6379" h="816686">
                  <a:moveTo>
                    <a:pt x="20777" y="4138"/>
                  </a:moveTo>
                  <a:cubicBezTo>
                    <a:pt x="73270" y="-25495"/>
                    <a:pt x="224824" y="111665"/>
                    <a:pt x="340817" y="171778"/>
                  </a:cubicBezTo>
                  <a:cubicBezTo>
                    <a:pt x="456810" y="231891"/>
                    <a:pt x="566877" y="258985"/>
                    <a:pt x="716737" y="364818"/>
                  </a:cubicBezTo>
                  <a:cubicBezTo>
                    <a:pt x="866597" y="470651"/>
                    <a:pt x="1195104" y="758518"/>
                    <a:pt x="1239977" y="806778"/>
                  </a:cubicBezTo>
                  <a:cubicBezTo>
                    <a:pt x="1284850" y="855038"/>
                    <a:pt x="1082497" y="714491"/>
                    <a:pt x="985977" y="654378"/>
                  </a:cubicBezTo>
                  <a:cubicBezTo>
                    <a:pt x="889457" y="594265"/>
                    <a:pt x="754837" y="492665"/>
                    <a:pt x="660857" y="446098"/>
                  </a:cubicBezTo>
                  <a:cubicBezTo>
                    <a:pt x="566877" y="399531"/>
                    <a:pt x="510150" y="378365"/>
                    <a:pt x="422097" y="374978"/>
                  </a:cubicBezTo>
                  <a:cubicBezTo>
                    <a:pt x="334044" y="371591"/>
                    <a:pt x="201117" y="418158"/>
                    <a:pt x="132537" y="425778"/>
                  </a:cubicBezTo>
                  <a:cubicBezTo>
                    <a:pt x="63957" y="433398"/>
                    <a:pt x="28397" y="433398"/>
                    <a:pt x="10617" y="420698"/>
                  </a:cubicBezTo>
                  <a:cubicBezTo>
                    <a:pt x="-7163" y="407998"/>
                    <a:pt x="19084" y="419851"/>
                    <a:pt x="25857" y="349578"/>
                  </a:cubicBezTo>
                  <a:cubicBezTo>
                    <a:pt x="32630" y="279305"/>
                    <a:pt x="-31716" y="33771"/>
                    <a:pt x="20777" y="4138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59461950-88AA-49AA-98FF-6D713871E19C}"/>
                </a:ext>
              </a:extLst>
            </p:cNvPr>
            <p:cNvSpPr/>
            <p:nvPr/>
          </p:nvSpPr>
          <p:spPr>
            <a:xfrm>
              <a:off x="3694292" y="4249165"/>
              <a:ext cx="528474" cy="1614443"/>
            </a:xfrm>
            <a:custGeom>
              <a:avLst/>
              <a:gdLst>
                <a:gd name="connsiteX0" fmla="*/ 528458 w 528474"/>
                <a:gd name="connsiteY0" fmla="*/ 11685 h 1614443"/>
                <a:gd name="connsiteX1" fmla="*/ 255408 w 528474"/>
                <a:gd name="connsiteY1" fmla="*/ 786385 h 1614443"/>
                <a:gd name="connsiteX2" fmla="*/ 58558 w 528474"/>
                <a:gd name="connsiteY2" fmla="*/ 1357885 h 1614443"/>
                <a:gd name="connsiteX3" fmla="*/ 1408 w 528474"/>
                <a:gd name="connsiteY3" fmla="*/ 1611885 h 1614443"/>
                <a:gd name="connsiteX4" fmla="*/ 103008 w 528474"/>
                <a:gd name="connsiteY4" fmla="*/ 1218185 h 1614443"/>
                <a:gd name="connsiteX5" fmla="*/ 160158 w 528474"/>
                <a:gd name="connsiteY5" fmla="*/ 748285 h 1614443"/>
                <a:gd name="connsiteX6" fmla="*/ 185558 w 528474"/>
                <a:gd name="connsiteY6" fmla="*/ 487935 h 1614443"/>
                <a:gd name="connsiteX7" fmla="*/ 242708 w 528474"/>
                <a:gd name="connsiteY7" fmla="*/ 329185 h 1614443"/>
                <a:gd name="connsiteX8" fmla="*/ 528458 w 528474"/>
                <a:gd name="connsiteY8" fmla="*/ 11685 h 1614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8474" h="1614443">
                  <a:moveTo>
                    <a:pt x="528458" y="11685"/>
                  </a:moveTo>
                  <a:cubicBezTo>
                    <a:pt x="530575" y="87885"/>
                    <a:pt x="333725" y="562018"/>
                    <a:pt x="255408" y="786385"/>
                  </a:cubicBezTo>
                  <a:cubicBezTo>
                    <a:pt x="177091" y="1010752"/>
                    <a:pt x="100891" y="1220302"/>
                    <a:pt x="58558" y="1357885"/>
                  </a:cubicBezTo>
                  <a:cubicBezTo>
                    <a:pt x="16225" y="1495468"/>
                    <a:pt x="-6000" y="1635168"/>
                    <a:pt x="1408" y="1611885"/>
                  </a:cubicBezTo>
                  <a:cubicBezTo>
                    <a:pt x="8816" y="1588602"/>
                    <a:pt x="76550" y="1362118"/>
                    <a:pt x="103008" y="1218185"/>
                  </a:cubicBezTo>
                  <a:cubicBezTo>
                    <a:pt x="129466" y="1074252"/>
                    <a:pt x="146400" y="869993"/>
                    <a:pt x="160158" y="748285"/>
                  </a:cubicBezTo>
                  <a:cubicBezTo>
                    <a:pt x="173916" y="626577"/>
                    <a:pt x="171800" y="557785"/>
                    <a:pt x="185558" y="487935"/>
                  </a:cubicBezTo>
                  <a:cubicBezTo>
                    <a:pt x="199316" y="418085"/>
                    <a:pt x="181325" y="404327"/>
                    <a:pt x="242708" y="329185"/>
                  </a:cubicBezTo>
                  <a:cubicBezTo>
                    <a:pt x="304091" y="254043"/>
                    <a:pt x="526341" y="-64515"/>
                    <a:pt x="528458" y="1168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DC8855A4-7A80-4C33-918F-18FDBDB87A51}"/>
                </a:ext>
              </a:extLst>
            </p:cNvPr>
            <p:cNvSpPr/>
            <p:nvPr/>
          </p:nvSpPr>
          <p:spPr>
            <a:xfrm>
              <a:off x="4314748" y="5629127"/>
              <a:ext cx="896372" cy="136796"/>
            </a:xfrm>
            <a:custGeom>
              <a:avLst/>
              <a:gdLst>
                <a:gd name="connsiteX0" fmla="*/ 77 w 896372"/>
                <a:gd name="connsiteY0" fmla="*/ 136673 h 136796"/>
                <a:gd name="connsiteX1" fmla="*/ 152477 w 896372"/>
                <a:gd name="connsiteY1" fmla="*/ 38248 h 136796"/>
                <a:gd name="connsiteX2" fmla="*/ 441402 w 896372"/>
                <a:gd name="connsiteY2" fmla="*/ 6498 h 136796"/>
                <a:gd name="connsiteX3" fmla="*/ 723977 w 896372"/>
                <a:gd name="connsiteY3" fmla="*/ 66823 h 136796"/>
                <a:gd name="connsiteX4" fmla="*/ 895427 w 896372"/>
                <a:gd name="connsiteY4" fmla="*/ 117623 h 136796"/>
                <a:gd name="connsiteX5" fmla="*/ 650952 w 896372"/>
                <a:gd name="connsiteY5" fmla="*/ 63648 h 136796"/>
                <a:gd name="connsiteX6" fmla="*/ 482677 w 896372"/>
                <a:gd name="connsiteY6" fmla="*/ 28723 h 136796"/>
                <a:gd name="connsiteX7" fmla="*/ 374727 w 896372"/>
                <a:gd name="connsiteY7" fmla="*/ 19198 h 136796"/>
                <a:gd name="connsiteX8" fmla="*/ 266777 w 896372"/>
                <a:gd name="connsiteY8" fmla="*/ 148 h 136796"/>
                <a:gd name="connsiteX9" fmla="*/ 133427 w 896372"/>
                <a:gd name="connsiteY9" fmla="*/ 16023 h 136796"/>
                <a:gd name="connsiteX10" fmla="*/ 77 w 896372"/>
                <a:gd name="connsiteY10" fmla="*/ 136673 h 13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6372" h="136796">
                  <a:moveTo>
                    <a:pt x="77" y="136673"/>
                  </a:moveTo>
                  <a:cubicBezTo>
                    <a:pt x="3252" y="140377"/>
                    <a:pt x="78923" y="59944"/>
                    <a:pt x="152477" y="38248"/>
                  </a:cubicBezTo>
                  <a:cubicBezTo>
                    <a:pt x="226031" y="16552"/>
                    <a:pt x="346152" y="1736"/>
                    <a:pt x="441402" y="6498"/>
                  </a:cubicBezTo>
                  <a:cubicBezTo>
                    <a:pt x="536652" y="11260"/>
                    <a:pt x="648306" y="48302"/>
                    <a:pt x="723977" y="66823"/>
                  </a:cubicBezTo>
                  <a:cubicBezTo>
                    <a:pt x="799648" y="85344"/>
                    <a:pt x="907598" y="118152"/>
                    <a:pt x="895427" y="117623"/>
                  </a:cubicBezTo>
                  <a:cubicBezTo>
                    <a:pt x="883256" y="117094"/>
                    <a:pt x="650952" y="63648"/>
                    <a:pt x="650952" y="63648"/>
                  </a:cubicBezTo>
                  <a:cubicBezTo>
                    <a:pt x="582160" y="48831"/>
                    <a:pt x="528715" y="36131"/>
                    <a:pt x="482677" y="28723"/>
                  </a:cubicBezTo>
                  <a:cubicBezTo>
                    <a:pt x="436640" y="21315"/>
                    <a:pt x="410710" y="23960"/>
                    <a:pt x="374727" y="19198"/>
                  </a:cubicBezTo>
                  <a:cubicBezTo>
                    <a:pt x="338744" y="14436"/>
                    <a:pt x="306994" y="677"/>
                    <a:pt x="266777" y="148"/>
                  </a:cubicBezTo>
                  <a:cubicBezTo>
                    <a:pt x="226560" y="-381"/>
                    <a:pt x="175231" y="-381"/>
                    <a:pt x="133427" y="16023"/>
                  </a:cubicBezTo>
                  <a:cubicBezTo>
                    <a:pt x="91623" y="32427"/>
                    <a:pt x="-3098" y="132969"/>
                    <a:pt x="77" y="1366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D12B07D7-1EB7-450D-9278-36C6BBE48334}"/>
                </a:ext>
              </a:extLst>
            </p:cNvPr>
            <p:cNvSpPr/>
            <p:nvPr/>
          </p:nvSpPr>
          <p:spPr>
            <a:xfrm>
              <a:off x="4237004" y="5601941"/>
              <a:ext cx="1129513" cy="273403"/>
            </a:xfrm>
            <a:custGeom>
              <a:avLst/>
              <a:gdLst>
                <a:gd name="connsiteX0" fmla="*/ 1621 w 1129513"/>
                <a:gd name="connsiteY0" fmla="*/ 214659 h 273403"/>
                <a:gd name="connsiteX1" fmla="*/ 227046 w 1129513"/>
                <a:gd name="connsiteY1" fmla="*/ 68609 h 273403"/>
                <a:gd name="connsiteX2" fmla="*/ 582646 w 1129513"/>
                <a:gd name="connsiteY2" fmla="*/ 71784 h 273403"/>
                <a:gd name="connsiteX3" fmla="*/ 957296 w 1129513"/>
                <a:gd name="connsiteY3" fmla="*/ 173384 h 273403"/>
                <a:gd name="connsiteX4" fmla="*/ 1128746 w 1129513"/>
                <a:gd name="connsiteY4" fmla="*/ 271809 h 273403"/>
                <a:gd name="connsiteX5" fmla="*/ 896971 w 1129513"/>
                <a:gd name="connsiteY5" fmla="*/ 90834 h 273403"/>
                <a:gd name="connsiteX6" fmla="*/ 579471 w 1129513"/>
                <a:gd name="connsiteY6" fmla="*/ 11459 h 273403"/>
                <a:gd name="connsiteX7" fmla="*/ 315946 w 1129513"/>
                <a:gd name="connsiteY7" fmla="*/ 5109 h 273403"/>
                <a:gd name="connsiteX8" fmla="*/ 134971 w 1129513"/>
                <a:gd name="connsiteY8" fmla="*/ 55909 h 273403"/>
                <a:gd name="connsiteX9" fmla="*/ 1621 w 1129513"/>
                <a:gd name="connsiteY9" fmla="*/ 214659 h 273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9513" h="273403">
                  <a:moveTo>
                    <a:pt x="1621" y="214659"/>
                  </a:moveTo>
                  <a:cubicBezTo>
                    <a:pt x="16967" y="216776"/>
                    <a:pt x="130209" y="92421"/>
                    <a:pt x="227046" y="68609"/>
                  </a:cubicBezTo>
                  <a:cubicBezTo>
                    <a:pt x="323883" y="44797"/>
                    <a:pt x="460938" y="54321"/>
                    <a:pt x="582646" y="71784"/>
                  </a:cubicBezTo>
                  <a:cubicBezTo>
                    <a:pt x="704354" y="89246"/>
                    <a:pt x="866279" y="140047"/>
                    <a:pt x="957296" y="173384"/>
                  </a:cubicBezTo>
                  <a:cubicBezTo>
                    <a:pt x="1048313" y="206721"/>
                    <a:pt x="1138800" y="285567"/>
                    <a:pt x="1128746" y="271809"/>
                  </a:cubicBezTo>
                  <a:cubicBezTo>
                    <a:pt x="1118692" y="258051"/>
                    <a:pt x="988517" y="134226"/>
                    <a:pt x="896971" y="90834"/>
                  </a:cubicBezTo>
                  <a:cubicBezTo>
                    <a:pt x="805425" y="47442"/>
                    <a:pt x="676309" y="25746"/>
                    <a:pt x="579471" y="11459"/>
                  </a:cubicBezTo>
                  <a:cubicBezTo>
                    <a:pt x="482634" y="-2829"/>
                    <a:pt x="390029" y="-2299"/>
                    <a:pt x="315946" y="5109"/>
                  </a:cubicBezTo>
                  <a:cubicBezTo>
                    <a:pt x="241863" y="12517"/>
                    <a:pt x="186300" y="25747"/>
                    <a:pt x="134971" y="55909"/>
                  </a:cubicBezTo>
                  <a:cubicBezTo>
                    <a:pt x="83642" y="86071"/>
                    <a:pt x="-13725" y="212542"/>
                    <a:pt x="1621" y="2146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0D265259-0694-4E39-B3BB-30915A27D518}"/>
                </a:ext>
              </a:extLst>
            </p:cNvPr>
            <p:cNvSpPr/>
            <p:nvPr/>
          </p:nvSpPr>
          <p:spPr>
            <a:xfrm>
              <a:off x="6616563" y="5586501"/>
              <a:ext cx="734219" cy="324123"/>
            </a:xfrm>
            <a:custGeom>
              <a:avLst/>
              <a:gdLst>
                <a:gd name="connsiteX0" fmla="*/ 1725 w 734219"/>
                <a:gd name="connsiteY0" fmla="*/ 323762 h 324123"/>
                <a:gd name="connsiteX1" fmla="*/ 133487 w 734219"/>
                <a:gd name="connsiteY1" fmla="*/ 218987 h 324123"/>
                <a:gd name="connsiteX2" fmla="*/ 184287 w 734219"/>
                <a:gd name="connsiteY2" fmla="*/ 144374 h 324123"/>
                <a:gd name="connsiteX3" fmla="*/ 325575 w 734219"/>
                <a:gd name="connsiteY3" fmla="*/ 82462 h 324123"/>
                <a:gd name="connsiteX4" fmla="*/ 695462 w 734219"/>
                <a:gd name="connsiteY4" fmla="*/ 63412 h 324123"/>
                <a:gd name="connsiteX5" fmla="*/ 711337 w 734219"/>
                <a:gd name="connsiteY5" fmla="*/ 26899 h 324123"/>
                <a:gd name="connsiteX6" fmla="*/ 592275 w 734219"/>
                <a:gd name="connsiteY6" fmla="*/ 4674 h 324123"/>
                <a:gd name="connsiteX7" fmla="*/ 470037 w 734219"/>
                <a:gd name="connsiteY7" fmla="*/ 6262 h 324123"/>
                <a:gd name="connsiteX8" fmla="*/ 239850 w 734219"/>
                <a:gd name="connsiteY8" fmla="*/ 69762 h 324123"/>
                <a:gd name="connsiteX9" fmla="*/ 185875 w 734219"/>
                <a:gd name="connsiteY9" fmla="*/ 103099 h 324123"/>
                <a:gd name="connsiteX10" fmla="*/ 143012 w 734219"/>
                <a:gd name="connsiteY10" fmla="*/ 163424 h 324123"/>
                <a:gd name="connsiteX11" fmla="*/ 108087 w 734219"/>
                <a:gd name="connsiteY11" fmla="*/ 209462 h 324123"/>
                <a:gd name="connsiteX12" fmla="*/ 62050 w 734219"/>
                <a:gd name="connsiteY12" fmla="*/ 252324 h 324123"/>
                <a:gd name="connsiteX13" fmla="*/ 1725 w 734219"/>
                <a:gd name="connsiteY13" fmla="*/ 323762 h 324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4219" h="324123">
                  <a:moveTo>
                    <a:pt x="1725" y="323762"/>
                  </a:moveTo>
                  <a:cubicBezTo>
                    <a:pt x="13631" y="318206"/>
                    <a:pt x="103060" y="248885"/>
                    <a:pt x="133487" y="218987"/>
                  </a:cubicBezTo>
                  <a:cubicBezTo>
                    <a:pt x="163914" y="189089"/>
                    <a:pt x="152272" y="167128"/>
                    <a:pt x="184287" y="144374"/>
                  </a:cubicBezTo>
                  <a:cubicBezTo>
                    <a:pt x="216302" y="121620"/>
                    <a:pt x="240379" y="95956"/>
                    <a:pt x="325575" y="82462"/>
                  </a:cubicBezTo>
                  <a:cubicBezTo>
                    <a:pt x="410771" y="68968"/>
                    <a:pt x="631168" y="72672"/>
                    <a:pt x="695462" y="63412"/>
                  </a:cubicBezTo>
                  <a:cubicBezTo>
                    <a:pt x="759756" y="54152"/>
                    <a:pt x="728535" y="36689"/>
                    <a:pt x="711337" y="26899"/>
                  </a:cubicBezTo>
                  <a:cubicBezTo>
                    <a:pt x="694139" y="17109"/>
                    <a:pt x="632492" y="8113"/>
                    <a:pt x="592275" y="4674"/>
                  </a:cubicBezTo>
                  <a:cubicBezTo>
                    <a:pt x="552058" y="1234"/>
                    <a:pt x="528774" y="-4586"/>
                    <a:pt x="470037" y="6262"/>
                  </a:cubicBezTo>
                  <a:cubicBezTo>
                    <a:pt x="411300" y="17110"/>
                    <a:pt x="287210" y="53622"/>
                    <a:pt x="239850" y="69762"/>
                  </a:cubicBezTo>
                  <a:cubicBezTo>
                    <a:pt x="192490" y="85901"/>
                    <a:pt x="202015" y="87489"/>
                    <a:pt x="185875" y="103099"/>
                  </a:cubicBezTo>
                  <a:cubicBezTo>
                    <a:pt x="169735" y="118709"/>
                    <a:pt x="155977" y="145697"/>
                    <a:pt x="143012" y="163424"/>
                  </a:cubicBezTo>
                  <a:cubicBezTo>
                    <a:pt x="130047" y="181151"/>
                    <a:pt x="121581" y="194645"/>
                    <a:pt x="108087" y="209462"/>
                  </a:cubicBezTo>
                  <a:cubicBezTo>
                    <a:pt x="94593" y="224279"/>
                    <a:pt x="81364" y="235391"/>
                    <a:pt x="62050" y="252324"/>
                  </a:cubicBezTo>
                  <a:cubicBezTo>
                    <a:pt x="42736" y="269257"/>
                    <a:pt x="-10181" y="329318"/>
                    <a:pt x="1725" y="3237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523B04D5-2548-4ECB-9ECD-E9AAD3B38D9F}"/>
                </a:ext>
              </a:extLst>
            </p:cNvPr>
            <p:cNvSpPr/>
            <p:nvPr/>
          </p:nvSpPr>
          <p:spPr>
            <a:xfrm>
              <a:off x="6618693" y="5890513"/>
              <a:ext cx="194971" cy="74515"/>
            </a:xfrm>
            <a:custGeom>
              <a:avLst/>
              <a:gdLst>
                <a:gd name="connsiteX0" fmla="*/ 194857 w 194971"/>
                <a:gd name="connsiteY0" fmla="*/ 170 h 74515"/>
                <a:gd name="connsiteX1" fmla="*/ 101724 w 194971"/>
                <a:gd name="connsiteY1" fmla="*/ 48854 h 74515"/>
                <a:gd name="connsiteX2" fmla="*/ 124 w 194971"/>
                <a:gd name="connsiteY2" fmla="*/ 74254 h 74515"/>
                <a:gd name="connsiteX3" fmla="*/ 82674 w 194971"/>
                <a:gd name="connsiteY3" fmla="*/ 34037 h 74515"/>
                <a:gd name="connsiteX4" fmla="*/ 194857 w 194971"/>
                <a:gd name="connsiteY4" fmla="*/ 170 h 74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971" h="74515">
                  <a:moveTo>
                    <a:pt x="194857" y="170"/>
                  </a:moveTo>
                  <a:cubicBezTo>
                    <a:pt x="198032" y="2640"/>
                    <a:pt x="134179" y="36507"/>
                    <a:pt x="101724" y="48854"/>
                  </a:cubicBezTo>
                  <a:cubicBezTo>
                    <a:pt x="69269" y="61201"/>
                    <a:pt x="3299" y="76724"/>
                    <a:pt x="124" y="74254"/>
                  </a:cubicBezTo>
                  <a:cubicBezTo>
                    <a:pt x="-3051" y="71785"/>
                    <a:pt x="55157" y="45326"/>
                    <a:pt x="82674" y="34037"/>
                  </a:cubicBezTo>
                  <a:cubicBezTo>
                    <a:pt x="110191" y="22748"/>
                    <a:pt x="191682" y="-2300"/>
                    <a:pt x="194857" y="1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3552F014-49D6-4564-A4EB-21670513DFE4}"/>
                </a:ext>
              </a:extLst>
            </p:cNvPr>
            <p:cNvSpPr/>
            <p:nvPr/>
          </p:nvSpPr>
          <p:spPr>
            <a:xfrm>
              <a:off x="5115975" y="5913967"/>
              <a:ext cx="302434" cy="96626"/>
            </a:xfrm>
            <a:custGeom>
              <a:avLst/>
              <a:gdLst>
                <a:gd name="connsiteX0" fmla="*/ 8 w 302434"/>
                <a:gd name="connsiteY0" fmla="*/ 0 h 96626"/>
                <a:gd name="connsiteX1" fmla="*/ 141825 w 302434"/>
                <a:gd name="connsiteY1" fmla="*/ 31750 h 96626"/>
                <a:gd name="connsiteX2" fmla="*/ 298458 w 302434"/>
                <a:gd name="connsiteY2" fmla="*/ 95250 h 96626"/>
                <a:gd name="connsiteX3" fmla="*/ 245542 w 302434"/>
                <a:gd name="connsiteY3" fmla="*/ 71966 h 96626"/>
                <a:gd name="connsiteX4" fmla="*/ 135475 w 302434"/>
                <a:gd name="connsiteY4" fmla="*/ 31750 h 96626"/>
                <a:gd name="connsiteX5" fmla="*/ 8 w 302434"/>
                <a:gd name="connsiteY5" fmla="*/ 0 h 9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2434" h="96626">
                  <a:moveTo>
                    <a:pt x="8" y="0"/>
                  </a:moveTo>
                  <a:cubicBezTo>
                    <a:pt x="1066" y="0"/>
                    <a:pt x="92083" y="15875"/>
                    <a:pt x="141825" y="31750"/>
                  </a:cubicBezTo>
                  <a:cubicBezTo>
                    <a:pt x="191567" y="47625"/>
                    <a:pt x="281172" y="88547"/>
                    <a:pt x="298458" y="95250"/>
                  </a:cubicBezTo>
                  <a:cubicBezTo>
                    <a:pt x="315744" y="101953"/>
                    <a:pt x="272706" y="82549"/>
                    <a:pt x="245542" y="71966"/>
                  </a:cubicBezTo>
                  <a:cubicBezTo>
                    <a:pt x="218378" y="61383"/>
                    <a:pt x="173222" y="43744"/>
                    <a:pt x="135475" y="31750"/>
                  </a:cubicBezTo>
                  <a:cubicBezTo>
                    <a:pt x="97728" y="19756"/>
                    <a:pt x="-1050" y="0"/>
                    <a:pt x="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AE1ECA68-D054-4D36-A1EF-B6BD7D0A8326}"/>
                </a:ext>
              </a:extLst>
            </p:cNvPr>
            <p:cNvSpPr/>
            <p:nvPr/>
          </p:nvSpPr>
          <p:spPr>
            <a:xfrm>
              <a:off x="4060785" y="5160229"/>
              <a:ext cx="200068" cy="219278"/>
            </a:xfrm>
            <a:custGeom>
              <a:avLst/>
              <a:gdLst>
                <a:gd name="connsiteX0" fmla="*/ 200065 w 200068"/>
                <a:gd name="connsiteY0" fmla="*/ 204 h 219278"/>
                <a:gd name="connsiteX1" fmla="*/ 45548 w 200068"/>
                <a:gd name="connsiteY1" fmla="*/ 135671 h 219278"/>
                <a:gd name="connsiteX2" fmla="*/ 3215 w 200068"/>
                <a:gd name="connsiteY2" fmla="*/ 218221 h 219278"/>
                <a:gd name="connsiteX3" fmla="*/ 3215 w 200068"/>
                <a:gd name="connsiteY3" fmla="*/ 180121 h 219278"/>
                <a:gd name="connsiteX4" fmla="*/ 5332 w 200068"/>
                <a:gd name="connsiteY4" fmla="*/ 146254 h 219278"/>
                <a:gd name="connsiteX5" fmla="*/ 49782 w 200068"/>
                <a:gd name="connsiteY5" fmla="*/ 106038 h 219278"/>
                <a:gd name="connsiteX6" fmla="*/ 200065 w 200068"/>
                <a:gd name="connsiteY6" fmla="*/ 204 h 219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68" h="219278">
                  <a:moveTo>
                    <a:pt x="200065" y="204"/>
                  </a:moveTo>
                  <a:cubicBezTo>
                    <a:pt x="199359" y="5143"/>
                    <a:pt x="78356" y="99335"/>
                    <a:pt x="45548" y="135671"/>
                  </a:cubicBezTo>
                  <a:cubicBezTo>
                    <a:pt x="12740" y="172007"/>
                    <a:pt x="10270" y="210813"/>
                    <a:pt x="3215" y="218221"/>
                  </a:cubicBezTo>
                  <a:cubicBezTo>
                    <a:pt x="-3841" y="225629"/>
                    <a:pt x="2862" y="192115"/>
                    <a:pt x="3215" y="180121"/>
                  </a:cubicBezTo>
                  <a:cubicBezTo>
                    <a:pt x="3568" y="168127"/>
                    <a:pt x="-2429" y="158601"/>
                    <a:pt x="5332" y="146254"/>
                  </a:cubicBezTo>
                  <a:cubicBezTo>
                    <a:pt x="13093" y="133907"/>
                    <a:pt x="15563" y="131085"/>
                    <a:pt x="49782" y="106038"/>
                  </a:cubicBezTo>
                  <a:cubicBezTo>
                    <a:pt x="84001" y="80991"/>
                    <a:pt x="200771" y="-4735"/>
                    <a:pt x="200065" y="2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8902CCA4-BEE1-4E6A-A623-AB3D45562734}"/>
                </a:ext>
              </a:extLst>
            </p:cNvPr>
            <p:cNvSpPr/>
            <p:nvPr/>
          </p:nvSpPr>
          <p:spPr>
            <a:xfrm>
              <a:off x="6727037" y="6077073"/>
              <a:ext cx="997743" cy="141658"/>
            </a:xfrm>
            <a:custGeom>
              <a:avLst/>
              <a:gdLst>
                <a:gd name="connsiteX0" fmla="*/ 7138 w 997743"/>
                <a:gd name="connsiteY0" fmla="*/ 3052 h 141658"/>
                <a:gd name="connsiteX1" fmla="*/ 372263 w 997743"/>
                <a:gd name="connsiteY1" fmla="*/ 104652 h 141658"/>
                <a:gd name="connsiteX2" fmla="*/ 645313 w 997743"/>
                <a:gd name="connsiteY2" fmla="*/ 99890 h 141658"/>
                <a:gd name="connsiteX3" fmla="*/ 807238 w 997743"/>
                <a:gd name="connsiteY3" fmla="*/ 85602 h 141658"/>
                <a:gd name="connsiteX4" fmla="*/ 992976 w 997743"/>
                <a:gd name="connsiteY4" fmla="*/ 141165 h 141658"/>
                <a:gd name="connsiteX5" fmla="*/ 932651 w 997743"/>
                <a:gd name="connsiteY5" fmla="*/ 111002 h 141658"/>
                <a:gd name="connsiteX6" fmla="*/ 823113 w 997743"/>
                <a:gd name="connsiteY6" fmla="*/ 79252 h 141658"/>
                <a:gd name="connsiteX7" fmla="*/ 705638 w 997743"/>
                <a:gd name="connsiteY7" fmla="*/ 63377 h 141658"/>
                <a:gd name="connsiteX8" fmla="*/ 454813 w 997743"/>
                <a:gd name="connsiteY8" fmla="*/ 61790 h 141658"/>
                <a:gd name="connsiteX9" fmla="*/ 153188 w 997743"/>
                <a:gd name="connsiteY9" fmla="*/ 31627 h 141658"/>
                <a:gd name="connsiteX10" fmla="*/ 7138 w 997743"/>
                <a:gd name="connsiteY10" fmla="*/ 3052 h 14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7743" h="141658">
                  <a:moveTo>
                    <a:pt x="7138" y="3052"/>
                  </a:moveTo>
                  <a:cubicBezTo>
                    <a:pt x="43650" y="15223"/>
                    <a:pt x="265901" y="88512"/>
                    <a:pt x="372263" y="104652"/>
                  </a:cubicBezTo>
                  <a:cubicBezTo>
                    <a:pt x="478625" y="120792"/>
                    <a:pt x="572817" y="103065"/>
                    <a:pt x="645313" y="99890"/>
                  </a:cubicBezTo>
                  <a:cubicBezTo>
                    <a:pt x="717809" y="96715"/>
                    <a:pt x="749294" y="78723"/>
                    <a:pt x="807238" y="85602"/>
                  </a:cubicBezTo>
                  <a:cubicBezTo>
                    <a:pt x="865182" y="92481"/>
                    <a:pt x="972074" y="136932"/>
                    <a:pt x="992976" y="141165"/>
                  </a:cubicBezTo>
                  <a:cubicBezTo>
                    <a:pt x="1013878" y="145398"/>
                    <a:pt x="960961" y="121321"/>
                    <a:pt x="932651" y="111002"/>
                  </a:cubicBezTo>
                  <a:cubicBezTo>
                    <a:pt x="904341" y="100683"/>
                    <a:pt x="860948" y="87189"/>
                    <a:pt x="823113" y="79252"/>
                  </a:cubicBezTo>
                  <a:cubicBezTo>
                    <a:pt x="785278" y="71315"/>
                    <a:pt x="767021" y="66287"/>
                    <a:pt x="705638" y="63377"/>
                  </a:cubicBezTo>
                  <a:cubicBezTo>
                    <a:pt x="644255" y="60467"/>
                    <a:pt x="546888" y="67082"/>
                    <a:pt x="454813" y="61790"/>
                  </a:cubicBezTo>
                  <a:cubicBezTo>
                    <a:pt x="362738" y="56498"/>
                    <a:pt x="223832" y="45121"/>
                    <a:pt x="153188" y="31627"/>
                  </a:cubicBezTo>
                  <a:cubicBezTo>
                    <a:pt x="82544" y="18133"/>
                    <a:pt x="-29374" y="-9119"/>
                    <a:pt x="7138" y="30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FC04BBE0-ACD8-4F1A-951D-3EAFC457E39B}"/>
                </a:ext>
              </a:extLst>
            </p:cNvPr>
            <p:cNvSpPr/>
            <p:nvPr/>
          </p:nvSpPr>
          <p:spPr>
            <a:xfrm>
              <a:off x="5098584" y="6099528"/>
              <a:ext cx="354817" cy="41028"/>
            </a:xfrm>
            <a:custGeom>
              <a:avLst/>
              <a:gdLst>
                <a:gd name="connsiteX0" fmla="*/ 466 w 354817"/>
                <a:gd name="connsiteY0" fmla="*/ 4410 h 41028"/>
                <a:gd name="connsiteX1" fmla="*/ 290979 w 354817"/>
                <a:gd name="connsiteY1" fmla="*/ 13935 h 41028"/>
                <a:gd name="connsiteX2" fmla="*/ 351304 w 354817"/>
                <a:gd name="connsiteY2" fmla="*/ 40922 h 41028"/>
                <a:gd name="connsiteX3" fmla="*/ 225891 w 354817"/>
                <a:gd name="connsiteY3" fmla="*/ 2822 h 41028"/>
                <a:gd name="connsiteX4" fmla="*/ 466 w 354817"/>
                <a:gd name="connsiteY4" fmla="*/ 4410 h 41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17" h="41028">
                  <a:moveTo>
                    <a:pt x="466" y="4410"/>
                  </a:moveTo>
                  <a:cubicBezTo>
                    <a:pt x="11314" y="6262"/>
                    <a:pt x="232506" y="7850"/>
                    <a:pt x="290979" y="13935"/>
                  </a:cubicBezTo>
                  <a:cubicBezTo>
                    <a:pt x="349452" y="20020"/>
                    <a:pt x="362152" y="42774"/>
                    <a:pt x="351304" y="40922"/>
                  </a:cubicBezTo>
                  <a:cubicBezTo>
                    <a:pt x="340456" y="39070"/>
                    <a:pt x="280660" y="9172"/>
                    <a:pt x="225891" y="2822"/>
                  </a:cubicBezTo>
                  <a:cubicBezTo>
                    <a:pt x="171122" y="-3528"/>
                    <a:pt x="-10382" y="2558"/>
                    <a:pt x="466" y="44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B1471C47-F68E-46E4-A8B1-4E1BB76183AA}"/>
                </a:ext>
              </a:extLst>
            </p:cNvPr>
            <p:cNvSpPr/>
            <p:nvPr/>
          </p:nvSpPr>
          <p:spPr>
            <a:xfrm>
              <a:off x="4343288" y="6184599"/>
              <a:ext cx="313174" cy="54390"/>
            </a:xfrm>
            <a:custGeom>
              <a:avLst/>
              <a:gdLst>
                <a:gd name="connsiteX0" fmla="*/ 312850 w 313174"/>
                <a:gd name="connsiteY0" fmla="*/ 54276 h 54390"/>
                <a:gd name="connsiteX1" fmla="*/ 106475 w 313174"/>
                <a:gd name="connsiteY1" fmla="*/ 19351 h 54390"/>
                <a:gd name="connsiteX2" fmla="*/ 112 w 313174"/>
                <a:gd name="connsiteY2" fmla="*/ 43164 h 54390"/>
                <a:gd name="connsiteX3" fmla="*/ 87425 w 313174"/>
                <a:gd name="connsiteY3" fmla="*/ 5064 h 54390"/>
                <a:gd name="connsiteX4" fmla="*/ 152512 w 313174"/>
                <a:gd name="connsiteY4" fmla="*/ 5064 h 54390"/>
                <a:gd name="connsiteX5" fmla="*/ 312850 w 313174"/>
                <a:gd name="connsiteY5" fmla="*/ 54276 h 54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3174" h="54390">
                  <a:moveTo>
                    <a:pt x="312850" y="54276"/>
                  </a:moveTo>
                  <a:cubicBezTo>
                    <a:pt x="305177" y="56657"/>
                    <a:pt x="158598" y="21203"/>
                    <a:pt x="106475" y="19351"/>
                  </a:cubicBezTo>
                  <a:cubicBezTo>
                    <a:pt x="54352" y="17499"/>
                    <a:pt x="3287" y="45545"/>
                    <a:pt x="112" y="43164"/>
                  </a:cubicBezTo>
                  <a:cubicBezTo>
                    <a:pt x="-3063" y="40783"/>
                    <a:pt x="62025" y="11414"/>
                    <a:pt x="87425" y="5064"/>
                  </a:cubicBezTo>
                  <a:cubicBezTo>
                    <a:pt x="112825" y="-1286"/>
                    <a:pt x="115206" y="-2080"/>
                    <a:pt x="152512" y="5064"/>
                  </a:cubicBezTo>
                  <a:cubicBezTo>
                    <a:pt x="189818" y="12208"/>
                    <a:pt x="320523" y="51895"/>
                    <a:pt x="312850" y="542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F7857E9F-6C1B-426B-8709-C3646F727582}"/>
                </a:ext>
              </a:extLst>
            </p:cNvPr>
            <p:cNvSpPr/>
            <p:nvPr/>
          </p:nvSpPr>
          <p:spPr>
            <a:xfrm>
              <a:off x="4208454" y="6200775"/>
              <a:ext cx="296871" cy="65173"/>
            </a:xfrm>
            <a:custGeom>
              <a:avLst/>
              <a:gdLst>
                <a:gd name="connsiteX0" fmla="*/ 296871 w 296871"/>
                <a:gd name="connsiteY0" fmla="*/ 0 h 65173"/>
                <a:gd name="connsiteX1" fmla="*/ 141296 w 296871"/>
                <a:gd name="connsiteY1" fmla="*/ 41275 h 65173"/>
                <a:gd name="connsiteX2" fmla="*/ 9 w 296871"/>
                <a:gd name="connsiteY2" fmla="*/ 65088 h 65173"/>
                <a:gd name="connsiteX3" fmla="*/ 133359 w 296871"/>
                <a:gd name="connsiteY3" fmla="*/ 33338 h 65173"/>
                <a:gd name="connsiteX4" fmla="*/ 296871 w 296871"/>
                <a:gd name="connsiteY4" fmla="*/ 0 h 6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871" h="65173">
                  <a:moveTo>
                    <a:pt x="296871" y="0"/>
                  </a:moveTo>
                  <a:cubicBezTo>
                    <a:pt x="243822" y="15213"/>
                    <a:pt x="190773" y="30427"/>
                    <a:pt x="141296" y="41275"/>
                  </a:cubicBezTo>
                  <a:cubicBezTo>
                    <a:pt x="91819" y="52123"/>
                    <a:pt x="1332" y="66411"/>
                    <a:pt x="9" y="65088"/>
                  </a:cubicBezTo>
                  <a:cubicBezTo>
                    <a:pt x="-1314" y="63765"/>
                    <a:pt x="133359" y="33338"/>
                    <a:pt x="133359" y="33338"/>
                  </a:cubicBezTo>
                  <a:lnTo>
                    <a:pt x="29687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A7FCEB27-ADDA-4A5E-B7C3-C7AAB9A465BB}"/>
                </a:ext>
              </a:extLst>
            </p:cNvPr>
            <p:cNvSpPr/>
            <p:nvPr/>
          </p:nvSpPr>
          <p:spPr>
            <a:xfrm>
              <a:off x="4425203" y="6216761"/>
              <a:ext cx="595570" cy="82900"/>
            </a:xfrm>
            <a:custGeom>
              <a:avLst/>
              <a:gdLst>
                <a:gd name="connsiteX0" fmla="*/ 589710 w 595570"/>
                <a:gd name="connsiteY0" fmla="*/ 4652 h 82900"/>
                <a:gd name="connsiteX1" fmla="*/ 515097 w 595570"/>
                <a:gd name="connsiteY1" fmla="*/ 3064 h 82900"/>
                <a:gd name="connsiteX2" fmla="*/ 196010 w 595570"/>
                <a:gd name="connsiteY2" fmla="*/ 47514 h 82900"/>
                <a:gd name="connsiteX3" fmla="*/ 747 w 595570"/>
                <a:gd name="connsiteY3" fmla="*/ 82439 h 82900"/>
                <a:gd name="connsiteX4" fmla="*/ 264272 w 595570"/>
                <a:gd name="connsiteY4" fmla="*/ 22114 h 82900"/>
                <a:gd name="connsiteX5" fmla="*/ 400797 w 595570"/>
                <a:gd name="connsiteY5" fmla="*/ 11002 h 82900"/>
                <a:gd name="connsiteX6" fmla="*/ 589710 w 595570"/>
                <a:gd name="connsiteY6" fmla="*/ 4652 h 8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570" h="82900">
                  <a:moveTo>
                    <a:pt x="589710" y="4652"/>
                  </a:moveTo>
                  <a:cubicBezTo>
                    <a:pt x="608760" y="3329"/>
                    <a:pt x="580714" y="-4080"/>
                    <a:pt x="515097" y="3064"/>
                  </a:cubicBezTo>
                  <a:cubicBezTo>
                    <a:pt x="449480" y="10208"/>
                    <a:pt x="281735" y="34285"/>
                    <a:pt x="196010" y="47514"/>
                  </a:cubicBezTo>
                  <a:cubicBezTo>
                    <a:pt x="110285" y="60743"/>
                    <a:pt x="-10630" y="86672"/>
                    <a:pt x="747" y="82439"/>
                  </a:cubicBezTo>
                  <a:cubicBezTo>
                    <a:pt x="12124" y="78206"/>
                    <a:pt x="197597" y="34020"/>
                    <a:pt x="264272" y="22114"/>
                  </a:cubicBezTo>
                  <a:cubicBezTo>
                    <a:pt x="330947" y="10208"/>
                    <a:pt x="351055" y="16029"/>
                    <a:pt x="400797" y="11002"/>
                  </a:cubicBezTo>
                  <a:cubicBezTo>
                    <a:pt x="450539" y="5975"/>
                    <a:pt x="570660" y="5975"/>
                    <a:pt x="589710" y="46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DE572DC4-EDB9-4571-A163-9C8E63DC89DA}"/>
                </a:ext>
              </a:extLst>
            </p:cNvPr>
            <p:cNvSpPr/>
            <p:nvPr/>
          </p:nvSpPr>
          <p:spPr>
            <a:xfrm>
              <a:off x="4101031" y="6107160"/>
              <a:ext cx="320650" cy="26073"/>
            </a:xfrm>
            <a:custGeom>
              <a:avLst/>
              <a:gdLst>
                <a:gd name="connsiteX0" fmla="*/ 320157 w 320650"/>
                <a:gd name="connsiteY0" fmla="*/ 3128 h 26073"/>
                <a:gd name="connsiteX1" fmla="*/ 269357 w 320650"/>
                <a:gd name="connsiteY1" fmla="*/ 9478 h 26073"/>
                <a:gd name="connsiteX2" fmla="*/ 80444 w 320650"/>
                <a:gd name="connsiteY2" fmla="*/ 23765 h 26073"/>
                <a:gd name="connsiteX3" fmla="*/ 7419 w 320650"/>
                <a:gd name="connsiteY3" fmla="*/ 23765 h 26073"/>
                <a:gd name="connsiteX4" fmla="*/ 248719 w 320650"/>
                <a:gd name="connsiteY4" fmla="*/ 1540 h 26073"/>
                <a:gd name="connsiteX5" fmla="*/ 320157 w 320650"/>
                <a:gd name="connsiteY5" fmla="*/ 3128 h 26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650" h="26073">
                  <a:moveTo>
                    <a:pt x="320157" y="3128"/>
                  </a:moveTo>
                  <a:cubicBezTo>
                    <a:pt x="323597" y="4451"/>
                    <a:pt x="309309" y="6039"/>
                    <a:pt x="269357" y="9478"/>
                  </a:cubicBezTo>
                  <a:cubicBezTo>
                    <a:pt x="229405" y="12917"/>
                    <a:pt x="124100" y="21384"/>
                    <a:pt x="80444" y="23765"/>
                  </a:cubicBezTo>
                  <a:cubicBezTo>
                    <a:pt x="36788" y="26146"/>
                    <a:pt x="-20627" y="27469"/>
                    <a:pt x="7419" y="23765"/>
                  </a:cubicBezTo>
                  <a:cubicBezTo>
                    <a:pt x="35465" y="20061"/>
                    <a:pt x="199506" y="5244"/>
                    <a:pt x="248719" y="1540"/>
                  </a:cubicBezTo>
                  <a:cubicBezTo>
                    <a:pt x="297931" y="-2164"/>
                    <a:pt x="316717" y="1805"/>
                    <a:pt x="320157" y="31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B2BEFA45-76ED-4EEB-9296-6C744741F7E4}"/>
                </a:ext>
              </a:extLst>
            </p:cNvPr>
            <p:cNvSpPr/>
            <p:nvPr/>
          </p:nvSpPr>
          <p:spPr>
            <a:xfrm>
              <a:off x="5248145" y="5333993"/>
              <a:ext cx="471918" cy="364398"/>
            </a:xfrm>
            <a:custGeom>
              <a:avLst/>
              <a:gdLst>
                <a:gd name="connsiteX0" fmla="*/ 130 w 471918"/>
                <a:gd name="connsiteY0" fmla="*/ 7 h 364398"/>
                <a:gd name="connsiteX1" fmla="*/ 244605 w 471918"/>
                <a:gd name="connsiteY1" fmla="*/ 60332 h 364398"/>
                <a:gd name="connsiteX2" fmla="*/ 397005 w 471918"/>
                <a:gd name="connsiteY2" fmla="*/ 187332 h 364398"/>
                <a:gd name="connsiteX3" fmla="*/ 466855 w 471918"/>
                <a:gd name="connsiteY3" fmla="*/ 361957 h 364398"/>
                <a:gd name="connsiteX4" fmla="*/ 457330 w 471918"/>
                <a:gd name="connsiteY4" fmla="*/ 282582 h 364398"/>
                <a:gd name="connsiteX5" fmla="*/ 384305 w 471918"/>
                <a:gd name="connsiteY5" fmla="*/ 184157 h 364398"/>
                <a:gd name="connsiteX6" fmla="*/ 212855 w 471918"/>
                <a:gd name="connsiteY6" fmla="*/ 57157 h 364398"/>
                <a:gd name="connsiteX7" fmla="*/ 130 w 471918"/>
                <a:gd name="connsiteY7" fmla="*/ 7 h 36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1918" h="364398">
                  <a:moveTo>
                    <a:pt x="130" y="7"/>
                  </a:moveTo>
                  <a:cubicBezTo>
                    <a:pt x="5422" y="536"/>
                    <a:pt x="178459" y="29111"/>
                    <a:pt x="244605" y="60332"/>
                  </a:cubicBezTo>
                  <a:cubicBezTo>
                    <a:pt x="310751" y="91553"/>
                    <a:pt x="359963" y="137061"/>
                    <a:pt x="397005" y="187332"/>
                  </a:cubicBezTo>
                  <a:cubicBezTo>
                    <a:pt x="434047" y="237603"/>
                    <a:pt x="456801" y="346082"/>
                    <a:pt x="466855" y="361957"/>
                  </a:cubicBezTo>
                  <a:cubicBezTo>
                    <a:pt x="476909" y="377832"/>
                    <a:pt x="471088" y="312215"/>
                    <a:pt x="457330" y="282582"/>
                  </a:cubicBezTo>
                  <a:cubicBezTo>
                    <a:pt x="443572" y="252949"/>
                    <a:pt x="425051" y="221728"/>
                    <a:pt x="384305" y="184157"/>
                  </a:cubicBezTo>
                  <a:cubicBezTo>
                    <a:pt x="343559" y="146586"/>
                    <a:pt x="273709" y="88378"/>
                    <a:pt x="212855" y="57157"/>
                  </a:cubicBezTo>
                  <a:cubicBezTo>
                    <a:pt x="152001" y="25936"/>
                    <a:pt x="-5162" y="-522"/>
                    <a:pt x="130" y="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092031F5-B4D4-4314-A45B-497E4EF5075B}"/>
                </a:ext>
              </a:extLst>
            </p:cNvPr>
            <p:cNvSpPr/>
            <p:nvPr/>
          </p:nvSpPr>
          <p:spPr>
            <a:xfrm>
              <a:off x="6875545" y="8267551"/>
              <a:ext cx="503310" cy="499188"/>
            </a:xfrm>
            <a:custGeom>
              <a:avLst/>
              <a:gdLst>
                <a:gd name="connsiteX0" fmla="*/ 503155 w 503310"/>
                <a:gd name="connsiteY0" fmla="*/ 149 h 499188"/>
                <a:gd name="connsiteX1" fmla="*/ 293605 w 503310"/>
                <a:gd name="connsiteY1" fmla="*/ 222399 h 499188"/>
                <a:gd name="connsiteX2" fmla="*/ 1505 w 503310"/>
                <a:gd name="connsiteY2" fmla="*/ 495449 h 499188"/>
                <a:gd name="connsiteX3" fmla="*/ 185655 w 503310"/>
                <a:gd name="connsiteY3" fmla="*/ 368449 h 499188"/>
                <a:gd name="connsiteX4" fmla="*/ 325355 w 503310"/>
                <a:gd name="connsiteY4" fmla="*/ 190649 h 499188"/>
                <a:gd name="connsiteX5" fmla="*/ 503155 w 503310"/>
                <a:gd name="connsiteY5" fmla="*/ 149 h 499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3310" h="499188">
                  <a:moveTo>
                    <a:pt x="503155" y="149"/>
                  </a:moveTo>
                  <a:cubicBezTo>
                    <a:pt x="497863" y="5441"/>
                    <a:pt x="377213" y="139849"/>
                    <a:pt x="293605" y="222399"/>
                  </a:cubicBezTo>
                  <a:cubicBezTo>
                    <a:pt x="209997" y="304949"/>
                    <a:pt x="19497" y="471107"/>
                    <a:pt x="1505" y="495449"/>
                  </a:cubicBezTo>
                  <a:cubicBezTo>
                    <a:pt x="-16487" y="519791"/>
                    <a:pt x="131680" y="419249"/>
                    <a:pt x="185655" y="368449"/>
                  </a:cubicBezTo>
                  <a:cubicBezTo>
                    <a:pt x="239630" y="317649"/>
                    <a:pt x="273497" y="249916"/>
                    <a:pt x="325355" y="190649"/>
                  </a:cubicBezTo>
                  <a:cubicBezTo>
                    <a:pt x="377213" y="131382"/>
                    <a:pt x="508447" y="-5143"/>
                    <a:pt x="503155" y="1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3C3DD4C0-F445-483D-82B3-E88F7A34EE32}"/>
                </a:ext>
              </a:extLst>
            </p:cNvPr>
            <p:cNvSpPr/>
            <p:nvPr/>
          </p:nvSpPr>
          <p:spPr>
            <a:xfrm>
              <a:off x="5475097" y="8788325"/>
              <a:ext cx="174082" cy="162753"/>
            </a:xfrm>
            <a:custGeom>
              <a:avLst/>
              <a:gdLst>
                <a:gd name="connsiteX0" fmla="*/ 173863 w 174082"/>
                <a:gd name="connsiteY0" fmla="*/ 75 h 162753"/>
                <a:gd name="connsiteX1" fmla="*/ 36703 w 174082"/>
                <a:gd name="connsiteY1" fmla="*/ 86435 h 162753"/>
                <a:gd name="connsiteX2" fmla="*/ 1143 w 174082"/>
                <a:gd name="connsiteY2" fmla="*/ 162635 h 162753"/>
                <a:gd name="connsiteX3" fmla="*/ 67183 w 174082"/>
                <a:gd name="connsiteY3" fmla="*/ 101675 h 162753"/>
                <a:gd name="connsiteX4" fmla="*/ 173863 w 174082"/>
                <a:gd name="connsiteY4" fmla="*/ 75 h 1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082" h="162753">
                  <a:moveTo>
                    <a:pt x="173863" y="75"/>
                  </a:moveTo>
                  <a:cubicBezTo>
                    <a:pt x="168783" y="-2465"/>
                    <a:pt x="65490" y="59342"/>
                    <a:pt x="36703" y="86435"/>
                  </a:cubicBezTo>
                  <a:cubicBezTo>
                    <a:pt x="7916" y="113528"/>
                    <a:pt x="-3937" y="160095"/>
                    <a:pt x="1143" y="162635"/>
                  </a:cubicBezTo>
                  <a:cubicBezTo>
                    <a:pt x="6223" y="165175"/>
                    <a:pt x="40090" y="126228"/>
                    <a:pt x="67183" y="101675"/>
                  </a:cubicBezTo>
                  <a:cubicBezTo>
                    <a:pt x="94276" y="77122"/>
                    <a:pt x="178943" y="2615"/>
                    <a:pt x="173863" y="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A1B76F7B-68E0-491E-B8F6-67708AD6821F}"/>
                </a:ext>
              </a:extLst>
            </p:cNvPr>
            <p:cNvSpPr/>
            <p:nvPr/>
          </p:nvSpPr>
          <p:spPr>
            <a:xfrm>
              <a:off x="4460362" y="7827960"/>
              <a:ext cx="2271511" cy="1614077"/>
            </a:xfrm>
            <a:custGeom>
              <a:avLst/>
              <a:gdLst>
                <a:gd name="connsiteX0" fmla="*/ 111638 w 2271511"/>
                <a:gd name="connsiteY0" fmla="*/ 15560 h 1614077"/>
                <a:gd name="connsiteX1" fmla="*/ 446918 w 2271511"/>
                <a:gd name="connsiteY1" fmla="*/ 625160 h 1614077"/>
                <a:gd name="connsiteX2" fmla="*/ 731398 w 2271511"/>
                <a:gd name="connsiteY2" fmla="*/ 985840 h 1614077"/>
                <a:gd name="connsiteX3" fmla="*/ 858398 w 2271511"/>
                <a:gd name="connsiteY3" fmla="*/ 1062040 h 1614077"/>
                <a:gd name="connsiteX4" fmla="*/ 1010798 w 2271511"/>
                <a:gd name="connsiteY4" fmla="*/ 1336360 h 1614077"/>
                <a:gd name="connsiteX5" fmla="*/ 1325758 w 2271511"/>
                <a:gd name="connsiteY5" fmla="*/ 1432880 h 1614077"/>
                <a:gd name="connsiteX6" fmla="*/ 1854078 w 2271511"/>
                <a:gd name="connsiteY6" fmla="*/ 1529400 h 1614077"/>
                <a:gd name="connsiteX7" fmla="*/ 2250318 w 2271511"/>
                <a:gd name="connsiteY7" fmla="*/ 1544640 h 1614077"/>
                <a:gd name="connsiteX8" fmla="*/ 1188598 w 2271511"/>
                <a:gd name="connsiteY8" fmla="*/ 1529400 h 1614077"/>
                <a:gd name="connsiteX9" fmla="*/ 106558 w 2271511"/>
                <a:gd name="connsiteY9" fmla="*/ 457520 h 1614077"/>
                <a:gd name="connsiteX10" fmla="*/ 35438 w 2271511"/>
                <a:gd name="connsiteY10" fmla="*/ 315280 h 1614077"/>
                <a:gd name="connsiteX11" fmla="*/ 65918 w 2271511"/>
                <a:gd name="connsiteY11" fmla="*/ 193360 h 1614077"/>
                <a:gd name="connsiteX12" fmla="*/ 111638 w 2271511"/>
                <a:gd name="connsiteY12" fmla="*/ 15560 h 1614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1511" h="1614077">
                  <a:moveTo>
                    <a:pt x="111638" y="15560"/>
                  </a:moveTo>
                  <a:cubicBezTo>
                    <a:pt x="175138" y="87527"/>
                    <a:pt x="343625" y="463447"/>
                    <a:pt x="446918" y="625160"/>
                  </a:cubicBezTo>
                  <a:cubicBezTo>
                    <a:pt x="550211" y="786873"/>
                    <a:pt x="662818" y="913027"/>
                    <a:pt x="731398" y="985840"/>
                  </a:cubicBezTo>
                  <a:cubicBezTo>
                    <a:pt x="799978" y="1058653"/>
                    <a:pt x="811831" y="1003620"/>
                    <a:pt x="858398" y="1062040"/>
                  </a:cubicBezTo>
                  <a:cubicBezTo>
                    <a:pt x="904965" y="1120460"/>
                    <a:pt x="932905" y="1274553"/>
                    <a:pt x="1010798" y="1336360"/>
                  </a:cubicBezTo>
                  <a:cubicBezTo>
                    <a:pt x="1088691" y="1398167"/>
                    <a:pt x="1185211" y="1400707"/>
                    <a:pt x="1325758" y="1432880"/>
                  </a:cubicBezTo>
                  <a:cubicBezTo>
                    <a:pt x="1466305" y="1465053"/>
                    <a:pt x="1699985" y="1510773"/>
                    <a:pt x="1854078" y="1529400"/>
                  </a:cubicBezTo>
                  <a:cubicBezTo>
                    <a:pt x="2008171" y="1548027"/>
                    <a:pt x="2361231" y="1544640"/>
                    <a:pt x="2250318" y="1544640"/>
                  </a:cubicBezTo>
                  <a:cubicBezTo>
                    <a:pt x="2139405" y="1544640"/>
                    <a:pt x="1545891" y="1710587"/>
                    <a:pt x="1188598" y="1529400"/>
                  </a:cubicBezTo>
                  <a:cubicBezTo>
                    <a:pt x="831305" y="1348213"/>
                    <a:pt x="298751" y="659873"/>
                    <a:pt x="106558" y="457520"/>
                  </a:cubicBezTo>
                  <a:cubicBezTo>
                    <a:pt x="-85635" y="255167"/>
                    <a:pt x="42211" y="359307"/>
                    <a:pt x="35438" y="315280"/>
                  </a:cubicBezTo>
                  <a:cubicBezTo>
                    <a:pt x="28665" y="271253"/>
                    <a:pt x="57451" y="245007"/>
                    <a:pt x="65918" y="193360"/>
                  </a:cubicBezTo>
                  <a:cubicBezTo>
                    <a:pt x="74385" y="141713"/>
                    <a:pt x="48138" y="-56407"/>
                    <a:pt x="111638" y="15560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AD4ECFBA-5E69-4756-A1D1-47B7CFAE328B}"/>
                </a:ext>
              </a:extLst>
            </p:cNvPr>
            <p:cNvSpPr/>
            <p:nvPr/>
          </p:nvSpPr>
          <p:spPr>
            <a:xfrm>
              <a:off x="4639722" y="7537915"/>
              <a:ext cx="102165" cy="188510"/>
            </a:xfrm>
            <a:custGeom>
              <a:avLst/>
              <a:gdLst>
                <a:gd name="connsiteX0" fmla="*/ 101611 w 102165"/>
                <a:gd name="connsiteY0" fmla="*/ 1652 h 188510"/>
                <a:gd name="connsiteX1" fmla="*/ 76211 w 102165"/>
                <a:gd name="connsiteY1" fmla="*/ 122302 h 188510"/>
                <a:gd name="connsiteX2" fmla="*/ 97378 w 102165"/>
                <a:gd name="connsiteY2" fmla="*/ 187918 h 188510"/>
                <a:gd name="connsiteX3" fmla="*/ 50811 w 102165"/>
                <a:gd name="connsiteY3" fmla="*/ 151935 h 188510"/>
                <a:gd name="connsiteX4" fmla="*/ 11 w 102165"/>
                <a:gd name="connsiteY4" fmla="*/ 105368 h 188510"/>
                <a:gd name="connsiteX5" fmla="*/ 46578 w 102165"/>
                <a:gd name="connsiteY5" fmla="*/ 54568 h 188510"/>
                <a:gd name="connsiteX6" fmla="*/ 101611 w 102165"/>
                <a:gd name="connsiteY6" fmla="*/ 1652 h 18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165" h="188510">
                  <a:moveTo>
                    <a:pt x="101611" y="1652"/>
                  </a:moveTo>
                  <a:cubicBezTo>
                    <a:pt x="106550" y="12941"/>
                    <a:pt x="76916" y="91258"/>
                    <a:pt x="76211" y="122302"/>
                  </a:cubicBezTo>
                  <a:cubicBezTo>
                    <a:pt x="75505" y="153346"/>
                    <a:pt x="101611" y="182979"/>
                    <a:pt x="97378" y="187918"/>
                  </a:cubicBezTo>
                  <a:cubicBezTo>
                    <a:pt x="93145" y="192857"/>
                    <a:pt x="67039" y="165693"/>
                    <a:pt x="50811" y="151935"/>
                  </a:cubicBezTo>
                  <a:cubicBezTo>
                    <a:pt x="34583" y="138177"/>
                    <a:pt x="716" y="121596"/>
                    <a:pt x="11" y="105368"/>
                  </a:cubicBezTo>
                  <a:cubicBezTo>
                    <a:pt x="-694" y="89140"/>
                    <a:pt x="31408" y="69032"/>
                    <a:pt x="46578" y="54568"/>
                  </a:cubicBezTo>
                  <a:cubicBezTo>
                    <a:pt x="61747" y="40104"/>
                    <a:pt x="96672" y="-9637"/>
                    <a:pt x="101611" y="1652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BFF8F701-488B-4146-A7C1-F39A14618DA2}"/>
                </a:ext>
              </a:extLst>
            </p:cNvPr>
            <p:cNvSpPr/>
            <p:nvPr/>
          </p:nvSpPr>
          <p:spPr>
            <a:xfrm>
              <a:off x="3291977" y="5966249"/>
              <a:ext cx="449251" cy="2423117"/>
            </a:xfrm>
            <a:custGeom>
              <a:avLst/>
              <a:gdLst>
                <a:gd name="connsiteX0" fmla="*/ 117973 w 449251"/>
                <a:gd name="connsiteY0" fmla="*/ 2751 h 2423117"/>
                <a:gd name="connsiteX1" fmla="*/ 29073 w 449251"/>
                <a:gd name="connsiteY1" fmla="*/ 682201 h 2423117"/>
                <a:gd name="connsiteX2" fmla="*/ 10023 w 449251"/>
                <a:gd name="connsiteY2" fmla="*/ 1596601 h 2423117"/>
                <a:gd name="connsiteX3" fmla="*/ 175123 w 449251"/>
                <a:gd name="connsiteY3" fmla="*/ 2003001 h 2423117"/>
                <a:gd name="connsiteX4" fmla="*/ 448173 w 449251"/>
                <a:gd name="connsiteY4" fmla="*/ 2422101 h 2423117"/>
                <a:gd name="connsiteX5" fmla="*/ 264023 w 449251"/>
                <a:gd name="connsiteY5" fmla="*/ 2110951 h 2423117"/>
                <a:gd name="connsiteX6" fmla="*/ 105273 w 449251"/>
                <a:gd name="connsiteY6" fmla="*/ 1799801 h 2423117"/>
                <a:gd name="connsiteX7" fmla="*/ 48123 w 449251"/>
                <a:gd name="connsiteY7" fmla="*/ 1463251 h 2423117"/>
                <a:gd name="connsiteX8" fmla="*/ 92573 w 449251"/>
                <a:gd name="connsiteY8" fmla="*/ 936201 h 2423117"/>
                <a:gd name="connsiteX9" fmla="*/ 117973 w 449251"/>
                <a:gd name="connsiteY9" fmla="*/ 2751 h 242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9251" h="2423117">
                  <a:moveTo>
                    <a:pt x="117973" y="2751"/>
                  </a:moveTo>
                  <a:cubicBezTo>
                    <a:pt x="107390" y="-39582"/>
                    <a:pt x="47065" y="416559"/>
                    <a:pt x="29073" y="682201"/>
                  </a:cubicBezTo>
                  <a:cubicBezTo>
                    <a:pt x="11081" y="947843"/>
                    <a:pt x="-14319" y="1376468"/>
                    <a:pt x="10023" y="1596601"/>
                  </a:cubicBezTo>
                  <a:cubicBezTo>
                    <a:pt x="34365" y="1816734"/>
                    <a:pt x="102098" y="1865418"/>
                    <a:pt x="175123" y="2003001"/>
                  </a:cubicBezTo>
                  <a:cubicBezTo>
                    <a:pt x="248148" y="2140584"/>
                    <a:pt x="433356" y="2404109"/>
                    <a:pt x="448173" y="2422101"/>
                  </a:cubicBezTo>
                  <a:cubicBezTo>
                    <a:pt x="462990" y="2440093"/>
                    <a:pt x="321173" y="2214668"/>
                    <a:pt x="264023" y="2110951"/>
                  </a:cubicBezTo>
                  <a:cubicBezTo>
                    <a:pt x="206873" y="2007234"/>
                    <a:pt x="141256" y="1907751"/>
                    <a:pt x="105273" y="1799801"/>
                  </a:cubicBezTo>
                  <a:cubicBezTo>
                    <a:pt x="69290" y="1691851"/>
                    <a:pt x="50240" y="1607184"/>
                    <a:pt x="48123" y="1463251"/>
                  </a:cubicBezTo>
                  <a:cubicBezTo>
                    <a:pt x="46006" y="1319318"/>
                    <a:pt x="80931" y="1177501"/>
                    <a:pt x="92573" y="936201"/>
                  </a:cubicBezTo>
                  <a:cubicBezTo>
                    <a:pt x="104215" y="694901"/>
                    <a:pt x="128556" y="45084"/>
                    <a:pt x="117973" y="2751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52B169F1-0A82-4733-A831-1AEC2E633817}"/>
                </a:ext>
              </a:extLst>
            </p:cNvPr>
            <p:cNvSpPr/>
            <p:nvPr/>
          </p:nvSpPr>
          <p:spPr>
            <a:xfrm>
              <a:off x="5778807" y="6441148"/>
              <a:ext cx="60472" cy="306567"/>
            </a:xfrm>
            <a:custGeom>
              <a:avLst/>
              <a:gdLst>
                <a:gd name="connsiteX0" fmla="*/ 32713 w 60472"/>
                <a:gd name="connsiteY0" fmla="*/ 292 h 306567"/>
                <a:gd name="connsiteX1" fmla="*/ 58113 w 60472"/>
                <a:gd name="connsiteY1" fmla="*/ 137452 h 306567"/>
                <a:gd name="connsiteX2" fmla="*/ 53033 w 60472"/>
                <a:gd name="connsiteY2" fmla="*/ 188252 h 306567"/>
                <a:gd name="connsiteX3" fmla="*/ 2233 w 60472"/>
                <a:gd name="connsiteY3" fmla="*/ 305092 h 306567"/>
                <a:gd name="connsiteX4" fmla="*/ 12393 w 60472"/>
                <a:gd name="connsiteY4" fmla="*/ 249212 h 306567"/>
                <a:gd name="connsiteX5" fmla="*/ 42873 w 60472"/>
                <a:gd name="connsiteY5" fmla="*/ 178092 h 306567"/>
                <a:gd name="connsiteX6" fmla="*/ 32713 w 60472"/>
                <a:gd name="connsiteY6" fmla="*/ 292 h 306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472" h="306567">
                  <a:moveTo>
                    <a:pt x="32713" y="292"/>
                  </a:moveTo>
                  <a:cubicBezTo>
                    <a:pt x="35253" y="-6481"/>
                    <a:pt x="54726" y="106125"/>
                    <a:pt x="58113" y="137452"/>
                  </a:cubicBezTo>
                  <a:cubicBezTo>
                    <a:pt x="61500" y="168779"/>
                    <a:pt x="62346" y="160312"/>
                    <a:pt x="53033" y="188252"/>
                  </a:cubicBezTo>
                  <a:cubicBezTo>
                    <a:pt x="43720" y="216192"/>
                    <a:pt x="9006" y="294932"/>
                    <a:pt x="2233" y="305092"/>
                  </a:cubicBezTo>
                  <a:cubicBezTo>
                    <a:pt x="-4540" y="315252"/>
                    <a:pt x="5620" y="270379"/>
                    <a:pt x="12393" y="249212"/>
                  </a:cubicBezTo>
                  <a:cubicBezTo>
                    <a:pt x="19166" y="228045"/>
                    <a:pt x="38640" y="217039"/>
                    <a:pt x="42873" y="178092"/>
                  </a:cubicBezTo>
                  <a:cubicBezTo>
                    <a:pt x="47106" y="139145"/>
                    <a:pt x="30173" y="7065"/>
                    <a:pt x="32713" y="2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8EF548C0-B62D-4B6A-BA78-E5DDAB598CEC}"/>
                </a:ext>
              </a:extLst>
            </p:cNvPr>
            <p:cNvSpPr/>
            <p:nvPr/>
          </p:nvSpPr>
          <p:spPr>
            <a:xfrm>
              <a:off x="8051235" y="4419386"/>
              <a:ext cx="293459" cy="857143"/>
            </a:xfrm>
            <a:custGeom>
              <a:avLst/>
              <a:gdLst>
                <a:gd name="connsiteX0" fmla="*/ 10725 w 293459"/>
                <a:gd name="connsiteY0" fmla="*/ 5294 h 857143"/>
                <a:gd name="connsiteX1" fmla="*/ 259645 w 293459"/>
                <a:gd name="connsiteY1" fmla="*/ 482814 h 857143"/>
                <a:gd name="connsiteX2" fmla="*/ 290125 w 293459"/>
                <a:gd name="connsiteY2" fmla="*/ 853654 h 857143"/>
                <a:gd name="connsiteX3" fmla="*/ 274885 w 293459"/>
                <a:gd name="connsiteY3" fmla="*/ 650454 h 857143"/>
                <a:gd name="connsiteX4" fmla="*/ 132645 w 293459"/>
                <a:gd name="connsiteY4" fmla="*/ 345654 h 857143"/>
                <a:gd name="connsiteX5" fmla="*/ 51365 w 293459"/>
                <a:gd name="connsiteY5" fmla="*/ 233894 h 857143"/>
                <a:gd name="connsiteX6" fmla="*/ 10725 w 293459"/>
                <a:gd name="connsiteY6" fmla="*/ 5294 h 857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459" h="857143">
                  <a:moveTo>
                    <a:pt x="10725" y="5294"/>
                  </a:moveTo>
                  <a:cubicBezTo>
                    <a:pt x="45438" y="46781"/>
                    <a:pt x="213078" y="341421"/>
                    <a:pt x="259645" y="482814"/>
                  </a:cubicBezTo>
                  <a:cubicBezTo>
                    <a:pt x="306212" y="624207"/>
                    <a:pt x="287585" y="825714"/>
                    <a:pt x="290125" y="853654"/>
                  </a:cubicBezTo>
                  <a:cubicBezTo>
                    <a:pt x="292665" y="881594"/>
                    <a:pt x="301132" y="735121"/>
                    <a:pt x="274885" y="650454"/>
                  </a:cubicBezTo>
                  <a:cubicBezTo>
                    <a:pt x="248638" y="565787"/>
                    <a:pt x="169898" y="415081"/>
                    <a:pt x="132645" y="345654"/>
                  </a:cubicBezTo>
                  <a:cubicBezTo>
                    <a:pt x="95392" y="276227"/>
                    <a:pt x="67452" y="289774"/>
                    <a:pt x="51365" y="233894"/>
                  </a:cubicBezTo>
                  <a:cubicBezTo>
                    <a:pt x="35278" y="178014"/>
                    <a:pt x="-23988" y="-36193"/>
                    <a:pt x="10725" y="529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038AB0CD-7D77-4676-964E-7C12597AE931}"/>
                </a:ext>
              </a:extLst>
            </p:cNvPr>
            <p:cNvSpPr/>
            <p:nvPr/>
          </p:nvSpPr>
          <p:spPr>
            <a:xfrm>
              <a:off x="4250240" y="5181521"/>
              <a:ext cx="949936" cy="222789"/>
            </a:xfrm>
            <a:custGeom>
              <a:avLst/>
              <a:gdLst>
                <a:gd name="connsiteX0" fmla="*/ 27 w 949936"/>
                <a:gd name="connsiteY0" fmla="*/ 63579 h 222789"/>
                <a:gd name="connsiteX1" fmla="*/ 304827 w 949936"/>
                <a:gd name="connsiteY1" fmla="*/ 79 h 222789"/>
                <a:gd name="connsiteX2" fmla="*/ 575760 w 949936"/>
                <a:gd name="connsiteY2" fmla="*/ 76279 h 222789"/>
                <a:gd name="connsiteX3" fmla="*/ 927127 w 949936"/>
                <a:gd name="connsiteY3" fmla="*/ 211746 h 222789"/>
                <a:gd name="connsiteX4" fmla="*/ 884793 w 949936"/>
                <a:gd name="connsiteY4" fmla="*/ 211746 h 222789"/>
                <a:gd name="connsiteX5" fmla="*/ 635027 w 949936"/>
                <a:gd name="connsiteY5" fmla="*/ 186346 h 222789"/>
                <a:gd name="connsiteX6" fmla="*/ 321760 w 949936"/>
                <a:gd name="connsiteY6" fmla="*/ 148246 h 222789"/>
                <a:gd name="connsiteX7" fmla="*/ 27 w 949936"/>
                <a:gd name="connsiteY7" fmla="*/ 63579 h 22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9936" h="222789">
                  <a:moveTo>
                    <a:pt x="27" y="63579"/>
                  </a:moveTo>
                  <a:cubicBezTo>
                    <a:pt x="-2795" y="38885"/>
                    <a:pt x="208872" y="-2038"/>
                    <a:pt x="304827" y="79"/>
                  </a:cubicBezTo>
                  <a:cubicBezTo>
                    <a:pt x="400782" y="2196"/>
                    <a:pt x="472043" y="41001"/>
                    <a:pt x="575760" y="76279"/>
                  </a:cubicBezTo>
                  <a:cubicBezTo>
                    <a:pt x="679477" y="111557"/>
                    <a:pt x="875622" y="189168"/>
                    <a:pt x="927127" y="211746"/>
                  </a:cubicBezTo>
                  <a:cubicBezTo>
                    <a:pt x="978632" y="234324"/>
                    <a:pt x="933476" y="215979"/>
                    <a:pt x="884793" y="211746"/>
                  </a:cubicBezTo>
                  <a:cubicBezTo>
                    <a:pt x="836110" y="207513"/>
                    <a:pt x="635027" y="186346"/>
                    <a:pt x="635027" y="186346"/>
                  </a:cubicBezTo>
                  <a:cubicBezTo>
                    <a:pt x="541188" y="175763"/>
                    <a:pt x="426182" y="166590"/>
                    <a:pt x="321760" y="148246"/>
                  </a:cubicBezTo>
                  <a:cubicBezTo>
                    <a:pt x="217338" y="129902"/>
                    <a:pt x="2849" y="88273"/>
                    <a:pt x="27" y="63579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FDB4544C-C13A-48D0-8758-F1137D3C4336}"/>
                </a:ext>
              </a:extLst>
            </p:cNvPr>
            <p:cNvSpPr/>
            <p:nvPr/>
          </p:nvSpPr>
          <p:spPr>
            <a:xfrm>
              <a:off x="6932019" y="5122346"/>
              <a:ext cx="933641" cy="176334"/>
            </a:xfrm>
            <a:custGeom>
              <a:avLst/>
              <a:gdLst>
                <a:gd name="connsiteX0" fmla="*/ 2181 w 933641"/>
                <a:gd name="connsiteY0" fmla="*/ 88887 h 176334"/>
                <a:gd name="connsiteX1" fmla="*/ 484781 w 933641"/>
                <a:gd name="connsiteY1" fmla="*/ 4221 h 176334"/>
                <a:gd name="connsiteX2" fmla="*/ 620248 w 933641"/>
                <a:gd name="connsiteY2" fmla="*/ 29621 h 176334"/>
                <a:gd name="connsiteX3" fmla="*/ 933514 w 933641"/>
                <a:gd name="connsiteY3" fmla="*/ 173554 h 176334"/>
                <a:gd name="connsiteX4" fmla="*/ 654114 w 933641"/>
                <a:gd name="connsiteY4" fmla="*/ 126987 h 176334"/>
                <a:gd name="connsiteX5" fmla="*/ 319681 w 933641"/>
                <a:gd name="connsiteY5" fmla="*/ 156621 h 176334"/>
                <a:gd name="connsiteX6" fmla="*/ 2181 w 933641"/>
                <a:gd name="connsiteY6" fmla="*/ 88887 h 17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3641" h="176334">
                  <a:moveTo>
                    <a:pt x="2181" y="88887"/>
                  </a:moveTo>
                  <a:cubicBezTo>
                    <a:pt x="29698" y="63487"/>
                    <a:pt x="381770" y="14099"/>
                    <a:pt x="484781" y="4221"/>
                  </a:cubicBezTo>
                  <a:cubicBezTo>
                    <a:pt x="587792" y="-5657"/>
                    <a:pt x="545459" y="1399"/>
                    <a:pt x="620248" y="29621"/>
                  </a:cubicBezTo>
                  <a:cubicBezTo>
                    <a:pt x="695037" y="57843"/>
                    <a:pt x="927870" y="157326"/>
                    <a:pt x="933514" y="173554"/>
                  </a:cubicBezTo>
                  <a:cubicBezTo>
                    <a:pt x="939158" y="189782"/>
                    <a:pt x="756419" y="129809"/>
                    <a:pt x="654114" y="126987"/>
                  </a:cubicBezTo>
                  <a:cubicBezTo>
                    <a:pt x="551809" y="124165"/>
                    <a:pt x="424809" y="164382"/>
                    <a:pt x="319681" y="156621"/>
                  </a:cubicBezTo>
                  <a:cubicBezTo>
                    <a:pt x="214553" y="148860"/>
                    <a:pt x="-25336" y="114287"/>
                    <a:pt x="2181" y="88887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DE8B0C0D-8948-48DB-B76A-20282062B0A7}"/>
                </a:ext>
              </a:extLst>
            </p:cNvPr>
            <p:cNvSpPr/>
            <p:nvPr/>
          </p:nvSpPr>
          <p:spPr>
            <a:xfrm>
              <a:off x="5824661" y="8015616"/>
              <a:ext cx="23872" cy="191931"/>
            </a:xfrm>
            <a:custGeom>
              <a:avLst/>
              <a:gdLst>
                <a:gd name="connsiteX0" fmla="*/ 406 w 23872"/>
                <a:gd name="connsiteY0" fmla="*/ 201 h 191931"/>
                <a:gd name="connsiteX1" fmla="*/ 8872 w 23872"/>
                <a:gd name="connsiteY1" fmla="*/ 127201 h 191931"/>
                <a:gd name="connsiteX2" fmla="*/ 8872 w 23872"/>
                <a:gd name="connsiteY2" fmla="*/ 190701 h 191931"/>
                <a:gd name="connsiteX3" fmla="*/ 23689 w 23872"/>
                <a:gd name="connsiteY3" fmla="*/ 158951 h 191931"/>
                <a:gd name="connsiteX4" fmla="*/ 406 w 23872"/>
                <a:gd name="connsiteY4" fmla="*/ 201 h 191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72" h="191931">
                  <a:moveTo>
                    <a:pt x="406" y="201"/>
                  </a:moveTo>
                  <a:cubicBezTo>
                    <a:pt x="-2064" y="-5091"/>
                    <a:pt x="7461" y="95451"/>
                    <a:pt x="8872" y="127201"/>
                  </a:cubicBezTo>
                  <a:cubicBezTo>
                    <a:pt x="10283" y="158951"/>
                    <a:pt x="6403" y="185409"/>
                    <a:pt x="8872" y="190701"/>
                  </a:cubicBezTo>
                  <a:cubicBezTo>
                    <a:pt x="11342" y="195993"/>
                    <a:pt x="21219" y="183998"/>
                    <a:pt x="23689" y="158951"/>
                  </a:cubicBezTo>
                  <a:cubicBezTo>
                    <a:pt x="26159" y="133904"/>
                    <a:pt x="2876" y="5493"/>
                    <a:pt x="406" y="2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DA0145BF-8E64-4F57-A3E8-4DCD57DEABC6}"/>
                </a:ext>
              </a:extLst>
            </p:cNvPr>
            <p:cNvSpPr/>
            <p:nvPr/>
          </p:nvSpPr>
          <p:spPr>
            <a:xfrm>
              <a:off x="5647532" y="7950159"/>
              <a:ext cx="18390" cy="178637"/>
            </a:xfrm>
            <a:custGeom>
              <a:avLst/>
              <a:gdLst>
                <a:gd name="connsiteX0" fmla="*/ 1851 w 18390"/>
                <a:gd name="connsiteY0" fmla="*/ 41 h 178637"/>
                <a:gd name="connsiteX1" fmla="*/ 1851 w 18390"/>
                <a:gd name="connsiteY1" fmla="*/ 135508 h 178637"/>
                <a:gd name="connsiteX2" fmla="*/ 16668 w 18390"/>
                <a:gd name="connsiteY2" fmla="*/ 177841 h 178637"/>
                <a:gd name="connsiteX3" fmla="*/ 16668 w 18390"/>
                <a:gd name="connsiteY3" fmla="*/ 150324 h 178637"/>
                <a:gd name="connsiteX4" fmla="*/ 1851 w 18390"/>
                <a:gd name="connsiteY4" fmla="*/ 41 h 17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90" h="178637">
                  <a:moveTo>
                    <a:pt x="1851" y="41"/>
                  </a:moveTo>
                  <a:cubicBezTo>
                    <a:pt x="-618" y="-2428"/>
                    <a:pt x="-618" y="105875"/>
                    <a:pt x="1851" y="135508"/>
                  </a:cubicBezTo>
                  <a:cubicBezTo>
                    <a:pt x="4320" y="165141"/>
                    <a:pt x="14199" y="175372"/>
                    <a:pt x="16668" y="177841"/>
                  </a:cubicBezTo>
                  <a:cubicBezTo>
                    <a:pt x="19137" y="180310"/>
                    <a:pt x="18785" y="178546"/>
                    <a:pt x="16668" y="150324"/>
                  </a:cubicBezTo>
                  <a:cubicBezTo>
                    <a:pt x="14551" y="122102"/>
                    <a:pt x="4320" y="2510"/>
                    <a:pt x="1851" y="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4AC661A6-D0D1-48E6-9596-91A616641A9E}"/>
                </a:ext>
              </a:extLst>
            </p:cNvPr>
            <p:cNvSpPr/>
            <p:nvPr/>
          </p:nvSpPr>
          <p:spPr>
            <a:xfrm>
              <a:off x="5478167" y="7840123"/>
              <a:ext cx="29724" cy="146099"/>
            </a:xfrm>
            <a:custGeom>
              <a:avLst/>
              <a:gdLst>
                <a:gd name="connsiteX0" fmla="*/ 4000 w 29724"/>
                <a:gd name="connsiteY0" fmla="*/ 10 h 146099"/>
                <a:gd name="connsiteX1" fmla="*/ 1883 w 29724"/>
                <a:gd name="connsiteY1" fmla="*/ 99494 h 146099"/>
                <a:gd name="connsiteX2" fmla="*/ 29400 w 29724"/>
                <a:gd name="connsiteY2" fmla="*/ 146060 h 146099"/>
                <a:gd name="connsiteX3" fmla="*/ 16700 w 29724"/>
                <a:gd name="connsiteY3" fmla="*/ 105844 h 146099"/>
                <a:gd name="connsiteX4" fmla="*/ 4000 w 29724"/>
                <a:gd name="connsiteY4" fmla="*/ 10 h 14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24" h="146099">
                  <a:moveTo>
                    <a:pt x="4000" y="10"/>
                  </a:moveTo>
                  <a:cubicBezTo>
                    <a:pt x="1530" y="-1048"/>
                    <a:pt x="-2350" y="75152"/>
                    <a:pt x="1883" y="99494"/>
                  </a:cubicBezTo>
                  <a:cubicBezTo>
                    <a:pt x="6116" y="123836"/>
                    <a:pt x="26931" y="145002"/>
                    <a:pt x="29400" y="146060"/>
                  </a:cubicBezTo>
                  <a:cubicBezTo>
                    <a:pt x="31870" y="147118"/>
                    <a:pt x="19522" y="126658"/>
                    <a:pt x="16700" y="105844"/>
                  </a:cubicBezTo>
                  <a:cubicBezTo>
                    <a:pt x="13878" y="85030"/>
                    <a:pt x="6470" y="1068"/>
                    <a:pt x="4000" y="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7352E939-80DD-438B-98E2-BF682D4300FE}"/>
                </a:ext>
              </a:extLst>
            </p:cNvPr>
            <p:cNvSpPr/>
            <p:nvPr/>
          </p:nvSpPr>
          <p:spPr>
            <a:xfrm>
              <a:off x="6112654" y="7956260"/>
              <a:ext cx="18383" cy="176968"/>
            </a:xfrm>
            <a:custGeom>
              <a:avLst/>
              <a:gdLst>
                <a:gd name="connsiteX0" fmla="*/ 18271 w 18383"/>
                <a:gd name="connsiteY0" fmla="*/ 290 h 176968"/>
                <a:gd name="connsiteX1" fmla="*/ 3984 w 18383"/>
                <a:gd name="connsiteY1" fmla="*/ 66965 h 176968"/>
                <a:gd name="connsiteX2" fmla="*/ 809 w 18383"/>
                <a:gd name="connsiteY2" fmla="*/ 133640 h 176968"/>
                <a:gd name="connsiteX3" fmla="*/ 16684 w 18383"/>
                <a:gd name="connsiteY3" fmla="*/ 176503 h 176968"/>
                <a:gd name="connsiteX4" fmla="*/ 16684 w 18383"/>
                <a:gd name="connsiteY4" fmla="*/ 106653 h 176968"/>
                <a:gd name="connsiteX5" fmla="*/ 5571 w 18383"/>
                <a:gd name="connsiteY5" fmla="*/ 138403 h 176968"/>
                <a:gd name="connsiteX6" fmla="*/ 7159 w 18383"/>
                <a:gd name="connsiteY6" fmla="*/ 93953 h 176968"/>
                <a:gd name="connsiteX7" fmla="*/ 18271 w 18383"/>
                <a:gd name="connsiteY7" fmla="*/ 290 h 17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83" h="176968">
                  <a:moveTo>
                    <a:pt x="18271" y="290"/>
                  </a:moveTo>
                  <a:cubicBezTo>
                    <a:pt x="17742" y="-4208"/>
                    <a:pt x="6894" y="44740"/>
                    <a:pt x="3984" y="66965"/>
                  </a:cubicBezTo>
                  <a:cubicBezTo>
                    <a:pt x="1074" y="89190"/>
                    <a:pt x="-1308" y="115384"/>
                    <a:pt x="809" y="133640"/>
                  </a:cubicBezTo>
                  <a:cubicBezTo>
                    <a:pt x="2926" y="151896"/>
                    <a:pt x="14038" y="181001"/>
                    <a:pt x="16684" y="176503"/>
                  </a:cubicBezTo>
                  <a:cubicBezTo>
                    <a:pt x="19330" y="172005"/>
                    <a:pt x="18536" y="113003"/>
                    <a:pt x="16684" y="106653"/>
                  </a:cubicBezTo>
                  <a:cubicBezTo>
                    <a:pt x="14832" y="100303"/>
                    <a:pt x="7159" y="140520"/>
                    <a:pt x="5571" y="138403"/>
                  </a:cubicBezTo>
                  <a:cubicBezTo>
                    <a:pt x="3983" y="136286"/>
                    <a:pt x="5836" y="113797"/>
                    <a:pt x="7159" y="93953"/>
                  </a:cubicBezTo>
                  <a:cubicBezTo>
                    <a:pt x="8482" y="74109"/>
                    <a:pt x="18800" y="4788"/>
                    <a:pt x="18271" y="2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5AFC24CB-6BE2-4853-B7DD-2D311D7533B4}"/>
                </a:ext>
              </a:extLst>
            </p:cNvPr>
            <p:cNvSpPr/>
            <p:nvPr/>
          </p:nvSpPr>
          <p:spPr>
            <a:xfrm>
              <a:off x="6378532" y="7983336"/>
              <a:ext cx="9584" cy="153110"/>
            </a:xfrm>
            <a:custGeom>
              <a:avLst/>
              <a:gdLst>
                <a:gd name="connsiteX0" fmla="*/ 6393 w 9584"/>
                <a:gd name="connsiteY0" fmla="*/ 202 h 153110"/>
                <a:gd name="connsiteX1" fmla="*/ 6393 w 9584"/>
                <a:gd name="connsiteY1" fmla="*/ 70052 h 153110"/>
                <a:gd name="connsiteX2" fmla="*/ 9568 w 9584"/>
                <a:gd name="connsiteY2" fmla="*/ 109739 h 153110"/>
                <a:gd name="connsiteX3" fmla="*/ 4806 w 9584"/>
                <a:gd name="connsiteY3" fmla="*/ 151014 h 153110"/>
                <a:gd name="connsiteX4" fmla="*/ 4806 w 9584"/>
                <a:gd name="connsiteY4" fmla="*/ 141489 h 153110"/>
                <a:gd name="connsiteX5" fmla="*/ 43 w 9584"/>
                <a:gd name="connsiteY5" fmla="*/ 93864 h 153110"/>
                <a:gd name="connsiteX6" fmla="*/ 6393 w 9584"/>
                <a:gd name="connsiteY6" fmla="*/ 202 h 15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84" h="153110">
                  <a:moveTo>
                    <a:pt x="6393" y="202"/>
                  </a:moveTo>
                  <a:cubicBezTo>
                    <a:pt x="7451" y="-3767"/>
                    <a:pt x="5864" y="51796"/>
                    <a:pt x="6393" y="70052"/>
                  </a:cubicBezTo>
                  <a:cubicBezTo>
                    <a:pt x="6922" y="88308"/>
                    <a:pt x="9832" y="96245"/>
                    <a:pt x="9568" y="109739"/>
                  </a:cubicBezTo>
                  <a:cubicBezTo>
                    <a:pt x="9304" y="123233"/>
                    <a:pt x="5600" y="145722"/>
                    <a:pt x="4806" y="151014"/>
                  </a:cubicBezTo>
                  <a:cubicBezTo>
                    <a:pt x="4012" y="156306"/>
                    <a:pt x="5600" y="151014"/>
                    <a:pt x="4806" y="141489"/>
                  </a:cubicBezTo>
                  <a:cubicBezTo>
                    <a:pt x="4012" y="131964"/>
                    <a:pt x="-486" y="114766"/>
                    <a:pt x="43" y="93864"/>
                  </a:cubicBezTo>
                  <a:cubicBezTo>
                    <a:pt x="572" y="72962"/>
                    <a:pt x="5335" y="4171"/>
                    <a:pt x="6393" y="2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1AAAF458-DC66-48C6-AC7A-8A0D99B78334}"/>
                </a:ext>
              </a:extLst>
            </p:cNvPr>
            <p:cNvSpPr/>
            <p:nvPr/>
          </p:nvSpPr>
          <p:spPr>
            <a:xfrm>
              <a:off x="6583302" y="7937500"/>
              <a:ext cx="21394" cy="140360"/>
            </a:xfrm>
            <a:custGeom>
              <a:avLst/>
              <a:gdLst>
                <a:gd name="connsiteX0" fmla="*/ 61 w 21394"/>
                <a:gd name="connsiteY0" fmla="*/ 0 h 140360"/>
                <a:gd name="connsiteX1" fmla="*/ 19111 w 21394"/>
                <a:gd name="connsiteY1" fmla="*/ 66675 h 140360"/>
                <a:gd name="connsiteX2" fmla="*/ 19111 w 21394"/>
                <a:gd name="connsiteY2" fmla="*/ 93663 h 140360"/>
                <a:gd name="connsiteX3" fmla="*/ 1648 w 21394"/>
                <a:gd name="connsiteY3" fmla="*/ 139700 h 140360"/>
                <a:gd name="connsiteX4" fmla="*/ 7998 w 21394"/>
                <a:gd name="connsiteY4" fmla="*/ 119063 h 140360"/>
                <a:gd name="connsiteX5" fmla="*/ 9586 w 21394"/>
                <a:gd name="connsiteY5" fmla="*/ 93663 h 140360"/>
                <a:gd name="connsiteX6" fmla="*/ 12761 w 21394"/>
                <a:gd name="connsiteY6" fmla="*/ 65088 h 140360"/>
                <a:gd name="connsiteX7" fmla="*/ 61 w 21394"/>
                <a:gd name="connsiteY7" fmla="*/ 0 h 14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94" h="140360">
                  <a:moveTo>
                    <a:pt x="61" y="0"/>
                  </a:moveTo>
                  <a:cubicBezTo>
                    <a:pt x="1119" y="265"/>
                    <a:pt x="15936" y="51065"/>
                    <a:pt x="19111" y="66675"/>
                  </a:cubicBezTo>
                  <a:cubicBezTo>
                    <a:pt x="22286" y="82285"/>
                    <a:pt x="22022" y="81492"/>
                    <a:pt x="19111" y="93663"/>
                  </a:cubicBezTo>
                  <a:cubicBezTo>
                    <a:pt x="16201" y="105834"/>
                    <a:pt x="3500" y="135467"/>
                    <a:pt x="1648" y="139700"/>
                  </a:cubicBezTo>
                  <a:cubicBezTo>
                    <a:pt x="-204" y="143933"/>
                    <a:pt x="6675" y="126736"/>
                    <a:pt x="7998" y="119063"/>
                  </a:cubicBezTo>
                  <a:cubicBezTo>
                    <a:pt x="9321" y="111390"/>
                    <a:pt x="8792" y="102659"/>
                    <a:pt x="9586" y="93663"/>
                  </a:cubicBezTo>
                  <a:cubicBezTo>
                    <a:pt x="10380" y="84667"/>
                    <a:pt x="13555" y="77788"/>
                    <a:pt x="12761" y="65088"/>
                  </a:cubicBezTo>
                  <a:cubicBezTo>
                    <a:pt x="11967" y="52388"/>
                    <a:pt x="-997" y="-265"/>
                    <a:pt x="6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9F53931A-B9F7-4D76-9809-7CD1DF46E5C6}"/>
                </a:ext>
              </a:extLst>
            </p:cNvPr>
            <p:cNvSpPr/>
            <p:nvPr/>
          </p:nvSpPr>
          <p:spPr>
            <a:xfrm>
              <a:off x="6753225" y="7831088"/>
              <a:ext cx="25752" cy="151428"/>
            </a:xfrm>
            <a:custGeom>
              <a:avLst/>
              <a:gdLst>
                <a:gd name="connsiteX0" fmla="*/ 0 w 25752"/>
                <a:gd name="connsiteY0" fmla="*/ 50 h 151428"/>
                <a:gd name="connsiteX1" fmla="*/ 20638 w 25752"/>
                <a:gd name="connsiteY1" fmla="*/ 81012 h 151428"/>
                <a:gd name="connsiteX2" fmla="*/ 25400 w 25752"/>
                <a:gd name="connsiteY2" fmla="*/ 111175 h 151428"/>
                <a:gd name="connsiteX3" fmla="*/ 25400 w 25752"/>
                <a:gd name="connsiteY3" fmla="*/ 150862 h 151428"/>
                <a:gd name="connsiteX4" fmla="*/ 25400 w 25752"/>
                <a:gd name="connsiteY4" fmla="*/ 131812 h 151428"/>
                <a:gd name="connsiteX5" fmla="*/ 20638 w 25752"/>
                <a:gd name="connsiteY5" fmla="*/ 93712 h 151428"/>
                <a:gd name="connsiteX6" fmla="*/ 0 w 25752"/>
                <a:gd name="connsiteY6" fmla="*/ 50 h 151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52" h="151428">
                  <a:moveTo>
                    <a:pt x="0" y="50"/>
                  </a:moveTo>
                  <a:cubicBezTo>
                    <a:pt x="0" y="-2067"/>
                    <a:pt x="16405" y="62491"/>
                    <a:pt x="20638" y="81012"/>
                  </a:cubicBezTo>
                  <a:cubicBezTo>
                    <a:pt x="24871" y="99533"/>
                    <a:pt x="24606" y="99533"/>
                    <a:pt x="25400" y="111175"/>
                  </a:cubicBezTo>
                  <a:cubicBezTo>
                    <a:pt x="26194" y="122817"/>
                    <a:pt x="25400" y="150862"/>
                    <a:pt x="25400" y="150862"/>
                  </a:cubicBezTo>
                  <a:cubicBezTo>
                    <a:pt x="25400" y="154301"/>
                    <a:pt x="26194" y="141337"/>
                    <a:pt x="25400" y="131812"/>
                  </a:cubicBezTo>
                  <a:cubicBezTo>
                    <a:pt x="24606" y="122287"/>
                    <a:pt x="24078" y="112233"/>
                    <a:pt x="20638" y="93712"/>
                  </a:cubicBezTo>
                  <a:cubicBezTo>
                    <a:pt x="17198" y="75191"/>
                    <a:pt x="0" y="2167"/>
                    <a:pt x="0" y="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4DD04ED3-9B15-4F28-A366-2E9B5BCD9BEA}"/>
                </a:ext>
              </a:extLst>
            </p:cNvPr>
            <p:cNvSpPr/>
            <p:nvPr/>
          </p:nvSpPr>
          <p:spPr>
            <a:xfrm>
              <a:off x="6873800" y="7785074"/>
              <a:ext cx="8026" cy="110637"/>
            </a:xfrm>
            <a:custGeom>
              <a:avLst/>
              <a:gdLst>
                <a:gd name="connsiteX0" fmla="*/ 1663 w 8026"/>
                <a:gd name="connsiteY0" fmla="*/ 26 h 110637"/>
                <a:gd name="connsiteX1" fmla="*/ 8013 w 8026"/>
                <a:gd name="connsiteY1" fmla="*/ 68289 h 110637"/>
                <a:gd name="connsiteX2" fmla="*/ 3250 w 8026"/>
                <a:gd name="connsiteY2" fmla="*/ 109564 h 110637"/>
                <a:gd name="connsiteX3" fmla="*/ 75 w 8026"/>
                <a:gd name="connsiteY3" fmla="*/ 95276 h 110637"/>
                <a:gd name="connsiteX4" fmla="*/ 6425 w 8026"/>
                <a:gd name="connsiteY4" fmla="*/ 60351 h 110637"/>
                <a:gd name="connsiteX5" fmla="*/ 1663 w 8026"/>
                <a:gd name="connsiteY5" fmla="*/ 26 h 110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26" h="110637">
                  <a:moveTo>
                    <a:pt x="1663" y="26"/>
                  </a:moveTo>
                  <a:cubicBezTo>
                    <a:pt x="1928" y="1349"/>
                    <a:pt x="7749" y="50033"/>
                    <a:pt x="8013" y="68289"/>
                  </a:cubicBezTo>
                  <a:cubicBezTo>
                    <a:pt x="8277" y="86545"/>
                    <a:pt x="4573" y="105066"/>
                    <a:pt x="3250" y="109564"/>
                  </a:cubicBezTo>
                  <a:cubicBezTo>
                    <a:pt x="1927" y="114062"/>
                    <a:pt x="-454" y="103478"/>
                    <a:pt x="75" y="95276"/>
                  </a:cubicBezTo>
                  <a:cubicBezTo>
                    <a:pt x="604" y="87074"/>
                    <a:pt x="6689" y="72522"/>
                    <a:pt x="6425" y="60351"/>
                  </a:cubicBezTo>
                  <a:cubicBezTo>
                    <a:pt x="6161" y="48180"/>
                    <a:pt x="1398" y="-1297"/>
                    <a:pt x="1663" y="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18BA35AC-3D12-4A87-AC26-10240BEC9B5B}"/>
                </a:ext>
              </a:extLst>
            </p:cNvPr>
            <p:cNvSpPr/>
            <p:nvPr/>
          </p:nvSpPr>
          <p:spPr>
            <a:xfrm>
              <a:off x="6990790" y="7743817"/>
              <a:ext cx="37098" cy="157237"/>
            </a:xfrm>
            <a:custGeom>
              <a:avLst/>
              <a:gdLst>
                <a:gd name="connsiteX0" fmla="*/ 37073 w 37098"/>
                <a:gd name="connsiteY0" fmla="*/ 8 h 157237"/>
                <a:gd name="connsiteX1" fmla="*/ 27548 w 37098"/>
                <a:gd name="connsiteY1" fmla="*/ 73033 h 157237"/>
                <a:gd name="connsiteX2" fmla="*/ 24373 w 37098"/>
                <a:gd name="connsiteY2" fmla="*/ 122246 h 157237"/>
                <a:gd name="connsiteX3" fmla="*/ 560 w 37098"/>
                <a:gd name="connsiteY3" fmla="*/ 157171 h 157237"/>
                <a:gd name="connsiteX4" fmla="*/ 8498 w 37098"/>
                <a:gd name="connsiteY4" fmla="*/ 130183 h 157237"/>
                <a:gd name="connsiteX5" fmla="*/ 19610 w 37098"/>
                <a:gd name="connsiteY5" fmla="*/ 100021 h 157237"/>
                <a:gd name="connsiteX6" fmla="*/ 24373 w 37098"/>
                <a:gd name="connsiteY6" fmla="*/ 68271 h 157237"/>
                <a:gd name="connsiteX7" fmla="*/ 37073 w 37098"/>
                <a:gd name="connsiteY7" fmla="*/ 8 h 157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098" h="157237">
                  <a:moveTo>
                    <a:pt x="37073" y="8"/>
                  </a:moveTo>
                  <a:cubicBezTo>
                    <a:pt x="37602" y="802"/>
                    <a:pt x="29665" y="52660"/>
                    <a:pt x="27548" y="73033"/>
                  </a:cubicBezTo>
                  <a:cubicBezTo>
                    <a:pt x="25431" y="93406"/>
                    <a:pt x="28871" y="108223"/>
                    <a:pt x="24373" y="122246"/>
                  </a:cubicBezTo>
                  <a:cubicBezTo>
                    <a:pt x="19875" y="136269"/>
                    <a:pt x="3206" y="155848"/>
                    <a:pt x="560" y="157171"/>
                  </a:cubicBezTo>
                  <a:cubicBezTo>
                    <a:pt x="-2086" y="158494"/>
                    <a:pt x="5323" y="139708"/>
                    <a:pt x="8498" y="130183"/>
                  </a:cubicBezTo>
                  <a:cubicBezTo>
                    <a:pt x="11673" y="120658"/>
                    <a:pt x="16964" y="110340"/>
                    <a:pt x="19610" y="100021"/>
                  </a:cubicBezTo>
                  <a:cubicBezTo>
                    <a:pt x="22256" y="89702"/>
                    <a:pt x="22256" y="84675"/>
                    <a:pt x="24373" y="68271"/>
                  </a:cubicBezTo>
                  <a:cubicBezTo>
                    <a:pt x="26490" y="51867"/>
                    <a:pt x="36544" y="-786"/>
                    <a:pt x="37073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DB264868-AA86-4D13-BE99-FC62B4E7AF06}"/>
                </a:ext>
              </a:extLst>
            </p:cNvPr>
            <p:cNvSpPr/>
            <p:nvPr/>
          </p:nvSpPr>
          <p:spPr>
            <a:xfrm>
              <a:off x="7296484" y="7371809"/>
              <a:ext cx="1133384" cy="1629571"/>
            </a:xfrm>
            <a:custGeom>
              <a:avLst/>
              <a:gdLst>
                <a:gd name="connsiteX0" fmla="*/ 1132083 w 1133384"/>
                <a:gd name="connsiteY0" fmla="*/ 2658 h 1629571"/>
                <a:gd name="connsiteX1" fmla="*/ 1022016 w 1133384"/>
                <a:gd name="connsiteY1" fmla="*/ 413291 h 1629571"/>
                <a:gd name="connsiteX2" fmla="*/ 696049 w 1133384"/>
                <a:gd name="connsiteY2" fmla="*/ 976324 h 1629571"/>
                <a:gd name="connsiteX3" fmla="*/ 433583 w 1133384"/>
                <a:gd name="connsiteY3" fmla="*/ 1259958 h 1629571"/>
                <a:gd name="connsiteX4" fmla="*/ 10249 w 1133384"/>
                <a:gd name="connsiteY4" fmla="*/ 1624024 h 1629571"/>
                <a:gd name="connsiteX5" fmla="*/ 158416 w 1133384"/>
                <a:gd name="connsiteY5" fmla="*/ 1450458 h 1629571"/>
                <a:gd name="connsiteX6" fmla="*/ 463216 w 1133384"/>
                <a:gd name="connsiteY6" fmla="*/ 1056758 h 1629571"/>
                <a:gd name="connsiteX7" fmla="*/ 632549 w 1133384"/>
                <a:gd name="connsiteY7" fmla="*/ 815458 h 1629571"/>
                <a:gd name="connsiteX8" fmla="*/ 839983 w 1133384"/>
                <a:gd name="connsiteY8" fmla="*/ 464091 h 1629571"/>
                <a:gd name="connsiteX9" fmla="*/ 962749 w 1133384"/>
                <a:gd name="connsiteY9" fmla="*/ 248191 h 1629571"/>
                <a:gd name="connsiteX10" fmla="*/ 1132083 w 1133384"/>
                <a:gd name="connsiteY10" fmla="*/ 2658 h 1629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3384" h="1629571">
                  <a:moveTo>
                    <a:pt x="1132083" y="2658"/>
                  </a:moveTo>
                  <a:cubicBezTo>
                    <a:pt x="1141961" y="30175"/>
                    <a:pt x="1094688" y="251013"/>
                    <a:pt x="1022016" y="413291"/>
                  </a:cubicBezTo>
                  <a:cubicBezTo>
                    <a:pt x="949344" y="575569"/>
                    <a:pt x="794121" y="835213"/>
                    <a:pt x="696049" y="976324"/>
                  </a:cubicBezTo>
                  <a:cubicBezTo>
                    <a:pt x="597977" y="1117435"/>
                    <a:pt x="547883" y="1152008"/>
                    <a:pt x="433583" y="1259958"/>
                  </a:cubicBezTo>
                  <a:cubicBezTo>
                    <a:pt x="319283" y="1367908"/>
                    <a:pt x="56110" y="1592274"/>
                    <a:pt x="10249" y="1624024"/>
                  </a:cubicBezTo>
                  <a:cubicBezTo>
                    <a:pt x="-35612" y="1655774"/>
                    <a:pt x="82922" y="1545002"/>
                    <a:pt x="158416" y="1450458"/>
                  </a:cubicBezTo>
                  <a:cubicBezTo>
                    <a:pt x="233910" y="1355914"/>
                    <a:pt x="384194" y="1162591"/>
                    <a:pt x="463216" y="1056758"/>
                  </a:cubicBezTo>
                  <a:cubicBezTo>
                    <a:pt x="542238" y="950925"/>
                    <a:pt x="569755" y="914236"/>
                    <a:pt x="632549" y="815458"/>
                  </a:cubicBezTo>
                  <a:cubicBezTo>
                    <a:pt x="695343" y="716680"/>
                    <a:pt x="784950" y="558635"/>
                    <a:pt x="839983" y="464091"/>
                  </a:cubicBezTo>
                  <a:cubicBezTo>
                    <a:pt x="895016" y="369547"/>
                    <a:pt x="914771" y="327919"/>
                    <a:pt x="962749" y="248191"/>
                  </a:cubicBezTo>
                  <a:cubicBezTo>
                    <a:pt x="1010727" y="168463"/>
                    <a:pt x="1122205" y="-24859"/>
                    <a:pt x="1132083" y="2658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34768F3C-EC96-404D-82E6-B5649941A348}"/>
                </a:ext>
              </a:extLst>
            </p:cNvPr>
            <p:cNvSpPr/>
            <p:nvPr/>
          </p:nvSpPr>
          <p:spPr>
            <a:xfrm>
              <a:off x="4334260" y="3967439"/>
              <a:ext cx="853789" cy="649031"/>
            </a:xfrm>
            <a:custGeom>
              <a:avLst/>
              <a:gdLst>
                <a:gd name="connsiteX0" fmla="*/ 244090 w 853789"/>
                <a:gd name="connsiteY0" fmla="*/ 1311 h 649031"/>
                <a:gd name="connsiteX1" fmla="*/ 517140 w 853789"/>
                <a:gd name="connsiteY1" fmla="*/ 248961 h 649031"/>
                <a:gd name="connsiteX2" fmla="*/ 847340 w 853789"/>
                <a:gd name="connsiteY2" fmla="*/ 439461 h 649031"/>
                <a:gd name="connsiteX3" fmla="*/ 694940 w 853789"/>
                <a:gd name="connsiteY3" fmla="*/ 458511 h 649031"/>
                <a:gd name="connsiteX4" fmla="*/ 212340 w 853789"/>
                <a:gd name="connsiteY4" fmla="*/ 579161 h 649031"/>
                <a:gd name="connsiteX5" fmla="*/ 2790 w 853789"/>
                <a:gd name="connsiteY5" fmla="*/ 649011 h 649031"/>
                <a:gd name="connsiteX6" fmla="*/ 98040 w 853789"/>
                <a:gd name="connsiteY6" fmla="*/ 572811 h 649031"/>
                <a:gd name="connsiteX7" fmla="*/ 186940 w 853789"/>
                <a:gd name="connsiteY7" fmla="*/ 363261 h 649031"/>
                <a:gd name="connsiteX8" fmla="*/ 244090 w 853789"/>
                <a:gd name="connsiteY8" fmla="*/ 1311 h 649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3789" h="649031">
                  <a:moveTo>
                    <a:pt x="244090" y="1311"/>
                  </a:moveTo>
                  <a:cubicBezTo>
                    <a:pt x="299123" y="-17739"/>
                    <a:pt x="416598" y="175936"/>
                    <a:pt x="517140" y="248961"/>
                  </a:cubicBezTo>
                  <a:cubicBezTo>
                    <a:pt x="617682" y="321986"/>
                    <a:pt x="817707" y="404536"/>
                    <a:pt x="847340" y="439461"/>
                  </a:cubicBezTo>
                  <a:cubicBezTo>
                    <a:pt x="876973" y="474386"/>
                    <a:pt x="800773" y="435228"/>
                    <a:pt x="694940" y="458511"/>
                  </a:cubicBezTo>
                  <a:cubicBezTo>
                    <a:pt x="589107" y="481794"/>
                    <a:pt x="327698" y="547411"/>
                    <a:pt x="212340" y="579161"/>
                  </a:cubicBezTo>
                  <a:cubicBezTo>
                    <a:pt x="96982" y="610911"/>
                    <a:pt x="21840" y="650069"/>
                    <a:pt x="2790" y="649011"/>
                  </a:cubicBezTo>
                  <a:cubicBezTo>
                    <a:pt x="-16260" y="647953"/>
                    <a:pt x="67348" y="620436"/>
                    <a:pt x="98040" y="572811"/>
                  </a:cubicBezTo>
                  <a:cubicBezTo>
                    <a:pt x="128732" y="525186"/>
                    <a:pt x="158365" y="455336"/>
                    <a:pt x="186940" y="363261"/>
                  </a:cubicBezTo>
                  <a:cubicBezTo>
                    <a:pt x="215515" y="271186"/>
                    <a:pt x="189057" y="20361"/>
                    <a:pt x="244090" y="131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A9BACD34-6559-40FA-9ECA-8AA4E6259CAF}"/>
                </a:ext>
              </a:extLst>
            </p:cNvPr>
            <p:cNvSpPr/>
            <p:nvPr/>
          </p:nvSpPr>
          <p:spPr>
            <a:xfrm>
              <a:off x="7031567" y="5585983"/>
              <a:ext cx="714037" cy="157116"/>
            </a:xfrm>
            <a:custGeom>
              <a:avLst/>
              <a:gdLst>
                <a:gd name="connsiteX0" fmla="*/ 0 w 714037"/>
                <a:gd name="connsiteY0" fmla="*/ 42234 h 157116"/>
                <a:gd name="connsiteX1" fmla="*/ 332316 w 714037"/>
                <a:gd name="connsiteY1" fmla="*/ 35884 h 157116"/>
                <a:gd name="connsiteX2" fmla="*/ 550333 w 714037"/>
                <a:gd name="connsiteY2" fmla="*/ 103617 h 157116"/>
                <a:gd name="connsiteX3" fmla="*/ 637116 w 714037"/>
                <a:gd name="connsiteY3" fmla="*/ 124784 h 157116"/>
                <a:gd name="connsiteX4" fmla="*/ 713316 w 714037"/>
                <a:gd name="connsiteY4" fmla="*/ 156534 h 157116"/>
                <a:gd name="connsiteX5" fmla="*/ 590550 w 714037"/>
                <a:gd name="connsiteY5" fmla="*/ 95150 h 157116"/>
                <a:gd name="connsiteX6" fmla="*/ 385233 w 714037"/>
                <a:gd name="connsiteY6" fmla="*/ 8367 h 157116"/>
                <a:gd name="connsiteX7" fmla="*/ 262466 w 714037"/>
                <a:gd name="connsiteY7" fmla="*/ 4134 h 157116"/>
                <a:gd name="connsiteX8" fmla="*/ 177800 w 714037"/>
                <a:gd name="connsiteY8" fmla="*/ 14717 h 157116"/>
                <a:gd name="connsiteX9" fmla="*/ 0 w 714037"/>
                <a:gd name="connsiteY9" fmla="*/ 42234 h 157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4037" h="157116">
                  <a:moveTo>
                    <a:pt x="0" y="42234"/>
                  </a:moveTo>
                  <a:cubicBezTo>
                    <a:pt x="120297" y="33944"/>
                    <a:pt x="240594" y="25654"/>
                    <a:pt x="332316" y="35884"/>
                  </a:cubicBezTo>
                  <a:cubicBezTo>
                    <a:pt x="424038" y="46114"/>
                    <a:pt x="499533" y="88800"/>
                    <a:pt x="550333" y="103617"/>
                  </a:cubicBezTo>
                  <a:cubicBezTo>
                    <a:pt x="601133" y="118434"/>
                    <a:pt x="609952" y="115965"/>
                    <a:pt x="637116" y="124784"/>
                  </a:cubicBezTo>
                  <a:cubicBezTo>
                    <a:pt x="664280" y="133604"/>
                    <a:pt x="721077" y="161473"/>
                    <a:pt x="713316" y="156534"/>
                  </a:cubicBezTo>
                  <a:cubicBezTo>
                    <a:pt x="705555" y="151595"/>
                    <a:pt x="645230" y="119844"/>
                    <a:pt x="590550" y="95150"/>
                  </a:cubicBezTo>
                  <a:cubicBezTo>
                    <a:pt x="535870" y="70456"/>
                    <a:pt x="439914" y="23536"/>
                    <a:pt x="385233" y="8367"/>
                  </a:cubicBezTo>
                  <a:cubicBezTo>
                    <a:pt x="330552" y="-6802"/>
                    <a:pt x="297038" y="3076"/>
                    <a:pt x="262466" y="4134"/>
                  </a:cubicBezTo>
                  <a:cubicBezTo>
                    <a:pt x="227894" y="5192"/>
                    <a:pt x="177800" y="14717"/>
                    <a:pt x="177800" y="14717"/>
                  </a:cubicBezTo>
                  <a:lnTo>
                    <a:pt x="0" y="422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2A47114C-37AF-4674-B312-7F0C732FFD6B}"/>
                </a:ext>
              </a:extLst>
            </p:cNvPr>
            <p:cNvSpPr/>
            <p:nvPr/>
          </p:nvSpPr>
          <p:spPr>
            <a:xfrm>
              <a:off x="3544806" y="4927600"/>
              <a:ext cx="269271" cy="1737059"/>
            </a:xfrm>
            <a:custGeom>
              <a:avLst/>
              <a:gdLst>
                <a:gd name="connsiteX0" fmla="*/ 128034 w 269271"/>
                <a:gd name="connsiteY0" fmla="*/ 0 h 1737059"/>
                <a:gd name="connsiteX1" fmla="*/ 1034 w 269271"/>
                <a:gd name="connsiteY1" fmla="*/ 269240 h 1737059"/>
                <a:gd name="connsiteX2" fmla="*/ 214394 w 269271"/>
                <a:gd name="connsiteY2" fmla="*/ 1483360 h 1737059"/>
                <a:gd name="connsiteX3" fmla="*/ 260114 w 269271"/>
                <a:gd name="connsiteY3" fmla="*/ 1732280 h 1737059"/>
                <a:gd name="connsiteX4" fmla="*/ 260114 w 269271"/>
                <a:gd name="connsiteY4" fmla="*/ 1605280 h 1737059"/>
                <a:gd name="connsiteX5" fmla="*/ 163594 w 269271"/>
                <a:gd name="connsiteY5" fmla="*/ 1117600 h 1737059"/>
                <a:gd name="connsiteX6" fmla="*/ 117874 w 269271"/>
                <a:gd name="connsiteY6" fmla="*/ 787400 h 1737059"/>
                <a:gd name="connsiteX7" fmla="*/ 92474 w 269271"/>
                <a:gd name="connsiteY7" fmla="*/ 513080 h 1737059"/>
                <a:gd name="connsiteX8" fmla="*/ 46754 w 269271"/>
                <a:gd name="connsiteY8" fmla="*/ 558800 h 1737059"/>
                <a:gd name="connsiteX9" fmla="*/ 56914 w 269271"/>
                <a:gd name="connsiteY9" fmla="*/ 309880 h 1737059"/>
                <a:gd name="connsiteX10" fmla="*/ 6114 w 269271"/>
                <a:gd name="connsiteY10" fmla="*/ 269240 h 1737059"/>
                <a:gd name="connsiteX11" fmla="*/ 128034 w 269271"/>
                <a:gd name="connsiteY11" fmla="*/ 0 h 1737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9271" h="1737059">
                  <a:moveTo>
                    <a:pt x="128034" y="0"/>
                  </a:moveTo>
                  <a:cubicBezTo>
                    <a:pt x="127187" y="0"/>
                    <a:pt x="-13359" y="22013"/>
                    <a:pt x="1034" y="269240"/>
                  </a:cubicBezTo>
                  <a:cubicBezTo>
                    <a:pt x="15427" y="516467"/>
                    <a:pt x="171214" y="1239520"/>
                    <a:pt x="214394" y="1483360"/>
                  </a:cubicBezTo>
                  <a:cubicBezTo>
                    <a:pt x="257574" y="1727200"/>
                    <a:pt x="252494" y="1711960"/>
                    <a:pt x="260114" y="1732280"/>
                  </a:cubicBezTo>
                  <a:cubicBezTo>
                    <a:pt x="267734" y="1752600"/>
                    <a:pt x="276201" y="1707727"/>
                    <a:pt x="260114" y="1605280"/>
                  </a:cubicBezTo>
                  <a:cubicBezTo>
                    <a:pt x="244027" y="1502833"/>
                    <a:pt x="187301" y="1253913"/>
                    <a:pt x="163594" y="1117600"/>
                  </a:cubicBezTo>
                  <a:cubicBezTo>
                    <a:pt x="139887" y="981287"/>
                    <a:pt x="129727" y="888153"/>
                    <a:pt x="117874" y="787400"/>
                  </a:cubicBezTo>
                  <a:cubicBezTo>
                    <a:pt x="106021" y="686647"/>
                    <a:pt x="104327" y="551180"/>
                    <a:pt x="92474" y="513080"/>
                  </a:cubicBezTo>
                  <a:cubicBezTo>
                    <a:pt x="80621" y="474980"/>
                    <a:pt x="52681" y="592667"/>
                    <a:pt x="46754" y="558800"/>
                  </a:cubicBezTo>
                  <a:cubicBezTo>
                    <a:pt x="40827" y="524933"/>
                    <a:pt x="63687" y="358140"/>
                    <a:pt x="56914" y="309880"/>
                  </a:cubicBezTo>
                  <a:cubicBezTo>
                    <a:pt x="50141" y="261620"/>
                    <a:pt x="187" y="322580"/>
                    <a:pt x="6114" y="269240"/>
                  </a:cubicBezTo>
                  <a:cubicBezTo>
                    <a:pt x="12041" y="215900"/>
                    <a:pt x="128881" y="0"/>
                    <a:pt x="12803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BA1DFE96-00A7-4946-BFA2-F27A62355132}"/>
                </a:ext>
              </a:extLst>
            </p:cNvPr>
            <p:cNvSpPr/>
            <p:nvPr/>
          </p:nvSpPr>
          <p:spPr>
            <a:xfrm>
              <a:off x="3815027" y="6598686"/>
              <a:ext cx="421970" cy="1361712"/>
            </a:xfrm>
            <a:custGeom>
              <a:avLst/>
              <a:gdLst>
                <a:gd name="connsiteX0" fmla="*/ 53 w 421970"/>
                <a:gd name="connsiteY0" fmla="*/ 5314 h 1361712"/>
                <a:gd name="connsiteX1" fmla="*/ 76253 w 421970"/>
                <a:gd name="connsiteY1" fmla="*/ 559034 h 1361712"/>
                <a:gd name="connsiteX2" fmla="*/ 121973 w 421970"/>
                <a:gd name="connsiteY2" fmla="*/ 807954 h 1361712"/>
                <a:gd name="connsiteX3" fmla="*/ 259133 w 421970"/>
                <a:gd name="connsiteY3" fmla="*/ 1148314 h 1361712"/>
                <a:gd name="connsiteX4" fmla="*/ 421693 w 421970"/>
                <a:gd name="connsiteY4" fmla="*/ 1361674 h 1361712"/>
                <a:gd name="connsiteX5" fmla="*/ 294693 w 421970"/>
                <a:gd name="connsiteY5" fmla="*/ 1133074 h 1361712"/>
                <a:gd name="connsiteX6" fmla="*/ 167693 w 421970"/>
                <a:gd name="connsiteY6" fmla="*/ 843514 h 1361712"/>
                <a:gd name="connsiteX7" fmla="*/ 66093 w 421970"/>
                <a:gd name="connsiteY7" fmla="*/ 310114 h 1361712"/>
                <a:gd name="connsiteX8" fmla="*/ 53 w 421970"/>
                <a:gd name="connsiteY8" fmla="*/ 5314 h 136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1970" h="1361712">
                  <a:moveTo>
                    <a:pt x="53" y="5314"/>
                  </a:moveTo>
                  <a:cubicBezTo>
                    <a:pt x="1746" y="46801"/>
                    <a:pt x="55933" y="425261"/>
                    <a:pt x="76253" y="559034"/>
                  </a:cubicBezTo>
                  <a:cubicBezTo>
                    <a:pt x="96573" y="692807"/>
                    <a:pt x="91493" y="709741"/>
                    <a:pt x="121973" y="807954"/>
                  </a:cubicBezTo>
                  <a:cubicBezTo>
                    <a:pt x="152453" y="906167"/>
                    <a:pt x="209180" y="1056027"/>
                    <a:pt x="259133" y="1148314"/>
                  </a:cubicBezTo>
                  <a:cubicBezTo>
                    <a:pt x="309086" y="1240601"/>
                    <a:pt x="415766" y="1364214"/>
                    <a:pt x="421693" y="1361674"/>
                  </a:cubicBezTo>
                  <a:cubicBezTo>
                    <a:pt x="427620" y="1359134"/>
                    <a:pt x="337026" y="1219434"/>
                    <a:pt x="294693" y="1133074"/>
                  </a:cubicBezTo>
                  <a:cubicBezTo>
                    <a:pt x="252360" y="1046714"/>
                    <a:pt x="205793" y="980674"/>
                    <a:pt x="167693" y="843514"/>
                  </a:cubicBezTo>
                  <a:cubicBezTo>
                    <a:pt x="129593" y="706354"/>
                    <a:pt x="94880" y="445581"/>
                    <a:pt x="66093" y="310114"/>
                  </a:cubicBezTo>
                  <a:cubicBezTo>
                    <a:pt x="37306" y="174647"/>
                    <a:pt x="-1640" y="-36173"/>
                    <a:pt x="53" y="53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FDB25D6D-6E63-4C80-A47F-04AF98E72CA9}"/>
                </a:ext>
              </a:extLst>
            </p:cNvPr>
            <p:cNvSpPr/>
            <p:nvPr/>
          </p:nvSpPr>
          <p:spPr>
            <a:xfrm>
              <a:off x="7165654" y="899878"/>
              <a:ext cx="1124116" cy="643292"/>
            </a:xfrm>
            <a:custGeom>
              <a:avLst/>
              <a:gdLst>
                <a:gd name="connsiteX0" fmla="*/ 1119826 w 1124116"/>
                <a:gd name="connsiteY0" fmla="*/ 634282 h 643292"/>
                <a:gd name="connsiteX1" fmla="*/ 530546 w 1124116"/>
                <a:gd name="connsiteY1" fmla="*/ 222802 h 643292"/>
                <a:gd name="connsiteX2" fmla="*/ 301946 w 1124116"/>
                <a:gd name="connsiteY2" fmla="*/ 95802 h 643292"/>
                <a:gd name="connsiteX3" fmla="*/ 93666 w 1124116"/>
                <a:gd name="connsiteY3" fmla="*/ 29762 h 643292"/>
                <a:gd name="connsiteX4" fmla="*/ 7306 w 1124116"/>
                <a:gd name="connsiteY4" fmla="*/ 4362 h 643292"/>
                <a:gd name="connsiteX5" fmla="*/ 271466 w 1124116"/>
                <a:gd name="connsiteY5" fmla="*/ 116122 h 643292"/>
                <a:gd name="connsiteX6" fmla="*/ 769306 w 1124116"/>
                <a:gd name="connsiteY6" fmla="*/ 476802 h 643292"/>
                <a:gd name="connsiteX7" fmla="*/ 1119826 w 1124116"/>
                <a:gd name="connsiteY7" fmla="*/ 634282 h 643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4116" h="643292">
                  <a:moveTo>
                    <a:pt x="1119826" y="634282"/>
                  </a:moveTo>
                  <a:cubicBezTo>
                    <a:pt x="1080033" y="591949"/>
                    <a:pt x="666859" y="312549"/>
                    <a:pt x="530546" y="222802"/>
                  </a:cubicBezTo>
                  <a:cubicBezTo>
                    <a:pt x="394233" y="133055"/>
                    <a:pt x="374759" y="127975"/>
                    <a:pt x="301946" y="95802"/>
                  </a:cubicBezTo>
                  <a:cubicBezTo>
                    <a:pt x="229133" y="63629"/>
                    <a:pt x="142773" y="45002"/>
                    <a:pt x="93666" y="29762"/>
                  </a:cubicBezTo>
                  <a:cubicBezTo>
                    <a:pt x="44559" y="14522"/>
                    <a:pt x="-22327" y="-10031"/>
                    <a:pt x="7306" y="4362"/>
                  </a:cubicBezTo>
                  <a:cubicBezTo>
                    <a:pt x="36939" y="18755"/>
                    <a:pt x="144466" y="37382"/>
                    <a:pt x="271466" y="116122"/>
                  </a:cubicBezTo>
                  <a:cubicBezTo>
                    <a:pt x="398466" y="194862"/>
                    <a:pt x="625373" y="392982"/>
                    <a:pt x="769306" y="476802"/>
                  </a:cubicBezTo>
                  <a:cubicBezTo>
                    <a:pt x="913239" y="560622"/>
                    <a:pt x="1159619" y="676615"/>
                    <a:pt x="1119826" y="6342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CEDD58B4-A7B0-4C75-9D9B-F799B43ED0EB}"/>
                </a:ext>
              </a:extLst>
            </p:cNvPr>
            <p:cNvSpPr/>
            <p:nvPr/>
          </p:nvSpPr>
          <p:spPr>
            <a:xfrm>
              <a:off x="5561021" y="492104"/>
              <a:ext cx="1680185" cy="356256"/>
            </a:xfrm>
            <a:custGeom>
              <a:avLst/>
              <a:gdLst>
                <a:gd name="connsiteX0" fmla="*/ 1579 w 1680185"/>
                <a:gd name="connsiteY0" fmla="*/ 656 h 356256"/>
                <a:gd name="connsiteX1" fmla="*/ 545139 w 1680185"/>
                <a:gd name="connsiteY1" fmla="*/ 56536 h 356256"/>
                <a:gd name="connsiteX2" fmla="*/ 941379 w 1680185"/>
                <a:gd name="connsiteY2" fmla="*/ 178456 h 356256"/>
                <a:gd name="connsiteX3" fmla="*/ 1332539 w 1680185"/>
                <a:gd name="connsiteY3" fmla="*/ 269896 h 356256"/>
                <a:gd name="connsiteX4" fmla="*/ 1677979 w 1680185"/>
                <a:gd name="connsiteY4" fmla="*/ 356256 h 356256"/>
                <a:gd name="connsiteX5" fmla="*/ 1454459 w 1680185"/>
                <a:gd name="connsiteY5" fmla="*/ 269896 h 356256"/>
                <a:gd name="connsiteX6" fmla="*/ 956619 w 1680185"/>
                <a:gd name="connsiteY6" fmla="*/ 117496 h 356256"/>
                <a:gd name="connsiteX7" fmla="*/ 397819 w 1680185"/>
                <a:gd name="connsiteY7" fmla="*/ 31136 h 356256"/>
                <a:gd name="connsiteX8" fmla="*/ 1579 w 1680185"/>
                <a:gd name="connsiteY8" fmla="*/ 656 h 356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0185" h="356256">
                  <a:moveTo>
                    <a:pt x="1579" y="656"/>
                  </a:moveTo>
                  <a:cubicBezTo>
                    <a:pt x="26132" y="4889"/>
                    <a:pt x="388506" y="26903"/>
                    <a:pt x="545139" y="56536"/>
                  </a:cubicBezTo>
                  <a:cubicBezTo>
                    <a:pt x="701772" y="86169"/>
                    <a:pt x="810146" y="142896"/>
                    <a:pt x="941379" y="178456"/>
                  </a:cubicBezTo>
                  <a:cubicBezTo>
                    <a:pt x="1072612" y="214016"/>
                    <a:pt x="1332539" y="269896"/>
                    <a:pt x="1332539" y="269896"/>
                  </a:cubicBezTo>
                  <a:cubicBezTo>
                    <a:pt x="1455306" y="299529"/>
                    <a:pt x="1657659" y="356256"/>
                    <a:pt x="1677979" y="356256"/>
                  </a:cubicBezTo>
                  <a:cubicBezTo>
                    <a:pt x="1698299" y="356256"/>
                    <a:pt x="1574686" y="309689"/>
                    <a:pt x="1454459" y="269896"/>
                  </a:cubicBezTo>
                  <a:cubicBezTo>
                    <a:pt x="1334232" y="230103"/>
                    <a:pt x="1132726" y="157289"/>
                    <a:pt x="956619" y="117496"/>
                  </a:cubicBezTo>
                  <a:cubicBezTo>
                    <a:pt x="780512" y="77703"/>
                    <a:pt x="551066" y="48916"/>
                    <a:pt x="397819" y="31136"/>
                  </a:cubicBezTo>
                  <a:cubicBezTo>
                    <a:pt x="244572" y="13356"/>
                    <a:pt x="-22974" y="-3577"/>
                    <a:pt x="1579" y="6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2ED4D9D8-7436-482B-B019-70F8C0D35B5D}"/>
                </a:ext>
              </a:extLst>
            </p:cNvPr>
            <p:cNvSpPr/>
            <p:nvPr/>
          </p:nvSpPr>
          <p:spPr>
            <a:xfrm>
              <a:off x="7200737" y="656293"/>
              <a:ext cx="1033679" cy="545029"/>
            </a:xfrm>
            <a:custGeom>
              <a:avLst/>
              <a:gdLst>
                <a:gd name="connsiteX0" fmla="*/ 1028863 w 1033679"/>
                <a:gd name="connsiteY0" fmla="*/ 542587 h 545029"/>
                <a:gd name="connsiteX1" fmla="*/ 591983 w 1033679"/>
                <a:gd name="connsiteY1" fmla="*/ 237787 h 545029"/>
                <a:gd name="connsiteX2" fmla="*/ 7783 w 1033679"/>
                <a:gd name="connsiteY2" fmla="*/ 24427 h 545029"/>
                <a:gd name="connsiteX3" fmla="*/ 307503 w 1033679"/>
                <a:gd name="connsiteY3" fmla="*/ 59987 h 545029"/>
                <a:gd name="connsiteX4" fmla="*/ 1028863 w 1033679"/>
                <a:gd name="connsiteY4" fmla="*/ 542587 h 545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3679" h="545029">
                  <a:moveTo>
                    <a:pt x="1028863" y="542587"/>
                  </a:moveTo>
                  <a:cubicBezTo>
                    <a:pt x="1076276" y="572220"/>
                    <a:pt x="762163" y="324147"/>
                    <a:pt x="591983" y="237787"/>
                  </a:cubicBezTo>
                  <a:cubicBezTo>
                    <a:pt x="421803" y="151427"/>
                    <a:pt x="55196" y="54060"/>
                    <a:pt x="7783" y="24427"/>
                  </a:cubicBezTo>
                  <a:cubicBezTo>
                    <a:pt x="-39630" y="-5206"/>
                    <a:pt x="138170" y="-22140"/>
                    <a:pt x="307503" y="59987"/>
                  </a:cubicBezTo>
                  <a:cubicBezTo>
                    <a:pt x="476836" y="142114"/>
                    <a:pt x="981450" y="512954"/>
                    <a:pt x="1028863" y="5425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B0C45434-A5A4-400C-92D1-B9369C41425E}"/>
                </a:ext>
              </a:extLst>
            </p:cNvPr>
            <p:cNvSpPr/>
            <p:nvPr/>
          </p:nvSpPr>
          <p:spPr>
            <a:xfrm>
              <a:off x="7304938" y="452106"/>
              <a:ext cx="851329" cy="528493"/>
            </a:xfrm>
            <a:custGeom>
              <a:avLst/>
              <a:gdLst>
                <a:gd name="connsiteX0" fmla="*/ 102 w 851329"/>
                <a:gd name="connsiteY0" fmla="*/ 14 h 528493"/>
                <a:gd name="connsiteX1" fmla="*/ 431902 w 851329"/>
                <a:gd name="connsiteY1" fmla="*/ 213374 h 528493"/>
                <a:gd name="connsiteX2" fmla="*/ 640182 w 851329"/>
                <a:gd name="connsiteY2" fmla="*/ 436894 h 528493"/>
                <a:gd name="connsiteX3" fmla="*/ 848462 w 851329"/>
                <a:gd name="connsiteY3" fmla="*/ 528334 h 528493"/>
                <a:gd name="connsiteX4" fmla="*/ 741782 w 851329"/>
                <a:gd name="connsiteY4" fmla="*/ 452134 h 528493"/>
                <a:gd name="connsiteX5" fmla="*/ 472542 w 851329"/>
                <a:gd name="connsiteY5" fmla="*/ 223534 h 528493"/>
                <a:gd name="connsiteX6" fmla="*/ 102 w 851329"/>
                <a:gd name="connsiteY6" fmla="*/ 14 h 528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1329" h="528493">
                  <a:moveTo>
                    <a:pt x="102" y="14"/>
                  </a:moveTo>
                  <a:cubicBezTo>
                    <a:pt x="-6671" y="-1679"/>
                    <a:pt x="325222" y="140561"/>
                    <a:pt x="431902" y="213374"/>
                  </a:cubicBezTo>
                  <a:cubicBezTo>
                    <a:pt x="538582" y="286187"/>
                    <a:pt x="570755" y="384401"/>
                    <a:pt x="640182" y="436894"/>
                  </a:cubicBezTo>
                  <a:cubicBezTo>
                    <a:pt x="709609" y="489387"/>
                    <a:pt x="831529" y="525794"/>
                    <a:pt x="848462" y="528334"/>
                  </a:cubicBezTo>
                  <a:cubicBezTo>
                    <a:pt x="865395" y="530874"/>
                    <a:pt x="804435" y="502934"/>
                    <a:pt x="741782" y="452134"/>
                  </a:cubicBezTo>
                  <a:cubicBezTo>
                    <a:pt x="679129" y="401334"/>
                    <a:pt x="591075" y="298041"/>
                    <a:pt x="472542" y="223534"/>
                  </a:cubicBezTo>
                  <a:cubicBezTo>
                    <a:pt x="354009" y="149027"/>
                    <a:pt x="6875" y="1707"/>
                    <a:pt x="102" y="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2FA72798-2738-4709-893A-ED0EECBA2D21}"/>
                </a:ext>
              </a:extLst>
            </p:cNvPr>
            <p:cNvSpPr/>
            <p:nvPr/>
          </p:nvSpPr>
          <p:spPr>
            <a:xfrm>
              <a:off x="5929538" y="289401"/>
              <a:ext cx="1524629" cy="195814"/>
            </a:xfrm>
            <a:custGeom>
              <a:avLst/>
              <a:gdLst>
                <a:gd name="connsiteX0" fmla="*/ 1522822 w 1524629"/>
                <a:gd name="connsiteY0" fmla="*/ 40799 h 195814"/>
                <a:gd name="connsiteX1" fmla="*/ 1207862 w 1524629"/>
                <a:gd name="connsiteY1" fmla="*/ 40799 h 195814"/>
                <a:gd name="connsiteX2" fmla="*/ 786222 w 1524629"/>
                <a:gd name="connsiteY2" fmla="*/ 35719 h 195814"/>
                <a:gd name="connsiteX3" fmla="*/ 64862 w 1524629"/>
                <a:gd name="connsiteY3" fmla="*/ 183039 h 195814"/>
                <a:gd name="connsiteX4" fmla="*/ 34382 w 1524629"/>
                <a:gd name="connsiteY4" fmla="*/ 188119 h 195814"/>
                <a:gd name="connsiteX5" fmla="*/ 405222 w 1524629"/>
                <a:gd name="connsiteY5" fmla="*/ 122079 h 195814"/>
                <a:gd name="connsiteX6" fmla="*/ 613502 w 1524629"/>
                <a:gd name="connsiteY6" fmla="*/ 30639 h 195814"/>
                <a:gd name="connsiteX7" fmla="*/ 1030062 w 1524629"/>
                <a:gd name="connsiteY7" fmla="*/ 159 h 195814"/>
                <a:gd name="connsiteX8" fmla="*/ 1522822 w 1524629"/>
                <a:gd name="connsiteY8" fmla="*/ 40799 h 195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4629" h="195814">
                  <a:moveTo>
                    <a:pt x="1522822" y="40799"/>
                  </a:moveTo>
                  <a:cubicBezTo>
                    <a:pt x="1552455" y="47572"/>
                    <a:pt x="1207862" y="40799"/>
                    <a:pt x="1207862" y="40799"/>
                  </a:cubicBezTo>
                  <a:cubicBezTo>
                    <a:pt x="1085095" y="39952"/>
                    <a:pt x="976722" y="12012"/>
                    <a:pt x="786222" y="35719"/>
                  </a:cubicBezTo>
                  <a:cubicBezTo>
                    <a:pt x="595722" y="59426"/>
                    <a:pt x="64862" y="183039"/>
                    <a:pt x="64862" y="183039"/>
                  </a:cubicBezTo>
                  <a:cubicBezTo>
                    <a:pt x="-60445" y="208439"/>
                    <a:pt x="34382" y="188119"/>
                    <a:pt x="34382" y="188119"/>
                  </a:cubicBezTo>
                  <a:cubicBezTo>
                    <a:pt x="91109" y="177959"/>
                    <a:pt x="308702" y="148326"/>
                    <a:pt x="405222" y="122079"/>
                  </a:cubicBezTo>
                  <a:cubicBezTo>
                    <a:pt x="501742" y="95832"/>
                    <a:pt x="509362" y="50959"/>
                    <a:pt x="613502" y="30639"/>
                  </a:cubicBezTo>
                  <a:cubicBezTo>
                    <a:pt x="717642" y="10319"/>
                    <a:pt x="881049" y="-1534"/>
                    <a:pt x="1030062" y="159"/>
                  </a:cubicBezTo>
                  <a:cubicBezTo>
                    <a:pt x="1179075" y="1852"/>
                    <a:pt x="1493189" y="34026"/>
                    <a:pt x="1522822" y="407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D64CD4D8-DA64-4A9D-A400-771DB26B678B}"/>
                </a:ext>
              </a:extLst>
            </p:cNvPr>
            <p:cNvSpPr/>
            <p:nvPr/>
          </p:nvSpPr>
          <p:spPr>
            <a:xfrm>
              <a:off x="6403045" y="475284"/>
              <a:ext cx="1081913" cy="93806"/>
            </a:xfrm>
            <a:custGeom>
              <a:avLst/>
              <a:gdLst>
                <a:gd name="connsiteX0" fmla="*/ 1074715 w 1081913"/>
                <a:gd name="connsiteY0" fmla="*/ 27636 h 93806"/>
                <a:gd name="connsiteX1" fmla="*/ 561635 w 1081913"/>
                <a:gd name="connsiteY1" fmla="*/ 22556 h 93806"/>
                <a:gd name="connsiteX2" fmla="*/ 33315 w 1081913"/>
                <a:gd name="connsiteY2" fmla="*/ 93676 h 93806"/>
                <a:gd name="connsiteX3" fmla="*/ 165395 w 1081913"/>
                <a:gd name="connsiteY3" fmla="*/ 2236 h 93806"/>
                <a:gd name="connsiteX4" fmla="*/ 1074715 w 1081913"/>
                <a:gd name="connsiteY4" fmla="*/ 27636 h 93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1913" h="93806">
                  <a:moveTo>
                    <a:pt x="1074715" y="27636"/>
                  </a:moveTo>
                  <a:cubicBezTo>
                    <a:pt x="1140755" y="31023"/>
                    <a:pt x="735202" y="11549"/>
                    <a:pt x="561635" y="22556"/>
                  </a:cubicBezTo>
                  <a:cubicBezTo>
                    <a:pt x="388068" y="33563"/>
                    <a:pt x="99355" y="97063"/>
                    <a:pt x="33315" y="93676"/>
                  </a:cubicBezTo>
                  <a:cubicBezTo>
                    <a:pt x="-32725" y="90289"/>
                    <a:pt x="-6478" y="13243"/>
                    <a:pt x="165395" y="2236"/>
                  </a:cubicBezTo>
                  <a:cubicBezTo>
                    <a:pt x="337268" y="-8771"/>
                    <a:pt x="1008675" y="24249"/>
                    <a:pt x="1074715" y="276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38120D7D-144E-472D-8E41-27361FD34C34}"/>
                </a:ext>
              </a:extLst>
            </p:cNvPr>
            <p:cNvSpPr/>
            <p:nvPr/>
          </p:nvSpPr>
          <p:spPr>
            <a:xfrm>
              <a:off x="6488821" y="345868"/>
              <a:ext cx="1278518" cy="111727"/>
            </a:xfrm>
            <a:custGeom>
              <a:avLst/>
              <a:gdLst>
                <a:gd name="connsiteX0" fmla="*/ 8499 w 1278518"/>
                <a:gd name="connsiteY0" fmla="*/ 106252 h 111727"/>
                <a:gd name="connsiteX1" fmla="*/ 750179 w 1278518"/>
                <a:gd name="connsiteY1" fmla="*/ 9732 h 111727"/>
                <a:gd name="connsiteX2" fmla="*/ 1014339 w 1278518"/>
                <a:gd name="connsiteY2" fmla="*/ 14812 h 111727"/>
                <a:gd name="connsiteX3" fmla="*/ 1278499 w 1278518"/>
                <a:gd name="connsiteY3" fmla="*/ 111332 h 111727"/>
                <a:gd name="connsiteX4" fmla="*/ 1024499 w 1278518"/>
                <a:gd name="connsiteY4" fmla="*/ 50372 h 111727"/>
                <a:gd name="connsiteX5" fmla="*/ 389499 w 1278518"/>
                <a:gd name="connsiteY5" fmla="*/ 85932 h 111727"/>
                <a:gd name="connsiteX6" fmla="*/ 8499 w 1278518"/>
                <a:gd name="connsiteY6" fmla="*/ 106252 h 11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8518" h="111727">
                  <a:moveTo>
                    <a:pt x="8499" y="106252"/>
                  </a:moveTo>
                  <a:cubicBezTo>
                    <a:pt x="68612" y="93552"/>
                    <a:pt x="582539" y="24972"/>
                    <a:pt x="750179" y="9732"/>
                  </a:cubicBezTo>
                  <a:cubicBezTo>
                    <a:pt x="917819" y="-5508"/>
                    <a:pt x="926286" y="-2121"/>
                    <a:pt x="1014339" y="14812"/>
                  </a:cubicBezTo>
                  <a:cubicBezTo>
                    <a:pt x="1102392" y="31745"/>
                    <a:pt x="1276806" y="105405"/>
                    <a:pt x="1278499" y="111332"/>
                  </a:cubicBezTo>
                  <a:cubicBezTo>
                    <a:pt x="1280192" y="117259"/>
                    <a:pt x="1172666" y="54605"/>
                    <a:pt x="1024499" y="50372"/>
                  </a:cubicBezTo>
                  <a:cubicBezTo>
                    <a:pt x="876332" y="46139"/>
                    <a:pt x="557986" y="71539"/>
                    <a:pt x="389499" y="85932"/>
                  </a:cubicBezTo>
                  <a:cubicBezTo>
                    <a:pt x="221012" y="100325"/>
                    <a:pt x="-51614" y="118952"/>
                    <a:pt x="8499" y="1062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37B612F1-15F6-4460-85FF-BF431D4FBCE3}"/>
                </a:ext>
              </a:extLst>
            </p:cNvPr>
            <p:cNvSpPr/>
            <p:nvPr/>
          </p:nvSpPr>
          <p:spPr>
            <a:xfrm>
              <a:off x="5373316" y="733702"/>
              <a:ext cx="1876025" cy="179113"/>
            </a:xfrm>
            <a:custGeom>
              <a:avLst/>
              <a:gdLst>
                <a:gd name="connsiteX0" fmla="*/ 1324 w 1876025"/>
                <a:gd name="connsiteY0" fmla="*/ 18138 h 179113"/>
                <a:gd name="connsiteX1" fmla="*/ 565204 w 1876025"/>
                <a:gd name="connsiteY1" fmla="*/ 18138 h 179113"/>
                <a:gd name="connsiteX2" fmla="*/ 1022404 w 1876025"/>
                <a:gd name="connsiteY2" fmla="*/ 68938 h 179113"/>
                <a:gd name="connsiteX3" fmla="*/ 1306884 w 1876025"/>
                <a:gd name="connsiteY3" fmla="*/ 140058 h 179113"/>
                <a:gd name="connsiteX4" fmla="*/ 1626924 w 1876025"/>
                <a:gd name="connsiteY4" fmla="*/ 175618 h 179113"/>
                <a:gd name="connsiteX5" fmla="*/ 1875844 w 1876025"/>
                <a:gd name="connsiteY5" fmla="*/ 155298 h 179113"/>
                <a:gd name="connsiteX6" fmla="*/ 1662484 w 1876025"/>
                <a:gd name="connsiteY6" fmla="*/ 175618 h 179113"/>
                <a:gd name="connsiteX7" fmla="*/ 1403404 w 1876025"/>
                <a:gd name="connsiteY7" fmla="*/ 165458 h 179113"/>
                <a:gd name="connsiteX8" fmla="*/ 1098604 w 1876025"/>
                <a:gd name="connsiteY8" fmla="*/ 48618 h 179113"/>
                <a:gd name="connsiteX9" fmla="*/ 732844 w 1876025"/>
                <a:gd name="connsiteY9" fmla="*/ 2898 h 179113"/>
                <a:gd name="connsiteX10" fmla="*/ 1324 w 1876025"/>
                <a:gd name="connsiteY10" fmla="*/ 18138 h 179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6025" h="179113">
                  <a:moveTo>
                    <a:pt x="1324" y="18138"/>
                  </a:moveTo>
                  <a:cubicBezTo>
                    <a:pt x="-26616" y="20678"/>
                    <a:pt x="395024" y="9671"/>
                    <a:pt x="565204" y="18138"/>
                  </a:cubicBezTo>
                  <a:cubicBezTo>
                    <a:pt x="735384" y="26605"/>
                    <a:pt x="898791" y="48618"/>
                    <a:pt x="1022404" y="68938"/>
                  </a:cubicBezTo>
                  <a:cubicBezTo>
                    <a:pt x="1146017" y="89258"/>
                    <a:pt x="1206131" y="122278"/>
                    <a:pt x="1306884" y="140058"/>
                  </a:cubicBezTo>
                  <a:cubicBezTo>
                    <a:pt x="1407637" y="157838"/>
                    <a:pt x="1532097" y="173078"/>
                    <a:pt x="1626924" y="175618"/>
                  </a:cubicBezTo>
                  <a:cubicBezTo>
                    <a:pt x="1721751" y="178158"/>
                    <a:pt x="1869917" y="155298"/>
                    <a:pt x="1875844" y="155298"/>
                  </a:cubicBezTo>
                  <a:cubicBezTo>
                    <a:pt x="1881771" y="155298"/>
                    <a:pt x="1741224" y="173925"/>
                    <a:pt x="1662484" y="175618"/>
                  </a:cubicBezTo>
                  <a:cubicBezTo>
                    <a:pt x="1583744" y="177311"/>
                    <a:pt x="1497384" y="186625"/>
                    <a:pt x="1403404" y="165458"/>
                  </a:cubicBezTo>
                  <a:cubicBezTo>
                    <a:pt x="1309424" y="144291"/>
                    <a:pt x="1210364" y="75711"/>
                    <a:pt x="1098604" y="48618"/>
                  </a:cubicBezTo>
                  <a:cubicBezTo>
                    <a:pt x="986844" y="21525"/>
                    <a:pt x="916571" y="13905"/>
                    <a:pt x="732844" y="2898"/>
                  </a:cubicBezTo>
                  <a:cubicBezTo>
                    <a:pt x="549117" y="-8109"/>
                    <a:pt x="29264" y="15598"/>
                    <a:pt x="1324" y="181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1298242B-CE48-45DB-8109-060C1FA0D7A8}"/>
                </a:ext>
              </a:extLst>
            </p:cNvPr>
            <p:cNvSpPr/>
            <p:nvPr/>
          </p:nvSpPr>
          <p:spPr>
            <a:xfrm>
              <a:off x="7069916" y="912850"/>
              <a:ext cx="1297244" cy="866140"/>
            </a:xfrm>
            <a:custGeom>
              <a:avLst/>
              <a:gdLst>
                <a:gd name="connsiteX0" fmla="*/ 1444 w 1297244"/>
                <a:gd name="connsiteY0" fmla="*/ 1550 h 866140"/>
                <a:gd name="connsiteX1" fmla="*/ 478964 w 1297244"/>
                <a:gd name="connsiteY1" fmla="*/ 291110 h 866140"/>
                <a:gd name="connsiteX2" fmla="*/ 722804 w 1297244"/>
                <a:gd name="connsiteY2" fmla="*/ 458750 h 866140"/>
                <a:gd name="connsiteX3" fmla="*/ 1098724 w 1297244"/>
                <a:gd name="connsiteY3" fmla="*/ 595910 h 866140"/>
                <a:gd name="connsiteX4" fmla="*/ 1296844 w 1297244"/>
                <a:gd name="connsiteY4" fmla="*/ 865150 h 866140"/>
                <a:gd name="connsiteX5" fmla="*/ 1134284 w 1297244"/>
                <a:gd name="connsiteY5" fmla="*/ 677190 h 866140"/>
                <a:gd name="connsiteX6" fmla="*/ 646604 w 1297244"/>
                <a:gd name="connsiteY6" fmla="*/ 428270 h 866140"/>
                <a:gd name="connsiteX7" fmla="*/ 1444 w 1297244"/>
                <a:gd name="connsiteY7" fmla="*/ 1550 h 86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7244" h="866140">
                  <a:moveTo>
                    <a:pt x="1444" y="1550"/>
                  </a:moveTo>
                  <a:cubicBezTo>
                    <a:pt x="-26496" y="-21310"/>
                    <a:pt x="358737" y="214910"/>
                    <a:pt x="478964" y="291110"/>
                  </a:cubicBezTo>
                  <a:cubicBezTo>
                    <a:pt x="599191" y="367310"/>
                    <a:pt x="619511" y="407950"/>
                    <a:pt x="722804" y="458750"/>
                  </a:cubicBezTo>
                  <a:cubicBezTo>
                    <a:pt x="826097" y="509550"/>
                    <a:pt x="1003051" y="528177"/>
                    <a:pt x="1098724" y="595910"/>
                  </a:cubicBezTo>
                  <a:cubicBezTo>
                    <a:pt x="1194397" y="663643"/>
                    <a:pt x="1290917" y="851603"/>
                    <a:pt x="1296844" y="865150"/>
                  </a:cubicBezTo>
                  <a:cubicBezTo>
                    <a:pt x="1302771" y="878697"/>
                    <a:pt x="1242657" y="750003"/>
                    <a:pt x="1134284" y="677190"/>
                  </a:cubicBezTo>
                  <a:cubicBezTo>
                    <a:pt x="1025911" y="604377"/>
                    <a:pt x="842184" y="540030"/>
                    <a:pt x="646604" y="428270"/>
                  </a:cubicBezTo>
                  <a:cubicBezTo>
                    <a:pt x="451024" y="316510"/>
                    <a:pt x="29384" y="24410"/>
                    <a:pt x="1444" y="15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6" name="フリーフォーム: 図形 1025">
              <a:extLst>
                <a:ext uri="{FF2B5EF4-FFF2-40B4-BE49-F238E27FC236}">
                  <a16:creationId xmlns:a16="http://schemas.microsoft.com/office/drawing/2014/main" id="{7358CE82-BBA9-464E-852A-E598CD476B7A}"/>
                </a:ext>
              </a:extLst>
            </p:cNvPr>
            <p:cNvSpPr/>
            <p:nvPr/>
          </p:nvSpPr>
          <p:spPr>
            <a:xfrm>
              <a:off x="8070619" y="2979953"/>
              <a:ext cx="765674" cy="560881"/>
            </a:xfrm>
            <a:custGeom>
              <a:avLst/>
              <a:gdLst>
                <a:gd name="connsiteX0" fmla="*/ 231 w 765674"/>
                <a:gd name="connsiteY0" fmla="*/ 544297 h 560881"/>
                <a:gd name="connsiteX1" fmla="*/ 343131 w 765674"/>
                <a:gd name="connsiteY1" fmla="*/ 493497 h 560881"/>
                <a:gd name="connsiteX2" fmla="*/ 755881 w 765674"/>
                <a:gd name="connsiteY2" fmla="*/ 17247 h 560881"/>
                <a:gd name="connsiteX3" fmla="*/ 628881 w 765674"/>
                <a:gd name="connsiteY3" fmla="*/ 112497 h 560881"/>
                <a:gd name="connsiteX4" fmla="*/ 546331 w 765674"/>
                <a:gd name="connsiteY4" fmla="*/ 188697 h 560881"/>
                <a:gd name="connsiteX5" fmla="*/ 393931 w 765674"/>
                <a:gd name="connsiteY5" fmla="*/ 366497 h 560881"/>
                <a:gd name="connsiteX6" fmla="*/ 231 w 765674"/>
                <a:gd name="connsiteY6" fmla="*/ 544297 h 560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5674" h="560881">
                  <a:moveTo>
                    <a:pt x="231" y="544297"/>
                  </a:moveTo>
                  <a:cubicBezTo>
                    <a:pt x="-8236" y="565464"/>
                    <a:pt x="217189" y="581339"/>
                    <a:pt x="343131" y="493497"/>
                  </a:cubicBezTo>
                  <a:cubicBezTo>
                    <a:pt x="469073" y="405655"/>
                    <a:pt x="708256" y="80747"/>
                    <a:pt x="755881" y="17247"/>
                  </a:cubicBezTo>
                  <a:cubicBezTo>
                    <a:pt x="803506" y="-46253"/>
                    <a:pt x="663806" y="83922"/>
                    <a:pt x="628881" y="112497"/>
                  </a:cubicBezTo>
                  <a:cubicBezTo>
                    <a:pt x="593956" y="141072"/>
                    <a:pt x="585489" y="146364"/>
                    <a:pt x="546331" y="188697"/>
                  </a:cubicBezTo>
                  <a:cubicBezTo>
                    <a:pt x="507173" y="231030"/>
                    <a:pt x="482831" y="308289"/>
                    <a:pt x="393931" y="366497"/>
                  </a:cubicBezTo>
                  <a:cubicBezTo>
                    <a:pt x="305031" y="424705"/>
                    <a:pt x="8698" y="523130"/>
                    <a:pt x="231" y="5442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0E15F7A4-6EF5-41CD-8559-6ABB20CF3F19}"/>
                </a:ext>
              </a:extLst>
            </p:cNvPr>
            <p:cNvSpPr/>
            <p:nvPr/>
          </p:nvSpPr>
          <p:spPr>
            <a:xfrm>
              <a:off x="3629026" y="3032342"/>
              <a:ext cx="333433" cy="751546"/>
            </a:xfrm>
            <a:custGeom>
              <a:avLst/>
              <a:gdLst>
                <a:gd name="connsiteX0" fmla="*/ 333374 w 333433"/>
                <a:gd name="connsiteY0" fmla="*/ 739558 h 751546"/>
                <a:gd name="connsiteX1" fmla="*/ 60324 w 333433"/>
                <a:gd name="connsiteY1" fmla="*/ 549058 h 751546"/>
                <a:gd name="connsiteX2" fmla="*/ 9524 w 333433"/>
                <a:gd name="connsiteY2" fmla="*/ 9308 h 751546"/>
                <a:gd name="connsiteX3" fmla="*/ 34924 w 333433"/>
                <a:gd name="connsiteY3" fmla="*/ 244258 h 751546"/>
                <a:gd name="connsiteX4" fmla="*/ 333374 w 333433"/>
                <a:gd name="connsiteY4" fmla="*/ 739558 h 75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433" h="751546">
                  <a:moveTo>
                    <a:pt x="333374" y="739558"/>
                  </a:moveTo>
                  <a:cubicBezTo>
                    <a:pt x="337607" y="790358"/>
                    <a:pt x="114299" y="670766"/>
                    <a:pt x="60324" y="549058"/>
                  </a:cubicBezTo>
                  <a:cubicBezTo>
                    <a:pt x="6349" y="427350"/>
                    <a:pt x="13757" y="60108"/>
                    <a:pt x="9524" y="9308"/>
                  </a:cubicBezTo>
                  <a:cubicBezTo>
                    <a:pt x="5291" y="-41492"/>
                    <a:pt x="-20109" y="126783"/>
                    <a:pt x="34924" y="244258"/>
                  </a:cubicBezTo>
                  <a:cubicBezTo>
                    <a:pt x="89957" y="361733"/>
                    <a:pt x="329141" y="688758"/>
                    <a:pt x="333374" y="7395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942D38E4-C57D-461A-82A2-08133723C2EE}"/>
                </a:ext>
              </a:extLst>
            </p:cNvPr>
            <p:cNvSpPr/>
            <p:nvPr/>
          </p:nvSpPr>
          <p:spPr>
            <a:xfrm>
              <a:off x="3502800" y="3441660"/>
              <a:ext cx="343341" cy="591446"/>
            </a:xfrm>
            <a:custGeom>
              <a:avLst/>
              <a:gdLst>
                <a:gd name="connsiteX0" fmla="*/ 2400 w 343341"/>
                <a:gd name="connsiteY0" fmla="*/ 40 h 591446"/>
                <a:gd name="connsiteX1" fmla="*/ 46850 w 343341"/>
                <a:gd name="connsiteY1" fmla="*/ 279440 h 591446"/>
                <a:gd name="connsiteX2" fmla="*/ 338950 w 343341"/>
                <a:gd name="connsiteY2" fmla="*/ 584240 h 591446"/>
                <a:gd name="connsiteX3" fmla="*/ 211950 w 343341"/>
                <a:gd name="connsiteY3" fmla="*/ 476290 h 591446"/>
                <a:gd name="connsiteX4" fmla="*/ 65900 w 343341"/>
                <a:gd name="connsiteY4" fmla="*/ 260390 h 591446"/>
                <a:gd name="connsiteX5" fmla="*/ 2400 w 343341"/>
                <a:gd name="connsiteY5" fmla="*/ 40 h 591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3341" h="591446">
                  <a:moveTo>
                    <a:pt x="2400" y="40"/>
                  </a:moveTo>
                  <a:cubicBezTo>
                    <a:pt x="-775" y="3215"/>
                    <a:pt x="-9242" y="182073"/>
                    <a:pt x="46850" y="279440"/>
                  </a:cubicBezTo>
                  <a:cubicBezTo>
                    <a:pt x="102942" y="376807"/>
                    <a:pt x="311433" y="551432"/>
                    <a:pt x="338950" y="584240"/>
                  </a:cubicBezTo>
                  <a:cubicBezTo>
                    <a:pt x="366467" y="617048"/>
                    <a:pt x="257458" y="530265"/>
                    <a:pt x="211950" y="476290"/>
                  </a:cubicBezTo>
                  <a:cubicBezTo>
                    <a:pt x="166442" y="422315"/>
                    <a:pt x="100825" y="339765"/>
                    <a:pt x="65900" y="260390"/>
                  </a:cubicBezTo>
                  <a:cubicBezTo>
                    <a:pt x="30975" y="181015"/>
                    <a:pt x="5575" y="-3135"/>
                    <a:pt x="2400" y="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AA115D4E-4315-4858-9C77-59E16ACABB44}"/>
                </a:ext>
              </a:extLst>
            </p:cNvPr>
            <p:cNvSpPr/>
            <p:nvPr/>
          </p:nvSpPr>
          <p:spPr>
            <a:xfrm>
              <a:off x="3440521" y="3643644"/>
              <a:ext cx="262700" cy="594416"/>
            </a:xfrm>
            <a:custGeom>
              <a:avLst/>
              <a:gdLst>
                <a:gd name="connsiteX0" fmla="*/ 261529 w 262700"/>
                <a:gd name="connsiteY0" fmla="*/ 585456 h 594416"/>
                <a:gd name="connsiteX1" fmla="*/ 121829 w 262700"/>
                <a:gd name="connsiteY1" fmla="*/ 426706 h 594416"/>
                <a:gd name="connsiteX2" fmla="*/ 7529 w 262700"/>
                <a:gd name="connsiteY2" fmla="*/ 7606 h 594416"/>
                <a:gd name="connsiteX3" fmla="*/ 39279 w 262700"/>
                <a:gd name="connsiteY3" fmla="*/ 185406 h 594416"/>
                <a:gd name="connsiteX4" fmla="*/ 261529 w 262700"/>
                <a:gd name="connsiteY4" fmla="*/ 585456 h 59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00" h="594416">
                  <a:moveTo>
                    <a:pt x="261529" y="585456"/>
                  </a:moveTo>
                  <a:cubicBezTo>
                    <a:pt x="275287" y="625673"/>
                    <a:pt x="164162" y="523014"/>
                    <a:pt x="121829" y="426706"/>
                  </a:cubicBezTo>
                  <a:cubicBezTo>
                    <a:pt x="79496" y="330398"/>
                    <a:pt x="21287" y="47823"/>
                    <a:pt x="7529" y="7606"/>
                  </a:cubicBezTo>
                  <a:cubicBezTo>
                    <a:pt x="-6229" y="-32611"/>
                    <a:pt x="-4113" y="95448"/>
                    <a:pt x="39279" y="185406"/>
                  </a:cubicBezTo>
                  <a:cubicBezTo>
                    <a:pt x="82671" y="275364"/>
                    <a:pt x="247771" y="545239"/>
                    <a:pt x="261529" y="5854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B41EB3FD-2EC2-41B8-A6F8-9736449036DA}"/>
                </a:ext>
              </a:extLst>
            </p:cNvPr>
            <p:cNvSpPr/>
            <p:nvPr/>
          </p:nvSpPr>
          <p:spPr>
            <a:xfrm>
              <a:off x="3460695" y="4218025"/>
              <a:ext cx="76949" cy="917390"/>
            </a:xfrm>
            <a:custGeom>
              <a:avLst/>
              <a:gdLst>
                <a:gd name="connsiteX0" fmla="*/ 76255 w 76949"/>
                <a:gd name="connsiteY0" fmla="*/ 4725 h 917390"/>
                <a:gd name="connsiteX1" fmla="*/ 55 w 76949"/>
                <a:gd name="connsiteY1" fmla="*/ 328575 h 917390"/>
                <a:gd name="connsiteX2" fmla="*/ 63555 w 76949"/>
                <a:gd name="connsiteY2" fmla="*/ 906425 h 917390"/>
                <a:gd name="connsiteX3" fmla="*/ 38155 w 76949"/>
                <a:gd name="connsiteY3" fmla="*/ 696875 h 917390"/>
                <a:gd name="connsiteX4" fmla="*/ 38155 w 76949"/>
                <a:gd name="connsiteY4" fmla="*/ 563525 h 917390"/>
                <a:gd name="connsiteX5" fmla="*/ 76255 w 76949"/>
                <a:gd name="connsiteY5" fmla="*/ 4725 h 917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949" h="917390">
                  <a:moveTo>
                    <a:pt x="76255" y="4725"/>
                  </a:moveTo>
                  <a:cubicBezTo>
                    <a:pt x="69905" y="-34433"/>
                    <a:pt x="2172" y="178292"/>
                    <a:pt x="55" y="328575"/>
                  </a:cubicBezTo>
                  <a:cubicBezTo>
                    <a:pt x="-2062" y="478858"/>
                    <a:pt x="57205" y="845042"/>
                    <a:pt x="63555" y="906425"/>
                  </a:cubicBezTo>
                  <a:cubicBezTo>
                    <a:pt x="69905" y="967808"/>
                    <a:pt x="42388" y="754025"/>
                    <a:pt x="38155" y="696875"/>
                  </a:cubicBezTo>
                  <a:cubicBezTo>
                    <a:pt x="33922" y="639725"/>
                    <a:pt x="32863" y="679942"/>
                    <a:pt x="38155" y="563525"/>
                  </a:cubicBezTo>
                  <a:cubicBezTo>
                    <a:pt x="43447" y="447108"/>
                    <a:pt x="82605" y="43883"/>
                    <a:pt x="76255" y="47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0634E92C-9838-4378-9B12-ACB9B411D3F6}"/>
                </a:ext>
              </a:extLst>
            </p:cNvPr>
            <p:cNvSpPr/>
            <p:nvPr/>
          </p:nvSpPr>
          <p:spPr>
            <a:xfrm>
              <a:off x="3295281" y="3965094"/>
              <a:ext cx="176333" cy="1559695"/>
            </a:xfrm>
            <a:custGeom>
              <a:avLst/>
              <a:gdLst>
                <a:gd name="connsiteX0" fmla="*/ 125252 w 176333"/>
                <a:gd name="connsiteY0" fmla="*/ 14239 h 1559695"/>
                <a:gd name="connsiteX1" fmla="*/ 74452 w 176333"/>
                <a:gd name="connsiteY1" fmla="*/ 420639 h 1559695"/>
                <a:gd name="connsiteX2" fmla="*/ 2486 w 176333"/>
                <a:gd name="connsiteY2" fmla="*/ 949806 h 1559695"/>
                <a:gd name="connsiteX3" fmla="*/ 171819 w 176333"/>
                <a:gd name="connsiteY3" fmla="*/ 1542473 h 1559695"/>
                <a:gd name="connsiteX4" fmla="*/ 125252 w 176333"/>
                <a:gd name="connsiteY4" fmla="*/ 1360439 h 1559695"/>
                <a:gd name="connsiteX5" fmla="*/ 99852 w 176333"/>
                <a:gd name="connsiteY5" fmla="*/ 945573 h 1559695"/>
                <a:gd name="connsiteX6" fmla="*/ 125252 w 176333"/>
                <a:gd name="connsiteY6" fmla="*/ 14239 h 1559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333" h="1559695">
                  <a:moveTo>
                    <a:pt x="125252" y="14239"/>
                  </a:moveTo>
                  <a:cubicBezTo>
                    <a:pt x="121019" y="-73250"/>
                    <a:pt x="94913" y="264711"/>
                    <a:pt x="74452" y="420639"/>
                  </a:cubicBezTo>
                  <a:cubicBezTo>
                    <a:pt x="53991" y="576567"/>
                    <a:pt x="-13742" y="762834"/>
                    <a:pt x="2486" y="949806"/>
                  </a:cubicBezTo>
                  <a:cubicBezTo>
                    <a:pt x="18714" y="1136778"/>
                    <a:pt x="151358" y="1474034"/>
                    <a:pt x="171819" y="1542473"/>
                  </a:cubicBezTo>
                  <a:cubicBezTo>
                    <a:pt x="192280" y="1610912"/>
                    <a:pt x="137246" y="1459922"/>
                    <a:pt x="125252" y="1360439"/>
                  </a:cubicBezTo>
                  <a:cubicBezTo>
                    <a:pt x="113258" y="1260956"/>
                    <a:pt x="99852" y="1165001"/>
                    <a:pt x="99852" y="945573"/>
                  </a:cubicBezTo>
                  <a:cubicBezTo>
                    <a:pt x="99852" y="726145"/>
                    <a:pt x="129485" y="101728"/>
                    <a:pt x="125252" y="142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F6EFF106-E01A-4319-BD0C-29EE47A0F3BF}"/>
                </a:ext>
              </a:extLst>
            </p:cNvPr>
            <p:cNvSpPr/>
            <p:nvPr/>
          </p:nvSpPr>
          <p:spPr>
            <a:xfrm>
              <a:off x="5720885" y="811839"/>
              <a:ext cx="513057" cy="1489061"/>
            </a:xfrm>
            <a:custGeom>
              <a:avLst/>
              <a:gdLst>
                <a:gd name="connsiteX0" fmla="*/ 19515 w 513057"/>
                <a:gd name="connsiteY0" fmla="*/ 1410661 h 1489061"/>
                <a:gd name="connsiteX1" fmla="*/ 32215 w 513057"/>
                <a:gd name="connsiteY1" fmla="*/ 1313294 h 1489061"/>
                <a:gd name="connsiteX2" fmla="*/ 201548 w 513057"/>
                <a:gd name="connsiteY2" fmla="*/ 652894 h 1489061"/>
                <a:gd name="connsiteX3" fmla="*/ 311615 w 513057"/>
                <a:gd name="connsiteY3" fmla="*/ 305761 h 1489061"/>
                <a:gd name="connsiteX4" fmla="*/ 506348 w 513057"/>
                <a:gd name="connsiteY4" fmla="*/ 13661 h 1489061"/>
                <a:gd name="connsiteX5" fmla="*/ 447082 w 513057"/>
                <a:gd name="connsiteY5" fmla="*/ 72928 h 1489061"/>
                <a:gd name="connsiteX6" fmla="*/ 243882 w 513057"/>
                <a:gd name="connsiteY6" fmla="*/ 293061 h 1489061"/>
                <a:gd name="connsiteX7" fmla="*/ 19515 w 513057"/>
                <a:gd name="connsiteY7" fmla="*/ 1410661 h 1489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057" h="1489061">
                  <a:moveTo>
                    <a:pt x="19515" y="1410661"/>
                  </a:moveTo>
                  <a:cubicBezTo>
                    <a:pt x="-15763" y="1580700"/>
                    <a:pt x="1876" y="1439588"/>
                    <a:pt x="32215" y="1313294"/>
                  </a:cubicBezTo>
                  <a:cubicBezTo>
                    <a:pt x="62554" y="1187000"/>
                    <a:pt x="154981" y="820816"/>
                    <a:pt x="201548" y="652894"/>
                  </a:cubicBezTo>
                  <a:cubicBezTo>
                    <a:pt x="248115" y="484972"/>
                    <a:pt x="260815" y="412300"/>
                    <a:pt x="311615" y="305761"/>
                  </a:cubicBezTo>
                  <a:cubicBezTo>
                    <a:pt x="362415" y="199222"/>
                    <a:pt x="483770" y="52466"/>
                    <a:pt x="506348" y="13661"/>
                  </a:cubicBezTo>
                  <a:cubicBezTo>
                    <a:pt x="528926" y="-25145"/>
                    <a:pt x="490826" y="26361"/>
                    <a:pt x="447082" y="72928"/>
                  </a:cubicBezTo>
                  <a:cubicBezTo>
                    <a:pt x="403338" y="119495"/>
                    <a:pt x="319377" y="73633"/>
                    <a:pt x="243882" y="293061"/>
                  </a:cubicBezTo>
                  <a:cubicBezTo>
                    <a:pt x="168388" y="512489"/>
                    <a:pt x="54793" y="1240622"/>
                    <a:pt x="19515" y="14106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064704E8-8250-4418-AF1F-4D01601624F0}"/>
                </a:ext>
              </a:extLst>
            </p:cNvPr>
            <p:cNvSpPr/>
            <p:nvPr/>
          </p:nvSpPr>
          <p:spPr>
            <a:xfrm>
              <a:off x="6127615" y="913079"/>
              <a:ext cx="496503" cy="1091632"/>
            </a:xfrm>
            <a:custGeom>
              <a:avLst/>
              <a:gdLst>
                <a:gd name="connsiteX0" fmla="*/ 2252 w 496503"/>
                <a:gd name="connsiteY0" fmla="*/ 1046954 h 1091632"/>
                <a:gd name="connsiteX1" fmla="*/ 27652 w 496503"/>
                <a:gd name="connsiteY1" fmla="*/ 966521 h 1091632"/>
                <a:gd name="connsiteX2" fmla="*/ 103852 w 496503"/>
                <a:gd name="connsiteY2" fmla="*/ 568588 h 1091632"/>
                <a:gd name="connsiteX3" fmla="*/ 137718 w 496503"/>
                <a:gd name="connsiteY3" fmla="*/ 399254 h 1091632"/>
                <a:gd name="connsiteX4" fmla="*/ 484852 w 496503"/>
                <a:gd name="connsiteY4" fmla="*/ 14021 h 1091632"/>
                <a:gd name="connsiteX5" fmla="*/ 383252 w 496503"/>
                <a:gd name="connsiteY5" fmla="*/ 107154 h 1091632"/>
                <a:gd name="connsiteX6" fmla="*/ 78452 w 496503"/>
                <a:gd name="connsiteY6" fmla="*/ 327288 h 1091632"/>
                <a:gd name="connsiteX7" fmla="*/ 2252 w 496503"/>
                <a:gd name="connsiteY7" fmla="*/ 1046954 h 1091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6503" h="1091632">
                  <a:moveTo>
                    <a:pt x="2252" y="1046954"/>
                  </a:moveTo>
                  <a:cubicBezTo>
                    <a:pt x="-6215" y="1153493"/>
                    <a:pt x="10719" y="1046249"/>
                    <a:pt x="27652" y="966521"/>
                  </a:cubicBezTo>
                  <a:cubicBezTo>
                    <a:pt x="44585" y="886793"/>
                    <a:pt x="85508" y="663132"/>
                    <a:pt x="103852" y="568588"/>
                  </a:cubicBezTo>
                  <a:cubicBezTo>
                    <a:pt x="122196" y="474044"/>
                    <a:pt x="74218" y="491682"/>
                    <a:pt x="137718" y="399254"/>
                  </a:cubicBezTo>
                  <a:cubicBezTo>
                    <a:pt x="201218" y="306826"/>
                    <a:pt x="443930" y="62704"/>
                    <a:pt x="484852" y="14021"/>
                  </a:cubicBezTo>
                  <a:cubicBezTo>
                    <a:pt x="525774" y="-34662"/>
                    <a:pt x="450985" y="54943"/>
                    <a:pt x="383252" y="107154"/>
                  </a:cubicBezTo>
                  <a:cubicBezTo>
                    <a:pt x="315519" y="159365"/>
                    <a:pt x="139130" y="177005"/>
                    <a:pt x="78452" y="327288"/>
                  </a:cubicBezTo>
                  <a:cubicBezTo>
                    <a:pt x="17774" y="477571"/>
                    <a:pt x="10719" y="940415"/>
                    <a:pt x="2252" y="10469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A878500E-2B07-48A4-98B1-C937C67749B2}"/>
                </a:ext>
              </a:extLst>
            </p:cNvPr>
            <p:cNvSpPr/>
            <p:nvPr/>
          </p:nvSpPr>
          <p:spPr>
            <a:xfrm>
              <a:off x="5485755" y="813669"/>
              <a:ext cx="376271" cy="1203314"/>
            </a:xfrm>
            <a:custGeom>
              <a:avLst/>
              <a:gdLst>
                <a:gd name="connsiteX0" fmla="*/ 131878 w 376271"/>
                <a:gd name="connsiteY0" fmla="*/ 1201398 h 1203314"/>
                <a:gd name="connsiteX1" fmla="*/ 81078 w 376271"/>
                <a:gd name="connsiteY1" fmla="*/ 926231 h 1203314"/>
                <a:gd name="connsiteX2" fmla="*/ 72612 w 376271"/>
                <a:gd name="connsiteY2" fmla="*/ 803464 h 1203314"/>
                <a:gd name="connsiteX3" fmla="*/ 13345 w 376271"/>
                <a:gd name="connsiteY3" fmla="*/ 612964 h 1203314"/>
                <a:gd name="connsiteX4" fmla="*/ 360478 w 376271"/>
                <a:gd name="connsiteY4" fmla="*/ 24531 h 1203314"/>
                <a:gd name="connsiteX5" fmla="*/ 309678 w 376271"/>
                <a:gd name="connsiteY5" fmla="*/ 134598 h 1203314"/>
                <a:gd name="connsiteX6" fmla="*/ 241945 w 376271"/>
                <a:gd name="connsiteY6" fmla="*/ 350498 h 1203314"/>
                <a:gd name="connsiteX7" fmla="*/ 127645 w 376271"/>
                <a:gd name="connsiteY7" fmla="*/ 566398 h 1203314"/>
                <a:gd name="connsiteX8" fmla="*/ 110712 w 376271"/>
                <a:gd name="connsiteY8" fmla="*/ 773831 h 1203314"/>
                <a:gd name="connsiteX9" fmla="*/ 131878 w 376271"/>
                <a:gd name="connsiteY9" fmla="*/ 1201398 h 120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6271" h="1203314">
                  <a:moveTo>
                    <a:pt x="131878" y="1201398"/>
                  </a:moveTo>
                  <a:cubicBezTo>
                    <a:pt x="126939" y="1226798"/>
                    <a:pt x="90956" y="992553"/>
                    <a:pt x="81078" y="926231"/>
                  </a:cubicBezTo>
                  <a:cubicBezTo>
                    <a:pt x="71200" y="859909"/>
                    <a:pt x="83901" y="855675"/>
                    <a:pt x="72612" y="803464"/>
                  </a:cubicBezTo>
                  <a:cubicBezTo>
                    <a:pt x="61323" y="751253"/>
                    <a:pt x="-34633" y="742786"/>
                    <a:pt x="13345" y="612964"/>
                  </a:cubicBezTo>
                  <a:cubicBezTo>
                    <a:pt x="61323" y="483142"/>
                    <a:pt x="311089" y="104259"/>
                    <a:pt x="360478" y="24531"/>
                  </a:cubicBezTo>
                  <a:cubicBezTo>
                    <a:pt x="409867" y="-55197"/>
                    <a:pt x="329433" y="80270"/>
                    <a:pt x="309678" y="134598"/>
                  </a:cubicBezTo>
                  <a:cubicBezTo>
                    <a:pt x="289923" y="188926"/>
                    <a:pt x="272284" y="278531"/>
                    <a:pt x="241945" y="350498"/>
                  </a:cubicBezTo>
                  <a:cubicBezTo>
                    <a:pt x="211606" y="422465"/>
                    <a:pt x="149517" y="495843"/>
                    <a:pt x="127645" y="566398"/>
                  </a:cubicBezTo>
                  <a:cubicBezTo>
                    <a:pt x="105773" y="636953"/>
                    <a:pt x="111417" y="673642"/>
                    <a:pt x="110712" y="773831"/>
                  </a:cubicBezTo>
                  <a:cubicBezTo>
                    <a:pt x="110007" y="874020"/>
                    <a:pt x="136817" y="1175998"/>
                    <a:pt x="131878" y="12013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7EE2A85A-3F28-4BC4-AC6B-7B6CC6A4F7A1}"/>
                </a:ext>
              </a:extLst>
            </p:cNvPr>
            <p:cNvSpPr/>
            <p:nvPr/>
          </p:nvSpPr>
          <p:spPr>
            <a:xfrm>
              <a:off x="5101165" y="816035"/>
              <a:ext cx="533439" cy="1371902"/>
            </a:xfrm>
            <a:custGeom>
              <a:avLst/>
              <a:gdLst>
                <a:gd name="connsiteX0" fmla="*/ 194735 w 533439"/>
                <a:gd name="connsiteY0" fmla="*/ 1355665 h 1371902"/>
                <a:gd name="connsiteX1" fmla="*/ 169335 w 533439"/>
                <a:gd name="connsiteY1" fmla="*/ 1199032 h 1371902"/>
                <a:gd name="connsiteX2" fmla="*/ 118535 w 533439"/>
                <a:gd name="connsiteY2" fmla="*/ 1046632 h 1371902"/>
                <a:gd name="connsiteX3" fmla="*/ 127002 w 533439"/>
                <a:gd name="connsiteY3" fmla="*/ 864598 h 1371902"/>
                <a:gd name="connsiteX4" fmla="*/ 177802 w 533439"/>
                <a:gd name="connsiteY4" fmla="*/ 555565 h 1371902"/>
                <a:gd name="connsiteX5" fmla="*/ 520702 w 533439"/>
                <a:gd name="connsiteY5" fmla="*/ 140698 h 1371902"/>
                <a:gd name="connsiteX6" fmla="*/ 465668 w 533439"/>
                <a:gd name="connsiteY6" fmla="*/ 998 h 1371902"/>
                <a:gd name="connsiteX7" fmla="*/ 520702 w 533439"/>
                <a:gd name="connsiteY7" fmla="*/ 94132 h 1371902"/>
                <a:gd name="connsiteX8" fmla="*/ 207435 w 533439"/>
                <a:gd name="connsiteY8" fmla="*/ 377765 h 1371902"/>
                <a:gd name="connsiteX9" fmla="*/ 2 w 533439"/>
                <a:gd name="connsiteY9" fmla="*/ 779932 h 1371902"/>
                <a:gd name="connsiteX10" fmla="*/ 194735 w 533439"/>
                <a:gd name="connsiteY10" fmla="*/ 1355665 h 1371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3439" h="1371902">
                  <a:moveTo>
                    <a:pt x="194735" y="1355665"/>
                  </a:moveTo>
                  <a:cubicBezTo>
                    <a:pt x="222957" y="1425515"/>
                    <a:pt x="182035" y="1250537"/>
                    <a:pt x="169335" y="1199032"/>
                  </a:cubicBezTo>
                  <a:cubicBezTo>
                    <a:pt x="156635" y="1147526"/>
                    <a:pt x="125590" y="1102371"/>
                    <a:pt x="118535" y="1046632"/>
                  </a:cubicBezTo>
                  <a:cubicBezTo>
                    <a:pt x="111480" y="990893"/>
                    <a:pt x="117124" y="946442"/>
                    <a:pt x="127002" y="864598"/>
                  </a:cubicBezTo>
                  <a:cubicBezTo>
                    <a:pt x="136880" y="782753"/>
                    <a:pt x="112185" y="676215"/>
                    <a:pt x="177802" y="555565"/>
                  </a:cubicBezTo>
                  <a:cubicBezTo>
                    <a:pt x="243419" y="434915"/>
                    <a:pt x="472724" y="233126"/>
                    <a:pt x="520702" y="140698"/>
                  </a:cubicBezTo>
                  <a:cubicBezTo>
                    <a:pt x="568680" y="48270"/>
                    <a:pt x="465668" y="8759"/>
                    <a:pt x="465668" y="998"/>
                  </a:cubicBezTo>
                  <a:cubicBezTo>
                    <a:pt x="465668" y="-6763"/>
                    <a:pt x="563741" y="31338"/>
                    <a:pt x="520702" y="94132"/>
                  </a:cubicBezTo>
                  <a:cubicBezTo>
                    <a:pt x="477663" y="156926"/>
                    <a:pt x="294218" y="263465"/>
                    <a:pt x="207435" y="377765"/>
                  </a:cubicBezTo>
                  <a:cubicBezTo>
                    <a:pt x="120652" y="492065"/>
                    <a:pt x="707" y="621182"/>
                    <a:pt x="2" y="779932"/>
                  </a:cubicBezTo>
                  <a:cubicBezTo>
                    <a:pt x="-703" y="938682"/>
                    <a:pt x="166513" y="1285815"/>
                    <a:pt x="194735" y="13556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651029AF-B90E-47C7-B7DF-8A5D029E726B}"/>
                </a:ext>
              </a:extLst>
            </p:cNvPr>
            <p:cNvSpPr/>
            <p:nvPr/>
          </p:nvSpPr>
          <p:spPr>
            <a:xfrm>
              <a:off x="4862359" y="1434299"/>
              <a:ext cx="277199" cy="989239"/>
            </a:xfrm>
            <a:custGeom>
              <a:avLst/>
              <a:gdLst>
                <a:gd name="connsiteX0" fmla="*/ 272674 w 277199"/>
                <a:gd name="connsiteY0" fmla="*/ 978701 h 989239"/>
                <a:gd name="connsiteX1" fmla="*/ 166841 w 277199"/>
                <a:gd name="connsiteY1" fmla="*/ 754334 h 989239"/>
                <a:gd name="connsiteX2" fmla="*/ 107574 w 277199"/>
                <a:gd name="connsiteY2" fmla="*/ 546901 h 989239"/>
                <a:gd name="connsiteX3" fmla="*/ 183774 w 277199"/>
                <a:gd name="connsiteY3" fmla="*/ 21968 h 989239"/>
                <a:gd name="connsiteX4" fmla="*/ 145674 w 277199"/>
                <a:gd name="connsiteY4" fmla="*/ 127801 h 989239"/>
                <a:gd name="connsiteX5" fmla="*/ 1741 w 277199"/>
                <a:gd name="connsiteY5" fmla="*/ 394501 h 989239"/>
                <a:gd name="connsiteX6" fmla="*/ 272674 w 277199"/>
                <a:gd name="connsiteY6" fmla="*/ 978701 h 98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199" h="989239">
                  <a:moveTo>
                    <a:pt x="272674" y="978701"/>
                  </a:moveTo>
                  <a:cubicBezTo>
                    <a:pt x="300191" y="1038673"/>
                    <a:pt x="194358" y="826301"/>
                    <a:pt x="166841" y="754334"/>
                  </a:cubicBezTo>
                  <a:cubicBezTo>
                    <a:pt x="139324" y="682367"/>
                    <a:pt x="104752" y="668962"/>
                    <a:pt x="107574" y="546901"/>
                  </a:cubicBezTo>
                  <a:cubicBezTo>
                    <a:pt x="110396" y="424840"/>
                    <a:pt x="177424" y="91818"/>
                    <a:pt x="183774" y="21968"/>
                  </a:cubicBezTo>
                  <a:cubicBezTo>
                    <a:pt x="190124" y="-47882"/>
                    <a:pt x="176013" y="65712"/>
                    <a:pt x="145674" y="127801"/>
                  </a:cubicBezTo>
                  <a:cubicBezTo>
                    <a:pt x="115335" y="189890"/>
                    <a:pt x="-16603" y="257623"/>
                    <a:pt x="1741" y="394501"/>
                  </a:cubicBezTo>
                  <a:cubicBezTo>
                    <a:pt x="20085" y="531379"/>
                    <a:pt x="245157" y="918729"/>
                    <a:pt x="272674" y="9787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C1FF8C6F-197F-499B-947B-AC050EAF0BCB}"/>
                </a:ext>
              </a:extLst>
            </p:cNvPr>
            <p:cNvSpPr/>
            <p:nvPr/>
          </p:nvSpPr>
          <p:spPr>
            <a:xfrm>
              <a:off x="4445556" y="1635807"/>
              <a:ext cx="423294" cy="902004"/>
            </a:xfrm>
            <a:custGeom>
              <a:avLst/>
              <a:gdLst>
                <a:gd name="connsiteX0" fmla="*/ 422777 w 423294"/>
                <a:gd name="connsiteY0" fmla="*/ 895726 h 902004"/>
                <a:gd name="connsiteX1" fmla="*/ 189944 w 423294"/>
                <a:gd name="connsiteY1" fmla="*/ 734860 h 902004"/>
                <a:gd name="connsiteX2" fmla="*/ 16377 w 423294"/>
                <a:gd name="connsiteY2" fmla="*/ 510493 h 902004"/>
                <a:gd name="connsiteX3" fmla="*/ 16377 w 423294"/>
                <a:gd name="connsiteY3" fmla="*/ 307293 h 902004"/>
                <a:gd name="connsiteX4" fmla="*/ 96811 w 423294"/>
                <a:gd name="connsiteY4" fmla="*/ 15193 h 902004"/>
                <a:gd name="connsiteX5" fmla="*/ 58711 w 423294"/>
                <a:gd name="connsiteY5" fmla="*/ 91393 h 902004"/>
                <a:gd name="connsiteX6" fmla="*/ 122211 w 423294"/>
                <a:gd name="connsiteY6" fmla="*/ 514726 h 902004"/>
                <a:gd name="connsiteX7" fmla="*/ 422777 w 423294"/>
                <a:gd name="connsiteY7" fmla="*/ 895726 h 902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3294" h="902004">
                  <a:moveTo>
                    <a:pt x="422777" y="895726"/>
                  </a:moveTo>
                  <a:cubicBezTo>
                    <a:pt x="434066" y="932415"/>
                    <a:pt x="257677" y="799065"/>
                    <a:pt x="189944" y="734860"/>
                  </a:cubicBezTo>
                  <a:cubicBezTo>
                    <a:pt x="122211" y="670655"/>
                    <a:pt x="45305" y="581754"/>
                    <a:pt x="16377" y="510493"/>
                  </a:cubicBezTo>
                  <a:cubicBezTo>
                    <a:pt x="-12551" y="439232"/>
                    <a:pt x="2971" y="389843"/>
                    <a:pt x="16377" y="307293"/>
                  </a:cubicBezTo>
                  <a:cubicBezTo>
                    <a:pt x="29783" y="224743"/>
                    <a:pt x="89755" y="51176"/>
                    <a:pt x="96811" y="15193"/>
                  </a:cubicBezTo>
                  <a:cubicBezTo>
                    <a:pt x="103867" y="-20790"/>
                    <a:pt x="54478" y="8137"/>
                    <a:pt x="58711" y="91393"/>
                  </a:cubicBezTo>
                  <a:cubicBezTo>
                    <a:pt x="62944" y="174648"/>
                    <a:pt x="63650" y="379259"/>
                    <a:pt x="122211" y="514726"/>
                  </a:cubicBezTo>
                  <a:cubicBezTo>
                    <a:pt x="180772" y="650193"/>
                    <a:pt x="411488" y="859037"/>
                    <a:pt x="422777" y="8957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54E7A598-879F-41A1-9A7A-64551D464F2E}"/>
                </a:ext>
              </a:extLst>
            </p:cNvPr>
            <p:cNvSpPr/>
            <p:nvPr/>
          </p:nvSpPr>
          <p:spPr>
            <a:xfrm>
              <a:off x="4133116" y="1837980"/>
              <a:ext cx="200760" cy="897328"/>
            </a:xfrm>
            <a:custGeom>
              <a:avLst/>
              <a:gdLst>
                <a:gd name="connsiteX0" fmla="*/ 176417 w 200760"/>
                <a:gd name="connsiteY0" fmla="*/ 879820 h 897328"/>
                <a:gd name="connsiteX1" fmla="*/ 53651 w 200760"/>
                <a:gd name="connsiteY1" fmla="*/ 752820 h 897328"/>
                <a:gd name="connsiteX2" fmla="*/ 7084 w 200760"/>
                <a:gd name="connsiteY2" fmla="*/ 503053 h 897328"/>
                <a:gd name="connsiteX3" fmla="*/ 197584 w 200760"/>
                <a:gd name="connsiteY3" fmla="*/ 16220 h 897328"/>
                <a:gd name="connsiteX4" fmla="*/ 125617 w 200760"/>
                <a:gd name="connsiteY4" fmla="*/ 138987 h 897328"/>
                <a:gd name="connsiteX5" fmla="*/ 117151 w 200760"/>
                <a:gd name="connsiteY5" fmla="*/ 367587 h 897328"/>
                <a:gd name="connsiteX6" fmla="*/ 176417 w 200760"/>
                <a:gd name="connsiteY6" fmla="*/ 879820 h 897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760" h="897328">
                  <a:moveTo>
                    <a:pt x="176417" y="879820"/>
                  </a:moveTo>
                  <a:cubicBezTo>
                    <a:pt x="165834" y="944025"/>
                    <a:pt x="81873" y="815614"/>
                    <a:pt x="53651" y="752820"/>
                  </a:cubicBezTo>
                  <a:cubicBezTo>
                    <a:pt x="25429" y="690026"/>
                    <a:pt x="-16905" y="625820"/>
                    <a:pt x="7084" y="503053"/>
                  </a:cubicBezTo>
                  <a:cubicBezTo>
                    <a:pt x="31073" y="380286"/>
                    <a:pt x="177829" y="76898"/>
                    <a:pt x="197584" y="16220"/>
                  </a:cubicBezTo>
                  <a:cubicBezTo>
                    <a:pt x="217340" y="-44458"/>
                    <a:pt x="139022" y="80426"/>
                    <a:pt x="125617" y="138987"/>
                  </a:cubicBezTo>
                  <a:cubicBezTo>
                    <a:pt x="112212" y="197548"/>
                    <a:pt x="111507" y="239176"/>
                    <a:pt x="117151" y="367587"/>
                  </a:cubicBezTo>
                  <a:cubicBezTo>
                    <a:pt x="122795" y="495998"/>
                    <a:pt x="187000" y="815615"/>
                    <a:pt x="176417" y="8798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E484E389-3B2F-4AB8-8785-A02ED2C1F8E1}"/>
                </a:ext>
              </a:extLst>
            </p:cNvPr>
            <p:cNvSpPr/>
            <p:nvPr/>
          </p:nvSpPr>
          <p:spPr>
            <a:xfrm>
              <a:off x="6509286" y="1165886"/>
              <a:ext cx="764967" cy="1137246"/>
            </a:xfrm>
            <a:custGeom>
              <a:avLst/>
              <a:gdLst>
                <a:gd name="connsiteX0" fmla="*/ 5814 w 764967"/>
                <a:gd name="connsiteY0" fmla="*/ 1132814 h 1137246"/>
                <a:gd name="connsiteX1" fmla="*/ 213247 w 764967"/>
                <a:gd name="connsiteY1" fmla="*/ 739114 h 1137246"/>
                <a:gd name="connsiteX2" fmla="*/ 297914 w 764967"/>
                <a:gd name="connsiteY2" fmla="*/ 552847 h 1137246"/>
                <a:gd name="connsiteX3" fmla="*/ 420681 w 764967"/>
                <a:gd name="connsiteY3" fmla="*/ 383514 h 1137246"/>
                <a:gd name="connsiteX4" fmla="*/ 755114 w 764967"/>
                <a:gd name="connsiteY4" fmla="*/ 15214 h 1137246"/>
                <a:gd name="connsiteX5" fmla="*/ 657747 w 764967"/>
                <a:gd name="connsiteY5" fmla="*/ 108347 h 1137246"/>
                <a:gd name="connsiteX6" fmla="*/ 467247 w 764967"/>
                <a:gd name="connsiteY6" fmla="*/ 455481 h 1137246"/>
                <a:gd name="connsiteX7" fmla="*/ 5814 w 764967"/>
                <a:gd name="connsiteY7" fmla="*/ 1132814 h 1137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4967" h="1137246">
                  <a:moveTo>
                    <a:pt x="5814" y="1132814"/>
                  </a:moveTo>
                  <a:cubicBezTo>
                    <a:pt x="-36519" y="1180086"/>
                    <a:pt x="164564" y="835775"/>
                    <a:pt x="213247" y="739114"/>
                  </a:cubicBezTo>
                  <a:cubicBezTo>
                    <a:pt x="261930" y="642453"/>
                    <a:pt x="263342" y="612114"/>
                    <a:pt x="297914" y="552847"/>
                  </a:cubicBezTo>
                  <a:cubicBezTo>
                    <a:pt x="332486" y="493580"/>
                    <a:pt x="344481" y="473119"/>
                    <a:pt x="420681" y="383514"/>
                  </a:cubicBezTo>
                  <a:cubicBezTo>
                    <a:pt x="496881" y="293908"/>
                    <a:pt x="715603" y="61075"/>
                    <a:pt x="755114" y="15214"/>
                  </a:cubicBezTo>
                  <a:cubicBezTo>
                    <a:pt x="794625" y="-30647"/>
                    <a:pt x="705725" y="34969"/>
                    <a:pt x="657747" y="108347"/>
                  </a:cubicBezTo>
                  <a:cubicBezTo>
                    <a:pt x="609769" y="181725"/>
                    <a:pt x="573786" y="290381"/>
                    <a:pt x="467247" y="455481"/>
                  </a:cubicBezTo>
                  <a:cubicBezTo>
                    <a:pt x="360708" y="620581"/>
                    <a:pt x="48147" y="1085542"/>
                    <a:pt x="5814" y="11328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EA2C7D58-B41A-43C3-9AB5-444F11C12F6A}"/>
                </a:ext>
              </a:extLst>
            </p:cNvPr>
            <p:cNvSpPr/>
            <p:nvPr/>
          </p:nvSpPr>
          <p:spPr>
            <a:xfrm>
              <a:off x="6380851" y="979264"/>
              <a:ext cx="578972" cy="669652"/>
            </a:xfrm>
            <a:custGeom>
              <a:avLst/>
              <a:gdLst>
                <a:gd name="connsiteX0" fmla="*/ 19949 w 578972"/>
                <a:gd name="connsiteY0" fmla="*/ 659036 h 669652"/>
                <a:gd name="connsiteX1" fmla="*/ 45349 w 578972"/>
                <a:gd name="connsiteY1" fmla="*/ 557436 h 669652"/>
                <a:gd name="connsiteX2" fmla="*/ 193516 w 578972"/>
                <a:gd name="connsiteY2" fmla="*/ 286503 h 669652"/>
                <a:gd name="connsiteX3" fmla="*/ 566049 w 578972"/>
                <a:gd name="connsiteY3" fmla="*/ 11336 h 669652"/>
                <a:gd name="connsiteX4" fmla="*/ 477149 w 578972"/>
                <a:gd name="connsiteY4" fmla="*/ 79069 h 669652"/>
                <a:gd name="connsiteX5" fmla="*/ 316282 w 578972"/>
                <a:gd name="connsiteY5" fmla="*/ 320369 h 669652"/>
                <a:gd name="connsiteX6" fmla="*/ 19949 w 578972"/>
                <a:gd name="connsiteY6" fmla="*/ 659036 h 66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8972" h="669652">
                  <a:moveTo>
                    <a:pt x="19949" y="659036"/>
                  </a:moveTo>
                  <a:cubicBezTo>
                    <a:pt x="-25206" y="698547"/>
                    <a:pt x="16421" y="619525"/>
                    <a:pt x="45349" y="557436"/>
                  </a:cubicBezTo>
                  <a:cubicBezTo>
                    <a:pt x="74277" y="495347"/>
                    <a:pt x="106733" y="377520"/>
                    <a:pt x="193516" y="286503"/>
                  </a:cubicBezTo>
                  <a:cubicBezTo>
                    <a:pt x="280299" y="195486"/>
                    <a:pt x="518777" y="45908"/>
                    <a:pt x="566049" y="11336"/>
                  </a:cubicBezTo>
                  <a:cubicBezTo>
                    <a:pt x="613321" y="-23236"/>
                    <a:pt x="518777" y="27563"/>
                    <a:pt x="477149" y="79069"/>
                  </a:cubicBezTo>
                  <a:cubicBezTo>
                    <a:pt x="435521" y="130574"/>
                    <a:pt x="396715" y="228647"/>
                    <a:pt x="316282" y="320369"/>
                  </a:cubicBezTo>
                  <a:cubicBezTo>
                    <a:pt x="235849" y="412091"/>
                    <a:pt x="65104" y="619525"/>
                    <a:pt x="19949" y="6590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F49881C9-B3A4-4D19-99ED-401EB1F4FED6}"/>
                </a:ext>
              </a:extLst>
            </p:cNvPr>
            <p:cNvSpPr/>
            <p:nvPr/>
          </p:nvSpPr>
          <p:spPr>
            <a:xfrm>
              <a:off x="6717846" y="1180570"/>
              <a:ext cx="826654" cy="1403339"/>
            </a:xfrm>
            <a:custGeom>
              <a:avLst/>
              <a:gdLst>
                <a:gd name="connsiteX0" fmla="*/ 454 w 826654"/>
                <a:gd name="connsiteY0" fmla="*/ 1393297 h 1403339"/>
                <a:gd name="connsiteX1" fmla="*/ 190954 w 826654"/>
                <a:gd name="connsiteY1" fmla="*/ 1308630 h 1403339"/>
                <a:gd name="connsiteX2" fmla="*/ 525387 w 826654"/>
                <a:gd name="connsiteY2" fmla="*/ 1012297 h 1403339"/>
                <a:gd name="connsiteX3" fmla="*/ 703187 w 826654"/>
                <a:gd name="connsiteY3" fmla="*/ 622830 h 1403339"/>
                <a:gd name="connsiteX4" fmla="*/ 817487 w 826654"/>
                <a:gd name="connsiteY4" fmla="*/ 34397 h 1403339"/>
                <a:gd name="connsiteX5" fmla="*/ 809021 w 826654"/>
                <a:gd name="connsiteY5" fmla="*/ 89430 h 1403339"/>
                <a:gd name="connsiteX6" fmla="*/ 724354 w 826654"/>
                <a:gd name="connsiteY6" fmla="*/ 254530 h 1403339"/>
                <a:gd name="connsiteX7" fmla="*/ 618521 w 826654"/>
                <a:gd name="connsiteY7" fmla="*/ 555097 h 1403339"/>
                <a:gd name="connsiteX8" fmla="*/ 241754 w 826654"/>
                <a:gd name="connsiteY8" fmla="*/ 1109663 h 1403339"/>
                <a:gd name="connsiteX9" fmla="*/ 454 w 826654"/>
                <a:gd name="connsiteY9" fmla="*/ 1393297 h 1403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6654" h="1403339">
                  <a:moveTo>
                    <a:pt x="454" y="1393297"/>
                  </a:moveTo>
                  <a:cubicBezTo>
                    <a:pt x="-8013" y="1426458"/>
                    <a:pt x="103465" y="1372130"/>
                    <a:pt x="190954" y="1308630"/>
                  </a:cubicBezTo>
                  <a:cubicBezTo>
                    <a:pt x="278443" y="1245130"/>
                    <a:pt x="440015" y="1126597"/>
                    <a:pt x="525387" y="1012297"/>
                  </a:cubicBezTo>
                  <a:cubicBezTo>
                    <a:pt x="610759" y="897997"/>
                    <a:pt x="654504" y="785813"/>
                    <a:pt x="703187" y="622830"/>
                  </a:cubicBezTo>
                  <a:cubicBezTo>
                    <a:pt x="751870" y="459847"/>
                    <a:pt x="799848" y="123297"/>
                    <a:pt x="817487" y="34397"/>
                  </a:cubicBezTo>
                  <a:cubicBezTo>
                    <a:pt x="835126" y="-54503"/>
                    <a:pt x="824543" y="52741"/>
                    <a:pt x="809021" y="89430"/>
                  </a:cubicBezTo>
                  <a:cubicBezTo>
                    <a:pt x="793499" y="126119"/>
                    <a:pt x="756104" y="176919"/>
                    <a:pt x="724354" y="254530"/>
                  </a:cubicBezTo>
                  <a:cubicBezTo>
                    <a:pt x="692604" y="332141"/>
                    <a:pt x="698954" y="412575"/>
                    <a:pt x="618521" y="555097"/>
                  </a:cubicBezTo>
                  <a:cubicBezTo>
                    <a:pt x="538088" y="697619"/>
                    <a:pt x="346882" y="970669"/>
                    <a:pt x="241754" y="1109663"/>
                  </a:cubicBezTo>
                  <a:cubicBezTo>
                    <a:pt x="136626" y="1248657"/>
                    <a:pt x="8921" y="1360136"/>
                    <a:pt x="454" y="13932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8656281B-5664-4574-94C2-353A6B78B121}"/>
                </a:ext>
              </a:extLst>
            </p:cNvPr>
            <p:cNvSpPr/>
            <p:nvPr/>
          </p:nvSpPr>
          <p:spPr>
            <a:xfrm>
              <a:off x="7294125" y="1388571"/>
              <a:ext cx="449391" cy="955753"/>
            </a:xfrm>
            <a:custGeom>
              <a:avLst/>
              <a:gdLst>
                <a:gd name="connsiteX0" fmla="*/ 4142 w 449391"/>
                <a:gd name="connsiteY0" fmla="*/ 952462 h 955753"/>
                <a:gd name="connsiteX1" fmla="*/ 186175 w 449391"/>
                <a:gd name="connsiteY1" fmla="*/ 859329 h 955753"/>
                <a:gd name="connsiteX2" fmla="*/ 330108 w 449391"/>
                <a:gd name="connsiteY2" fmla="*/ 656129 h 955753"/>
                <a:gd name="connsiteX3" fmla="*/ 431708 w 449391"/>
                <a:gd name="connsiteY3" fmla="*/ 372496 h 955753"/>
                <a:gd name="connsiteX4" fmla="*/ 423242 w 449391"/>
                <a:gd name="connsiteY4" fmla="*/ 4196 h 955753"/>
                <a:gd name="connsiteX5" fmla="*/ 414775 w 449391"/>
                <a:gd name="connsiteY5" fmla="*/ 194696 h 955753"/>
                <a:gd name="connsiteX6" fmla="*/ 448642 w 449391"/>
                <a:gd name="connsiteY6" fmla="*/ 520662 h 955753"/>
                <a:gd name="connsiteX7" fmla="*/ 376675 w 449391"/>
                <a:gd name="connsiteY7" fmla="*/ 749262 h 955753"/>
                <a:gd name="connsiteX8" fmla="*/ 4142 w 449391"/>
                <a:gd name="connsiteY8" fmla="*/ 952462 h 955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391" h="955753">
                  <a:moveTo>
                    <a:pt x="4142" y="952462"/>
                  </a:moveTo>
                  <a:cubicBezTo>
                    <a:pt x="-27608" y="970806"/>
                    <a:pt x="131847" y="908718"/>
                    <a:pt x="186175" y="859329"/>
                  </a:cubicBezTo>
                  <a:cubicBezTo>
                    <a:pt x="240503" y="809940"/>
                    <a:pt x="289186" y="737268"/>
                    <a:pt x="330108" y="656129"/>
                  </a:cubicBezTo>
                  <a:cubicBezTo>
                    <a:pt x="371030" y="574990"/>
                    <a:pt x="416186" y="481151"/>
                    <a:pt x="431708" y="372496"/>
                  </a:cubicBezTo>
                  <a:cubicBezTo>
                    <a:pt x="447230" y="263840"/>
                    <a:pt x="426064" y="33829"/>
                    <a:pt x="423242" y="4196"/>
                  </a:cubicBezTo>
                  <a:cubicBezTo>
                    <a:pt x="420420" y="-25437"/>
                    <a:pt x="410542" y="108618"/>
                    <a:pt x="414775" y="194696"/>
                  </a:cubicBezTo>
                  <a:cubicBezTo>
                    <a:pt x="419008" y="280774"/>
                    <a:pt x="454992" y="428234"/>
                    <a:pt x="448642" y="520662"/>
                  </a:cubicBezTo>
                  <a:cubicBezTo>
                    <a:pt x="442292" y="613090"/>
                    <a:pt x="447936" y="674473"/>
                    <a:pt x="376675" y="749262"/>
                  </a:cubicBezTo>
                  <a:cubicBezTo>
                    <a:pt x="305414" y="824051"/>
                    <a:pt x="35892" y="934118"/>
                    <a:pt x="4142" y="9524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D65FBA19-FF23-45A9-B741-9BA238F3BD79}"/>
                </a:ext>
              </a:extLst>
            </p:cNvPr>
            <p:cNvSpPr/>
            <p:nvPr/>
          </p:nvSpPr>
          <p:spPr>
            <a:xfrm>
              <a:off x="7689789" y="1532356"/>
              <a:ext cx="531027" cy="1188209"/>
            </a:xfrm>
            <a:custGeom>
              <a:avLst/>
              <a:gdLst>
                <a:gd name="connsiteX0" fmla="*/ 230778 w 531027"/>
                <a:gd name="connsiteY0" fmla="*/ 111 h 1188209"/>
                <a:gd name="connsiteX1" fmla="*/ 501711 w 531027"/>
                <a:gd name="connsiteY1" fmla="*/ 491177 h 1188209"/>
                <a:gd name="connsiteX2" fmla="*/ 467844 w 531027"/>
                <a:gd name="connsiteY2" fmla="*/ 673211 h 1188209"/>
                <a:gd name="connsiteX3" fmla="*/ 6411 w 531027"/>
                <a:gd name="connsiteY3" fmla="*/ 1176977 h 1188209"/>
                <a:gd name="connsiteX4" fmla="*/ 205378 w 531027"/>
                <a:gd name="connsiteY4" fmla="*/ 1003411 h 1188209"/>
                <a:gd name="connsiteX5" fmla="*/ 306978 w 531027"/>
                <a:gd name="connsiteY5" fmla="*/ 774811 h 1188209"/>
                <a:gd name="connsiteX6" fmla="*/ 425511 w 531027"/>
                <a:gd name="connsiteY6" fmla="*/ 448844 h 1188209"/>
                <a:gd name="connsiteX7" fmla="*/ 230778 w 531027"/>
                <a:gd name="connsiteY7" fmla="*/ 111 h 118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1027" h="1188209">
                  <a:moveTo>
                    <a:pt x="230778" y="111"/>
                  </a:moveTo>
                  <a:cubicBezTo>
                    <a:pt x="243478" y="7166"/>
                    <a:pt x="462200" y="378994"/>
                    <a:pt x="501711" y="491177"/>
                  </a:cubicBezTo>
                  <a:cubicBezTo>
                    <a:pt x="541222" y="603360"/>
                    <a:pt x="550394" y="558911"/>
                    <a:pt x="467844" y="673211"/>
                  </a:cubicBezTo>
                  <a:cubicBezTo>
                    <a:pt x="385294" y="787511"/>
                    <a:pt x="50155" y="1121944"/>
                    <a:pt x="6411" y="1176977"/>
                  </a:cubicBezTo>
                  <a:cubicBezTo>
                    <a:pt x="-37333" y="1232010"/>
                    <a:pt x="155284" y="1070439"/>
                    <a:pt x="205378" y="1003411"/>
                  </a:cubicBezTo>
                  <a:cubicBezTo>
                    <a:pt x="255472" y="936383"/>
                    <a:pt x="270289" y="867239"/>
                    <a:pt x="306978" y="774811"/>
                  </a:cubicBezTo>
                  <a:cubicBezTo>
                    <a:pt x="343667" y="682383"/>
                    <a:pt x="434683" y="575138"/>
                    <a:pt x="425511" y="448844"/>
                  </a:cubicBezTo>
                  <a:cubicBezTo>
                    <a:pt x="416339" y="322550"/>
                    <a:pt x="218078" y="-6944"/>
                    <a:pt x="230778" y="1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25BE9F07-CE22-4F61-92C5-71E3ED5ED4C8}"/>
                </a:ext>
              </a:extLst>
            </p:cNvPr>
            <p:cNvSpPr/>
            <p:nvPr/>
          </p:nvSpPr>
          <p:spPr>
            <a:xfrm>
              <a:off x="8128329" y="1610020"/>
              <a:ext cx="393781" cy="1055397"/>
            </a:xfrm>
            <a:custGeom>
              <a:avLst/>
              <a:gdLst>
                <a:gd name="connsiteX0" fmla="*/ 3904 w 393781"/>
                <a:gd name="connsiteY0" fmla="*/ 2880 h 1055397"/>
                <a:gd name="connsiteX1" fmla="*/ 363738 w 393781"/>
                <a:gd name="connsiteY1" fmla="*/ 493947 h 1055397"/>
                <a:gd name="connsiteX2" fmla="*/ 338338 w 393781"/>
                <a:gd name="connsiteY2" fmla="*/ 680213 h 1055397"/>
                <a:gd name="connsiteX3" fmla="*/ 54704 w 393781"/>
                <a:gd name="connsiteY3" fmla="*/ 1052747 h 1055397"/>
                <a:gd name="connsiteX4" fmla="*/ 173238 w 393781"/>
                <a:gd name="connsiteY4" fmla="*/ 841080 h 1055397"/>
                <a:gd name="connsiteX5" fmla="*/ 202871 w 393781"/>
                <a:gd name="connsiteY5" fmla="*/ 726780 h 1055397"/>
                <a:gd name="connsiteX6" fmla="*/ 173238 w 393781"/>
                <a:gd name="connsiteY6" fmla="*/ 311913 h 1055397"/>
                <a:gd name="connsiteX7" fmla="*/ 3904 w 393781"/>
                <a:gd name="connsiteY7" fmla="*/ 2880 h 1055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3781" h="1055397">
                  <a:moveTo>
                    <a:pt x="3904" y="2880"/>
                  </a:moveTo>
                  <a:cubicBezTo>
                    <a:pt x="35654" y="33219"/>
                    <a:pt x="307999" y="381058"/>
                    <a:pt x="363738" y="493947"/>
                  </a:cubicBezTo>
                  <a:cubicBezTo>
                    <a:pt x="419477" y="606836"/>
                    <a:pt x="389844" y="587080"/>
                    <a:pt x="338338" y="680213"/>
                  </a:cubicBezTo>
                  <a:cubicBezTo>
                    <a:pt x="286832" y="773346"/>
                    <a:pt x="82221" y="1025936"/>
                    <a:pt x="54704" y="1052747"/>
                  </a:cubicBezTo>
                  <a:cubicBezTo>
                    <a:pt x="27187" y="1079558"/>
                    <a:pt x="148544" y="895408"/>
                    <a:pt x="173238" y="841080"/>
                  </a:cubicBezTo>
                  <a:cubicBezTo>
                    <a:pt x="197932" y="786752"/>
                    <a:pt x="202871" y="814974"/>
                    <a:pt x="202871" y="726780"/>
                  </a:cubicBezTo>
                  <a:cubicBezTo>
                    <a:pt x="202871" y="638586"/>
                    <a:pt x="202871" y="434680"/>
                    <a:pt x="173238" y="311913"/>
                  </a:cubicBezTo>
                  <a:cubicBezTo>
                    <a:pt x="143605" y="189146"/>
                    <a:pt x="-27846" y="-27459"/>
                    <a:pt x="3904" y="28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8F995296-55AB-4CEA-A315-54543B4EAE98}"/>
                </a:ext>
              </a:extLst>
            </p:cNvPr>
            <p:cNvSpPr/>
            <p:nvPr/>
          </p:nvSpPr>
          <p:spPr>
            <a:xfrm>
              <a:off x="8612110" y="2419027"/>
              <a:ext cx="299063" cy="553919"/>
            </a:xfrm>
            <a:custGeom>
              <a:avLst/>
              <a:gdLst>
                <a:gd name="connsiteX0" fmla="*/ 231323 w 299063"/>
                <a:gd name="connsiteY0" fmla="*/ 493506 h 553919"/>
                <a:gd name="connsiteX1" fmla="*/ 176290 w 299063"/>
                <a:gd name="connsiteY1" fmla="*/ 311473 h 553919"/>
                <a:gd name="connsiteX2" fmla="*/ 6957 w 299063"/>
                <a:gd name="connsiteY2" fmla="*/ 15140 h 553919"/>
                <a:gd name="connsiteX3" fmla="*/ 57757 w 299063"/>
                <a:gd name="connsiteY3" fmla="*/ 91340 h 553919"/>
                <a:gd name="connsiteX4" fmla="*/ 286357 w 299063"/>
                <a:gd name="connsiteY4" fmla="*/ 501973 h 553919"/>
                <a:gd name="connsiteX5" fmla="*/ 265190 w 299063"/>
                <a:gd name="connsiteY5" fmla="*/ 548540 h 553919"/>
                <a:gd name="connsiteX6" fmla="*/ 231323 w 299063"/>
                <a:gd name="connsiteY6" fmla="*/ 493506 h 553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9063" h="553919">
                  <a:moveTo>
                    <a:pt x="231323" y="493506"/>
                  </a:moveTo>
                  <a:cubicBezTo>
                    <a:pt x="216506" y="453995"/>
                    <a:pt x="213684" y="391201"/>
                    <a:pt x="176290" y="311473"/>
                  </a:cubicBezTo>
                  <a:cubicBezTo>
                    <a:pt x="138896" y="231745"/>
                    <a:pt x="26712" y="51829"/>
                    <a:pt x="6957" y="15140"/>
                  </a:cubicBezTo>
                  <a:cubicBezTo>
                    <a:pt x="-12799" y="-21549"/>
                    <a:pt x="11190" y="10201"/>
                    <a:pt x="57757" y="91340"/>
                  </a:cubicBezTo>
                  <a:cubicBezTo>
                    <a:pt x="104324" y="172479"/>
                    <a:pt x="251785" y="425773"/>
                    <a:pt x="286357" y="501973"/>
                  </a:cubicBezTo>
                  <a:cubicBezTo>
                    <a:pt x="320929" y="578173"/>
                    <a:pt x="275068" y="547835"/>
                    <a:pt x="265190" y="548540"/>
                  </a:cubicBezTo>
                  <a:cubicBezTo>
                    <a:pt x="255312" y="549245"/>
                    <a:pt x="246140" y="533017"/>
                    <a:pt x="231323" y="4935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648A4CBE-6EF1-4210-88B6-1B5A8960C0EA}"/>
                </a:ext>
              </a:extLst>
            </p:cNvPr>
            <p:cNvSpPr/>
            <p:nvPr/>
          </p:nvSpPr>
          <p:spPr>
            <a:xfrm>
              <a:off x="4663363" y="731066"/>
              <a:ext cx="718490" cy="724335"/>
            </a:xfrm>
            <a:custGeom>
              <a:avLst/>
              <a:gdLst>
                <a:gd name="connsiteX0" fmla="*/ 716357 w 718490"/>
                <a:gd name="connsiteY0" fmla="*/ 20774 h 724335"/>
                <a:gd name="connsiteX1" fmla="*/ 391237 w 718490"/>
                <a:gd name="connsiteY1" fmla="*/ 61414 h 724335"/>
                <a:gd name="connsiteX2" fmla="*/ 121997 w 718490"/>
                <a:gd name="connsiteY2" fmla="*/ 259534 h 724335"/>
                <a:gd name="connsiteX3" fmla="*/ 55957 w 718490"/>
                <a:gd name="connsiteY3" fmla="*/ 350974 h 724335"/>
                <a:gd name="connsiteX4" fmla="*/ 5157 w 718490"/>
                <a:gd name="connsiteY4" fmla="*/ 660854 h 724335"/>
                <a:gd name="connsiteX5" fmla="*/ 5157 w 718490"/>
                <a:gd name="connsiteY5" fmla="*/ 721814 h 724335"/>
                <a:gd name="connsiteX6" fmla="*/ 35637 w 718490"/>
                <a:gd name="connsiteY6" fmla="*/ 615134 h 724335"/>
                <a:gd name="connsiteX7" fmla="*/ 96597 w 718490"/>
                <a:gd name="connsiteY7" fmla="*/ 483054 h 724335"/>
                <a:gd name="connsiteX8" fmla="*/ 223597 w 718490"/>
                <a:gd name="connsiteY8" fmla="*/ 361134 h 724335"/>
                <a:gd name="connsiteX9" fmla="*/ 716357 w 718490"/>
                <a:gd name="connsiteY9" fmla="*/ 20774 h 72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8490" h="724335">
                  <a:moveTo>
                    <a:pt x="716357" y="20774"/>
                  </a:moveTo>
                  <a:cubicBezTo>
                    <a:pt x="744297" y="-29179"/>
                    <a:pt x="490297" y="21621"/>
                    <a:pt x="391237" y="61414"/>
                  </a:cubicBezTo>
                  <a:cubicBezTo>
                    <a:pt x="292177" y="101207"/>
                    <a:pt x="177877" y="211274"/>
                    <a:pt x="121997" y="259534"/>
                  </a:cubicBezTo>
                  <a:cubicBezTo>
                    <a:pt x="66117" y="307794"/>
                    <a:pt x="75430" y="284087"/>
                    <a:pt x="55957" y="350974"/>
                  </a:cubicBezTo>
                  <a:cubicBezTo>
                    <a:pt x="36484" y="417861"/>
                    <a:pt x="13624" y="599047"/>
                    <a:pt x="5157" y="660854"/>
                  </a:cubicBezTo>
                  <a:cubicBezTo>
                    <a:pt x="-3310" y="722661"/>
                    <a:pt x="77" y="729434"/>
                    <a:pt x="5157" y="721814"/>
                  </a:cubicBezTo>
                  <a:cubicBezTo>
                    <a:pt x="10237" y="714194"/>
                    <a:pt x="20397" y="654927"/>
                    <a:pt x="35637" y="615134"/>
                  </a:cubicBezTo>
                  <a:cubicBezTo>
                    <a:pt x="50877" y="575341"/>
                    <a:pt x="65270" y="525387"/>
                    <a:pt x="96597" y="483054"/>
                  </a:cubicBezTo>
                  <a:cubicBezTo>
                    <a:pt x="127924" y="440721"/>
                    <a:pt x="121997" y="439027"/>
                    <a:pt x="223597" y="361134"/>
                  </a:cubicBezTo>
                  <a:cubicBezTo>
                    <a:pt x="325197" y="283241"/>
                    <a:pt x="688417" y="70727"/>
                    <a:pt x="716357" y="207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E3E47D39-DE32-4DB2-AEE7-F9937BF6B6FC}"/>
                </a:ext>
              </a:extLst>
            </p:cNvPr>
            <p:cNvSpPr/>
            <p:nvPr/>
          </p:nvSpPr>
          <p:spPr>
            <a:xfrm>
              <a:off x="5567426" y="599725"/>
              <a:ext cx="1494005" cy="248832"/>
            </a:xfrm>
            <a:custGeom>
              <a:avLst/>
              <a:gdLst>
                <a:gd name="connsiteX0" fmla="*/ 254 w 1494005"/>
                <a:gd name="connsiteY0" fmla="*/ 35275 h 248832"/>
                <a:gd name="connsiteX1" fmla="*/ 442214 w 1494005"/>
                <a:gd name="connsiteY1" fmla="*/ 4795 h 248832"/>
                <a:gd name="connsiteX2" fmla="*/ 950214 w 1494005"/>
                <a:gd name="connsiteY2" fmla="*/ 136875 h 248832"/>
                <a:gd name="connsiteX3" fmla="*/ 1315974 w 1494005"/>
                <a:gd name="connsiteY3" fmla="*/ 213075 h 248832"/>
                <a:gd name="connsiteX4" fmla="*/ 1493774 w 1494005"/>
                <a:gd name="connsiteY4" fmla="*/ 248635 h 248832"/>
                <a:gd name="connsiteX5" fmla="*/ 1356614 w 1494005"/>
                <a:gd name="connsiteY5" fmla="*/ 228315 h 248832"/>
                <a:gd name="connsiteX6" fmla="*/ 894334 w 1494005"/>
                <a:gd name="connsiteY6" fmla="*/ 147035 h 248832"/>
                <a:gd name="connsiteX7" fmla="*/ 386334 w 1494005"/>
                <a:gd name="connsiteY7" fmla="*/ 96235 h 248832"/>
                <a:gd name="connsiteX8" fmla="*/ 254 w 1494005"/>
                <a:gd name="connsiteY8" fmla="*/ 35275 h 2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005" h="248832">
                  <a:moveTo>
                    <a:pt x="254" y="35275"/>
                  </a:moveTo>
                  <a:cubicBezTo>
                    <a:pt x="9567" y="20035"/>
                    <a:pt x="283887" y="-12138"/>
                    <a:pt x="442214" y="4795"/>
                  </a:cubicBezTo>
                  <a:cubicBezTo>
                    <a:pt x="600541" y="21728"/>
                    <a:pt x="804587" y="102162"/>
                    <a:pt x="950214" y="136875"/>
                  </a:cubicBezTo>
                  <a:cubicBezTo>
                    <a:pt x="1095841" y="171588"/>
                    <a:pt x="1315974" y="213075"/>
                    <a:pt x="1315974" y="213075"/>
                  </a:cubicBezTo>
                  <a:lnTo>
                    <a:pt x="1493774" y="248635"/>
                  </a:lnTo>
                  <a:cubicBezTo>
                    <a:pt x="1500547" y="251175"/>
                    <a:pt x="1356614" y="228315"/>
                    <a:pt x="1356614" y="228315"/>
                  </a:cubicBezTo>
                  <a:cubicBezTo>
                    <a:pt x="1256707" y="211382"/>
                    <a:pt x="1056047" y="169048"/>
                    <a:pt x="894334" y="147035"/>
                  </a:cubicBezTo>
                  <a:cubicBezTo>
                    <a:pt x="732621" y="125022"/>
                    <a:pt x="533654" y="116555"/>
                    <a:pt x="386334" y="96235"/>
                  </a:cubicBezTo>
                  <a:cubicBezTo>
                    <a:pt x="239014" y="75915"/>
                    <a:pt x="-9059" y="50515"/>
                    <a:pt x="254" y="352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5A340424-BF23-4D70-80DF-241E646A3DE9}"/>
                </a:ext>
              </a:extLst>
            </p:cNvPr>
            <p:cNvSpPr/>
            <p:nvPr/>
          </p:nvSpPr>
          <p:spPr>
            <a:xfrm>
              <a:off x="8081081" y="528127"/>
              <a:ext cx="757827" cy="323399"/>
            </a:xfrm>
            <a:custGeom>
              <a:avLst/>
              <a:gdLst>
                <a:gd name="connsiteX0" fmla="*/ 1199 w 757827"/>
                <a:gd name="connsiteY0" fmla="*/ 193 h 323399"/>
                <a:gd name="connsiteX1" fmla="*/ 178999 w 757827"/>
                <a:gd name="connsiteY1" fmla="*/ 203393 h 323399"/>
                <a:gd name="connsiteX2" fmla="*/ 742879 w 757827"/>
                <a:gd name="connsiteY2" fmla="*/ 320233 h 323399"/>
                <a:gd name="connsiteX3" fmla="*/ 565079 w 757827"/>
                <a:gd name="connsiteY3" fmla="*/ 279593 h 323399"/>
                <a:gd name="connsiteX4" fmla="*/ 245039 w 757827"/>
                <a:gd name="connsiteY4" fmla="*/ 167833 h 323399"/>
                <a:gd name="connsiteX5" fmla="*/ 1199 w 757827"/>
                <a:gd name="connsiteY5" fmla="*/ 193 h 32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827" h="323399">
                  <a:moveTo>
                    <a:pt x="1199" y="193"/>
                  </a:moveTo>
                  <a:cubicBezTo>
                    <a:pt x="-9808" y="6120"/>
                    <a:pt x="55386" y="150053"/>
                    <a:pt x="178999" y="203393"/>
                  </a:cubicBezTo>
                  <a:cubicBezTo>
                    <a:pt x="302612" y="256733"/>
                    <a:pt x="742879" y="320233"/>
                    <a:pt x="742879" y="320233"/>
                  </a:cubicBezTo>
                  <a:cubicBezTo>
                    <a:pt x="807226" y="332933"/>
                    <a:pt x="648052" y="304993"/>
                    <a:pt x="565079" y="279593"/>
                  </a:cubicBezTo>
                  <a:cubicBezTo>
                    <a:pt x="482106" y="254193"/>
                    <a:pt x="342406" y="209320"/>
                    <a:pt x="245039" y="167833"/>
                  </a:cubicBezTo>
                  <a:cubicBezTo>
                    <a:pt x="147672" y="126346"/>
                    <a:pt x="12206" y="-5734"/>
                    <a:pt x="1199" y="193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D5C98F9F-459A-4848-BE96-BBDFE0B6B7BF}"/>
                </a:ext>
              </a:extLst>
            </p:cNvPr>
            <p:cNvSpPr/>
            <p:nvPr/>
          </p:nvSpPr>
          <p:spPr>
            <a:xfrm>
              <a:off x="3881257" y="963217"/>
              <a:ext cx="982435" cy="171437"/>
            </a:xfrm>
            <a:custGeom>
              <a:avLst/>
              <a:gdLst>
                <a:gd name="connsiteX0" fmla="*/ 970143 w 982435"/>
                <a:gd name="connsiteY0" fmla="*/ 169623 h 171437"/>
                <a:gd name="connsiteX1" fmla="*/ 787263 w 982435"/>
                <a:gd name="connsiteY1" fmla="*/ 83263 h 171437"/>
                <a:gd name="connsiteX2" fmla="*/ 340223 w 982435"/>
                <a:gd name="connsiteY2" fmla="*/ 1983 h 171437"/>
                <a:gd name="connsiteX3" fmla="*/ 4943 w 982435"/>
                <a:gd name="connsiteY3" fmla="*/ 169623 h 171437"/>
                <a:gd name="connsiteX4" fmla="*/ 162423 w 982435"/>
                <a:gd name="connsiteY4" fmla="*/ 88343 h 171437"/>
                <a:gd name="connsiteX5" fmla="*/ 467223 w 982435"/>
                <a:gd name="connsiteY5" fmla="*/ 47703 h 171437"/>
                <a:gd name="connsiteX6" fmla="*/ 970143 w 982435"/>
                <a:gd name="connsiteY6" fmla="*/ 169623 h 1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2435" h="171437">
                  <a:moveTo>
                    <a:pt x="970143" y="169623"/>
                  </a:moveTo>
                  <a:cubicBezTo>
                    <a:pt x="1023483" y="175550"/>
                    <a:pt x="892250" y="111203"/>
                    <a:pt x="787263" y="83263"/>
                  </a:cubicBezTo>
                  <a:cubicBezTo>
                    <a:pt x="682276" y="55323"/>
                    <a:pt x="470610" y="-12410"/>
                    <a:pt x="340223" y="1983"/>
                  </a:cubicBezTo>
                  <a:cubicBezTo>
                    <a:pt x="209836" y="16376"/>
                    <a:pt x="34576" y="155230"/>
                    <a:pt x="4943" y="169623"/>
                  </a:cubicBezTo>
                  <a:cubicBezTo>
                    <a:pt x="-24690" y="184016"/>
                    <a:pt x="85376" y="108663"/>
                    <a:pt x="162423" y="88343"/>
                  </a:cubicBezTo>
                  <a:cubicBezTo>
                    <a:pt x="239470" y="68023"/>
                    <a:pt x="334296" y="35850"/>
                    <a:pt x="467223" y="47703"/>
                  </a:cubicBezTo>
                  <a:cubicBezTo>
                    <a:pt x="600150" y="59556"/>
                    <a:pt x="916803" y="163696"/>
                    <a:pt x="970143" y="16962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B0B74141-AE4A-48E5-8159-4C27464AE138}"/>
                </a:ext>
              </a:extLst>
            </p:cNvPr>
            <p:cNvSpPr/>
            <p:nvPr/>
          </p:nvSpPr>
          <p:spPr>
            <a:xfrm>
              <a:off x="4708034" y="482916"/>
              <a:ext cx="1143444" cy="193638"/>
            </a:xfrm>
            <a:custGeom>
              <a:avLst/>
              <a:gdLst>
                <a:gd name="connsiteX0" fmla="*/ 1123806 w 1143444"/>
                <a:gd name="connsiteY0" fmla="*/ 30164 h 193638"/>
                <a:gd name="connsiteX1" fmla="*/ 849486 w 1143444"/>
                <a:gd name="connsiteY1" fmla="*/ 4764 h 193638"/>
                <a:gd name="connsiteX2" fmla="*/ 585326 w 1143444"/>
                <a:gd name="connsiteY2" fmla="*/ 20004 h 193638"/>
                <a:gd name="connsiteX3" fmla="*/ 11286 w 1143444"/>
                <a:gd name="connsiteY3" fmla="*/ 192724 h 193638"/>
                <a:gd name="connsiteX4" fmla="*/ 275446 w 1143444"/>
                <a:gd name="connsiteY4" fmla="*/ 86044 h 193638"/>
                <a:gd name="connsiteX5" fmla="*/ 1123806 w 1143444"/>
                <a:gd name="connsiteY5" fmla="*/ 30164 h 193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3444" h="193638">
                  <a:moveTo>
                    <a:pt x="1123806" y="30164"/>
                  </a:moveTo>
                  <a:cubicBezTo>
                    <a:pt x="1219479" y="16617"/>
                    <a:pt x="939233" y="6457"/>
                    <a:pt x="849486" y="4764"/>
                  </a:cubicBezTo>
                  <a:cubicBezTo>
                    <a:pt x="759739" y="3071"/>
                    <a:pt x="725026" y="-11323"/>
                    <a:pt x="585326" y="20004"/>
                  </a:cubicBezTo>
                  <a:cubicBezTo>
                    <a:pt x="445626" y="51331"/>
                    <a:pt x="62933" y="181717"/>
                    <a:pt x="11286" y="192724"/>
                  </a:cubicBezTo>
                  <a:cubicBezTo>
                    <a:pt x="-40361" y="203731"/>
                    <a:pt x="91719" y="112291"/>
                    <a:pt x="275446" y="86044"/>
                  </a:cubicBezTo>
                  <a:cubicBezTo>
                    <a:pt x="459173" y="59797"/>
                    <a:pt x="1028133" y="43711"/>
                    <a:pt x="1123806" y="3016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A3CF58DC-6BBE-489E-B22F-A6E64102137F}"/>
                </a:ext>
              </a:extLst>
            </p:cNvPr>
            <p:cNvSpPr/>
            <p:nvPr/>
          </p:nvSpPr>
          <p:spPr>
            <a:xfrm>
              <a:off x="4150152" y="1403614"/>
              <a:ext cx="494856" cy="309615"/>
            </a:xfrm>
            <a:custGeom>
              <a:avLst/>
              <a:gdLst>
                <a:gd name="connsiteX0" fmla="*/ 477728 w 494856"/>
                <a:gd name="connsiteY0" fmla="*/ 23866 h 309615"/>
                <a:gd name="connsiteX1" fmla="*/ 376128 w 494856"/>
                <a:gd name="connsiteY1" fmla="*/ 28946 h 309615"/>
                <a:gd name="connsiteX2" fmla="*/ 56088 w 494856"/>
                <a:gd name="connsiteY2" fmla="*/ 191506 h 309615"/>
                <a:gd name="connsiteX3" fmla="*/ 5288 w 494856"/>
                <a:gd name="connsiteY3" fmla="*/ 298186 h 309615"/>
                <a:gd name="connsiteX4" fmla="*/ 51008 w 494856"/>
                <a:gd name="connsiteY4" fmla="*/ 272786 h 309615"/>
                <a:gd name="connsiteX5" fmla="*/ 477728 w 494856"/>
                <a:gd name="connsiteY5" fmla="*/ 23866 h 309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856" h="309615">
                  <a:moveTo>
                    <a:pt x="477728" y="23866"/>
                  </a:moveTo>
                  <a:cubicBezTo>
                    <a:pt x="531915" y="-16774"/>
                    <a:pt x="446401" y="1006"/>
                    <a:pt x="376128" y="28946"/>
                  </a:cubicBezTo>
                  <a:cubicBezTo>
                    <a:pt x="305855" y="56886"/>
                    <a:pt x="117895" y="146633"/>
                    <a:pt x="56088" y="191506"/>
                  </a:cubicBezTo>
                  <a:cubicBezTo>
                    <a:pt x="-5719" y="236379"/>
                    <a:pt x="6135" y="284640"/>
                    <a:pt x="5288" y="298186"/>
                  </a:cubicBezTo>
                  <a:cubicBezTo>
                    <a:pt x="4441" y="311732"/>
                    <a:pt x="-21805" y="322739"/>
                    <a:pt x="51008" y="272786"/>
                  </a:cubicBezTo>
                  <a:cubicBezTo>
                    <a:pt x="123821" y="222833"/>
                    <a:pt x="423541" y="64506"/>
                    <a:pt x="477728" y="238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419AA2BA-5C96-401A-9C54-502AF3A052D8}"/>
                </a:ext>
              </a:extLst>
            </p:cNvPr>
            <p:cNvSpPr/>
            <p:nvPr/>
          </p:nvSpPr>
          <p:spPr>
            <a:xfrm>
              <a:off x="9139705" y="4797458"/>
              <a:ext cx="213328" cy="236054"/>
            </a:xfrm>
            <a:custGeom>
              <a:avLst/>
              <a:gdLst>
                <a:gd name="connsiteX0" fmla="*/ 62 w 213328"/>
                <a:gd name="connsiteY0" fmla="*/ 235975 h 236054"/>
                <a:gd name="connsiteX1" fmla="*/ 118595 w 213328"/>
                <a:gd name="connsiteY1" fmla="*/ 37009 h 236054"/>
                <a:gd name="connsiteX2" fmla="*/ 165162 w 213328"/>
                <a:gd name="connsiteY2" fmla="*/ 7375 h 236054"/>
                <a:gd name="connsiteX3" fmla="*/ 194795 w 213328"/>
                <a:gd name="connsiteY3" fmla="*/ 125909 h 236054"/>
                <a:gd name="connsiteX4" fmla="*/ 207495 w 213328"/>
                <a:gd name="connsiteY4" fmla="*/ 113209 h 236054"/>
                <a:gd name="connsiteX5" fmla="*/ 207495 w 213328"/>
                <a:gd name="connsiteY5" fmla="*/ 41242 h 236054"/>
                <a:gd name="connsiteX6" fmla="*/ 135528 w 213328"/>
                <a:gd name="connsiteY6" fmla="*/ 11609 h 236054"/>
                <a:gd name="connsiteX7" fmla="*/ 62 w 213328"/>
                <a:gd name="connsiteY7" fmla="*/ 235975 h 236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328" h="236054">
                  <a:moveTo>
                    <a:pt x="62" y="235975"/>
                  </a:moveTo>
                  <a:cubicBezTo>
                    <a:pt x="-2760" y="240208"/>
                    <a:pt x="91078" y="75109"/>
                    <a:pt x="118595" y="37009"/>
                  </a:cubicBezTo>
                  <a:cubicBezTo>
                    <a:pt x="146112" y="-1091"/>
                    <a:pt x="152462" y="-7442"/>
                    <a:pt x="165162" y="7375"/>
                  </a:cubicBezTo>
                  <a:cubicBezTo>
                    <a:pt x="177862" y="22192"/>
                    <a:pt x="187740" y="108270"/>
                    <a:pt x="194795" y="125909"/>
                  </a:cubicBezTo>
                  <a:cubicBezTo>
                    <a:pt x="201851" y="143548"/>
                    <a:pt x="205378" y="127320"/>
                    <a:pt x="207495" y="113209"/>
                  </a:cubicBezTo>
                  <a:cubicBezTo>
                    <a:pt x="209612" y="99098"/>
                    <a:pt x="219490" y="58175"/>
                    <a:pt x="207495" y="41242"/>
                  </a:cubicBezTo>
                  <a:cubicBezTo>
                    <a:pt x="195501" y="24309"/>
                    <a:pt x="170100" y="-17319"/>
                    <a:pt x="135528" y="11609"/>
                  </a:cubicBezTo>
                  <a:cubicBezTo>
                    <a:pt x="100956" y="40537"/>
                    <a:pt x="2884" y="231742"/>
                    <a:pt x="62" y="2359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21C3CC90-C220-4BDC-B8BC-D8902AF2A4B8}"/>
                </a:ext>
              </a:extLst>
            </p:cNvPr>
            <p:cNvSpPr/>
            <p:nvPr/>
          </p:nvSpPr>
          <p:spPr>
            <a:xfrm>
              <a:off x="8743091" y="5041267"/>
              <a:ext cx="434780" cy="1105088"/>
            </a:xfrm>
            <a:custGeom>
              <a:avLst/>
              <a:gdLst>
                <a:gd name="connsiteX0" fmla="*/ 426309 w 434780"/>
                <a:gd name="connsiteY0" fmla="*/ 633 h 1105088"/>
                <a:gd name="connsiteX1" fmla="*/ 417842 w 434780"/>
                <a:gd name="connsiteY1" fmla="*/ 457833 h 1105088"/>
                <a:gd name="connsiteX2" fmla="*/ 269676 w 434780"/>
                <a:gd name="connsiteY2" fmla="*/ 716066 h 1105088"/>
                <a:gd name="connsiteX3" fmla="*/ 53776 w 434780"/>
                <a:gd name="connsiteY3" fmla="*/ 1012400 h 1105088"/>
                <a:gd name="connsiteX4" fmla="*/ 7209 w 434780"/>
                <a:gd name="connsiteY4" fmla="*/ 1101300 h 1105088"/>
                <a:gd name="connsiteX5" fmla="*/ 172309 w 434780"/>
                <a:gd name="connsiteY5" fmla="*/ 910800 h 1105088"/>
                <a:gd name="connsiteX6" fmla="*/ 371276 w 434780"/>
                <a:gd name="connsiteY6" fmla="*/ 563666 h 1105088"/>
                <a:gd name="connsiteX7" fmla="*/ 426309 w 434780"/>
                <a:gd name="connsiteY7" fmla="*/ 633 h 1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4780" h="1105088">
                  <a:moveTo>
                    <a:pt x="426309" y="633"/>
                  </a:moveTo>
                  <a:cubicBezTo>
                    <a:pt x="434070" y="-17006"/>
                    <a:pt x="443947" y="338594"/>
                    <a:pt x="417842" y="457833"/>
                  </a:cubicBezTo>
                  <a:cubicBezTo>
                    <a:pt x="391737" y="577072"/>
                    <a:pt x="330354" y="623638"/>
                    <a:pt x="269676" y="716066"/>
                  </a:cubicBezTo>
                  <a:cubicBezTo>
                    <a:pt x="208998" y="808494"/>
                    <a:pt x="97520" y="948194"/>
                    <a:pt x="53776" y="1012400"/>
                  </a:cubicBezTo>
                  <a:cubicBezTo>
                    <a:pt x="10032" y="1076606"/>
                    <a:pt x="-12546" y="1118233"/>
                    <a:pt x="7209" y="1101300"/>
                  </a:cubicBezTo>
                  <a:cubicBezTo>
                    <a:pt x="26964" y="1084367"/>
                    <a:pt x="111631" y="1000406"/>
                    <a:pt x="172309" y="910800"/>
                  </a:cubicBezTo>
                  <a:cubicBezTo>
                    <a:pt x="232987" y="821194"/>
                    <a:pt x="329648" y="711127"/>
                    <a:pt x="371276" y="563666"/>
                  </a:cubicBezTo>
                  <a:cubicBezTo>
                    <a:pt x="412904" y="416205"/>
                    <a:pt x="418548" y="18272"/>
                    <a:pt x="426309" y="6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175D70F7-7EA5-4D24-8704-C7365097E1A8}"/>
                </a:ext>
              </a:extLst>
            </p:cNvPr>
            <p:cNvSpPr/>
            <p:nvPr/>
          </p:nvSpPr>
          <p:spPr>
            <a:xfrm>
              <a:off x="8835267" y="4936065"/>
              <a:ext cx="453567" cy="1310481"/>
            </a:xfrm>
            <a:custGeom>
              <a:avLst/>
              <a:gdLst>
                <a:gd name="connsiteX0" fmla="*/ 414566 w 453567"/>
                <a:gd name="connsiteY0" fmla="*/ 2 h 1310481"/>
                <a:gd name="connsiteX1" fmla="*/ 452666 w 453567"/>
                <a:gd name="connsiteY1" fmla="*/ 249768 h 1310481"/>
                <a:gd name="connsiteX2" fmla="*/ 427266 w 453567"/>
                <a:gd name="connsiteY2" fmla="*/ 508002 h 1310481"/>
                <a:gd name="connsiteX3" fmla="*/ 283333 w 453567"/>
                <a:gd name="connsiteY3" fmla="*/ 901702 h 1310481"/>
                <a:gd name="connsiteX4" fmla="*/ 130933 w 453567"/>
                <a:gd name="connsiteY4" fmla="*/ 1185335 h 1310481"/>
                <a:gd name="connsiteX5" fmla="*/ 3933 w 453567"/>
                <a:gd name="connsiteY5" fmla="*/ 1308102 h 1310481"/>
                <a:gd name="connsiteX6" fmla="*/ 54733 w 453567"/>
                <a:gd name="connsiteY6" fmla="*/ 1231902 h 1310481"/>
                <a:gd name="connsiteX7" fmla="*/ 274866 w 453567"/>
                <a:gd name="connsiteY7" fmla="*/ 850902 h 1310481"/>
                <a:gd name="connsiteX8" fmla="*/ 384933 w 453567"/>
                <a:gd name="connsiteY8" fmla="*/ 512235 h 1310481"/>
                <a:gd name="connsiteX9" fmla="*/ 389166 w 453567"/>
                <a:gd name="connsiteY9" fmla="*/ 254002 h 1310481"/>
                <a:gd name="connsiteX10" fmla="*/ 414566 w 453567"/>
                <a:gd name="connsiteY10" fmla="*/ 2 h 131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3567" h="1310481">
                  <a:moveTo>
                    <a:pt x="414566" y="2"/>
                  </a:moveTo>
                  <a:cubicBezTo>
                    <a:pt x="425149" y="-704"/>
                    <a:pt x="450549" y="165101"/>
                    <a:pt x="452666" y="249768"/>
                  </a:cubicBezTo>
                  <a:cubicBezTo>
                    <a:pt x="454783" y="334435"/>
                    <a:pt x="455488" y="399346"/>
                    <a:pt x="427266" y="508002"/>
                  </a:cubicBezTo>
                  <a:cubicBezTo>
                    <a:pt x="399044" y="616658"/>
                    <a:pt x="332722" y="788813"/>
                    <a:pt x="283333" y="901702"/>
                  </a:cubicBezTo>
                  <a:cubicBezTo>
                    <a:pt x="233944" y="1014591"/>
                    <a:pt x="177500" y="1117602"/>
                    <a:pt x="130933" y="1185335"/>
                  </a:cubicBezTo>
                  <a:cubicBezTo>
                    <a:pt x="84366" y="1253068"/>
                    <a:pt x="16633" y="1300341"/>
                    <a:pt x="3933" y="1308102"/>
                  </a:cubicBezTo>
                  <a:cubicBezTo>
                    <a:pt x="-8767" y="1315863"/>
                    <a:pt x="9578" y="1308102"/>
                    <a:pt x="54733" y="1231902"/>
                  </a:cubicBezTo>
                  <a:cubicBezTo>
                    <a:pt x="99888" y="1155702"/>
                    <a:pt x="219833" y="970846"/>
                    <a:pt x="274866" y="850902"/>
                  </a:cubicBezTo>
                  <a:cubicBezTo>
                    <a:pt x="329899" y="730958"/>
                    <a:pt x="365883" y="611718"/>
                    <a:pt x="384933" y="512235"/>
                  </a:cubicBezTo>
                  <a:cubicBezTo>
                    <a:pt x="403983" y="412752"/>
                    <a:pt x="388460" y="336552"/>
                    <a:pt x="389166" y="254002"/>
                  </a:cubicBezTo>
                  <a:cubicBezTo>
                    <a:pt x="389871" y="171452"/>
                    <a:pt x="403983" y="708"/>
                    <a:pt x="414566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DB4032AF-320A-4211-A1B2-9807E9DAA629}"/>
                </a:ext>
              </a:extLst>
            </p:cNvPr>
            <p:cNvSpPr/>
            <p:nvPr/>
          </p:nvSpPr>
          <p:spPr>
            <a:xfrm>
              <a:off x="8705136" y="5405962"/>
              <a:ext cx="247364" cy="87668"/>
            </a:xfrm>
            <a:custGeom>
              <a:avLst/>
              <a:gdLst>
                <a:gd name="connsiteX0" fmla="*/ 2831 w 247364"/>
                <a:gd name="connsiteY0" fmla="*/ 5 h 87668"/>
                <a:gd name="connsiteX1" fmla="*/ 79031 w 247364"/>
                <a:gd name="connsiteY1" fmla="*/ 80438 h 87668"/>
                <a:gd name="connsiteX2" fmla="*/ 244131 w 247364"/>
                <a:gd name="connsiteY2" fmla="*/ 76205 h 87668"/>
                <a:gd name="connsiteX3" fmla="*/ 172164 w 247364"/>
                <a:gd name="connsiteY3" fmla="*/ 84671 h 87668"/>
                <a:gd name="connsiteX4" fmla="*/ 2831 w 247364"/>
                <a:gd name="connsiteY4" fmla="*/ 5 h 8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364" h="87668">
                  <a:moveTo>
                    <a:pt x="2831" y="5"/>
                  </a:moveTo>
                  <a:cubicBezTo>
                    <a:pt x="-12691" y="-700"/>
                    <a:pt x="38814" y="67738"/>
                    <a:pt x="79031" y="80438"/>
                  </a:cubicBezTo>
                  <a:cubicBezTo>
                    <a:pt x="119248" y="93138"/>
                    <a:pt x="228609" y="75500"/>
                    <a:pt x="244131" y="76205"/>
                  </a:cubicBezTo>
                  <a:cubicBezTo>
                    <a:pt x="259653" y="76910"/>
                    <a:pt x="216614" y="94549"/>
                    <a:pt x="172164" y="84671"/>
                  </a:cubicBezTo>
                  <a:cubicBezTo>
                    <a:pt x="127714" y="74793"/>
                    <a:pt x="18353" y="710"/>
                    <a:pt x="2831" y="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E8DAB0C2-2822-4433-88F8-054183E2D7F7}"/>
                </a:ext>
              </a:extLst>
            </p:cNvPr>
            <p:cNvSpPr/>
            <p:nvPr/>
          </p:nvSpPr>
          <p:spPr>
            <a:xfrm>
              <a:off x="8692685" y="5562407"/>
              <a:ext cx="317336" cy="63809"/>
            </a:xfrm>
            <a:custGeom>
              <a:avLst/>
              <a:gdLst>
                <a:gd name="connsiteX0" fmla="*/ 2582 w 317336"/>
                <a:gd name="connsiteY0" fmla="*/ 193 h 63809"/>
                <a:gd name="connsiteX1" fmla="*/ 91482 w 317336"/>
                <a:gd name="connsiteY1" fmla="*/ 63693 h 63809"/>
                <a:gd name="connsiteX2" fmla="*/ 315848 w 317336"/>
                <a:gd name="connsiteY2" fmla="*/ 17126 h 63809"/>
                <a:gd name="connsiteX3" fmla="*/ 180382 w 317336"/>
                <a:gd name="connsiteY3" fmla="*/ 42526 h 63809"/>
                <a:gd name="connsiteX4" fmla="*/ 2582 w 317336"/>
                <a:gd name="connsiteY4" fmla="*/ 193 h 63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336" h="63809">
                  <a:moveTo>
                    <a:pt x="2582" y="193"/>
                  </a:moveTo>
                  <a:cubicBezTo>
                    <a:pt x="-12235" y="3721"/>
                    <a:pt x="39271" y="60871"/>
                    <a:pt x="91482" y="63693"/>
                  </a:cubicBezTo>
                  <a:cubicBezTo>
                    <a:pt x="143693" y="66515"/>
                    <a:pt x="315848" y="17126"/>
                    <a:pt x="315848" y="17126"/>
                  </a:cubicBezTo>
                  <a:cubicBezTo>
                    <a:pt x="330665" y="13598"/>
                    <a:pt x="231182" y="42526"/>
                    <a:pt x="180382" y="42526"/>
                  </a:cubicBezTo>
                  <a:cubicBezTo>
                    <a:pt x="129582" y="42526"/>
                    <a:pt x="17399" y="-3335"/>
                    <a:pt x="2582" y="19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2C258071-CD0E-4DCC-9125-547E601460C6}"/>
                </a:ext>
              </a:extLst>
            </p:cNvPr>
            <p:cNvSpPr/>
            <p:nvPr/>
          </p:nvSpPr>
          <p:spPr>
            <a:xfrm>
              <a:off x="8667599" y="5626094"/>
              <a:ext cx="320313" cy="67919"/>
            </a:xfrm>
            <a:custGeom>
              <a:avLst/>
              <a:gdLst>
                <a:gd name="connsiteX0" fmla="*/ 2268 w 320313"/>
                <a:gd name="connsiteY0" fmla="*/ 21173 h 67919"/>
                <a:gd name="connsiteX1" fmla="*/ 133501 w 320313"/>
                <a:gd name="connsiteY1" fmla="*/ 67739 h 67919"/>
                <a:gd name="connsiteX2" fmla="*/ 315534 w 320313"/>
                <a:gd name="connsiteY2" fmla="*/ 6 h 67919"/>
                <a:gd name="connsiteX3" fmla="*/ 243568 w 320313"/>
                <a:gd name="connsiteY3" fmla="*/ 63506 h 67919"/>
                <a:gd name="connsiteX4" fmla="*/ 2268 w 320313"/>
                <a:gd name="connsiteY4" fmla="*/ 21173 h 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313" h="67919">
                  <a:moveTo>
                    <a:pt x="2268" y="21173"/>
                  </a:moveTo>
                  <a:cubicBezTo>
                    <a:pt x="-16076" y="21878"/>
                    <a:pt x="81290" y="71267"/>
                    <a:pt x="133501" y="67739"/>
                  </a:cubicBezTo>
                  <a:cubicBezTo>
                    <a:pt x="185712" y="64211"/>
                    <a:pt x="297190" y="711"/>
                    <a:pt x="315534" y="6"/>
                  </a:cubicBezTo>
                  <a:cubicBezTo>
                    <a:pt x="333878" y="-699"/>
                    <a:pt x="297190" y="57156"/>
                    <a:pt x="243568" y="63506"/>
                  </a:cubicBezTo>
                  <a:cubicBezTo>
                    <a:pt x="189946" y="69856"/>
                    <a:pt x="20612" y="20468"/>
                    <a:pt x="2268" y="2117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C3AFCD91-5141-46AC-A0D9-2B5C0098ED36}"/>
                </a:ext>
              </a:extLst>
            </p:cNvPr>
            <p:cNvSpPr/>
            <p:nvPr/>
          </p:nvSpPr>
          <p:spPr>
            <a:xfrm>
              <a:off x="8694033" y="5727334"/>
              <a:ext cx="265506" cy="72608"/>
            </a:xfrm>
            <a:custGeom>
              <a:avLst/>
              <a:gdLst>
                <a:gd name="connsiteX0" fmla="*/ 1234 w 265506"/>
                <a:gd name="connsiteY0" fmla="*/ 366 h 72608"/>
                <a:gd name="connsiteX1" fmla="*/ 111300 w 265506"/>
                <a:gd name="connsiteY1" fmla="*/ 72333 h 72608"/>
                <a:gd name="connsiteX2" fmla="*/ 263700 w 265506"/>
                <a:gd name="connsiteY2" fmla="*/ 25766 h 72608"/>
                <a:gd name="connsiteX3" fmla="*/ 183267 w 265506"/>
                <a:gd name="connsiteY3" fmla="*/ 42699 h 72608"/>
                <a:gd name="connsiteX4" fmla="*/ 1234 w 265506"/>
                <a:gd name="connsiteY4" fmla="*/ 366 h 7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5506" h="72608">
                  <a:moveTo>
                    <a:pt x="1234" y="366"/>
                  </a:moveTo>
                  <a:cubicBezTo>
                    <a:pt x="-10760" y="5305"/>
                    <a:pt x="67556" y="68100"/>
                    <a:pt x="111300" y="72333"/>
                  </a:cubicBezTo>
                  <a:cubicBezTo>
                    <a:pt x="155044" y="76566"/>
                    <a:pt x="251706" y="30705"/>
                    <a:pt x="263700" y="25766"/>
                  </a:cubicBezTo>
                  <a:cubicBezTo>
                    <a:pt x="275694" y="20827"/>
                    <a:pt x="225600" y="43404"/>
                    <a:pt x="183267" y="42699"/>
                  </a:cubicBezTo>
                  <a:cubicBezTo>
                    <a:pt x="140934" y="41994"/>
                    <a:pt x="13228" y="-4573"/>
                    <a:pt x="1234" y="366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FF2DC275-FA63-4806-8CDC-71AF67C6D00D}"/>
                </a:ext>
              </a:extLst>
            </p:cNvPr>
            <p:cNvSpPr/>
            <p:nvPr/>
          </p:nvSpPr>
          <p:spPr>
            <a:xfrm>
              <a:off x="4576765" y="8679700"/>
              <a:ext cx="367918" cy="909738"/>
            </a:xfrm>
            <a:custGeom>
              <a:avLst/>
              <a:gdLst>
                <a:gd name="connsiteX0" fmla="*/ 264742 w 367918"/>
                <a:gd name="connsiteY0" fmla="*/ 2287 h 909738"/>
                <a:gd name="connsiteX1" fmla="*/ 43361 w 367918"/>
                <a:gd name="connsiteY1" fmla="*/ 242919 h 909738"/>
                <a:gd name="connsiteX2" fmla="*/ 4860 w 367918"/>
                <a:gd name="connsiteY2" fmla="*/ 445049 h 909738"/>
                <a:gd name="connsiteX3" fmla="*/ 110738 w 367918"/>
                <a:gd name="connsiteY3" fmla="*/ 743433 h 909738"/>
                <a:gd name="connsiteX4" fmla="*/ 360995 w 367918"/>
                <a:gd name="connsiteY4" fmla="*/ 907062 h 909738"/>
                <a:gd name="connsiteX5" fmla="*/ 303243 w 367918"/>
                <a:gd name="connsiteY5" fmla="*/ 849311 h 909738"/>
                <a:gd name="connsiteX6" fmla="*/ 206991 w 367918"/>
                <a:gd name="connsiteY6" fmla="*/ 753058 h 909738"/>
                <a:gd name="connsiteX7" fmla="*/ 120363 w 367918"/>
                <a:gd name="connsiteY7" fmla="*/ 522052 h 909738"/>
                <a:gd name="connsiteX8" fmla="*/ 81862 w 367918"/>
                <a:gd name="connsiteY8" fmla="*/ 377673 h 909738"/>
                <a:gd name="connsiteX9" fmla="*/ 120363 w 367918"/>
                <a:gd name="connsiteY9" fmla="*/ 137041 h 909738"/>
                <a:gd name="connsiteX10" fmla="*/ 264742 w 367918"/>
                <a:gd name="connsiteY10" fmla="*/ 2287 h 90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7918" h="909738">
                  <a:moveTo>
                    <a:pt x="264742" y="2287"/>
                  </a:moveTo>
                  <a:cubicBezTo>
                    <a:pt x="251908" y="19933"/>
                    <a:pt x="86675" y="169125"/>
                    <a:pt x="43361" y="242919"/>
                  </a:cubicBezTo>
                  <a:cubicBezTo>
                    <a:pt x="47" y="316713"/>
                    <a:pt x="-6370" y="361630"/>
                    <a:pt x="4860" y="445049"/>
                  </a:cubicBezTo>
                  <a:cubicBezTo>
                    <a:pt x="16089" y="528468"/>
                    <a:pt x="51382" y="666431"/>
                    <a:pt x="110738" y="743433"/>
                  </a:cubicBezTo>
                  <a:cubicBezTo>
                    <a:pt x="170094" y="820435"/>
                    <a:pt x="328911" y="889416"/>
                    <a:pt x="360995" y="907062"/>
                  </a:cubicBezTo>
                  <a:cubicBezTo>
                    <a:pt x="393079" y="924708"/>
                    <a:pt x="303243" y="849311"/>
                    <a:pt x="303243" y="849311"/>
                  </a:cubicBezTo>
                  <a:cubicBezTo>
                    <a:pt x="277576" y="823644"/>
                    <a:pt x="237471" y="807601"/>
                    <a:pt x="206991" y="753058"/>
                  </a:cubicBezTo>
                  <a:cubicBezTo>
                    <a:pt x="176511" y="698515"/>
                    <a:pt x="141218" y="584616"/>
                    <a:pt x="120363" y="522052"/>
                  </a:cubicBezTo>
                  <a:cubicBezTo>
                    <a:pt x="99508" y="459488"/>
                    <a:pt x="81862" y="441841"/>
                    <a:pt x="81862" y="377673"/>
                  </a:cubicBezTo>
                  <a:cubicBezTo>
                    <a:pt x="81862" y="313505"/>
                    <a:pt x="91487" y="201210"/>
                    <a:pt x="120363" y="137041"/>
                  </a:cubicBezTo>
                  <a:cubicBezTo>
                    <a:pt x="149239" y="72872"/>
                    <a:pt x="277576" y="-15359"/>
                    <a:pt x="264742" y="22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43460469-39F4-4E57-BF6E-A856D0FAC1AF}"/>
                </a:ext>
              </a:extLst>
            </p:cNvPr>
            <p:cNvSpPr/>
            <p:nvPr/>
          </p:nvSpPr>
          <p:spPr>
            <a:xfrm>
              <a:off x="3963666" y="8277013"/>
              <a:ext cx="541469" cy="724349"/>
            </a:xfrm>
            <a:custGeom>
              <a:avLst/>
              <a:gdLst>
                <a:gd name="connsiteX0" fmla="*/ 540957 w 541469"/>
                <a:gd name="connsiteY0" fmla="*/ 19964 h 724349"/>
                <a:gd name="connsiteX1" fmla="*/ 329201 w 541469"/>
                <a:gd name="connsiteY1" fmla="*/ 154718 h 724349"/>
                <a:gd name="connsiteX2" fmla="*/ 261825 w 541469"/>
                <a:gd name="connsiteY2" fmla="*/ 376099 h 724349"/>
                <a:gd name="connsiteX3" fmla="*/ 213698 w 541469"/>
                <a:gd name="connsiteY3" fmla="*/ 568604 h 724349"/>
                <a:gd name="connsiteX4" fmla="*/ 127071 w 541469"/>
                <a:gd name="connsiteY4" fmla="*/ 684107 h 724349"/>
                <a:gd name="connsiteX5" fmla="*/ 1942 w 541469"/>
                <a:gd name="connsiteY5" fmla="*/ 722608 h 724349"/>
                <a:gd name="connsiteX6" fmla="*/ 232949 w 541469"/>
                <a:gd name="connsiteY6" fmla="*/ 635981 h 724349"/>
                <a:gd name="connsiteX7" fmla="*/ 319576 w 541469"/>
                <a:gd name="connsiteY7" fmla="*/ 414600 h 724349"/>
                <a:gd name="connsiteX8" fmla="*/ 319576 w 541469"/>
                <a:gd name="connsiteY8" fmla="*/ 202844 h 724349"/>
                <a:gd name="connsiteX9" fmla="*/ 261825 w 541469"/>
                <a:gd name="connsiteY9" fmla="*/ 19964 h 724349"/>
                <a:gd name="connsiteX10" fmla="*/ 540957 w 541469"/>
                <a:gd name="connsiteY10" fmla="*/ 19964 h 724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1469" h="724349">
                  <a:moveTo>
                    <a:pt x="540957" y="19964"/>
                  </a:moveTo>
                  <a:cubicBezTo>
                    <a:pt x="552186" y="42423"/>
                    <a:pt x="375723" y="95362"/>
                    <a:pt x="329201" y="154718"/>
                  </a:cubicBezTo>
                  <a:cubicBezTo>
                    <a:pt x="282679" y="214074"/>
                    <a:pt x="281075" y="307118"/>
                    <a:pt x="261825" y="376099"/>
                  </a:cubicBezTo>
                  <a:cubicBezTo>
                    <a:pt x="242574" y="445080"/>
                    <a:pt x="236157" y="517269"/>
                    <a:pt x="213698" y="568604"/>
                  </a:cubicBezTo>
                  <a:cubicBezTo>
                    <a:pt x="191239" y="619939"/>
                    <a:pt x="162364" y="658440"/>
                    <a:pt x="127071" y="684107"/>
                  </a:cubicBezTo>
                  <a:cubicBezTo>
                    <a:pt x="91778" y="709774"/>
                    <a:pt x="-15704" y="730629"/>
                    <a:pt x="1942" y="722608"/>
                  </a:cubicBezTo>
                  <a:cubicBezTo>
                    <a:pt x="19588" y="714587"/>
                    <a:pt x="180010" y="687316"/>
                    <a:pt x="232949" y="635981"/>
                  </a:cubicBezTo>
                  <a:cubicBezTo>
                    <a:pt x="285888" y="584646"/>
                    <a:pt x="305138" y="486790"/>
                    <a:pt x="319576" y="414600"/>
                  </a:cubicBezTo>
                  <a:cubicBezTo>
                    <a:pt x="334014" y="342410"/>
                    <a:pt x="329201" y="268617"/>
                    <a:pt x="319576" y="202844"/>
                  </a:cubicBezTo>
                  <a:cubicBezTo>
                    <a:pt x="309951" y="137071"/>
                    <a:pt x="220116" y="50444"/>
                    <a:pt x="261825" y="19964"/>
                  </a:cubicBezTo>
                  <a:cubicBezTo>
                    <a:pt x="303534" y="-10516"/>
                    <a:pt x="529728" y="-2495"/>
                    <a:pt x="540957" y="199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C2E92F0E-03A6-4940-9B30-CB732D601F32}"/>
                </a:ext>
              </a:extLst>
            </p:cNvPr>
            <p:cNvSpPr/>
            <p:nvPr/>
          </p:nvSpPr>
          <p:spPr>
            <a:xfrm>
              <a:off x="3715338" y="9111328"/>
              <a:ext cx="544970" cy="427343"/>
            </a:xfrm>
            <a:custGeom>
              <a:avLst/>
              <a:gdLst>
                <a:gd name="connsiteX0" fmla="*/ 539028 w 544970"/>
                <a:gd name="connsiteY0" fmla="*/ 3796 h 427343"/>
                <a:gd name="connsiteX1" fmla="*/ 413900 w 544970"/>
                <a:gd name="connsiteY1" fmla="*/ 157800 h 427343"/>
                <a:gd name="connsiteX2" fmla="*/ 231020 w 544970"/>
                <a:gd name="connsiteY2" fmla="*/ 331055 h 427343"/>
                <a:gd name="connsiteX3" fmla="*/ 14 w 544970"/>
                <a:gd name="connsiteY3" fmla="*/ 427308 h 427343"/>
                <a:gd name="connsiteX4" fmla="*/ 221395 w 544970"/>
                <a:gd name="connsiteY4" fmla="*/ 321430 h 427343"/>
                <a:gd name="connsiteX5" fmla="*/ 539028 w 544970"/>
                <a:gd name="connsiteY5" fmla="*/ 3796 h 427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4970" h="427343">
                  <a:moveTo>
                    <a:pt x="539028" y="3796"/>
                  </a:moveTo>
                  <a:cubicBezTo>
                    <a:pt x="571112" y="-23476"/>
                    <a:pt x="465235" y="103257"/>
                    <a:pt x="413900" y="157800"/>
                  </a:cubicBezTo>
                  <a:cubicBezTo>
                    <a:pt x="362565" y="212343"/>
                    <a:pt x="300001" y="286137"/>
                    <a:pt x="231020" y="331055"/>
                  </a:cubicBezTo>
                  <a:cubicBezTo>
                    <a:pt x="162039" y="375973"/>
                    <a:pt x="1618" y="428912"/>
                    <a:pt x="14" y="427308"/>
                  </a:cubicBezTo>
                  <a:cubicBezTo>
                    <a:pt x="-1590" y="425704"/>
                    <a:pt x="128351" y="396828"/>
                    <a:pt x="221395" y="321430"/>
                  </a:cubicBezTo>
                  <a:cubicBezTo>
                    <a:pt x="314439" y="246032"/>
                    <a:pt x="506944" y="31068"/>
                    <a:pt x="539028" y="37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4D67438C-53B8-42E1-A3DB-2FB71BDD35AE}"/>
                </a:ext>
              </a:extLst>
            </p:cNvPr>
            <p:cNvSpPr/>
            <p:nvPr/>
          </p:nvSpPr>
          <p:spPr>
            <a:xfrm>
              <a:off x="4418941" y="8657629"/>
              <a:ext cx="385315" cy="950677"/>
            </a:xfrm>
            <a:custGeom>
              <a:avLst/>
              <a:gdLst>
                <a:gd name="connsiteX0" fmla="*/ 239686 w 385315"/>
                <a:gd name="connsiteY0" fmla="*/ 5108 h 950677"/>
                <a:gd name="connsiteX1" fmla="*/ 47181 w 385315"/>
                <a:gd name="connsiteY1" fmla="*/ 332367 h 950677"/>
                <a:gd name="connsiteX2" fmla="*/ 27931 w 385315"/>
                <a:gd name="connsiteY2" fmla="*/ 659626 h 950677"/>
                <a:gd name="connsiteX3" fmla="*/ 384065 w 385315"/>
                <a:gd name="connsiteY3" fmla="*/ 948384 h 950677"/>
                <a:gd name="connsiteX4" fmla="*/ 143434 w 385315"/>
                <a:gd name="connsiteY4" fmla="*/ 784754 h 950677"/>
                <a:gd name="connsiteX5" fmla="*/ 76057 w 385315"/>
                <a:gd name="connsiteY5" fmla="*/ 601874 h 950677"/>
                <a:gd name="connsiteX6" fmla="*/ 239686 w 385315"/>
                <a:gd name="connsiteY6" fmla="*/ 5108 h 95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315" h="950677">
                  <a:moveTo>
                    <a:pt x="239686" y="5108"/>
                  </a:moveTo>
                  <a:cubicBezTo>
                    <a:pt x="234873" y="-39810"/>
                    <a:pt x="82474" y="223281"/>
                    <a:pt x="47181" y="332367"/>
                  </a:cubicBezTo>
                  <a:cubicBezTo>
                    <a:pt x="11888" y="441453"/>
                    <a:pt x="-28216" y="556956"/>
                    <a:pt x="27931" y="659626"/>
                  </a:cubicBezTo>
                  <a:cubicBezTo>
                    <a:pt x="84078" y="762296"/>
                    <a:pt x="364815" y="927529"/>
                    <a:pt x="384065" y="948384"/>
                  </a:cubicBezTo>
                  <a:cubicBezTo>
                    <a:pt x="403315" y="969239"/>
                    <a:pt x="194769" y="842506"/>
                    <a:pt x="143434" y="784754"/>
                  </a:cubicBezTo>
                  <a:cubicBezTo>
                    <a:pt x="92099" y="727002"/>
                    <a:pt x="61619" y="730211"/>
                    <a:pt x="76057" y="601874"/>
                  </a:cubicBezTo>
                  <a:cubicBezTo>
                    <a:pt x="90495" y="473537"/>
                    <a:pt x="244499" y="50026"/>
                    <a:pt x="239686" y="51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F51142E6-7CE0-4300-B2C5-CD34658F46D4}"/>
                </a:ext>
              </a:extLst>
            </p:cNvPr>
            <p:cNvSpPr/>
            <p:nvPr/>
          </p:nvSpPr>
          <p:spPr>
            <a:xfrm>
              <a:off x="4201326" y="8445504"/>
              <a:ext cx="331789" cy="1144290"/>
            </a:xfrm>
            <a:custGeom>
              <a:avLst/>
              <a:gdLst>
                <a:gd name="connsiteX0" fmla="*/ 322548 w 331789"/>
                <a:gd name="connsiteY0" fmla="*/ 5477 h 1144290"/>
                <a:gd name="connsiteX1" fmla="*/ 24165 w 331789"/>
                <a:gd name="connsiteY1" fmla="*/ 515616 h 1144290"/>
                <a:gd name="connsiteX2" fmla="*/ 72291 w 331789"/>
                <a:gd name="connsiteY2" fmla="*/ 833250 h 1144290"/>
                <a:gd name="connsiteX3" fmla="*/ 274421 w 331789"/>
                <a:gd name="connsiteY3" fmla="*/ 1141258 h 1144290"/>
                <a:gd name="connsiteX4" fmla="*/ 24165 w 331789"/>
                <a:gd name="connsiteY4" fmla="*/ 977629 h 1144290"/>
                <a:gd name="connsiteX5" fmla="*/ 33790 w 331789"/>
                <a:gd name="connsiteY5" fmla="*/ 765873 h 1144290"/>
                <a:gd name="connsiteX6" fmla="*/ 235920 w 331789"/>
                <a:gd name="connsiteY6" fmla="*/ 274984 h 1144290"/>
                <a:gd name="connsiteX7" fmla="*/ 322548 w 331789"/>
                <a:gd name="connsiteY7" fmla="*/ 5477 h 114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1789" h="1144290">
                  <a:moveTo>
                    <a:pt x="322548" y="5477"/>
                  </a:moveTo>
                  <a:cubicBezTo>
                    <a:pt x="287256" y="45582"/>
                    <a:pt x="65874" y="377654"/>
                    <a:pt x="24165" y="515616"/>
                  </a:cubicBezTo>
                  <a:cubicBezTo>
                    <a:pt x="-17544" y="653578"/>
                    <a:pt x="30582" y="728976"/>
                    <a:pt x="72291" y="833250"/>
                  </a:cubicBezTo>
                  <a:cubicBezTo>
                    <a:pt x="114000" y="937524"/>
                    <a:pt x="282442" y="1117195"/>
                    <a:pt x="274421" y="1141258"/>
                  </a:cubicBezTo>
                  <a:cubicBezTo>
                    <a:pt x="266400" y="1165321"/>
                    <a:pt x="64270" y="1040193"/>
                    <a:pt x="24165" y="977629"/>
                  </a:cubicBezTo>
                  <a:cubicBezTo>
                    <a:pt x="-15940" y="915065"/>
                    <a:pt x="-1503" y="882981"/>
                    <a:pt x="33790" y="765873"/>
                  </a:cubicBezTo>
                  <a:cubicBezTo>
                    <a:pt x="69082" y="648766"/>
                    <a:pt x="187794" y="395300"/>
                    <a:pt x="235920" y="274984"/>
                  </a:cubicBezTo>
                  <a:cubicBezTo>
                    <a:pt x="284046" y="154668"/>
                    <a:pt x="357840" y="-34628"/>
                    <a:pt x="322548" y="54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B9526372-A8F6-48BC-92C2-6C8AE3B5AD5E}"/>
                </a:ext>
              </a:extLst>
            </p:cNvPr>
            <p:cNvSpPr/>
            <p:nvPr/>
          </p:nvSpPr>
          <p:spPr>
            <a:xfrm>
              <a:off x="3474586" y="8793741"/>
              <a:ext cx="915568" cy="807093"/>
            </a:xfrm>
            <a:custGeom>
              <a:avLst/>
              <a:gdLst>
                <a:gd name="connsiteX0" fmla="*/ 914534 w 915568"/>
                <a:gd name="connsiteY0" fmla="*/ 4819 h 807093"/>
                <a:gd name="connsiteX1" fmla="*/ 370974 w 915568"/>
                <a:gd name="connsiteY1" fmla="*/ 319779 h 807093"/>
                <a:gd name="connsiteX2" fmla="*/ 20454 w 915568"/>
                <a:gd name="connsiteY2" fmla="*/ 782059 h 807093"/>
                <a:gd name="connsiteX3" fmla="*/ 61094 w 915568"/>
                <a:gd name="connsiteY3" fmla="*/ 726179 h 807093"/>
                <a:gd name="connsiteX4" fmla="*/ 223654 w 915568"/>
                <a:gd name="connsiteY4" fmla="*/ 563619 h 807093"/>
                <a:gd name="connsiteX5" fmla="*/ 914534 w 915568"/>
                <a:gd name="connsiteY5" fmla="*/ 4819 h 807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568" h="807093">
                  <a:moveTo>
                    <a:pt x="914534" y="4819"/>
                  </a:moveTo>
                  <a:cubicBezTo>
                    <a:pt x="939087" y="-35821"/>
                    <a:pt x="519987" y="190239"/>
                    <a:pt x="370974" y="319779"/>
                  </a:cubicBezTo>
                  <a:cubicBezTo>
                    <a:pt x="221961" y="449319"/>
                    <a:pt x="72101" y="714326"/>
                    <a:pt x="20454" y="782059"/>
                  </a:cubicBezTo>
                  <a:cubicBezTo>
                    <a:pt x="-31193" y="849792"/>
                    <a:pt x="27227" y="762586"/>
                    <a:pt x="61094" y="726179"/>
                  </a:cubicBezTo>
                  <a:cubicBezTo>
                    <a:pt x="94961" y="689772"/>
                    <a:pt x="86494" y="682999"/>
                    <a:pt x="223654" y="563619"/>
                  </a:cubicBezTo>
                  <a:cubicBezTo>
                    <a:pt x="360814" y="444239"/>
                    <a:pt x="889981" y="45459"/>
                    <a:pt x="914534" y="481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6F0413C6-B814-48C8-9B56-BAB5EF7CF933}"/>
                </a:ext>
              </a:extLst>
            </p:cNvPr>
            <p:cNvSpPr/>
            <p:nvPr/>
          </p:nvSpPr>
          <p:spPr>
            <a:xfrm>
              <a:off x="3780430" y="8152494"/>
              <a:ext cx="614633" cy="385301"/>
            </a:xfrm>
            <a:custGeom>
              <a:avLst/>
              <a:gdLst>
                <a:gd name="connsiteX0" fmla="*/ 613770 w 614633"/>
                <a:gd name="connsiteY0" fmla="*/ 381906 h 385301"/>
                <a:gd name="connsiteX1" fmla="*/ 242930 w 614633"/>
                <a:gd name="connsiteY1" fmla="*/ 300626 h 385301"/>
                <a:gd name="connsiteX2" fmla="*/ 4170 w 614633"/>
                <a:gd name="connsiteY2" fmla="*/ 906 h 385301"/>
                <a:gd name="connsiteX3" fmla="*/ 131170 w 614633"/>
                <a:gd name="connsiteY3" fmla="*/ 214266 h 385301"/>
                <a:gd name="connsiteX4" fmla="*/ 613770 w 614633"/>
                <a:gd name="connsiteY4" fmla="*/ 381906 h 385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4633" h="385301">
                  <a:moveTo>
                    <a:pt x="613770" y="381906"/>
                  </a:moveTo>
                  <a:cubicBezTo>
                    <a:pt x="632397" y="396299"/>
                    <a:pt x="344530" y="364126"/>
                    <a:pt x="242930" y="300626"/>
                  </a:cubicBezTo>
                  <a:cubicBezTo>
                    <a:pt x="141330" y="237126"/>
                    <a:pt x="22797" y="15299"/>
                    <a:pt x="4170" y="906"/>
                  </a:cubicBezTo>
                  <a:cubicBezTo>
                    <a:pt x="-14457" y="-13487"/>
                    <a:pt x="29570" y="147379"/>
                    <a:pt x="131170" y="214266"/>
                  </a:cubicBezTo>
                  <a:cubicBezTo>
                    <a:pt x="232770" y="281153"/>
                    <a:pt x="595143" y="367513"/>
                    <a:pt x="613770" y="381906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A574555F-CB2F-4955-AB59-79A8D7699D0B}"/>
                </a:ext>
              </a:extLst>
            </p:cNvPr>
            <p:cNvSpPr/>
            <p:nvPr/>
          </p:nvSpPr>
          <p:spPr>
            <a:xfrm>
              <a:off x="3845558" y="9032022"/>
              <a:ext cx="372118" cy="629332"/>
            </a:xfrm>
            <a:custGeom>
              <a:avLst/>
              <a:gdLst>
                <a:gd name="connsiteX0" fmla="*/ 370842 w 372118"/>
                <a:gd name="connsiteY0" fmla="*/ 218 h 629332"/>
                <a:gd name="connsiteX1" fmla="*/ 30482 w 372118"/>
                <a:gd name="connsiteY1" fmla="*/ 355818 h 629332"/>
                <a:gd name="connsiteX2" fmla="*/ 15242 w 372118"/>
                <a:gd name="connsiteY2" fmla="*/ 619978 h 629332"/>
                <a:gd name="connsiteX3" fmla="*/ 20322 w 372118"/>
                <a:gd name="connsiteY3" fmla="*/ 559018 h 629332"/>
                <a:gd name="connsiteX4" fmla="*/ 50802 w 372118"/>
                <a:gd name="connsiteY4" fmla="*/ 452338 h 629332"/>
                <a:gd name="connsiteX5" fmla="*/ 142242 w 372118"/>
                <a:gd name="connsiteY5" fmla="*/ 305018 h 629332"/>
                <a:gd name="connsiteX6" fmla="*/ 370842 w 372118"/>
                <a:gd name="connsiteY6" fmla="*/ 218 h 62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118" h="629332">
                  <a:moveTo>
                    <a:pt x="370842" y="218"/>
                  </a:moveTo>
                  <a:cubicBezTo>
                    <a:pt x="352215" y="8685"/>
                    <a:pt x="89749" y="252525"/>
                    <a:pt x="30482" y="355818"/>
                  </a:cubicBezTo>
                  <a:cubicBezTo>
                    <a:pt x="-28785" y="459111"/>
                    <a:pt x="16935" y="586111"/>
                    <a:pt x="15242" y="619978"/>
                  </a:cubicBezTo>
                  <a:cubicBezTo>
                    <a:pt x="13549" y="653845"/>
                    <a:pt x="14395" y="586958"/>
                    <a:pt x="20322" y="559018"/>
                  </a:cubicBezTo>
                  <a:cubicBezTo>
                    <a:pt x="26249" y="531078"/>
                    <a:pt x="30482" y="494671"/>
                    <a:pt x="50802" y="452338"/>
                  </a:cubicBezTo>
                  <a:cubicBezTo>
                    <a:pt x="71122" y="410005"/>
                    <a:pt x="85515" y="378678"/>
                    <a:pt x="142242" y="305018"/>
                  </a:cubicBezTo>
                  <a:cubicBezTo>
                    <a:pt x="198969" y="231358"/>
                    <a:pt x="389469" y="-8249"/>
                    <a:pt x="370842" y="21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F8FC57F9-CC2C-40C9-B7DB-2E2BDECAFC24}"/>
                </a:ext>
              </a:extLst>
            </p:cNvPr>
            <p:cNvSpPr/>
            <p:nvPr/>
          </p:nvSpPr>
          <p:spPr>
            <a:xfrm>
              <a:off x="4846215" y="8839856"/>
              <a:ext cx="413480" cy="756273"/>
            </a:xfrm>
            <a:custGeom>
              <a:avLst/>
              <a:gdLst>
                <a:gd name="connsiteX0" fmla="*/ 105 w 413480"/>
                <a:gd name="connsiteY0" fmla="*/ 4424 h 756273"/>
                <a:gd name="connsiteX1" fmla="*/ 264265 w 413480"/>
                <a:gd name="connsiteY1" fmla="*/ 634344 h 756273"/>
                <a:gd name="connsiteX2" fmla="*/ 411585 w 413480"/>
                <a:gd name="connsiteY2" fmla="*/ 756264 h 756273"/>
                <a:gd name="connsiteX3" fmla="*/ 340465 w 413480"/>
                <a:gd name="connsiteY3" fmla="*/ 639424 h 756273"/>
                <a:gd name="connsiteX4" fmla="*/ 233785 w 413480"/>
                <a:gd name="connsiteY4" fmla="*/ 370184 h 756273"/>
                <a:gd name="connsiteX5" fmla="*/ 105 w 413480"/>
                <a:gd name="connsiteY5" fmla="*/ 4424 h 75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3480" h="756273">
                  <a:moveTo>
                    <a:pt x="105" y="4424"/>
                  </a:moveTo>
                  <a:cubicBezTo>
                    <a:pt x="5185" y="48451"/>
                    <a:pt x="195685" y="509037"/>
                    <a:pt x="264265" y="634344"/>
                  </a:cubicBezTo>
                  <a:cubicBezTo>
                    <a:pt x="332845" y="759651"/>
                    <a:pt x="398885" y="755417"/>
                    <a:pt x="411585" y="756264"/>
                  </a:cubicBezTo>
                  <a:cubicBezTo>
                    <a:pt x="424285" y="757111"/>
                    <a:pt x="370098" y="703771"/>
                    <a:pt x="340465" y="639424"/>
                  </a:cubicBezTo>
                  <a:cubicBezTo>
                    <a:pt x="310832" y="575077"/>
                    <a:pt x="293052" y="483637"/>
                    <a:pt x="233785" y="370184"/>
                  </a:cubicBezTo>
                  <a:cubicBezTo>
                    <a:pt x="174518" y="256731"/>
                    <a:pt x="-4975" y="-39603"/>
                    <a:pt x="105" y="44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DF7B43B5-CA7E-4911-A3A6-FB19383C06F5}"/>
                </a:ext>
              </a:extLst>
            </p:cNvPr>
            <p:cNvSpPr/>
            <p:nvPr/>
          </p:nvSpPr>
          <p:spPr>
            <a:xfrm>
              <a:off x="8177642" y="7980267"/>
              <a:ext cx="113416" cy="1111097"/>
            </a:xfrm>
            <a:custGeom>
              <a:avLst/>
              <a:gdLst>
                <a:gd name="connsiteX0" fmla="*/ 112918 w 113416"/>
                <a:gd name="connsiteY0" fmla="*/ 413 h 1111097"/>
                <a:gd name="connsiteX1" fmla="*/ 46878 w 113416"/>
                <a:gd name="connsiteY1" fmla="*/ 406813 h 1111097"/>
                <a:gd name="connsiteX2" fmla="*/ 62118 w 113416"/>
                <a:gd name="connsiteY2" fmla="*/ 803053 h 1111097"/>
                <a:gd name="connsiteX3" fmla="*/ 107838 w 113416"/>
                <a:gd name="connsiteY3" fmla="*/ 1031653 h 1111097"/>
                <a:gd name="connsiteX4" fmla="*/ 102758 w 113416"/>
                <a:gd name="connsiteY4" fmla="*/ 1107853 h 1111097"/>
                <a:gd name="connsiteX5" fmla="*/ 72278 w 113416"/>
                <a:gd name="connsiteY5" fmla="*/ 940213 h 1111097"/>
                <a:gd name="connsiteX6" fmla="*/ 16398 w 113416"/>
                <a:gd name="connsiteY6" fmla="*/ 604933 h 1111097"/>
                <a:gd name="connsiteX7" fmla="*/ 6238 w 113416"/>
                <a:gd name="connsiteY7" fmla="*/ 335693 h 1111097"/>
                <a:gd name="connsiteX8" fmla="*/ 112918 w 113416"/>
                <a:gd name="connsiteY8" fmla="*/ 413 h 1111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416" h="1111097">
                  <a:moveTo>
                    <a:pt x="112918" y="413"/>
                  </a:moveTo>
                  <a:cubicBezTo>
                    <a:pt x="119691" y="12266"/>
                    <a:pt x="55345" y="273040"/>
                    <a:pt x="46878" y="406813"/>
                  </a:cubicBezTo>
                  <a:cubicBezTo>
                    <a:pt x="38411" y="540586"/>
                    <a:pt x="51958" y="698913"/>
                    <a:pt x="62118" y="803053"/>
                  </a:cubicBezTo>
                  <a:cubicBezTo>
                    <a:pt x="72278" y="907193"/>
                    <a:pt x="101065" y="980853"/>
                    <a:pt x="107838" y="1031653"/>
                  </a:cubicBezTo>
                  <a:cubicBezTo>
                    <a:pt x="114611" y="1082453"/>
                    <a:pt x="108685" y="1123093"/>
                    <a:pt x="102758" y="1107853"/>
                  </a:cubicBezTo>
                  <a:cubicBezTo>
                    <a:pt x="96831" y="1092613"/>
                    <a:pt x="86671" y="1024033"/>
                    <a:pt x="72278" y="940213"/>
                  </a:cubicBezTo>
                  <a:cubicBezTo>
                    <a:pt x="57885" y="856393"/>
                    <a:pt x="27405" y="705686"/>
                    <a:pt x="16398" y="604933"/>
                  </a:cubicBezTo>
                  <a:cubicBezTo>
                    <a:pt x="5391" y="504180"/>
                    <a:pt x="-8155" y="436446"/>
                    <a:pt x="6238" y="335693"/>
                  </a:cubicBezTo>
                  <a:cubicBezTo>
                    <a:pt x="20631" y="234940"/>
                    <a:pt x="106145" y="-11440"/>
                    <a:pt x="112918" y="4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74A6617E-8D2D-4054-AD41-8624347D41A2}"/>
                </a:ext>
              </a:extLst>
            </p:cNvPr>
            <p:cNvSpPr/>
            <p:nvPr/>
          </p:nvSpPr>
          <p:spPr>
            <a:xfrm>
              <a:off x="6749081" y="8663144"/>
              <a:ext cx="1333200" cy="952931"/>
            </a:xfrm>
            <a:custGeom>
              <a:avLst/>
              <a:gdLst>
                <a:gd name="connsiteX0" fmla="*/ 1333199 w 1333200"/>
                <a:gd name="connsiteY0" fmla="*/ 3336 h 952931"/>
                <a:gd name="connsiteX1" fmla="*/ 855679 w 1333200"/>
                <a:gd name="connsiteY1" fmla="*/ 511336 h 952931"/>
                <a:gd name="connsiteX2" fmla="*/ 17479 w 1333200"/>
                <a:gd name="connsiteY2" fmla="*/ 938056 h 952931"/>
                <a:gd name="connsiteX3" fmla="*/ 312119 w 1333200"/>
                <a:gd name="connsiteY3" fmla="*/ 826296 h 952931"/>
                <a:gd name="connsiteX4" fmla="*/ 611839 w 1333200"/>
                <a:gd name="connsiteY4" fmla="*/ 541816 h 952931"/>
                <a:gd name="connsiteX5" fmla="*/ 860759 w 1333200"/>
                <a:gd name="connsiteY5" fmla="*/ 303056 h 952931"/>
                <a:gd name="connsiteX6" fmla="*/ 1333199 w 1333200"/>
                <a:gd name="connsiteY6" fmla="*/ 3336 h 95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200" h="952931">
                  <a:moveTo>
                    <a:pt x="1333199" y="3336"/>
                  </a:moveTo>
                  <a:cubicBezTo>
                    <a:pt x="1332352" y="38049"/>
                    <a:pt x="1074966" y="355549"/>
                    <a:pt x="855679" y="511336"/>
                  </a:cubicBezTo>
                  <a:cubicBezTo>
                    <a:pt x="636392" y="667123"/>
                    <a:pt x="108072" y="885563"/>
                    <a:pt x="17479" y="938056"/>
                  </a:cubicBezTo>
                  <a:cubicBezTo>
                    <a:pt x="-73114" y="990549"/>
                    <a:pt x="213059" y="892336"/>
                    <a:pt x="312119" y="826296"/>
                  </a:cubicBezTo>
                  <a:cubicBezTo>
                    <a:pt x="411179" y="760256"/>
                    <a:pt x="611839" y="541816"/>
                    <a:pt x="611839" y="541816"/>
                  </a:cubicBezTo>
                  <a:cubicBezTo>
                    <a:pt x="703279" y="454609"/>
                    <a:pt x="746459" y="391956"/>
                    <a:pt x="860759" y="303056"/>
                  </a:cubicBezTo>
                  <a:cubicBezTo>
                    <a:pt x="975059" y="214156"/>
                    <a:pt x="1334046" y="-31377"/>
                    <a:pt x="1333199" y="3336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A2C2F71E-5528-443E-BCA4-3C1DE0657EC1}"/>
                </a:ext>
              </a:extLst>
            </p:cNvPr>
            <p:cNvSpPr/>
            <p:nvPr/>
          </p:nvSpPr>
          <p:spPr>
            <a:xfrm>
              <a:off x="7386643" y="8976225"/>
              <a:ext cx="640555" cy="590029"/>
            </a:xfrm>
            <a:custGeom>
              <a:avLst/>
              <a:gdLst>
                <a:gd name="connsiteX0" fmla="*/ 639757 w 640555"/>
                <a:gd name="connsiteY0" fmla="*/ 135 h 590029"/>
                <a:gd name="connsiteX1" fmla="*/ 406077 w 640555"/>
                <a:gd name="connsiteY1" fmla="*/ 340495 h 590029"/>
                <a:gd name="connsiteX2" fmla="*/ 9837 w 640555"/>
                <a:gd name="connsiteY2" fmla="*/ 584335 h 590029"/>
                <a:gd name="connsiteX3" fmla="*/ 111437 w 640555"/>
                <a:gd name="connsiteY3" fmla="*/ 518295 h 590029"/>
                <a:gd name="connsiteX4" fmla="*/ 329877 w 640555"/>
                <a:gd name="connsiteY4" fmla="*/ 381135 h 590029"/>
                <a:gd name="connsiteX5" fmla="*/ 639757 w 640555"/>
                <a:gd name="connsiteY5" fmla="*/ 135 h 5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0555" h="590029">
                  <a:moveTo>
                    <a:pt x="639757" y="135"/>
                  </a:moveTo>
                  <a:cubicBezTo>
                    <a:pt x="652457" y="-6638"/>
                    <a:pt x="511064" y="243128"/>
                    <a:pt x="406077" y="340495"/>
                  </a:cubicBezTo>
                  <a:cubicBezTo>
                    <a:pt x="301090" y="437862"/>
                    <a:pt x="58944" y="554702"/>
                    <a:pt x="9837" y="584335"/>
                  </a:cubicBezTo>
                  <a:cubicBezTo>
                    <a:pt x="-39270" y="613968"/>
                    <a:pt x="111437" y="518295"/>
                    <a:pt x="111437" y="518295"/>
                  </a:cubicBezTo>
                  <a:cubicBezTo>
                    <a:pt x="164777" y="484428"/>
                    <a:pt x="245210" y="464108"/>
                    <a:pt x="329877" y="381135"/>
                  </a:cubicBezTo>
                  <a:cubicBezTo>
                    <a:pt x="414544" y="298162"/>
                    <a:pt x="627057" y="6908"/>
                    <a:pt x="639757" y="1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E5924937-F5F6-440A-8C75-F47B75A35AD1}"/>
                </a:ext>
              </a:extLst>
            </p:cNvPr>
            <p:cNvSpPr/>
            <p:nvPr/>
          </p:nvSpPr>
          <p:spPr>
            <a:xfrm>
              <a:off x="8212062" y="8354856"/>
              <a:ext cx="815287" cy="697456"/>
            </a:xfrm>
            <a:custGeom>
              <a:avLst/>
              <a:gdLst>
                <a:gd name="connsiteX0" fmla="*/ 3251 w 815287"/>
                <a:gd name="connsiteY0" fmla="*/ 176369 h 697456"/>
                <a:gd name="connsiteX1" fmla="*/ 96913 w 815287"/>
                <a:gd name="connsiteY1" fmla="*/ 98582 h 697456"/>
                <a:gd name="connsiteX2" fmla="*/ 215976 w 815287"/>
                <a:gd name="connsiteY2" fmla="*/ 16032 h 697456"/>
                <a:gd name="connsiteX3" fmla="*/ 271538 w 815287"/>
                <a:gd name="connsiteY3" fmla="*/ 22382 h 697456"/>
                <a:gd name="connsiteX4" fmla="*/ 473151 w 815287"/>
                <a:gd name="connsiteY4" fmla="*/ 122394 h 697456"/>
                <a:gd name="connsiteX5" fmla="*/ 776363 w 815287"/>
                <a:gd name="connsiteY5" fmla="*/ 317657 h 697456"/>
                <a:gd name="connsiteX6" fmla="*/ 811288 w 815287"/>
                <a:gd name="connsiteY6" fmla="*/ 350994 h 697456"/>
                <a:gd name="connsiteX7" fmla="*/ 806526 w 815287"/>
                <a:gd name="connsiteY7" fmla="*/ 357344 h 697456"/>
                <a:gd name="connsiteX8" fmla="*/ 806526 w 815287"/>
                <a:gd name="connsiteY8" fmla="*/ 414494 h 697456"/>
                <a:gd name="connsiteX9" fmla="*/ 763663 w 815287"/>
                <a:gd name="connsiteY9" fmla="*/ 417669 h 697456"/>
                <a:gd name="connsiteX10" fmla="*/ 636663 w 815287"/>
                <a:gd name="connsiteY10" fmla="*/ 451007 h 697456"/>
                <a:gd name="connsiteX11" fmla="*/ 474738 w 815287"/>
                <a:gd name="connsiteY11" fmla="*/ 563719 h 697456"/>
                <a:gd name="connsiteX12" fmla="*/ 330276 w 815287"/>
                <a:gd name="connsiteY12" fmla="*/ 692307 h 697456"/>
                <a:gd name="connsiteX13" fmla="*/ 374726 w 815287"/>
                <a:gd name="connsiteY13" fmla="*/ 647857 h 697456"/>
                <a:gd name="connsiteX14" fmla="*/ 770013 w 815287"/>
                <a:gd name="connsiteY14" fmla="*/ 428782 h 697456"/>
                <a:gd name="connsiteX15" fmla="*/ 801763 w 815287"/>
                <a:gd name="connsiteY15" fmla="*/ 349407 h 697456"/>
                <a:gd name="connsiteX16" fmla="*/ 763663 w 815287"/>
                <a:gd name="connsiteY16" fmla="*/ 284319 h 697456"/>
                <a:gd name="connsiteX17" fmla="*/ 306463 w 815287"/>
                <a:gd name="connsiteY17" fmla="*/ 23969 h 697456"/>
                <a:gd name="connsiteX18" fmla="*/ 287413 w 815287"/>
                <a:gd name="connsiteY18" fmla="*/ 9682 h 697456"/>
                <a:gd name="connsiteX19" fmla="*/ 263601 w 815287"/>
                <a:gd name="connsiteY19" fmla="*/ 6507 h 697456"/>
                <a:gd name="connsiteX20" fmla="*/ 217563 w 815287"/>
                <a:gd name="connsiteY20" fmla="*/ 33494 h 697456"/>
                <a:gd name="connsiteX21" fmla="*/ 3251 w 815287"/>
                <a:gd name="connsiteY21" fmla="*/ 176369 h 69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15287" h="697456">
                  <a:moveTo>
                    <a:pt x="3251" y="176369"/>
                  </a:moveTo>
                  <a:cubicBezTo>
                    <a:pt x="-16857" y="187217"/>
                    <a:pt x="61459" y="125305"/>
                    <a:pt x="96913" y="98582"/>
                  </a:cubicBezTo>
                  <a:cubicBezTo>
                    <a:pt x="132367" y="71859"/>
                    <a:pt x="186872" y="28732"/>
                    <a:pt x="215976" y="16032"/>
                  </a:cubicBezTo>
                  <a:cubicBezTo>
                    <a:pt x="245080" y="3332"/>
                    <a:pt x="228675" y="4655"/>
                    <a:pt x="271538" y="22382"/>
                  </a:cubicBezTo>
                  <a:cubicBezTo>
                    <a:pt x="314401" y="40109"/>
                    <a:pt x="389014" y="73181"/>
                    <a:pt x="473151" y="122394"/>
                  </a:cubicBezTo>
                  <a:cubicBezTo>
                    <a:pt x="557289" y="171606"/>
                    <a:pt x="720007" y="279557"/>
                    <a:pt x="776363" y="317657"/>
                  </a:cubicBezTo>
                  <a:cubicBezTo>
                    <a:pt x="832719" y="355757"/>
                    <a:pt x="811288" y="350994"/>
                    <a:pt x="811288" y="350994"/>
                  </a:cubicBezTo>
                  <a:cubicBezTo>
                    <a:pt x="816315" y="357609"/>
                    <a:pt x="807320" y="346761"/>
                    <a:pt x="806526" y="357344"/>
                  </a:cubicBezTo>
                  <a:cubicBezTo>
                    <a:pt x="805732" y="367927"/>
                    <a:pt x="813670" y="404440"/>
                    <a:pt x="806526" y="414494"/>
                  </a:cubicBezTo>
                  <a:cubicBezTo>
                    <a:pt x="799382" y="424548"/>
                    <a:pt x="791973" y="411584"/>
                    <a:pt x="763663" y="417669"/>
                  </a:cubicBezTo>
                  <a:cubicBezTo>
                    <a:pt x="735353" y="423754"/>
                    <a:pt x="684817" y="426665"/>
                    <a:pt x="636663" y="451007"/>
                  </a:cubicBezTo>
                  <a:cubicBezTo>
                    <a:pt x="588509" y="475349"/>
                    <a:pt x="525803" y="523502"/>
                    <a:pt x="474738" y="563719"/>
                  </a:cubicBezTo>
                  <a:cubicBezTo>
                    <a:pt x="423674" y="603936"/>
                    <a:pt x="346945" y="678284"/>
                    <a:pt x="330276" y="692307"/>
                  </a:cubicBezTo>
                  <a:cubicBezTo>
                    <a:pt x="313607" y="706330"/>
                    <a:pt x="301436" y="691778"/>
                    <a:pt x="374726" y="647857"/>
                  </a:cubicBezTo>
                  <a:cubicBezTo>
                    <a:pt x="448016" y="603936"/>
                    <a:pt x="698840" y="478524"/>
                    <a:pt x="770013" y="428782"/>
                  </a:cubicBezTo>
                  <a:cubicBezTo>
                    <a:pt x="841186" y="379040"/>
                    <a:pt x="802821" y="373484"/>
                    <a:pt x="801763" y="349407"/>
                  </a:cubicBezTo>
                  <a:cubicBezTo>
                    <a:pt x="800705" y="325330"/>
                    <a:pt x="846213" y="338559"/>
                    <a:pt x="763663" y="284319"/>
                  </a:cubicBezTo>
                  <a:cubicBezTo>
                    <a:pt x="681113" y="230079"/>
                    <a:pt x="385838" y="69742"/>
                    <a:pt x="306463" y="23969"/>
                  </a:cubicBezTo>
                  <a:cubicBezTo>
                    <a:pt x="227088" y="-21804"/>
                    <a:pt x="294557" y="12592"/>
                    <a:pt x="287413" y="9682"/>
                  </a:cubicBezTo>
                  <a:cubicBezTo>
                    <a:pt x="280269" y="6772"/>
                    <a:pt x="275243" y="2538"/>
                    <a:pt x="263601" y="6507"/>
                  </a:cubicBezTo>
                  <a:cubicBezTo>
                    <a:pt x="251959" y="10476"/>
                    <a:pt x="258309" y="5713"/>
                    <a:pt x="217563" y="33494"/>
                  </a:cubicBezTo>
                  <a:cubicBezTo>
                    <a:pt x="176817" y="61275"/>
                    <a:pt x="23359" y="165521"/>
                    <a:pt x="3251" y="1763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11DFE890-86C2-4001-B85E-516EF6AA0A10}"/>
                </a:ext>
              </a:extLst>
            </p:cNvPr>
            <p:cNvSpPr/>
            <p:nvPr/>
          </p:nvSpPr>
          <p:spPr>
            <a:xfrm>
              <a:off x="8337529" y="8440253"/>
              <a:ext cx="623235" cy="472999"/>
            </a:xfrm>
            <a:custGeom>
              <a:avLst/>
              <a:gdLst>
                <a:gd name="connsiteX0" fmla="*/ 11134 w 623235"/>
                <a:gd name="connsiteY0" fmla="*/ 103672 h 472999"/>
                <a:gd name="connsiteX1" fmla="*/ 76221 w 623235"/>
                <a:gd name="connsiteY1" fmla="*/ 16360 h 472999"/>
                <a:gd name="connsiteX2" fmla="*/ 154009 w 623235"/>
                <a:gd name="connsiteY2" fmla="*/ 5247 h 472999"/>
                <a:gd name="connsiteX3" fmla="*/ 296884 w 623235"/>
                <a:gd name="connsiteY3" fmla="*/ 76685 h 472999"/>
                <a:gd name="connsiteX4" fmla="*/ 592159 w 623235"/>
                <a:gd name="connsiteY4" fmla="*/ 251310 h 472999"/>
                <a:gd name="connsiteX5" fmla="*/ 614384 w 623235"/>
                <a:gd name="connsiteY5" fmla="*/ 271947 h 472999"/>
                <a:gd name="connsiteX6" fmla="*/ 592159 w 623235"/>
                <a:gd name="connsiteY6" fmla="*/ 278297 h 472999"/>
                <a:gd name="connsiteX7" fmla="*/ 466746 w 623235"/>
                <a:gd name="connsiteY7" fmla="*/ 313222 h 472999"/>
                <a:gd name="connsiteX8" fmla="*/ 369909 w 623235"/>
                <a:gd name="connsiteY8" fmla="*/ 357672 h 472999"/>
                <a:gd name="connsiteX9" fmla="*/ 295296 w 623235"/>
                <a:gd name="connsiteY9" fmla="*/ 392597 h 472999"/>
                <a:gd name="connsiteX10" fmla="*/ 223859 w 623235"/>
                <a:gd name="connsiteY10" fmla="*/ 411647 h 472999"/>
                <a:gd name="connsiteX11" fmla="*/ 176234 w 623235"/>
                <a:gd name="connsiteY11" fmla="*/ 438635 h 472999"/>
                <a:gd name="connsiteX12" fmla="*/ 144484 w 623235"/>
                <a:gd name="connsiteY12" fmla="*/ 451335 h 472999"/>
                <a:gd name="connsiteX13" fmla="*/ 21 w 623235"/>
                <a:gd name="connsiteY13" fmla="*/ 470385 h 472999"/>
                <a:gd name="connsiteX14" fmla="*/ 155596 w 623235"/>
                <a:gd name="connsiteY14" fmla="*/ 460860 h 472999"/>
                <a:gd name="connsiteX15" fmla="*/ 393721 w 623235"/>
                <a:gd name="connsiteY15" fmla="*/ 362435 h 472999"/>
                <a:gd name="connsiteX16" fmla="*/ 584221 w 623235"/>
                <a:gd name="connsiteY16" fmla="*/ 262422 h 472999"/>
                <a:gd name="connsiteX17" fmla="*/ 515959 w 623235"/>
                <a:gd name="connsiteY17" fmla="*/ 225910 h 472999"/>
                <a:gd name="connsiteX18" fmla="*/ 252434 w 623235"/>
                <a:gd name="connsiteY18" fmla="*/ 68747 h 472999"/>
                <a:gd name="connsiteX19" fmla="*/ 174646 w 623235"/>
                <a:gd name="connsiteY19" fmla="*/ 25885 h 472999"/>
                <a:gd name="connsiteX20" fmla="*/ 146071 w 623235"/>
                <a:gd name="connsiteY20" fmla="*/ 17947 h 472999"/>
                <a:gd name="connsiteX21" fmla="*/ 71459 w 623235"/>
                <a:gd name="connsiteY21" fmla="*/ 49697 h 472999"/>
                <a:gd name="connsiteX22" fmla="*/ 11134 w 623235"/>
                <a:gd name="connsiteY22" fmla="*/ 103672 h 47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23235" h="472999">
                  <a:moveTo>
                    <a:pt x="11134" y="103672"/>
                  </a:moveTo>
                  <a:cubicBezTo>
                    <a:pt x="11928" y="98116"/>
                    <a:pt x="52409" y="32764"/>
                    <a:pt x="76221" y="16360"/>
                  </a:cubicBezTo>
                  <a:cubicBezTo>
                    <a:pt x="100033" y="-44"/>
                    <a:pt x="117232" y="-4807"/>
                    <a:pt x="154009" y="5247"/>
                  </a:cubicBezTo>
                  <a:cubicBezTo>
                    <a:pt x="190786" y="15301"/>
                    <a:pt x="223859" y="35674"/>
                    <a:pt x="296884" y="76685"/>
                  </a:cubicBezTo>
                  <a:cubicBezTo>
                    <a:pt x="369909" y="117696"/>
                    <a:pt x="539242" y="218766"/>
                    <a:pt x="592159" y="251310"/>
                  </a:cubicBezTo>
                  <a:cubicBezTo>
                    <a:pt x="645076" y="283854"/>
                    <a:pt x="614384" y="267449"/>
                    <a:pt x="614384" y="271947"/>
                  </a:cubicBezTo>
                  <a:cubicBezTo>
                    <a:pt x="614384" y="276445"/>
                    <a:pt x="592159" y="278297"/>
                    <a:pt x="592159" y="278297"/>
                  </a:cubicBezTo>
                  <a:cubicBezTo>
                    <a:pt x="567553" y="285176"/>
                    <a:pt x="503788" y="299993"/>
                    <a:pt x="466746" y="313222"/>
                  </a:cubicBezTo>
                  <a:cubicBezTo>
                    <a:pt x="429704" y="326451"/>
                    <a:pt x="369909" y="357672"/>
                    <a:pt x="369909" y="357672"/>
                  </a:cubicBezTo>
                  <a:cubicBezTo>
                    <a:pt x="341334" y="370901"/>
                    <a:pt x="319638" y="383601"/>
                    <a:pt x="295296" y="392597"/>
                  </a:cubicBezTo>
                  <a:cubicBezTo>
                    <a:pt x="270954" y="401593"/>
                    <a:pt x="243703" y="403974"/>
                    <a:pt x="223859" y="411647"/>
                  </a:cubicBezTo>
                  <a:cubicBezTo>
                    <a:pt x="204015" y="419320"/>
                    <a:pt x="189463" y="432020"/>
                    <a:pt x="176234" y="438635"/>
                  </a:cubicBezTo>
                  <a:cubicBezTo>
                    <a:pt x="163005" y="445250"/>
                    <a:pt x="173853" y="446043"/>
                    <a:pt x="144484" y="451335"/>
                  </a:cubicBezTo>
                  <a:cubicBezTo>
                    <a:pt x="115115" y="456627"/>
                    <a:pt x="-1831" y="468798"/>
                    <a:pt x="21" y="470385"/>
                  </a:cubicBezTo>
                  <a:cubicBezTo>
                    <a:pt x="1873" y="471972"/>
                    <a:pt x="89979" y="478852"/>
                    <a:pt x="155596" y="460860"/>
                  </a:cubicBezTo>
                  <a:cubicBezTo>
                    <a:pt x="221213" y="442868"/>
                    <a:pt x="322284" y="395508"/>
                    <a:pt x="393721" y="362435"/>
                  </a:cubicBezTo>
                  <a:cubicBezTo>
                    <a:pt x="465158" y="329362"/>
                    <a:pt x="563848" y="285176"/>
                    <a:pt x="584221" y="262422"/>
                  </a:cubicBezTo>
                  <a:cubicBezTo>
                    <a:pt x="604594" y="239668"/>
                    <a:pt x="571257" y="258189"/>
                    <a:pt x="515959" y="225910"/>
                  </a:cubicBezTo>
                  <a:cubicBezTo>
                    <a:pt x="460661" y="193631"/>
                    <a:pt x="309320" y="102084"/>
                    <a:pt x="252434" y="68747"/>
                  </a:cubicBezTo>
                  <a:cubicBezTo>
                    <a:pt x="195549" y="35409"/>
                    <a:pt x="192373" y="34352"/>
                    <a:pt x="174646" y="25885"/>
                  </a:cubicBezTo>
                  <a:cubicBezTo>
                    <a:pt x="156919" y="17418"/>
                    <a:pt x="163269" y="13978"/>
                    <a:pt x="146071" y="17947"/>
                  </a:cubicBezTo>
                  <a:cubicBezTo>
                    <a:pt x="128873" y="21916"/>
                    <a:pt x="95007" y="37791"/>
                    <a:pt x="71459" y="49697"/>
                  </a:cubicBezTo>
                  <a:cubicBezTo>
                    <a:pt x="47911" y="61603"/>
                    <a:pt x="10340" y="109228"/>
                    <a:pt x="11134" y="1036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A33AE7EA-033A-49ED-B38E-AB28A0E2AFBC}"/>
                </a:ext>
              </a:extLst>
            </p:cNvPr>
            <p:cNvSpPr/>
            <p:nvPr/>
          </p:nvSpPr>
          <p:spPr>
            <a:xfrm>
              <a:off x="8257506" y="8570319"/>
              <a:ext cx="120705" cy="398508"/>
            </a:xfrm>
            <a:custGeom>
              <a:avLst/>
              <a:gdLst>
                <a:gd name="connsiteX0" fmla="*/ 120261 w 120705"/>
                <a:gd name="connsiteY0" fmla="*/ 64 h 398508"/>
                <a:gd name="connsiteX1" fmla="*/ 48294 w 120705"/>
                <a:gd name="connsiteY1" fmla="*/ 91081 h 398508"/>
                <a:gd name="connsiteX2" fmla="*/ 31361 w 120705"/>
                <a:gd name="connsiteY2" fmla="*/ 160931 h 398508"/>
                <a:gd name="connsiteX3" fmla="*/ 33477 w 120705"/>
                <a:gd name="connsiteY3" fmla="*/ 258298 h 398508"/>
                <a:gd name="connsiteX4" fmla="*/ 33477 w 120705"/>
                <a:gd name="connsiteY4" fmla="*/ 397998 h 398508"/>
                <a:gd name="connsiteX5" fmla="*/ 65227 w 120705"/>
                <a:gd name="connsiteY5" fmla="*/ 300631 h 398508"/>
                <a:gd name="connsiteX6" fmla="*/ 5961 w 120705"/>
                <a:gd name="connsiteY6" fmla="*/ 177864 h 398508"/>
                <a:gd name="connsiteX7" fmla="*/ 10194 w 120705"/>
                <a:gd name="connsiteY7" fmla="*/ 78381 h 398508"/>
                <a:gd name="connsiteX8" fmla="*/ 120261 w 120705"/>
                <a:gd name="connsiteY8" fmla="*/ 64 h 39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705" h="398508">
                  <a:moveTo>
                    <a:pt x="120261" y="64"/>
                  </a:moveTo>
                  <a:cubicBezTo>
                    <a:pt x="126611" y="2181"/>
                    <a:pt x="63111" y="64270"/>
                    <a:pt x="48294" y="91081"/>
                  </a:cubicBezTo>
                  <a:cubicBezTo>
                    <a:pt x="33477" y="117892"/>
                    <a:pt x="33830" y="133062"/>
                    <a:pt x="31361" y="160931"/>
                  </a:cubicBezTo>
                  <a:cubicBezTo>
                    <a:pt x="28891" y="188801"/>
                    <a:pt x="33124" y="218787"/>
                    <a:pt x="33477" y="258298"/>
                  </a:cubicBezTo>
                  <a:cubicBezTo>
                    <a:pt x="33830" y="297809"/>
                    <a:pt x="28185" y="390943"/>
                    <a:pt x="33477" y="397998"/>
                  </a:cubicBezTo>
                  <a:cubicBezTo>
                    <a:pt x="38769" y="405054"/>
                    <a:pt x="69813" y="337320"/>
                    <a:pt x="65227" y="300631"/>
                  </a:cubicBezTo>
                  <a:cubicBezTo>
                    <a:pt x="60641" y="263942"/>
                    <a:pt x="15133" y="214906"/>
                    <a:pt x="5961" y="177864"/>
                  </a:cubicBezTo>
                  <a:cubicBezTo>
                    <a:pt x="-3211" y="140822"/>
                    <a:pt x="-1800" y="108367"/>
                    <a:pt x="10194" y="78381"/>
                  </a:cubicBezTo>
                  <a:cubicBezTo>
                    <a:pt x="22188" y="48395"/>
                    <a:pt x="113911" y="-2053"/>
                    <a:pt x="120261" y="6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D90AE573-4F95-4C87-9802-7450B0801EFA}"/>
                </a:ext>
              </a:extLst>
            </p:cNvPr>
            <p:cNvSpPr/>
            <p:nvPr/>
          </p:nvSpPr>
          <p:spPr>
            <a:xfrm>
              <a:off x="8238450" y="8935352"/>
              <a:ext cx="260778" cy="161784"/>
            </a:xfrm>
            <a:custGeom>
              <a:avLst/>
              <a:gdLst>
                <a:gd name="connsiteX0" fmla="*/ 1733 w 260778"/>
                <a:gd name="connsiteY0" fmla="*/ 159965 h 161784"/>
                <a:gd name="connsiteX1" fmla="*/ 145667 w 260778"/>
                <a:gd name="connsiteY1" fmla="*/ 113398 h 161784"/>
                <a:gd name="connsiteX2" fmla="*/ 228217 w 260778"/>
                <a:gd name="connsiteY2" fmla="*/ 96465 h 161784"/>
                <a:gd name="connsiteX3" fmla="*/ 257850 w 260778"/>
                <a:gd name="connsiteY3" fmla="*/ 5448 h 161784"/>
                <a:gd name="connsiteX4" fmla="*/ 162600 w 260778"/>
                <a:gd name="connsiteY4" fmla="*/ 13915 h 161784"/>
                <a:gd name="connsiteX5" fmla="*/ 71583 w 260778"/>
                <a:gd name="connsiteY5" fmla="*/ 43548 h 161784"/>
                <a:gd name="connsiteX6" fmla="*/ 1733 w 260778"/>
                <a:gd name="connsiteY6" fmla="*/ 159965 h 16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778" h="161784">
                  <a:moveTo>
                    <a:pt x="1733" y="159965"/>
                  </a:moveTo>
                  <a:cubicBezTo>
                    <a:pt x="14080" y="171607"/>
                    <a:pt x="107920" y="123981"/>
                    <a:pt x="145667" y="113398"/>
                  </a:cubicBezTo>
                  <a:cubicBezTo>
                    <a:pt x="183414" y="102815"/>
                    <a:pt x="209520" y="114457"/>
                    <a:pt x="228217" y="96465"/>
                  </a:cubicBezTo>
                  <a:cubicBezTo>
                    <a:pt x="246914" y="78473"/>
                    <a:pt x="268786" y="19206"/>
                    <a:pt x="257850" y="5448"/>
                  </a:cubicBezTo>
                  <a:cubicBezTo>
                    <a:pt x="246914" y="-8310"/>
                    <a:pt x="193645" y="7565"/>
                    <a:pt x="162600" y="13915"/>
                  </a:cubicBezTo>
                  <a:cubicBezTo>
                    <a:pt x="131555" y="20265"/>
                    <a:pt x="96983" y="23087"/>
                    <a:pt x="71583" y="43548"/>
                  </a:cubicBezTo>
                  <a:cubicBezTo>
                    <a:pt x="46183" y="64009"/>
                    <a:pt x="-10614" y="148323"/>
                    <a:pt x="1733" y="15996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A31C223D-B1BD-498F-9F81-7F3DB14458CB}"/>
                </a:ext>
              </a:extLst>
            </p:cNvPr>
            <p:cNvSpPr/>
            <p:nvPr/>
          </p:nvSpPr>
          <p:spPr>
            <a:xfrm>
              <a:off x="8688490" y="8788603"/>
              <a:ext cx="334899" cy="454895"/>
            </a:xfrm>
            <a:custGeom>
              <a:avLst/>
              <a:gdLst>
                <a:gd name="connsiteX0" fmla="*/ 334860 w 334899"/>
                <a:gd name="connsiteY0" fmla="*/ 1914 h 454895"/>
                <a:gd name="connsiteX1" fmla="*/ 190927 w 334899"/>
                <a:gd name="connsiteY1" fmla="*/ 109864 h 454895"/>
                <a:gd name="connsiteX2" fmla="*/ 78743 w 334899"/>
                <a:gd name="connsiteY2" fmla="*/ 264380 h 454895"/>
                <a:gd name="connsiteX3" fmla="*/ 17360 w 334899"/>
                <a:gd name="connsiteY3" fmla="*/ 374447 h 454895"/>
                <a:gd name="connsiteX4" fmla="*/ 13127 w 334899"/>
                <a:gd name="connsiteY4" fmla="*/ 418897 h 454895"/>
                <a:gd name="connsiteX5" fmla="*/ 11010 w 334899"/>
                <a:gd name="connsiteY5" fmla="*/ 454880 h 454895"/>
                <a:gd name="connsiteX6" fmla="*/ 2543 w 334899"/>
                <a:gd name="connsiteY6" fmla="*/ 414664 h 454895"/>
                <a:gd name="connsiteX7" fmla="*/ 2543 w 334899"/>
                <a:gd name="connsiteY7" fmla="*/ 368097 h 454895"/>
                <a:gd name="connsiteX8" fmla="*/ 32177 w 334899"/>
                <a:gd name="connsiteY8" fmla="*/ 306714 h 454895"/>
                <a:gd name="connsiteX9" fmla="*/ 203627 w 334899"/>
                <a:gd name="connsiteY9" fmla="*/ 61180 h 454895"/>
                <a:gd name="connsiteX10" fmla="*/ 334860 w 334899"/>
                <a:gd name="connsiteY10" fmla="*/ 1914 h 454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4899" h="454895">
                  <a:moveTo>
                    <a:pt x="334860" y="1914"/>
                  </a:moveTo>
                  <a:cubicBezTo>
                    <a:pt x="332743" y="10028"/>
                    <a:pt x="233613" y="66120"/>
                    <a:pt x="190927" y="109864"/>
                  </a:cubicBezTo>
                  <a:cubicBezTo>
                    <a:pt x="148241" y="153608"/>
                    <a:pt x="107671" y="220283"/>
                    <a:pt x="78743" y="264380"/>
                  </a:cubicBezTo>
                  <a:cubicBezTo>
                    <a:pt x="49815" y="308477"/>
                    <a:pt x="28296" y="348694"/>
                    <a:pt x="17360" y="374447"/>
                  </a:cubicBezTo>
                  <a:cubicBezTo>
                    <a:pt x="6424" y="400200"/>
                    <a:pt x="14185" y="405492"/>
                    <a:pt x="13127" y="418897"/>
                  </a:cubicBezTo>
                  <a:cubicBezTo>
                    <a:pt x="12069" y="432303"/>
                    <a:pt x="12774" y="455586"/>
                    <a:pt x="11010" y="454880"/>
                  </a:cubicBezTo>
                  <a:cubicBezTo>
                    <a:pt x="9246" y="454174"/>
                    <a:pt x="3954" y="429128"/>
                    <a:pt x="2543" y="414664"/>
                  </a:cubicBezTo>
                  <a:cubicBezTo>
                    <a:pt x="1132" y="400200"/>
                    <a:pt x="-2396" y="386089"/>
                    <a:pt x="2543" y="368097"/>
                  </a:cubicBezTo>
                  <a:cubicBezTo>
                    <a:pt x="7482" y="350105"/>
                    <a:pt x="-1337" y="357867"/>
                    <a:pt x="32177" y="306714"/>
                  </a:cubicBezTo>
                  <a:cubicBezTo>
                    <a:pt x="65691" y="255561"/>
                    <a:pt x="154591" y="111274"/>
                    <a:pt x="203627" y="61180"/>
                  </a:cubicBezTo>
                  <a:cubicBezTo>
                    <a:pt x="252663" y="11086"/>
                    <a:pt x="336977" y="-6200"/>
                    <a:pt x="334860" y="19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3A69BFFC-F269-4FF5-B714-41AD5A7C05E1}"/>
                </a:ext>
              </a:extLst>
            </p:cNvPr>
            <p:cNvSpPr/>
            <p:nvPr/>
          </p:nvSpPr>
          <p:spPr>
            <a:xfrm>
              <a:off x="8454904" y="9057188"/>
              <a:ext cx="162215" cy="582141"/>
            </a:xfrm>
            <a:custGeom>
              <a:avLst/>
              <a:gdLst>
                <a:gd name="connsiteX0" fmla="*/ 85846 w 162215"/>
                <a:gd name="connsiteY0" fmla="*/ 1087 h 582141"/>
                <a:gd name="connsiteX1" fmla="*/ 69971 w 162215"/>
                <a:gd name="connsiteY1" fmla="*/ 261437 h 582141"/>
                <a:gd name="connsiteX2" fmla="*/ 63621 w 162215"/>
                <a:gd name="connsiteY2" fmla="*/ 340812 h 582141"/>
                <a:gd name="connsiteX3" fmla="*/ 121 w 162215"/>
                <a:gd name="connsiteY3" fmla="*/ 429712 h 582141"/>
                <a:gd name="connsiteX4" fmla="*/ 50921 w 162215"/>
                <a:gd name="connsiteY4" fmla="*/ 496387 h 582141"/>
                <a:gd name="connsiteX5" fmla="*/ 162046 w 162215"/>
                <a:gd name="connsiteY5" fmla="*/ 582112 h 582141"/>
                <a:gd name="connsiteX6" fmla="*/ 76321 w 162215"/>
                <a:gd name="connsiteY6" fmla="*/ 486862 h 582141"/>
                <a:gd name="connsiteX7" fmla="*/ 79496 w 162215"/>
                <a:gd name="connsiteY7" fmla="*/ 372562 h 582141"/>
                <a:gd name="connsiteX8" fmla="*/ 114421 w 162215"/>
                <a:gd name="connsiteY8" fmla="*/ 175712 h 582141"/>
                <a:gd name="connsiteX9" fmla="*/ 85846 w 162215"/>
                <a:gd name="connsiteY9" fmla="*/ 1087 h 582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2215" h="582141">
                  <a:moveTo>
                    <a:pt x="85846" y="1087"/>
                  </a:moveTo>
                  <a:cubicBezTo>
                    <a:pt x="78438" y="15374"/>
                    <a:pt x="73675" y="204816"/>
                    <a:pt x="69971" y="261437"/>
                  </a:cubicBezTo>
                  <a:cubicBezTo>
                    <a:pt x="66267" y="318058"/>
                    <a:pt x="75263" y="312766"/>
                    <a:pt x="63621" y="340812"/>
                  </a:cubicBezTo>
                  <a:cubicBezTo>
                    <a:pt x="51979" y="368858"/>
                    <a:pt x="2238" y="403783"/>
                    <a:pt x="121" y="429712"/>
                  </a:cubicBezTo>
                  <a:cubicBezTo>
                    <a:pt x="-1996" y="455641"/>
                    <a:pt x="23933" y="470987"/>
                    <a:pt x="50921" y="496387"/>
                  </a:cubicBezTo>
                  <a:cubicBezTo>
                    <a:pt x="77908" y="521787"/>
                    <a:pt x="157813" y="583699"/>
                    <a:pt x="162046" y="582112"/>
                  </a:cubicBezTo>
                  <a:cubicBezTo>
                    <a:pt x="166279" y="580525"/>
                    <a:pt x="90079" y="521787"/>
                    <a:pt x="76321" y="486862"/>
                  </a:cubicBezTo>
                  <a:cubicBezTo>
                    <a:pt x="62563" y="451937"/>
                    <a:pt x="73146" y="424420"/>
                    <a:pt x="79496" y="372562"/>
                  </a:cubicBezTo>
                  <a:cubicBezTo>
                    <a:pt x="85846" y="320704"/>
                    <a:pt x="111246" y="234450"/>
                    <a:pt x="114421" y="175712"/>
                  </a:cubicBezTo>
                  <a:cubicBezTo>
                    <a:pt x="117596" y="116975"/>
                    <a:pt x="93254" y="-13200"/>
                    <a:pt x="85846" y="10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13465F9C-446F-4716-B074-21DACA6A09B5}"/>
                </a:ext>
              </a:extLst>
            </p:cNvPr>
            <p:cNvSpPr/>
            <p:nvPr/>
          </p:nvSpPr>
          <p:spPr>
            <a:xfrm>
              <a:off x="8154323" y="9032128"/>
              <a:ext cx="392829" cy="137780"/>
            </a:xfrm>
            <a:custGeom>
              <a:avLst/>
              <a:gdLst>
                <a:gd name="connsiteX0" fmla="*/ 2252 w 392829"/>
                <a:gd name="connsiteY0" fmla="*/ 137272 h 137780"/>
                <a:gd name="connsiteX1" fmla="*/ 126077 w 392829"/>
                <a:gd name="connsiteY1" fmla="*/ 48372 h 137780"/>
                <a:gd name="connsiteX2" fmla="*/ 253077 w 392829"/>
                <a:gd name="connsiteY2" fmla="*/ 13447 h 137780"/>
                <a:gd name="connsiteX3" fmla="*/ 392777 w 392829"/>
                <a:gd name="connsiteY3" fmla="*/ 16622 h 137780"/>
                <a:gd name="connsiteX4" fmla="*/ 237202 w 392829"/>
                <a:gd name="connsiteY4" fmla="*/ 3922 h 137780"/>
                <a:gd name="connsiteX5" fmla="*/ 2252 w 392829"/>
                <a:gd name="connsiteY5" fmla="*/ 137272 h 13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2829" h="137780">
                  <a:moveTo>
                    <a:pt x="2252" y="137272"/>
                  </a:moveTo>
                  <a:cubicBezTo>
                    <a:pt x="-16269" y="144680"/>
                    <a:pt x="84273" y="69009"/>
                    <a:pt x="126077" y="48372"/>
                  </a:cubicBezTo>
                  <a:cubicBezTo>
                    <a:pt x="167881" y="27734"/>
                    <a:pt x="208627" y="18739"/>
                    <a:pt x="253077" y="13447"/>
                  </a:cubicBezTo>
                  <a:cubicBezTo>
                    <a:pt x="297527" y="8155"/>
                    <a:pt x="395423" y="18209"/>
                    <a:pt x="392777" y="16622"/>
                  </a:cubicBezTo>
                  <a:cubicBezTo>
                    <a:pt x="390131" y="15034"/>
                    <a:pt x="300702" y="-9307"/>
                    <a:pt x="237202" y="3922"/>
                  </a:cubicBezTo>
                  <a:cubicBezTo>
                    <a:pt x="173702" y="17151"/>
                    <a:pt x="20773" y="129864"/>
                    <a:pt x="2252" y="1372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880AAB29-314C-4637-9141-143DA085C054}"/>
                </a:ext>
              </a:extLst>
            </p:cNvPr>
            <p:cNvSpPr/>
            <p:nvPr/>
          </p:nvSpPr>
          <p:spPr>
            <a:xfrm>
              <a:off x="8385123" y="9169214"/>
              <a:ext cx="118242" cy="468195"/>
            </a:xfrm>
            <a:custGeom>
              <a:avLst/>
              <a:gdLst>
                <a:gd name="connsiteX0" fmla="*/ 38152 w 118242"/>
                <a:gd name="connsiteY0" fmla="*/ 186 h 468195"/>
                <a:gd name="connsiteX1" fmla="*/ 85777 w 118242"/>
                <a:gd name="connsiteY1" fmla="*/ 63686 h 468195"/>
                <a:gd name="connsiteX2" fmla="*/ 66727 w 118242"/>
                <a:gd name="connsiteY2" fmla="*/ 225611 h 468195"/>
                <a:gd name="connsiteX3" fmla="*/ 44502 w 118242"/>
                <a:gd name="connsiteY3" fmla="*/ 273236 h 468195"/>
                <a:gd name="connsiteX4" fmla="*/ 52 w 118242"/>
                <a:gd name="connsiteY4" fmla="*/ 368486 h 468195"/>
                <a:gd name="connsiteX5" fmla="*/ 54027 w 118242"/>
                <a:gd name="connsiteY5" fmla="*/ 435161 h 468195"/>
                <a:gd name="connsiteX6" fmla="*/ 117527 w 118242"/>
                <a:gd name="connsiteY6" fmla="*/ 466911 h 468195"/>
                <a:gd name="connsiteX7" fmla="*/ 28627 w 118242"/>
                <a:gd name="connsiteY7" fmla="*/ 393886 h 468195"/>
                <a:gd name="connsiteX8" fmla="*/ 31802 w 118242"/>
                <a:gd name="connsiteY8" fmla="*/ 320861 h 468195"/>
                <a:gd name="connsiteX9" fmla="*/ 92127 w 118242"/>
                <a:gd name="connsiteY9" fmla="*/ 149411 h 468195"/>
                <a:gd name="connsiteX10" fmla="*/ 117527 w 118242"/>
                <a:gd name="connsiteY10" fmla="*/ 47811 h 468195"/>
                <a:gd name="connsiteX11" fmla="*/ 38152 w 118242"/>
                <a:gd name="connsiteY11" fmla="*/ 186 h 46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242" h="468195">
                  <a:moveTo>
                    <a:pt x="38152" y="186"/>
                  </a:moveTo>
                  <a:cubicBezTo>
                    <a:pt x="32860" y="2832"/>
                    <a:pt x="81015" y="26115"/>
                    <a:pt x="85777" y="63686"/>
                  </a:cubicBezTo>
                  <a:cubicBezTo>
                    <a:pt x="90539" y="101257"/>
                    <a:pt x="73606" y="190686"/>
                    <a:pt x="66727" y="225611"/>
                  </a:cubicBezTo>
                  <a:cubicBezTo>
                    <a:pt x="59848" y="260536"/>
                    <a:pt x="44502" y="273236"/>
                    <a:pt x="44502" y="273236"/>
                  </a:cubicBezTo>
                  <a:cubicBezTo>
                    <a:pt x="33389" y="297049"/>
                    <a:pt x="-1535" y="341499"/>
                    <a:pt x="52" y="368486"/>
                  </a:cubicBezTo>
                  <a:cubicBezTo>
                    <a:pt x="1639" y="395473"/>
                    <a:pt x="34448" y="418757"/>
                    <a:pt x="54027" y="435161"/>
                  </a:cubicBezTo>
                  <a:cubicBezTo>
                    <a:pt x="73606" y="451565"/>
                    <a:pt x="121760" y="473790"/>
                    <a:pt x="117527" y="466911"/>
                  </a:cubicBezTo>
                  <a:cubicBezTo>
                    <a:pt x="113294" y="460032"/>
                    <a:pt x="42914" y="418228"/>
                    <a:pt x="28627" y="393886"/>
                  </a:cubicBezTo>
                  <a:cubicBezTo>
                    <a:pt x="14340" y="369544"/>
                    <a:pt x="21219" y="361607"/>
                    <a:pt x="31802" y="320861"/>
                  </a:cubicBezTo>
                  <a:cubicBezTo>
                    <a:pt x="42385" y="280115"/>
                    <a:pt x="77840" y="194919"/>
                    <a:pt x="92127" y="149411"/>
                  </a:cubicBezTo>
                  <a:cubicBezTo>
                    <a:pt x="106415" y="103903"/>
                    <a:pt x="121760" y="72153"/>
                    <a:pt x="117527" y="47811"/>
                  </a:cubicBezTo>
                  <a:cubicBezTo>
                    <a:pt x="113294" y="23469"/>
                    <a:pt x="43444" y="-2460"/>
                    <a:pt x="38152" y="1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64AB328F-BEF7-44C0-906A-1A8BD21D4D7B}"/>
                </a:ext>
              </a:extLst>
            </p:cNvPr>
            <p:cNvSpPr/>
            <p:nvPr/>
          </p:nvSpPr>
          <p:spPr>
            <a:xfrm>
              <a:off x="7843179" y="9280878"/>
              <a:ext cx="600166" cy="343414"/>
            </a:xfrm>
            <a:custGeom>
              <a:avLst/>
              <a:gdLst>
                <a:gd name="connsiteX0" fmla="*/ 2246 w 600166"/>
                <a:gd name="connsiteY0" fmla="*/ 342547 h 343414"/>
                <a:gd name="connsiteX1" fmla="*/ 141946 w 600166"/>
                <a:gd name="connsiteY1" fmla="*/ 234597 h 343414"/>
                <a:gd name="connsiteX2" fmla="*/ 313396 w 600166"/>
                <a:gd name="connsiteY2" fmla="*/ 113947 h 343414"/>
                <a:gd name="connsiteX3" fmla="*/ 351496 w 600166"/>
                <a:gd name="connsiteY3" fmla="*/ 66322 h 343414"/>
                <a:gd name="connsiteX4" fmla="*/ 354671 w 600166"/>
                <a:gd name="connsiteY4" fmla="*/ 25047 h 343414"/>
                <a:gd name="connsiteX5" fmla="*/ 427696 w 600166"/>
                <a:gd name="connsiteY5" fmla="*/ 2822 h 343414"/>
                <a:gd name="connsiteX6" fmla="*/ 599146 w 600166"/>
                <a:gd name="connsiteY6" fmla="*/ 2822 h 343414"/>
                <a:gd name="connsiteX7" fmla="*/ 494371 w 600166"/>
                <a:gd name="connsiteY7" fmla="*/ 2822 h 343414"/>
                <a:gd name="connsiteX8" fmla="*/ 399121 w 600166"/>
                <a:gd name="connsiteY8" fmla="*/ 40922 h 343414"/>
                <a:gd name="connsiteX9" fmla="*/ 354671 w 600166"/>
                <a:gd name="connsiteY9" fmla="*/ 85372 h 343414"/>
                <a:gd name="connsiteX10" fmla="*/ 256246 w 600166"/>
                <a:gd name="connsiteY10" fmla="*/ 174272 h 343414"/>
                <a:gd name="connsiteX11" fmla="*/ 2246 w 600166"/>
                <a:gd name="connsiteY11" fmla="*/ 342547 h 34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0166" h="343414">
                  <a:moveTo>
                    <a:pt x="2246" y="342547"/>
                  </a:moveTo>
                  <a:cubicBezTo>
                    <a:pt x="-16804" y="352601"/>
                    <a:pt x="90088" y="272697"/>
                    <a:pt x="141946" y="234597"/>
                  </a:cubicBezTo>
                  <a:cubicBezTo>
                    <a:pt x="193804" y="196497"/>
                    <a:pt x="278471" y="141993"/>
                    <a:pt x="313396" y="113947"/>
                  </a:cubicBezTo>
                  <a:cubicBezTo>
                    <a:pt x="348321" y="85901"/>
                    <a:pt x="344617" y="81139"/>
                    <a:pt x="351496" y="66322"/>
                  </a:cubicBezTo>
                  <a:cubicBezTo>
                    <a:pt x="358375" y="51505"/>
                    <a:pt x="341971" y="35630"/>
                    <a:pt x="354671" y="25047"/>
                  </a:cubicBezTo>
                  <a:cubicBezTo>
                    <a:pt x="367371" y="14464"/>
                    <a:pt x="386950" y="6526"/>
                    <a:pt x="427696" y="2822"/>
                  </a:cubicBezTo>
                  <a:cubicBezTo>
                    <a:pt x="468442" y="-882"/>
                    <a:pt x="599146" y="2822"/>
                    <a:pt x="599146" y="2822"/>
                  </a:cubicBezTo>
                  <a:cubicBezTo>
                    <a:pt x="610258" y="2822"/>
                    <a:pt x="527709" y="-3528"/>
                    <a:pt x="494371" y="2822"/>
                  </a:cubicBezTo>
                  <a:cubicBezTo>
                    <a:pt x="461034" y="9172"/>
                    <a:pt x="422404" y="27164"/>
                    <a:pt x="399121" y="40922"/>
                  </a:cubicBezTo>
                  <a:cubicBezTo>
                    <a:pt x="375838" y="54680"/>
                    <a:pt x="378483" y="63147"/>
                    <a:pt x="354671" y="85372"/>
                  </a:cubicBezTo>
                  <a:cubicBezTo>
                    <a:pt x="330859" y="107597"/>
                    <a:pt x="311809" y="131939"/>
                    <a:pt x="256246" y="174272"/>
                  </a:cubicBezTo>
                  <a:cubicBezTo>
                    <a:pt x="200684" y="216605"/>
                    <a:pt x="21296" y="332493"/>
                    <a:pt x="2246" y="3425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7F0F6207-3283-46E0-82DD-5543A986572B}"/>
                </a:ext>
              </a:extLst>
            </p:cNvPr>
            <p:cNvSpPr/>
            <p:nvPr/>
          </p:nvSpPr>
          <p:spPr>
            <a:xfrm>
              <a:off x="8029526" y="9260916"/>
              <a:ext cx="429026" cy="183212"/>
            </a:xfrm>
            <a:custGeom>
              <a:avLst/>
              <a:gdLst>
                <a:gd name="connsiteX0" fmla="*/ 427087 w 429026"/>
                <a:gd name="connsiteY0" fmla="*/ 2147 h 183212"/>
                <a:gd name="connsiteX1" fmla="*/ 296912 w 429026"/>
                <a:gd name="connsiteY1" fmla="*/ 10084 h 183212"/>
                <a:gd name="connsiteX2" fmla="*/ 152449 w 429026"/>
                <a:gd name="connsiteY2" fmla="*/ 32309 h 183212"/>
                <a:gd name="connsiteX3" fmla="*/ 115937 w 429026"/>
                <a:gd name="connsiteY3" fmla="*/ 64059 h 183212"/>
                <a:gd name="connsiteX4" fmla="*/ 63549 w 429026"/>
                <a:gd name="connsiteY4" fmla="*/ 130734 h 183212"/>
                <a:gd name="connsiteX5" fmla="*/ 49 w 429026"/>
                <a:gd name="connsiteY5" fmla="*/ 183122 h 183212"/>
                <a:gd name="connsiteX6" fmla="*/ 54024 w 429026"/>
                <a:gd name="connsiteY6" fmla="*/ 140259 h 183212"/>
                <a:gd name="connsiteX7" fmla="*/ 112762 w 429026"/>
                <a:gd name="connsiteY7" fmla="*/ 33897 h 183212"/>
                <a:gd name="connsiteX8" fmla="*/ 193724 w 429026"/>
                <a:gd name="connsiteY8" fmla="*/ 3734 h 183212"/>
                <a:gd name="connsiteX9" fmla="*/ 427087 w 429026"/>
                <a:gd name="connsiteY9" fmla="*/ 2147 h 18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9026" h="183212">
                  <a:moveTo>
                    <a:pt x="427087" y="2147"/>
                  </a:moveTo>
                  <a:cubicBezTo>
                    <a:pt x="444285" y="3205"/>
                    <a:pt x="342685" y="5057"/>
                    <a:pt x="296912" y="10084"/>
                  </a:cubicBezTo>
                  <a:cubicBezTo>
                    <a:pt x="251139" y="15111"/>
                    <a:pt x="182611" y="23313"/>
                    <a:pt x="152449" y="32309"/>
                  </a:cubicBezTo>
                  <a:cubicBezTo>
                    <a:pt x="122286" y="41305"/>
                    <a:pt x="130754" y="47655"/>
                    <a:pt x="115937" y="64059"/>
                  </a:cubicBezTo>
                  <a:cubicBezTo>
                    <a:pt x="101120" y="80463"/>
                    <a:pt x="82864" y="110890"/>
                    <a:pt x="63549" y="130734"/>
                  </a:cubicBezTo>
                  <a:cubicBezTo>
                    <a:pt x="44234" y="150578"/>
                    <a:pt x="1636" y="181535"/>
                    <a:pt x="49" y="183122"/>
                  </a:cubicBezTo>
                  <a:cubicBezTo>
                    <a:pt x="-1538" y="184709"/>
                    <a:pt x="35238" y="165130"/>
                    <a:pt x="54024" y="140259"/>
                  </a:cubicBezTo>
                  <a:cubicBezTo>
                    <a:pt x="72809" y="115388"/>
                    <a:pt x="89479" y="56651"/>
                    <a:pt x="112762" y="33897"/>
                  </a:cubicBezTo>
                  <a:cubicBezTo>
                    <a:pt x="136045" y="11143"/>
                    <a:pt x="146628" y="10349"/>
                    <a:pt x="193724" y="3734"/>
                  </a:cubicBezTo>
                  <a:cubicBezTo>
                    <a:pt x="240820" y="-2881"/>
                    <a:pt x="409889" y="1089"/>
                    <a:pt x="427087" y="21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28800B98-2DEF-40E0-B82E-DC8F7AE6D284}"/>
                </a:ext>
              </a:extLst>
            </p:cNvPr>
            <p:cNvSpPr/>
            <p:nvPr/>
          </p:nvSpPr>
          <p:spPr>
            <a:xfrm>
              <a:off x="8026596" y="9155073"/>
              <a:ext cx="170878" cy="277708"/>
            </a:xfrm>
            <a:custGeom>
              <a:avLst/>
              <a:gdLst>
                <a:gd name="connsiteX0" fmla="*/ 150617 w 170878"/>
                <a:gd name="connsiteY0" fmla="*/ 40 h 277708"/>
                <a:gd name="connsiteX1" fmla="*/ 161729 w 170878"/>
                <a:gd name="connsiteY1" fmla="*/ 88940 h 277708"/>
                <a:gd name="connsiteX2" fmla="*/ 4567 w 170878"/>
                <a:gd name="connsiteY2" fmla="*/ 269915 h 277708"/>
                <a:gd name="connsiteX3" fmla="*/ 50604 w 170878"/>
                <a:gd name="connsiteY3" fmla="*/ 230227 h 277708"/>
                <a:gd name="connsiteX4" fmla="*/ 137917 w 170878"/>
                <a:gd name="connsiteY4" fmla="*/ 98465 h 277708"/>
                <a:gd name="connsiteX5" fmla="*/ 150617 w 170878"/>
                <a:gd name="connsiteY5" fmla="*/ 40 h 277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0878" h="277708">
                  <a:moveTo>
                    <a:pt x="150617" y="40"/>
                  </a:moveTo>
                  <a:cubicBezTo>
                    <a:pt x="154586" y="-1547"/>
                    <a:pt x="186071" y="43961"/>
                    <a:pt x="161729" y="88940"/>
                  </a:cubicBezTo>
                  <a:cubicBezTo>
                    <a:pt x="137387" y="133919"/>
                    <a:pt x="23088" y="246367"/>
                    <a:pt x="4567" y="269915"/>
                  </a:cubicBezTo>
                  <a:cubicBezTo>
                    <a:pt x="-13954" y="293463"/>
                    <a:pt x="28379" y="258802"/>
                    <a:pt x="50604" y="230227"/>
                  </a:cubicBezTo>
                  <a:cubicBezTo>
                    <a:pt x="72829" y="201652"/>
                    <a:pt x="119131" y="132332"/>
                    <a:pt x="137917" y="98465"/>
                  </a:cubicBezTo>
                  <a:cubicBezTo>
                    <a:pt x="156703" y="64598"/>
                    <a:pt x="146648" y="1627"/>
                    <a:pt x="150617" y="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63A6ED6C-A0ED-45A8-B3D8-4D7A985CC482}"/>
                </a:ext>
              </a:extLst>
            </p:cNvPr>
            <p:cNvSpPr/>
            <p:nvPr/>
          </p:nvSpPr>
          <p:spPr>
            <a:xfrm>
              <a:off x="8666720" y="3661697"/>
              <a:ext cx="421681" cy="949846"/>
            </a:xfrm>
            <a:custGeom>
              <a:avLst/>
              <a:gdLst>
                <a:gd name="connsiteX0" fmla="*/ 421400 w 421681"/>
                <a:gd name="connsiteY0" fmla="*/ 983 h 949846"/>
                <a:gd name="connsiteX1" fmla="*/ 248680 w 421681"/>
                <a:gd name="connsiteY1" fmla="*/ 575023 h 949846"/>
                <a:gd name="connsiteX2" fmla="*/ 4840 w 421681"/>
                <a:gd name="connsiteY2" fmla="*/ 940783 h 949846"/>
                <a:gd name="connsiteX3" fmla="*/ 101360 w 421681"/>
                <a:gd name="connsiteY3" fmla="*/ 829023 h 949846"/>
                <a:gd name="connsiteX4" fmla="*/ 284240 w 421681"/>
                <a:gd name="connsiteY4" fmla="*/ 722343 h 949846"/>
                <a:gd name="connsiteX5" fmla="*/ 421400 w 421681"/>
                <a:gd name="connsiteY5" fmla="*/ 983 h 94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1681" h="949846">
                  <a:moveTo>
                    <a:pt x="421400" y="983"/>
                  </a:moveTo>
                  <a:cubicBezTo>
                    <a:pt x="415473" y="-23570"/>
                    <a:pt x="318107" y="418390"/>
                    <a:pt x="248680" y="575023"/>
                  </a:cubicBezTo>
                  <a:cubicBezTo>
                    <a:pt x="179253" y="731656"/>
                    <a:pt x="29393" y="898450"/>
                    <a:pt x="4840" y="940783"/>
                  </a:cubicBezTo>
                  <a:cubicBezTo>
                    <a:pt x="-19713" y="983116"/>
                    <a:pt x="54793" y="865430"/>
                    <a:pt x="101360" y="829023"/>
                  </a:cubicBezTo>
                  <a:cubicBezTo>
                    <a:pt x="147927" y="792616"/>
                    <a:pt x="230053" y="854423"/>
                    <a:pt x="284240" y="722343"/>
                  </a:cubicBezTo>
                  <a:cubicBezTo>
                    <a:pt x="338427" y="590263"/>
                    <a:pt x="427327" y="25536"/>
                    <a:pt x="421400" y="9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533712D0-544F-44EF-B3C6-1AB7BEB492B3}"/>
                </a:ext>
              </a:extLst>
            </p:cNvPr>
            <p:cNvSpPr/>
            <p:nvPr/>
          </p:nvSpPr>
          <p:spPr>
            <a:xfrm>
              <a:off x="8777937" y="3896977"/>
              <a:ext cx="387548" cy="831860"/>
            </a:xfrm>
            <a:custGeom>
              <a:avLst/>
              <a:gdLst>
                <a:gd name="connsiteX0" fmla="*/ 303 w 387548"/>
                <a:gd name="connsiteY0" fmla="*/ 786783 h 831860"/>
                <a:gd name="connsiteX1" fmla="*/ 178103 w 387548"/>
                <a:gd name="connsiteY1" fmla="*/ 822343 h 831860"/>
                <a:gd name="connsiteX2" fmla="*/ 284783 w 387548"/>
                <a:gd name="connsiteY2" fmla="*/ 598823 h 831860"/>
                <a:gd name="connsiteX3" fmla="*/ 386383 w 387548"/>
                <a:gd name="connsiteY3" fmla="*/ 24783 h 831860"/>
                <a:gd name="connsiteX4" fmla="*/ 335583 w 387548"/>
                <a:gd name="connsiteY4" fmla="*/ 136543 h 831860"/>
                <a:gd name="connsiteX5" fmla="*/ 269543 w 387548"/>
                <a:gd name="connsiteY5" fmla="*/ 431183 h 831860"/>
                <a:gd name="connsiteX6" fmla="*/ 223823 w 387548"/>
                <a:gd name="connsiteY6" fmla="*/ 751223 h 831860"/>
                <a:gd name="connsiteX7" fmla="*/ 303 w 387548"/>
                <a:gd name="connsiteY7" fmla="*/ 786783 h 83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7548" h="831860">
                  <a:moveTo>
                    <a:pt x="303" y="786783"/>
                  </a:moveTo>
                  <a:cubicBezTo>
                    <a:pt x="-7317" y="798636"/>
                    <a:pt x="130690" y="853670"/>
                    <a:pt x="178103" y="822343"/>
                  </a:cubicBezTo>
                  <a:cubicBezTo>
                    <a:pt x="225516" y="791016"/>
                    <a:pt x="250070" y="731750"/>
                    <a:pt x="284783" y="598823"/>
                  </a:cubicBezTo>
                  <a:cubicBezTo>
                    <a:pt x="319496" y="465896"/>
                    <a:pt x="377916" y="101830"/>
                    <a:pt x="386383" y="24783"/>
                  </a:cubicBezTo>
                  <a:cubicBezTo>
                    <a:pt x="394850" y="-52264"/>
                    <a:pt x="355056" y="68810"/>
                    <a:pt x="335583" y="136543"/>
                  </a:cubicBezTo>
                  <a:cubicBezTo>
                    <a:pt x="316110" y="204276"/>
                    <a:pt x="288170" y="328736"/>
                    <a:pt x="269543" y="431183"/>
                  </a:cubicBezTo>
                  <a:cubicBezTo>
                    <a:pt x="250916" y="533630"/>
                    <a:pt x="272930" y="693650"/>
                    <a:pt x="223823" y="751223"/>
                  </a:cubicBezTo>
                  <a:cubicBezTo>
                    <a:pt x="174716" y="808796"/>
                    <a:pt x="7923" y="774930"/>
                    <a:pt x="303" y="7867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25C9B037-CEC6-4943-B3BC-7344884438D8}"/>
                </a:ext>
              </a:extLst>
            </p:cNvPr>
            <p:cNvSpPr/>
            <p:nvPr/>
          </p:nvSpPr>
          <p:spPr>
            <a:xfrm>
              <a:off x="8813777" y="4770111"/>
              <a:ext cx="289605" cy="76788"/>
            </a:xfrm>
            <a:custGeom>
              <a:avLst/>
              <a:gdLst>
                <a:gd name="connsiteX0" fmla="*/ 23 w 289605"/>
                <a:gd name="connsiteY0" fmla="*/ 9 h 76788"/>
                <a:gd name="connsiteX1" fmla="*/ 147343 w 289605"/>
                <a:gd name="connsiteY1" fmla="*/ 66049 h 76788"/>
                <a:gd name="connsiteX2" fmla="*/ 289583 w 289605"/>
                <a:gd name="connsiteY2" fmla="*/ 76209 h 76788"/>
                <a:gd name="connsiteX3" fmla="*/ 137183 w 289605"/>
                <a:gd name="connsiteY3" fmla="*/ 60969 h 76788"/>
                <a:gd name="connsiteX4" fmla="*/ 23 w 289605"/>
                <a:gd name="connsiteY4" fmla="*/ 9 h 76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605" h="76788">
                  <a:moveTo>
                    <a:pt x="23" y="9"/>
                  </a:moveTo>
                  <a:cubicBezTo>
                    <a:pt x="1716" y="856"/>
                    <a:pt x="99083" y="53349"/>
                    <a:pt x="147343" y="66049"/>
                  </a:cubicBezTo>
                  <a:cubicBezTo>
                    <a:pt x="195603" y="78749"/>
                    <a:pt x="291276" y="77056"/>
                    <a:pt x="289583" y="76209"/>
                  </a:cubicBezTo>
                  <a:cubicBezTo>
                    <a:pt x="287890" y="75362"/>
                    <a:pt x="184596" y="68589"/>
                    <a:pt x="137183" y="60969"/>
                  </a:cubicBezTo>
                  <a:cubicBezTo>
                    <a:pt x="89770" y="53349"/>
                    <a:pt x="-1670" y="-838"/>
                    <a:pt x="23" y="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6A4178ED-A945-40D5-B884-A2E3E44C1FF4}"/>
                </a:ext>
              </a:extLst>
            </p:cNvPr>
            <p:cNvSpPr/>
            <p:nvPr/>
          </p:nvSpPr>
          <p:spPr>
            <a:xfrm>
              <a:off x="8823201" y="4835332"/>
              <a:ext cx="265479" cy="227083"/>
            </a:xfrm>
            <a:custGeom>
              <a:avLst/>
              <a:gdLst>
                <a:gd name="connsiteX0" fmla="*/ 759 w 265479"/>
                <a:gd name="connsiteY0" fmla="*/ 828 h 227083"/>
                <a:gd name="connsiteX1" fmla="*/ 71879 w 265479"/>
                <a:gd name="connsiteY1" fmla="*/ 127828 h 227083"/>
                <a:gd name="connsiteX2" fmla="*/ 264919 w 265479"/>
                <a:gd name="connsiteY2" fmla="*/ 219268 h 227083"/>
                <a:gd name="connsiteX3" fmla="*/ 127759 w 265479"/>
                <a:gd name="connsiteY3" fmla="*/ 219268 h 227083"/>
                <a:gd name="connsiteX4" fmla="*/ 41399 w 265479"/>
                <a:gd name="connsiteY4" fmla="*/ 193868 h 227083"/>
                <a:gd name="connsiteX5" fmla="*/ 759 w 265479"/>
                <a:gd name="connsiteY5" fmla="*/ 828 h 227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479" h="227083">
                  <a:moveTo>
                    <a:pt x="759" y="828"/>
                  </a:moveTo>
                  <a:cubicBezTo>
                    <a:pt x="5839" y="-10179"/>
                    <a:pt x="27852" y="91421"/>
                    <a:pt x="71879" y="127828"/>
                  </a:cubicBezTo>
                  <a:cubicBezTo>
                    <a:pt x="115906" y="164235"/>
                    <a:pt x="255606" y="204028"/>
                    <a:pt x="264919" y="219268"/>
                  </a:cubicBezTo>
                  <a:cubicBezTo>
                    <a:pt x="274232" y="234508"/>
                    <a:pt x="165012" y="223501"/>
                    <a:pt x="127759" y="219268"/>
                  </a:cubicBezTo>
                  <a:cubicBezTo>
                    <a:pt x="90506" y="215035"/>
                    <a:pt x="65952" y="229428"/>
                    <a:pt x="41399" y="193868"/>
                  </a:cubicBezTo>
                  <a:cubicBezTo>
                    <a:pt x="16846" y="158308"/>
                    <a:pt x="-4321" y="11835"/>
                    <a:pt x="759" y="8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79D5BF91-FA74-4FED-8E3A-8CA9B4C033DC}"/>
                </a:ext>
              </a:extLst>
            </p:cNvPr>
            <p:cNvSpPr/>
            <p:nvPr/>
          </p:nvSpPr>
          <p:spPr>
            <a:xfrm>
              <a:off x="8833926" y="4758716"/>
              <a:ext cx="285333" cy="87720"/>
            </a:xfrm>
            <a:custGeom>
              <a:avLst/>
              <a:gdLst>
                <a:gd name="connsiteX0" fmla="*/ 194 w 285333"/>
                <a:gd name="connsiteY0" fmla="*/ 1244 h 87720"/>
                <a:gd name="connsiteX1" fmla="*/ 172914 w 285333"/>
                <a:gd name="connsiteY1" fmla="*/ 36804 h 87720"/>
                <a:gd name="connsiteX2" fmla="*/ 284674 w 285333"/>
                <a:gd name="connsiteY2" fmla="*/ 41884 h 87720"/>
                <a:gd name="connsiteX3" fmla="*/ 208474 w 285333"/>
                <a:gd name="connsiteY3" fmla="*/ 87604 h 87720"/>
                <a:gd name="connsiteX4" fmla="*/ 194 w 285333"/>
                <a:gd name="connsiteY4" fmla="*/ 1244 h 87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333" h="87720">
                  <a:moveTo>
                    <a:pt x="194" y="1244"/>
                  </a:moveTo>
                  <a:cubicBezTo>
                    <a:pt x="-5733" y="-7223"/>
                    <a:pt x="125501" y="30031"/>
                    <a:pt x="172914" y="36804"/>
                  </a:cubicBezTo>
                  <a:cubicBezTo>
                    <a:pt x="220327" y="43577"/>
                    <a:pt x="278747" y="33417"/>
                    <a:pt x="284674" y="41884"/>
                  </a:cubicBezTo>
                  <a:cubicBezTo>
                    <a:pt x="290601" y="50351"/>
                    <a:pt x="255887" y="90144"/>
                    <a:pt x="208474" y="87604"/>
                  </a:cubicBezTo>
                  <a:cubicBezTo>
                    <a:pt x="161061" y="85064"/>
                    <a:pt x="6121" y="9711"/>
                    <a:pt x="194" y="12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B154611D-4A29-4283-9057-B0F428F4F9C8}"/>
                </a:ext>
              </a:extLst>
            </p:cNvPr>
            <p:cNvSpPr/>
            <p:nvPr/>
          </p:nvSpPr>
          <p:spPr>
            <a:xfrm>
              <a:off x="8817793" y="5100315"/>
              <a:ext cx="201324" cy="182918"/>
            </a:xfrm>
            <a:custGeom>
              <a:avLst/>
              <a:gdLst>
                <a:gd name="connsiteX0" fmla="*/ 1087 w 201324"/>
                <a:gd name="connsiteY0" fmla="*/ 5 h 182918"/>
                <a:gd name="connsiteX1" fmla="*/ 87447 w 201324"/>
                <a:gd name="connsiteY1" fmla="*/ 132085 h 182918"/>
                <a:gd name="connsiteX2" fmla="*/ 199207 w 201324"/>
                <a:gd name="connsiteY2" fmla="*/ 182885 h 182918"/>
                <a:gd name="connsiteX3" fmla="*/ 148407 w 201324"/>
                <a:gd name="connsiteY3" fmla="*/ 137165 h 182918"/>
                <a:gd name="connsiteX4" fmla="*/ 1087 w 201324"/>
                <a:gd name="connsiteY4" fmla="*/ 5 h 18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324" h="182918">
                  <a:moveTo>
                    <a:pt x="1087" y="5"/>
                  </a:moveTo>
                  <a:cubicBezTo>
                    <a:pt x="-9073" y="-842"/>
                    <a:pt x="54427" y="101605"/>
                    <a:pt x="87447" y="132085"/>
                  </a:cubicBezTo>
                  <a:cubicBezTo>
                    <a:pt x="120467" y="162565"/>
                    <a:pt x="189047" y="182038"/>
                    <a:pt x="199207" y="182885"/>
                  </a:cubicBezTo>
                  <a:cubicBezTo>
                    <a:pt x="209367" y="183732"/>
                    <a:pt x="181427" y="168492"/>
                    <a:pt x="148407" y="137165"/>
                  </a:cubicBezTo>
                  <a:cubicBezTo>
                    <a:pt x="115387" y="105838"/>
                    <a:pt x="11247" y="852"/>
                    <a:pt x="1087" y="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9ED973A5-6F50-4702-860C-F3D430F3856C}"/>
                </a:ext>
              </a:extLst>
            </p:cNvPr>
            <p:cNvSpPr/>
            <p:nvPr/>
          </p:nvSpPr>
          <p:spPr>
            <a:xfrm>
              <a:off x="4196935" y="5949941"/>
              <a:ext cx="204462" cy="127017"/>
            </a:xfrm>
            <a:custGeom>
              <a:avLst/>
              <a:gdLst>
                <a:gd name="connsiteX0" fmla="*/ 203615 w 204462"/>
                <a:gd name="connsiteY0" fmla="*/ 127009 h 127017"/>
                <a:gd name="connsiteX1" fmla="*/ 142232 w 204462"/>
                <a:gd name="connsiteY1" fmla="*/ 63509 h 127017"/>
                <a:gd name="connsiteX2" fmla="*/ 415 w 204462"/>
                <a:gd name="connsiteY2" fmla="*/ 9 h 127017"/>
                <a:gd name="connsiteX3" fmla="*/ 102015 w 204462"/>
                <a:gd name="connsiteY3" fmla="*/ 59276 h 127017"/>
                <a:gd name="connsiteX4" fmla="*/ 203615 w 204462"/>
                <a:gd name="connsiteY4" fmla="*/ 127009 h 12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462" h="127017">
                  <a:moveTo>
                    <a:pt x="203615" y="127009"/>
                  </a:moveTo>
                  <a:cubicBezTo>
                    <a:pt x="210318" y="127714"/>
                    <a:pt x="176099" y="84676"/>
                    <a:pt x="142232" y="63509"/>
                  </a:cubicBezTo>
                  <a:cubicBezTo>
                    <a:pt x="108365" y="42342"/>
                    <a:pt x="7118" y="714"/>
                    <a:pt x="415" y="9"/>
                  </a:cubicBezTo>
                  <a:cubicBezTo>
                    <a:pt x="-6288" y="-696"/>
                    <a:pt x="69912" y="37757"/>
                    <a:pt x="102015" y="59276"/>
                  </a:cubicBezTo>
                  <a:cubicBezTo>
                    <a:pt x="134118" y="80795"/>
                    <a:pt x="196912" y="126304"/>
                    <a:pt x="203615" y="1270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3CFFD9B1-4E70-473D-BC72-DF5316AB3BFB}"/>
                </a:ext>
              </a:extLst>
            </p:cNvPr>
            <p:cNvSpPr/>
            <p:nvPr/>
          </p:nvSpPr>
          <p:spPr>
            <a:xfrm>
              <a:off x="5102859" y="5924362"/>
              <a:ext cx="287423" cy="150531"/>
            </a:xfrm>
            <a:custGeom>
              <a:avLst/>
              <a:gdLst>
                <a:gd name="connsiteX0" fmla="*/ 424 w 287423"/>
                <a:gd name="connsiteY0" fmla="*/ 150471 h 150531"/>
                <a:gd name="connsiteX1" fmla="*/ 159174 w 287423"/>
                <a:gd name="connsiteY1" fmla="*/ 101788 h 150531"/>
                <a:gd name="connsiteX2" fmla="*/ 218441 w 287423"/>
                <a:gd name="connsiteY2" fmla="*/ 72155 h 150531"/>
                <a:gd name="connsiteX3" fmla="*/ 286174 w 287423"/>
                <a:gd name="connsiteY3" fmla="*/ 188 h 150531"/>
                <a:gd name="connsiteX4" fmla="*/ 258658 w 287423"/>
                <a:gd name="connsiteY4" fmla="*/ 53105 h 150531"/>
                <a:gd name="connsiteX5" fmla="*/ 212091 w 287423"/>
                <a:gd name="connsiteY5" fmla="*/ 110255 h 150531"/>
                <a:gd name="connsiteX6" fmla="*/ 424 w 287423"/>
                <a:gd name="connsiteY6" fmla="*/ 150471 h 15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423" h="150531">
                  <a:moveTo>
                    <a:pt x="424" y="150471"/>
                  </a:moveTo>
                  <a:cubicBezTo>
                    <a:pt x="-8396" y="149060"/>
                    <a:pt x="122838" y="114841"/>
                    <a:pt x="159174" y="101788"/>
                  </a:cubicBezTo>
                  <a:cubicBezTo>
                    <a:pt x="195510" y="88735"/>
                    <a:pt x="197274" y="89088"/>
                    <a:pt x="218441" y="72155"/>
                  </a:cubicBezTo>
                  <a:cubicBezTo>
                    <a:pt x="239608" y="55222"/>
                    <a:pt x="279471" y="3363"/>
                    <a:pt x="286174" y="188"/>
                  </a:cubicBezTo>
                  <a:cubicBezTo>
                    <a:pt x="292877" y="-2987"/>
                    <a:pt x="271005" y="34761"/>
                    <a:pt x="258658" y="53105"/>
                  </a:cubicBezTo>
                  <a:cubicBezTo>
                    <a:pt x="246311" y="71449"/>
                    <a:pt x="252308" y="92263"/>
                    <a:pt x="212091" y="110255"/>
                  </a:cubicBezTo>
                  <a:cubicBezTo>
                    <a:pt x="171874" y="128247"/>
                    <a:pt x="9244" y="151882"/>
                    <a:pt x="424" y="1504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20AFAF9B-DF03-461C-8F51-23B55998938C}"/>
                </a:ext>
              </a:extLst>
            </p:cNvPr>
            <p:cNvSpPr/>
            <p:nvPr/>
          </p:nvSpPr>
          <p:spPr>
            <a:xfrm>
              <a:off x="6489633" y="5908675"/>
              <a:ext cx="334356" cy="219108"/>
            </a:xfrm>
            <a:custGeom>
              <a:avLst/>
              <a:gdLst>
                <a:gd name="connsiteX0" fmla="*/ 108017 w 334356"/>
                <a:gd name="connsiteY0" fmla="*/ 0 h 219108"/>
                <a:gd name="connsiteX1" fmla="*/ 12767 w 334356"/>
                <a:gd name="connsiteY1" fmla="*/ 92075 h 219108"/>
                <a:gd name="connsiteX2" fmla="*/ 6417 w 334356"/>
                <a:gd name="connsiteY2" fmla="*/ 152400 h 219108"/>
                <a:gd name="connsiteX3" fmla="*/ 63567 w 334356"/>
                <a:gd name="connsiteY3" fmla="*/ 209550 h 219108"/>
                <a:gd name="connsiteX4" fmla="*/ 146117 w 334356"/>
                <a:gd name="connsiteY4" fmla="*/ 219075 h 219108"/>
                <a:gd name="connsiteX5" fmla="*/ 333442 w 334356"/>
                <a:gd name="connsiteY5" fmla="*/ 212725 h 219108"/>
                <a:gd name="connsiteX6" fmla="*/ 222317 w 334356"/>
                <a:gd name="connsiteY6" fmla="*/ 212725 h 219108"/>
                <a:gd name="connsiteX7" fmla="*/ 130242 w 334356"/>
                <a:gd name="connsiteY7" fmla="*/ 212725 h 219108"/>
                <a:gd name="connsiteX8" fmla="*/ 54042 w 334356"/>
                <a:gd name="connsiteY8" fmla="*/ 187325 h 219108"/>
                <a:gd name="connsiteX9" fmla="*/ 28642 w 334356"/>
                <a:gd name="connsiteY9" fmla="*/ 146050 h 219108"/>
                <a:gd name="connsiteX10" fmla="*/ 60392 w 334356"/>
                <a:gd name="connsiteY10" fmla="*/ 92075 h 219108"/>
                <a:gd name="connsiteX11" fmla="*/ 108017 w 334356"/>
                <a:gd name="connsiteY11" fmla="*/ 0 h 219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4356" h="219108">
                  <a:moveTo>
                    <a:pt x="108017" y="0"/>
                  </a:moveTo>
                  <a:cubicBezTo>
                    <a:pt x="100080" y="0"/>
                    <a:pt x="29700" y="66675"/>
                    <a:pt x="12767" y="92075"/>
                  </a:cubicBezTo>
                  <a:cubicBezTo>
                    <a:pt x="-4166" y="117475"/>
                    <a:pt x="-2050" y="132821"/>
                    <a:pt x="6417" y="152400"/>
                  </a:cubicBezTo>
                  <a:cubicBezTo>
                    <a:pt x="14884" y="171979"/>
                    <a:pt x="40284" y="198438"/>
                    <a:pt x="63567" y="209550"/>
                  </a:cubicBezTo>
                  <a:cubicBezTo>
                    <a:pt x="86850" y="220662"/>
                    <a:pt x="101138" y="218546"/>
                    <a:pt x="146117" y="219075"/>
                  </a:cubicBezTo>
                  <a:cubicBezTo>
                    <a:pt x="191096" y="219604"/>
                    <a:pt x="320742" y="213783"/>
                    <a:pt x="333442" y="212725"/>
                  </a:cubicBezTo>
                  <a:cubicBezTo>
                    <a:pt x="346142" y="211667"/>
                    <a:pt x="222317" y="212725"/>
                    <a:pt x="222317" y="212725"/>
                  </a:cubicBezTo>
                  <a:cubicBezTo>
                    <a:pt x="188450" y="212725"/>
                    <a:pt x="158288" y="216958"/>
                    <a:pt x="130242" y="212725"/>
                  </a:cubicBezTo>
                  <a:cubicBezTo>
                    <a:pt x="102196" y="208492"/>
                    <a:pt x="70975" y="198437"/>
                    <a:pt x="54042" y="187325"/>
                  </a:cubicBezTo>
                  <a:cubicBezTo>
                    <a:pt x="37109" y="176213"/>
                    <a:pt x="27584" y="161925"/>
                    <a:pt x="28642" y="146050"/>
                  </a:cubicBezTo>
                  <a:cubicBezTo>
                    <a:pt x="29700" y="130175"/>
                    <a:pt x="48221" y="111654"/>
                    <a:pt x="60392" y="92075"/>
                  </a:cubicBezTo>
                  <a:cubicBezTo>
                    <a:pt x="72563" y="72496"/>
                    <a:pt x="115954" y="0"/>
                    <a:pt x="108017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FD3D64C7-82A0-4429-95E4-76912FDEEBDC}"/>
                </a:ext>
              </a:extLst>
            </p:cNvPr>
            <p:cNvSpPr/>
            <p:nvPr/>
          </p:nvSpPr>
          <p:spPr>
            <a:xfrm>
              <a:off x="7440886" y="5886116"/>
              <a:ext cx="312908" cy="251684"/>
            </a:xfrm>
            <a:custGeom>
              <a:avLst/>
              <a:gdLst>
                <a:gd name="connsiteX0" fmla="*/ 309289 w 312908"/>
                <a:gd name="connsiteY0" fmla="*/ 334 h 251684"/>
                <a:gd name="connsiteX1" fmla="*/ 236264 w 312908"/>
                <a:gd name="connsiteY1" fmla="*/ 111459 h 251684"/>
                <a:gd name="connsiteX2" fmla="*/ 121964 w 312908"/>
                <a:gd name="connsiteY2" fmla="*/ 190834 h 251684"/>
                <a:gd name="connsiteX3" fmla="*/ 1314 w 312908"/>
                <a:gd name="connsiteY3" fmla="*/ 251159 h 251684"/>
                <a:gd name="connsiteX4" fmla="*/ 61639 w 312908"/>
                <a:gd name="connsiteY4" fmla="*/ 216234 h 251684"/>
                <a:gd name="connsiteX5" fmla="*/ 121964 w 312908"/>
                <a:gd name="connsiteY5" fmla="*/ 149559 h 251684"/>
                <a:gd name="connsiteX6" fmla="*/ 309289 w 312908"/>
                <a:gd name="connsiteY6" fmla="*/ 334 h 251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908" h="251684">
                  <a:moveTo>
                    <a:pt x="309289" y="334"/>
                  </a:moveTo>
                  <a:cubicBezTo>
                    <a:pt x="328339" y="-6016"/>
                    <a:pt x="267485" y="79709"/>
                    <a:pt x="236264" y="111459"/>
                  </a:cubicBezTo>
                  <a:cubicBezTo>
                    <a:pt x="205043" y="143209"/>
                    <a:pt x="161122" y="167551"/>
                    <a:pt x="121964" y="190834"/>
                  </a:cubicBezTo>
                  <a:cubicBezTo>
                    <a:pt x="82806" y="214117"/>
                    <a:pt x="11368" y="246926"/>
                    <a:pt x="1314" y="251159"/>
                  </a:cubicBezTo>
                  <a:cubicBezTo>
                    <a:pt x="-8740" y="255392"/>
                    <a:pt x="41531" y="233167"/>
                    <a:pt x="61639" y="216234"/>
                  </a:cubicBezTo>
                  <a:cubicBezTo>
                    <a:pt x="81747" y="199301"/>
                    <a:pt x="82806" y="181838"/>
                    <a:pt x="121964" y="149559"/>
                  </a:cubicBezTo>
                  <a:cubicBezTo>
                    <a:pt x="161122" y="117280"/>
                    <a:pt x="290239" y="6684"/>
                    <a:pt x="309289" y="3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256C7A8A-B522-43C0-A30F-46CAA4B1DD6A}"/>
                </a:ext>
              </a:extLst>
            </p:cNvPr>
            <p:cNvSpPr/>
            <p:nvPr/>
          </p:nvSpPr>
          <p:spPr>
            <a:xfrm>
              <a:off x="6675720" y="5953675"/>
              <a:ext cx="838515" cy="204419"/>
            </a:xfrm>
            <a:custGeom>
              <a:avLst/>
              <a:gdLst>
                <a:gd name="connsiteX0" fmla="*/ 247 w 838515"/>
                <a:gd name="connsiteY0" fmla="*/ 104225 h 204419"/>
                <a:gd name="connsiteX1" fmla="*/ 135713 w 838515"/>
                <a:gd name="connsiteY1" fmla="*/ 197358 h 204419"/>
                <a:gd name="connsiteX2" fmla="*/ 281763 w 838515"/>
                <a:gd name="connsiteY2" fmla="*/ 195242 h 204419"/>
                <a:gd name="connsiteX3" fmla="*/ 434163 w 838515"/>
                <a:gd name="connsiteY3" fmla="*/ 174075 h 204419"/>
                <a:gd name="connsiteX4" fmla="*/ 609847 w 838515"/>
                <a:gd name="connsiteY4" fmla="*/ 171958 h 204419"/>
                <a:gd name="connsiteX5" fmla="*/ 751663 w 838515"/>
                <a:gd name="connsiteY5" fmla="*/ 186775 h 204419"/>
                <a:gd name="connsiteX6" fmla="*/ 783413 w 838515"/>
                <a:gd name="connsiteY6" fmla="*/ 155025 h 204419"/>
                <a:gd name="connsiteX7" fmla="*/ 813047 w 838515"/>
                <a:gd name="connsiteY7" fmla="*/ 159258 h 204419"/>
                <a:gd name="connsiteX8" fmla="*/ 832097 w 838515"/>
                <a:gd name="connsiteY8" fmla="*/ 110575 h 204419"/>
                <a:gd name="connsiteX9" fmla="*/ 832097 w 838515"/>
                <a:gd name="connsiteY9" fmla="*/ 2625 h 204419"/>
                <a:gd name="connsiteX10" fmla="*/ 755897 w 838515"/>
                <a:gd name="connsiteY10" fmla="*/ 36492 h 204419"/>
                <a:gd name="connsiteX11" fmla="*/ 499780 w 838515"/>
                <a:gd name="connsiteY11" fmla="*/ 72475 h 204419"/>
                <a:gd name="connsiteX12" fmla="*/ 260597 w 838515"/>
                <a:gd name="connsiteY12" fmla="*/ 70358 h 204419"/>
                <a:gd name="connsiteX13" fmla="*/ 106080 w 838515"/>
                <a:gd name="connsiteY13" fmla="*/ 83058 h 204419"/>
                <a:gd name="connsiteX14" fmla="*/ 247 w 838515"/>
                <a:gd name="connsiteY14" fmla="*/ 104225 h 20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38515" h="204419">
                  <a:moveTo>
                    <a:pt x="247" y="104225"/>
                  </a:moveTo>
                  <a:cubicBezTo>
                    <a:pt x="5186" y="123275"/>
                    <a:pt x="88794" y="182189"/>
                    <a:pt x="135713" y="197358"/>
                  </a:cubicBezTo>
                  <a:cubicBezTo>
                    <a:pt x="182632" y="212527"/>
                    <a:pt x="232021" y="199122"/>
                    <a:pt x="281763" y="195242"/>
                  </a:cubicBezTo>
                  <a:cubicBezTo>
                    <a:pt x="331505" y="191362"/>
                    <a:pt x="379482" y="177956"/>
                    <a:pt x="434163" y="174075"/>
                  </a:cubicBezTo>
                  <a:cubicBezTo>
                    <a:pt x="488844" y="170194"/>
                    <a:pt x="556930" y="169841"/>
                    <a:pt x="609847" y="171958"/>
                  </a:cubicBezTo>
                  <a:cubicBezTo>
                    <a:pt x="662764" y="174075"/>
                    <a:pt x="722735" y="189597"/>
                    <a:pt x="751663" y="186775"/>
                  </a:cubicBezTo>
                  <a:cubicBezTo>
                    <a:pt x="780591" y="183953"/>
                    <a:pt x="773182" y="159611"/>
                    <a:pt x="783413" y="155025"/>
                  </a:cubicBezTo>
                  <a:cubicBezTo>
                    <a:pt x="793644" y="150439"/>
                    <a:pt x="804933" y="166666"/>
                    <a:pt x="813047" y="159258"/>
                  </a:cubicBezTo>
                  <a:cubicBezTo>
                    <a:pt x="821161" y="151850"/>
                    <a:pt x="828922" y="136681"/>
                    <a:pt x="832097" y="110575"/>
                  </a:cubicBezTo>
                  <a:cubicBezTo>
                    <a:pt x="835272" y="84469"/>
                    <a:pt x="844797" y="14972"/>
                    <a:pt x="832097" y="2625"/>
                  </a:cubicBezTo>
                  <a:cubicBezTo>
                    <a:pt x="819397" y="-9722"/>
                    <a:pt x="811283" y="24850"/>
                    <a:pt x="755897" y="36492"/>
                  </a:cubicBezTo>
                  <a:cubicBezTo>
                    <a:pt x="700511" y="48134"/>
                    <a:pt x="582330" y="66831"/>
                    <a:pt x="499780" y="72475"/>
                  </a:cubicBezTo>
                  <a:cubicBezTo>
                    <a:pt x="417230" y="78119"/>
                    <a:pt x="326214" y="68594"/>
                    <a:pt x="260597" y="70358"/>
                  </a:cubicBezTo>
                  <a:cubicBezTo>
                    <a:pt x="194980" y="72122"/>
                    <a:pt x="146649" y="81647"/>
                    <a:pt x="106080" y="83058"/>
                  </a:cubicBezTo>
                  <a:cubicBezTo>
                    <a:pt x="65511" y="84469"/>
                    <a:pt x="-4692" y="85175"/>
                    <a:pt x="247" y="104225"/>
                  </a:cubicBez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640AFE2E-0DA8-45BD-91E6-8693B239B860}"/>
                </a:ext>
              </a:extLst>
            </p:cNvPr>
            <p:cNvSpPr/>
            <p:nvPr/>
          </p:nvSpPr>
          <p:spPr>
            <a:xfrm>
              <a:off x="4355239" y="6051514"/>
              <a:ext cx="993645" cy="168895"/>
            </a:xfrm>
            <a:custGeom>
              <a:avLst/>
              <a:gdLst>
                <a:gd name="connsiteX0" fmla="*/ 2978 w 993645"/>
                <a:gd name="connsiteY0" fmla="*/ 29669 h 168895"/>
                <a:gd name="connsiteX1" fmla="*/ 191361 w 993645"/>
                <a:gd name="connsiteY1" fmla="*/ 21203 h 168895"/>
                <a:gd name="connsiteX2" fmla="*/ 371278 w 993645"/>
                <a:gd name="connsiteY2" fmla="*/ 25436 h 168895"/>
                <a:gd name="connsiteX3" fmla="*/ 534261 w 993645"/>
                <a:gd name="connsiteY3" fmla="*/ 25436 h 168895"/>
                <a:gd name="connsiteX4" fmla="*/ 625278 w 993645"/>
                <a:gd name="connsiteY4" fmla="*/ 36 h 168895"/>
                <a:gd name="connsiteX5" fmla="*/ 836944 w 993645"/>
                <a:gd name="connsiteY5" fmla="*/ 31786 h 168895"/>
                <a:gd name="connsiteX6" fmla="*/ 993578 w 993645"/>
                <a:gd name="connsiteY6" fmla="*/ 93169 h 168895"/>
                <a:gd name="connsiteX7" fmla="*/ 853878 w 993645"/>
                <a:gd name="connsiteY7" fmla="*/ 93169 h 168895"/>
                <a:gd name="connsiteX8" fmla="*/ 659144 w 993645"/>
                <a:gd name="connsiteY8" fmla="*/ 122803 h 168895"/>
                <a:gd name="connsiteX9" fmla="*/ 491928 w 993645"/>
                <a:gd name="connsiteY9" fmla="*/ 165136 h 168895"/>
                <a:gd name="connsiteX10" fmla="*/ 324711 w 993645"/>
                <a:gd name="connsiteY10" fmla="*/ 165136 h 168895"/>
                <a:gd name="connsiteX11" fmla="*/ 250628 w 993645"/>
                <a:gd name="connsiteY11" fmla="*/ 150319 h 168895"/>
                <a:gd name="connsiteX12" fmla="*/ 106694 w 993645"/>
                <a:gd name="connsiteY12" fmla="*/ 131269 h 168895"/>
                <a:gd name="connsiteX13" fmla="*/ 77061 w 993645"/>
                <a:gd name="connsiteY13" fmla="*/ 112219 h 168895"/>
                <a:gd name="connsiteX14" fmla="*/ 2978 w 993645"/>
                <a:gd name="connsiteY14" fmla="*/ 29669 h 16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3645" h="168895">
                  <a:moveTo>
                    <a:pt x="2978" y="29669"/>
                  </a:moveTo>
                  <a:cubicBezTo>
                    <a:pt x="22028" y="14500"/>
                    <a:pt x="129978" y="21908"/>
                    <a:pt x="191361" y="21203"/>
                  </a:cubicBezTo>
                  <a:cubicBezTo>
                    <a:pt x="252744" y="20497"/>
                    <a:pt x="314128" y="24730"/>
                    <a:pt x="371278" y="25436"/>
                  </a:cubicBezTo>
                  <a:cubicBezTo>
                    <a:pt x="428428" y="26141"/>
                    <a:pt x="491928" y="29669"/>
                    <a:pt x="534261" y="25436"/>
                  </a:cubicBezTo>
                  <a:cubicBezTo>
                    <a:pt x="576594" y="21203"/>
                    <a:pt x="574831" y="-1022"/>
                    <a:pt x="625278" y="36"/>
                  </a:cubicBezTo>
                  <a:cubicBezTo>
                    <a:pt x="675725" y="1094"/>
                    <a:pt x="775561" y="16264"/>
                    <a:pt x="836944" y="31786"/>
                  </a:cubicBezTo>
                  <a:cubicBezTo>
                    <a:pt x="898327" y="47308"/>
                    <a:pt x="990756" y="82938"/>
                    <a:pt x="993578" y="93169"/>
                  </a:cubicBezTo>
                  <a:cubicBezTo>
                    <a:pt x="996400" y="103400"/>
                    <a:pt x="909617" y="88230"/>
                    <a:pt x="853878" y="93169"/>
                  </a:cubicBezTo>
                  <a:cubicBezTo>
                    <a:pt x="798139" y="98108"/>
                    <a:pt x="719469" y="110809"/>
                    <a:pt x="659144" y="122803"/>
                  </a:cubicBezTo>
                  <a:cubicBezTo>
                    <a:pt x="598819" y="134798"/>
                    <a:pt x="547667" y="158081"/>
                    <a:pt x="491928" y="165136"/>
                  </a:cubicBezTo>
                  <a:cubicBezTo>
                    <a:pt x="436189" y="172191"/>
                    <a:pt x="364928" y="167605"/>
                    <a:pt x="324711" y="165136"/>
                  </a:cubicBezTo>
                  <a:cubicBezTo>
                    <a:pt x="284494" y="162667"/>
                    <a:pt x="286964" y="155963"/>
                    <a:pt x="250628" y="150319"/>
                  </a:cubicBezTo>
                  <a:cubicBezTo>
                    <a:pt x="214292" y="144675"/>
                    <a:pt x="135622" y="137619"/>
                    <a:pt x="106694" y="131269"/>
                  </a:cubicBezTo>
                  <a:cubicBezTo>
                    <a:pt x="77766" y="124919"/>
                    <a:pt x="92230" y="127741"/>
                    <a:pt x="77061" y="112219"/>
                  </a:cubicBezTo>
                  <a:cubicBezTo>
                    <a:pt x="61892" y="96697"/>
                    <a:pt x="-16072" y="44838"/>
                    <a:pt x="2978" y="29669"/>
                  </a:cubicBez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38888454-15E8-4B92-9AF1-3CB5D1F665A5}"/>
                </a:ext>
              </a:extLst>
            </p:cNvPr>
            <p:cNvSpPr/>
            <p:nvPr/>
          </p:nvSpPr>
          <p:spPr>
            <a:xfrm>
              <a:off x="4272470" y="6156271"/>
              <a:ext cx="1049291" cy="101922"/>
            </a:xfrm>
            <a:custGeom>
              <a:avLst/>
              <a:gdLst>
                <a:gd name="connsiteX0" fmla="*/ 1080 w 1049291"/>
                <a:gd name="connsiteY0" fmla="*/ 101654 h 101922"/>
                <a:gd name="connsiteX1" fmla="*/ 216980 w 1049291"/>
                <a:gd name="connsiteY1" fmla="*/ 25454 h 101922"/>
                <a:gd name="connsiteX2" fmla="*/ 499555 w 1049291"/>
                <a:gd name="connsiteY2" fmla="*/ 73079 h 101922"/>
                <a:gd name="connsiteX3" fmla="*/ 724980 w 1049291"/>
                <a:gd name="connsiteY3" fmla="*/ 73079 h 101922"/>
                <a:gd name="connsiteX4" fmla="*/ 940880 w 1049291"/>
                <a:gd name="connsiteY4" fmla="*/ 54029 h 101922"/>
                <a:gd name="connsiteX5" fmla="*/ 1048830 w 1049291"/>
                <a:gd name="connsiteY5" fmla="*/ 54 h 101922"/>
                <a:gd name="connsiteX6" fmla="*/ 902780 w 1049291"/>
                <a:gd name="connsiteY6" fmla="*/ 44504 h 101922"/>
                <a:gd name="connsiteX7" fmla="*/ 645605 w 1049291"/>
                <a:gd name="connsiteY7" fmla="*/ 73079 h 101922"/>
                <a:gd name="connsiteX8" fmla="*/ 448755 w 1049291"/>
                <a:gd name="connsiteY8" fmla="*/ 44504 h 101922"/>
                <a:gd name="connsiteX9" fmla="*/ 147130 w 1049291"/>
                <a:gd name="connsiteY9" fmla="*/ 50854 h 101922"/>
                <a:gd name="connsiteX10" fmla="*/ 1080 w 1049291"/>
                <a:gd name="connsiteY10" fmla="*/ 101654 h 10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9291" h="101922">
                  <a:moveTo>
                    <a:pt x="1080" y="101654"/>
                  </a:moveTo>
                  <a:cubicBezTo>
                    <a:pt x="12722" y="97421"/>
                    <a:pt x="133901" y="30216"/>
                    <a:pt x="216980" y="25454"/>
                  </a:cubicBezTo>
                  <a:cubicBezTo>
                    <a:pt x="300059" y="20692"/>
                    <a:pt x="414888" y="65141"/>
                    <a:pt x="499555" y="73079"/>
                  </a:cubicBezTo>
                  <a:cubicBezTo>
                    <a:pt x="584222" y="81016"/>
                    <a:pt x="651426" y="76254"/>
                    <a:pt x="724980" y="73079"/>
                  </a:cubicBezTo>
                  <a:cubicBezTo>
                    <a:pt x="798534" y="69904"/>
                    <a:pt x="886905" y="66200"/>
                    <a:pt x="940880" y="54029"/>
                  </a:cubicBezTo>
                  <a:cubicBezTo>
                    <a:pt x="994855" y="41858"/>
                    <a:pt x="1055180" y="1641"/>
                    <a:pt x="1048830" y="54"/>
                  </a:cubicBezTo>
                  <a:cubicBezTo>
                    <a:pt x="1042480" y="-1534"/>
                    <a:pt x="969984" y="32333"/>
                    <a:pt x="902780" y="44504"/>
                  </a:cubicBezTo>
                  <a:cubicBezTo>
                    <a:pt x="835576" y="56675"/>
                    <a:pt x="721276" y="73079"/>
                    <a:pt x="645605" y="73079"/>
                  </a:cubicBezTo>
                  <a:cubicBezTo>
                    <a:pt x="569934" y="73079"/>
                    <a:pt x="531834" y="48208"/>
                    <a:pt x="448755" y="44504"/>
                  </a:cubicBezTo>
                  <a:cubicBezTo>
                    <a:pt x="365676" y="40800"/>
                    <a:pt x="220155" y="42917"/>
                    <a:pt x="147130" y="50854"/>
                  </a:cubicBezTo>
                  <a:cubicBezTo>
                    <a:pt x="74105" y="58791"/>
                    <a:pt x="-10562" y="105887"/>
                    <a:pt x="1080" y="1016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CE659430-15E2-496E-88C9-681854070BDF}"/>
                </a:ext>
              </a:extLst>
            </p:cNvPr>
            <p:cNvSpPr/>
            <p:nvPr/>
          </p:nvSpPr>
          <p:spPr>
            <a:xfrm>
              <a:off x="7433733" y="5881248"/>
              <a:ext cx="285879" cy="64135"/>
            </a:xfrm>
            <a:custGeom>
              <a:avLst/>
              <a:gdLst>
                <a:gd name="connsiteX0" fmla="*/ 2117 w 285879"/>
                <a:gd name="connsiteY0" fmla="*/ 62352 h 64135"/>
                <a:gd name="connsiteX1" fmla="*/ 116417 w 285879"/>
                <a:gd name="connsiteY1" fmla="*/ 45419 h 64135"/>
                <a:gd name="connsiteX2" fmla="*/ 209550 w 285879"/>
                <a:gd name="connsiteY2" fmla="*/ 22135 h 64135"/>
                <a:gd name="connsiteX3" fmla="*/ 285750 w 285879"/>
                <a:gd name="connsiteY3" fmla="*/ 22135 h 64135"/>
                <a:gd name="connsiteX4" fmla="*/ 222250 w 285879"/>
                <a:gd name="connsiteY4" fmla="*/ 969 h 64135"/>
                <a:gd name="connsiteX5" fmla="*/ 2117 w 285879"/>
                <a:gd name="connsiteY5" fmla="*/ 62352 h 64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879" h="64135">
                  <a:moveTo>
                    <a:pt x="2117" y="62352"/>
                  </a:moveTo>
                  <a:cubicBezTo>
                    <a:pt x="-15522" y="69760"/>
                    <a:pt x="81845" y="52122"/>
                    <a:pt x="116417" y="45419"/>
                  </a:cubicBezTo>
                  <a:cubicBezTo>
                    <a:pt x="150989" y="38716"/>
                    <a:pt x="181328" y="26016"/>
                    <a:pt x="209550" y="22135"/>
                  </a:cubicBezTo>
                  <a:cubicBezTo>
                    <a:pt x="237772" y="18254"/>
                    <a:pt x="283633" y="25663"/>
                    <a:pt x="285750" y="22135"/>
                  </a:cubicBezTo>
                  <a:cubicBezTo>
                    <a:pt x="287867" y="18607"/>
                    <a:pt x="263878" y="-5028"/>
                    <a:pt x="222250" y="969"/>
                  </a:cubicBezTo>
                  <a:cubicBezTo>
                    <a:pt x="180622" y="6966"/>
                    <a:pt x="19756" y="54944"/>
                    <a:pt x="2117" y="623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A5FDF444-FA4F-4122-959D-4B71629F1D60}"/>
                </a:ext>
              </a:extLst>
            </p:cNvPr>
            <p:cNvSpPr/>
            <p:nvPr/>
          </p:nvSpPr>
          <p:spPr>
            <a:xfrm>
              <a:off x="3883744" y="2307010"/>
              <a:ext cx="219500" cy="847266"/>
            </a:xfrm>
            <a:custGeom>
              <a:avLst/>
              <a:gdLst>
                <a:gd name="connsiteX0" fmla="*/ 218356 w 219500"/>
                <a:gd name="connsiteY0" fmla="*/ 842590 h 847266"/>
                <a:gd name="connsiteX1" fmla="*/ 91356 w 219500"/>
                <a:gd name="connsiteY1" fmla="*/ 658440 h 847266"/>
                <a:gd name="connsiteX2" fmla="*/ 59606 w 219500"/>
                <a:gd name="connsiteY2" fmla="*/ 429840 h 847266"/>
                <a:gd name="connsiteX3" fmla="*/ 85006 w 219500"/>
                <a:gd name="connsiteY3" fmla="*/ 23440 h 847266"/>
                <a:gd name="connsiteX4" fmla="*/ 34206 w 219500"/>
                <a:gd name="connsiteY4" fmla="*/ 74240 h 847266"/>
                <a:gd name="connsiteX5" fmla="*/ 34206 w 219500"/>
                <a:gd name="connsiteY5" fmla="*/ 283790 h 847266"/>
                <a:gd name="connsiteX6" fmla="*/ 8806 w 219500"/>
                <a:gd name="connsiteY6" fmla="*/ 461590 h 847266"/>
                <a:gd name="connsiteX7" fmla="*/ 218356 w 219500"/>
                <a:gd name="connsiteY7" fmla="*/ 842590 h 847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500" h="847266">
                  <a:moveTo>
                    <a:pt x="218356" y="842590"/>
                  </a:moveTo>
                  <a:cubicBezTo>
                    <a:pt x="232114" y="875398"/>
                    <a:pt x="117814" y="727232"/>
                    <a:pt x="91356" y="658440"/>
                  </a:cubicBezTo>
                  <a:cubicBezTo>
                    <a:pt x="64898" y="589648"/>
                    <a:pt x="60664" y="535673"/>
                    <a:pt x="59606" y="429840"/>
                  </a:cubicBezTo>
                  <a:cubicBezTo>
                    <a:pt x="58548" y="324007"/>
                    <a:pt x="89239" y="82707"/>
                    <a:pt x="85006" y="23440"/>
                  </a:cubicBezTo>
                  <a:cubicBezTo>
                    <a:pt x="80773" y="-35827"/>
                    <a:pt x="42673" y="30848"/>
                    <a:pt x="34206" y="74240"/>
                  </a:cubicBezTo>
                  <a:cubicBezTo>
                    <a:pt x="25739" y="117632"/>
                    <a:pt x="38439" y="219232"/>
                    <a:pt x="34206" y="283790"/>
                  </a:cubicBezTo>
                  <a:cubicBezTo>
                    <a:pt x="29973" y="348348"/>
                    <a:pt x="-19769" y="369515"/>
                    <a:pt x="8806" y="461590"/>
                  </a:cubicBezTo>
                  <a:cubicBezTo>
                    <a:pt x="37381" y="553665"/>
                    <a:pt x="204598" y="809782"/>
                    <a:pt x="218356" y="8425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80DCA30C-E19F-4F83-88F4-30D13952D8E5}"/>
                </a:ext>
              </a:extLst>
            </p:cNvPr>
            <p:cNvSpPr/>
            <p:nvPr/>
          </p:nvSpPr>
          <p:spPr>
            <a:xfrm>
              <a:off x="3757422" y="2541387"/>
              <a:ext cx="239064" cy="676178"/>
            </a:xfrm>
            <a:custGeom>
              <a:avLst/>
              <a:gdLst>
                <a:gd name="connsiteX0" fmla="*/ 236728 w 239064"/>
                <a:gd name="connsiteY0" fmla="*/ 671713 h 676178"/>
                <a:gd name="connsiteX1" fmla="*/ 71628 w 239064"/>
                <a:gd name="connsiteY1" fmla="*/ 614563 h 676178"/>
                <a:gd name="connsiteX2" fmla="*/ 1778 w 239064"/>
                <a:gd name="connsiteY2" fmla="*/ 430413 h 676178"/>
                <a:gd name="connsiteX3" fmla="*/ 20828 w 239064"/>
                <a:gd name="connsiteY3" fmla="*/ 17663 h 676178"/>
                <a:gd name="connsiteX4" fmla="*/ 20828 w 239064"/>
                <a:gd name="connsiteY4" fmla="*/ 119263 h 676178"/>
                <a:gd name="connsiteX5" fmla="*/ 160528 w 239064"/>
                <a:gd name="connsiteY5" fmla="*/ 512963 h 676178"/>
                <a:gd name="connsiteX6" fmla="*/ 236728 w 239064"/>
                <a:gd name="connsiteY6" fmla="*/ 671713 h 676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064" h="676178">
                  <a:moveTo>
                    <a:pt x="236728" y="671713"/>
                  </a:moveTo>
                  <a:cubicBezTo>
                    <a:pt x="221911" y="688646"/>
                    <a:pt x="110786" y="654780"/>
                    <a:pt x="71628" y="614563"/>
                  </a:cubicBezTo>
                  <a:cubicBezTo>
                    <a:pt x="32470" y="574346"/>
                    <a:pt x="10245" y="529896"/>
                    <a:pt x="1778" y="430413"/>
                  </a:cubicBezTo>
                  <a:cubicBezTo>
                    <a:pt x="-6689" y="330930"/>
                    <a:pt x="17653" y="69521"/>
                    <a:pt x="20828" y="17663"/>
                  </a:cubicBezTo>
                  <a:cubicBezTo>
                    <a:pt x="24003" y="-34195"/>
                    <a:pt x="-2455" y="36713"/>
                    <a:pt x="20828" y="119263"/>
                  </a:cubicBezTo>
                  <a:cubicBezTo>
                    <a:pt x="44111" y="201813"/>
                    <a:pt x="128778" y="419830"/>
                    <a:pt x="160528" y="512963"/>
                  </a:cubicBezTo>
                  <a:cubicBezTo>
                    <a:pt x="192278" y="606096"/>
                    <a:pt x="251545" y="654780"/>
                    <a:pt x="236728" y="6717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A8B484C5-A601-4854-B326-241ADD56ED3B}"/>
                </a:ext>
              </a:extLst>
            </p:cNvPr>
            <p:cNvSpPr/>
            <p:nvPr/>
          </p:nvSpPr>
          <p:spPr>
            <a:xfrm>
              <a:off x="6305052" y="5452067"/>
              <a:ext cx="446319" cy="469102"/>
            </a:xfrm>
            <a:custGeom>
              <a:avLst/>
              <a:gdLst>
                <a:gd name="connsiteX0" fmla="*/ 446268 w 446319"/>
                <a:gd name="connsiteY0" fmla="*/ 252773 h 469102"/>
                <a:gd name="connsiteX1" fmla="*/ 314188 w 446319"/>
                <a:gd name="connsiteY1" fmla="*/ 313733 h 469102"/>
                <a:gd name="connsiteX2" fmla="*/ 187188 w 446319"/>
                <a:gd name="connsiteY2" fmla="*/ 313733 h 469102"/>
                <a:gd name="connsiteX3" fmla="*/ 136388 w 446319"/>
                <a:gd name="connsiteY3" fmla="*/ 273093 h 469102"/>
                <a:gd name="connsiteX4" fmla="*/ 136388 w 446319"/>
                <a:gd name="connsiteY4" fmla="*/ 237533 h 469102"/>
                <a:gd name="connsiteX5" fmla="*/ 136388 w 446319"/>
                <a:gd name="connsiteY5" fmla="*/ 207053 h 469102"/>
                <a:gd name="connsiteX6" fmla="*/ 187188 w 446319"/>
                <a:gd name="connsiteY6" fmla="*/ 8933 h 469102"/>
                <a:gd name="connsiteX7" fmla="*/ 161788 w 446319"/>
                <a:gd name="connsiteY7" fmla="*/ 54653 h 469102"/>
                <a:gd name="connsiteX8" fmla="*/ 34788 w 446319"/>
                <a:gd name="connsiteY8" fmla="*/ 237533 h 469102"/>
                <a:gd name="connsiteX9" fmla="*/ 4308 w 446319"/>
                <a:gd name="connsiteY9" fmla="*/ 369613 h 469102"/>
                <a:gd name="connsiteX10" fmla="*/ 110988 w 446319"/>
                <a:gd name="connsiteY10" fmla="*/ 461053 h 469102"/>
                <a:gd name="connsiteX11" fmla="*/ 177028 w 446319"/>
                <a:gd name="connsiteY11" fmla="*/ 461053 h 469102"/>
                <a:gd name="connsiteX12" fmla="*/ 298948 w 446319"/>
                <a:gd name="connsiteY12" fmla="*/ 430573 h 469102"/>
                <a:gd name="connsiteX13" fmla="*/ 446268 w 446319"/>
                <a:gd name="connsiteY13" fmla="*/ 252773 h 46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6319" h="469102">
                  <a:moveTo>
                    <a:pt x="446268" y="252773"/>
                  </a:moveTo>
                  <a:cubicBezTo>
                    <a:pt x="448808" y="233300"/>
                    <a:pt x="357368" y="303573"/>
                    <a:pt x="314188" y="313733"/>
                  </a:cubicBezTo>
                  <a:cubicBezTo>
                    <a:pt x="271008" y="323893"/>
                    <a:pt x="216821" y="320506"/>
                    <a:pt x="187188" y="313733"/>
                  </a:cubicBezTo>
                  <a:cubicBezTo>
                    <a:pt x="157555" y="306960"/>
                    <a:pt x="144855" y="285793"/>
                    <a:pt x="136388" y="273093"/>
                  </a:cubicBezTo>
                  <a:cubicBezTo>
                    <a:pt x="127921" y="260393"/>
                    <a:pt x="136388" y="237533"/>
                    <a:pt x="136388" y="237533"/>
                  </a:cubicBezTo>
                  <a:cubicBezTo>
                    <a:pt x="136388" y="226526"/>
                    <a:pt x="127921" y="245153"/>
                    <a:pt x="136388" y="207053"/>
                  </a:cubicBezTo>
                  <a:cubicBezTo>
                    <a:pt x="144855" y="168953"/>
                    <a:pt x="182955" y="34333"/>
                    <a:pt x="187188" y="8933"/>
                  </a:cubicBezTo>
                  <a:cubicBezTo>
                    <a:pt x="191421" y="-16467"/>
                    <a:pt x="187188" y="16553"/>
                    <a:pt x="161788" y="54653"/>
                  </a:cubicBezTo>
                  <a:cubicBezTo>
                    <a:pt x="136388" y="92753"/>
                    <a:pt x="61035" y="185040"/>
                    <a:pt x="34788" y="237533"/>
                  </a:cubicBezTo>
                  <a:cubicBezTo>
                    <a:pt x="8541" y="290026"/>
                    <a:pt x="-8392" y="332360"/>
                    <a:pt x="4308" y="369613"/>
                  </a:cubicBezTo>
                  <a:cubicBezTo>
                    <a:pt x="17008" y="406866"/>
                    <a:pt x="82201" y="445813"/>
                    <a:pt x="110988" y="461053"/>
                  </a:cubicBezTo>
                  <a:cubicBezTo>
                    <a:pt x="139775" y="476293"/>
                    <a:pt x="145701" y="466133"/>
                    <a:pt x="177028" y="461053"/>
                  </a:cubicBezTo>
                  <a:cubicBezTo>
                    <a:pt x="208355" y="455973"/>
                    <a:pt x="252381" y="460206"/>
                    <a:pt x="298948" y="430573"/>
                  </a:cubicBezTo>
                  <a:cubicBezTo>
                    <a:pt x="345515" y="400940"/>
                    <a:pt x="443728" y="272246"/>
                    <a:pt x="446268" y="25277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F65824A1-FBFB-40AD-A62C-D36DBB9473A8}"/>
                </a:ext>
              </a:extLst>
            </p:cNvPr>
            <p:cNvSpPr/>
            <p:nvPr/>
          </p:nvSpPr>
          <p:spPr>
            <a:xfrm>
              <a:off x="6169033" y="8150225"/>
              <a:ext cx="222423" cy="51133"/>
            </a:xfrm>
            <a:custGeom>
              <a:avLst/>
              <a:gdLst>
                <a:gd name="connsiteX0" fmla="*/ 3167 w 222423"/>
                <a:gd name="connsiteY0" fmla="*/ 50800 h 51133"/>
                <a:gd name="connsiteX1" fmla="*/ 82542 w 222423"/>
                <a:gd name="connsiteY1" fmla="*/ 46038 h 51133"/>
                <a:gd name="connsiteX2" fmla="*/ 149217 w 222423"/>
                <a:gd name="connsiteY2" fmla="*/ 39688 h 51133"/>
                <a:gd name="connsiteX3" fmla="*/ 193667 w 222423"/>
                <a:gd name="connsiteY3" fmla="*/ 19050 h 51133"/>
                <a:gd name="connsiteX4" fmla="*/ 220655 w 222423"/>
                <a:gd name="connsiteY4" fmla="*/ 0 h 51133"/>
                <a:gd name="connsiteX5" fmla="*/ 217480 w 222423"/>
                <a:gd name="connsiteY5" fmla="*/ 19050 h 51133"/>
                <a:gd name="connsiteX6" fmla="*/ 198430 w 222423"/>
                <a:gd name="connsiteY6" fmla="*/ 36513 h 51133"/>
                <a:gd name="connsiteX7" fmla="*/ 3167 w 222423"/>
                <a:gd name="connsiteY7" fmla="*/ 50800 h 5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2423" h="51133">
                  <a:moveTo>
                    <a:pt x="3167" y="50800"/>
                  </a:moveTo>
                  <a:cubicBezTo>
                    <a:pt x="-16148" y="52387"/>
                    <a:pt x="58200" y="47890"/>
                    <a:pt x="82542" y="46038"/>
                  </a:cubicBezTo>
                  <a:cubicBezTo>
                    <a:pt x="106884" y="44186"/>
                    <a:pt x="130696" y="44186"/>
                    <a:pt x="149217" y="39688"/>
                  </a:cubicBezTo>
                  <a:cubicBezTo>
                    <a:pt x="167738" y="35190"/>
                    <a:pt x="181761" y="25665"/>
                    <a:pt x="193667" y="19050"/>
                  </a:cubicBezTo>
                  <a:cubicBezTo>
                    <a:pt x="205573" y="12435"/>
                    <a:pt x="216686" y="0"/>
                    <a:pt x="220655" y="0"/>
                  </a:cubicBezTo>
                  <a:cubicBezTo>
                    <a:pt x="224624" y="0"/>
                    <a:pt x="221184" y="12964"/>
                    <a:pt x="217480" y="19050"/>
                  </a:cubicBezTo>
                  <a:cubicBezTo>
                    <a:pt x="213776" y="25135"/>
                    <a:pt x="230180" y="31486"/>
                    <a:pt x="198430" y="36513"/>
                  </a:cubicBezTo>
                  <a:cubicBezTo>
                    <a:pt x="166680" y="41540"/>
                    <a:pt x="22482" y="49213"/>
                    <a:pt x="3167" y="508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4792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宮崎あおいの兄も、俳優だって知ってた？ 兄妹共演時の写真も – grape [グレイプ]">
            <a:extLst>
              <a:ext uri="{FF2B5EF4-FFF2-40B4-BE49-F238E27FC236}">
                <a16:creationId xmlns:a16="http://schemas.microsoft.com/office/drawing/2014/main" id="{424EBDE0-7ACD-417F-A424-91A9FF736D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8" r="15141"/>
          <a:stretch/>
        </p:blipFill>
        <p:spPr bwMode="auto">
          <a:xfrm>
            <a:off x="2626468" y="504358"/>
            <a:ext cx="7844141" cy="909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47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hidden="1">
            <a:extLst>
              <a:ext uri="{FF2B5EF4-FFF2-40B4-BE49-F238E27FC236}">
                <a16:creationId xmlns:a16="http://schemas.microsoft.com/office/drawing/2014/main" id="{66D30CB1-76EF-4F20-975E-6919957394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0" t="2100" r="25174"/>
          <a:stretch/>
        </p:blipFill>
        <p:spPr>
          <a:xfrm>
            <a:off x="972765" y="-12701"/>
            <a:ext cx="10894979" cy="9822593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FDC2AA2-799D-4473-9567-73A0C36516AC}"/>
              </a:ext>
            </a:extLst>
          </p:cNvPr>
          <p:cNvSpPr/>
          <p:nvPr/>
        </p:nvSpPr>
        <p:spPr>
          <a:xfrm>
            <a:off x="6623041" y="3902075"/>
            <a:ext cx="771417" cy="254141"/>
          </a:xfrm>
          <a:custGeom>
            <a:avLst/>
            <a:gdLst>
              <a:gd name="connsiteX0" fmla="*/ 9 w 771417"/>
              <a:gd name="connsiteY0" fmla="*/ 104775 h 254141"/>
              <a:gd name="connsiteX1" fmla="*/ 220672 w 771417"/>
              <a:gd name="connsiteY1" fmla="*/ 33338 h 254141"/>
              <a:gd name="connsiteX2" fmla="*/ 485784 w 771417"/>
              <a:gd name="connsiteY2" fmla="*/ 0 h 254141"/>
              <a:gd name="connsiteX3" fmla="*/ 627072 w 771417"/>
              <a:gd name="connsiteY3" fmla="*/ 7938 h 254141"/>
              <a:gd name="connsiteX4" fmla="*/ 698509 w 771417"/>
              <a:gd name="connsiteY4" fmla="*/ 77788 h 254141"/>
              <a:gd name="connsiteX5" fmla="*/ 738197 w 771417"/>
              <a:gd name="connsiteY5" fmla="*/ 130175 h 254141"/>
              <a:gd name="connsiteX6" fmla="*/ 768359 w 771417"/>
              <a:gd name="connsiteY6" fmla="*/ 193675 h 254141"/>
              <a:gd name="connsiteX7" fmla="*/ 768359 w 771417"/>
              <a:gd name="connsiteY7" fmla="*/ 254000 h 254141"/>
              <a:gd name="connsiteX8" fmla="*/ 769947 w 771417"/>
              <a:gd name="connsiteY8" fmla="*/ 176213 h 254141"/>
              <a:gd name="connsiteX9" fmla="*/ 744547 w 771417"/>
              <a:gd name="connsiteY9" fmla="*/ 122238 h 254141"/>
              <a:gd name="connsiteX10" fmla="*/ 715972 w 771417"/>
              <a:gd name="connsiteY10" fmla="*/ 61913 h 254141"/>
              <a:gd name="connsiteX11" fmla="*/ 652472 w 771417"/>
              <a:gd name="connsiteY11" fmla="*/ 12700 h 254141"/>
              <a:gd name="connsiteX12" fmla="*/ 482609 w 771417"/>
              <a:gd name="connsiteY12" fmla="*/ 1588 h 254141"/>
              <a:gd name="connsiteX13" fmla="*/ 212734 w 771417"/>
              <a:gd name="connsiteY13" fmla="*/ 26988 h 254141"/>
              <a:gd name="connsiteX14" fmla="*/ 9 w 771417"/>
              <a:gd name="connsiteY14" fmla="*/ 104775 h 25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1417" h="254141">
                <a:moveTo>
                  <a:pt x="9" y="104775"/>
                </a:moveTo>
                <a:cubicBezTo>
                  <a:pt x="1332" y="105833"/>
                  <a:pt x="139710" y="50800"/>
                  <a:pt x="220672" y="33338"/>
                </a:cubicBezTo>
                <a:cubicBezTo>
                  <a:pt x="301634" y="15876"/>
                  <a:pt x="418051" y="4233"/>
                  <a:pt x="485784" y="0"/>
                </a:cubicBezTo>
                <a:lnTo>
                  <a:pt x="627072" y="7938"/>
                </a:lnTo>
                <a:cubicBezTo>
                  <a:pt x="662526" y="20903"/>
                  <a:pt x="679988" y="57415"/>
                  <a:pt x="698509" y="77788"/>
                </a:cubicBezTo>
                <a:cubicBezTo>
                  <a:pt x="717030" y="98161"/>
                  <a:pt x="726555" y="110861"/>
                  <a:pt x="738197" y="130175"/>
                </a:cubicBezTo>
                <a:cubicBezTo>
                  <a:pt x="749839" y="149490"/>
                  <a:pt x="763332" y="173038"/>
                  <a:pt x="768359" y="193675"/>
                </a:cubicBezTo>
                <a:cubicBezTo>
                  <a:pt x="773386" y="214312"/>
                  <a:pt x="768094" y="256910"/>
                  <a:pt x="768359" y="254000"/>
                </a:cubicBezTo>
                <a:cubicBezTo>
                  <a:pt x="768624" y="251090"/>
                  <a:pt x="773916" y="198173"/>
                  <a:pt x="769947" y="176213"/>
                </a:cubicBezTo>
                <a:cubicBezTo>
                  <a:pt x="765978" y="154253"/>
                  <a:pt x="744547" y="122238"/>
                  <a:pt x="744547" y="122238"/>
                </a:cubicBezTo>
                <a:cubicBezTo>
                  <a:pt x="735551" y="103188"/>
                  <a:pt x="731318" y="80169"/>
                  <a:pt x="715972" y="61913"/>
                </a:cubicBezTo>
                <a:cubicBezTo>
                  <a:pt x="700626" y="43657"/>
                  <a:pt x="691366" y="22754"/>
                  <a:pt x="652472" y="12700"/>
                </a:cubicBezTo>
                <a:cubicBezTo>
                  <a:pt x="613578" y="2646"/>
                  <a:pt x="555899" y="-793"/>
                  <a:pt x="482609" y="1588"/>
                </a:cubicBezTo>
                <a:cubicBezTo>
                  <a:pt x="409319" y="3969"/>
                  <a:pt x="292373" y="14024"/>
                  <a:pt x="212734" y="26988"/>
                </a:cubicBezTo>
                <a:cubicBezTo>
                  <a:pt x="133095" y="39952"/>
                  <a:pt x="-1314" y="103717"/>
                  <a:pt x="9" y="1047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2B32FF5-C1F1-4CEE-842E-E94654E0236D}"/>
              </a:ext>
            </a:extLst>
          </p:cNvPr>
          <p:cNvSpPr/>
          <p:nvPr/>
        </p:nvSpPr>
        <p:spPr>
          <a:xfrm>
            <a:off x="6597587" y="3943285"/>
            <a:ext cx="723963" cy="120715"/>
          </a:xfrm>
          <a:custGeom>
            <a:avLst/>
            <a:gdLst>
              <a:gd name="connsiteX0" fmla="*/ 63 w 723963"/>
              <a:gd name="connsiteY0" fmla="*/ 76265 h 120715"/>
              <a:gd name="connsiteX1" fmla="*/ 158813 w 723963"/>
              <a:gd name="connsiteY1" fmla="*/ 81028 h 120715"/>
              <a:gd name="connsiteX2" fmla="*/ 266763 w 723963"/>
              <a:gd name="connsiteY2" fmla="*/ 46103 h 120715"/>
              <a:gd name="connsiteX3" fmla="*/ 415988 w 723963"/>
              <a:gd name="connsiteY3" fmla="*/ 3240 h 120715"/>
              <a:gd name="connsiteX4" fmla="*/ 579501 w 723963"/>
              <a:gd name="connsiteY4" fmla="*/ 6415 h 120715"/>
              <a:gd name="connsiteX5" fmla="*/ 650938 w 723963"/>
              <a:gd name="connsiteY5" fmla="*/ 33403 h 120715"/>
              <a:gd name="connsiteX6" fmla="*/ 703326 w 723963"/>
              <a:gd name="connsiteY6" fmla="*/ 87378 h 120715"/>
              <a:gd name="connsiteX7" fmla="*/ 723963 w 723963"/>
              <a:gd name="connsiteY7" fmla="*/ 120715 h 120715"/>
              <a:gd name="connsiteX8" fmla="*/ 723963 w 723963"/>
              <a:gd name="connsiteY8" fmla="*/ 120715 h 120715"/>
              <a:gd name="connsiteX9" fmla="*/ 639826 w 723963"/>
              <a:gd name="connsiteY9" fmla="*/ 61978 h 120715"/>
              <a:gd name="connsiteX10" fmla="*/ 479488 w 723963"/>
              <a:gd name="connsiteY10" fmla="*/ 27053 h 120715"/>
              <a:gd name="connsiteX11" fmla="*/ 404876 w 723963"/>
              <a:gd name="connsiteY11" fmla="*/ 38165 h 120715"/>
              <a:gd name="connsiteX12" fmla="*/ 336613 w 723963"/>
              <a:gd name="connsiteY12" fmla="*/ 58803 h 120715"/>
              <a:gd name="connsiteX13" fmla="*/ 247713 w 723963"/>
              <a:gd name="connsiteY13" fmla="*/ 77853 h 120715"/>
              <a:gd name="connsiteX14" fmla="*/ 177863 w 723963"/>
              <a:gd name="connsiteY14" fmla="*/ 85790 h 120715"/>
              <a:gd name="connsiteX15" fmla="*/ 63 w 723963"/>
              <a:gd name="connsiteY15" fmla="*/ 76265 h 12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3963" h="120715">
                <a:moveTo>
                  <a:pt x="63" y="76265"/>
                </a:moveTo>
                <a:cubicBezTo>
                  <a:pt x="-3112" y="75471"/>
                  <a:pt x="114363" y="86055"/>
                  <a:pt x="158813" y="81028"/>
                </a:cubicBezTo>
                <a:cubicBezTo>
                  <a:pt x="203263" y="76001"/>
                  <a:pt x="266763" y="46103"/>
                  <a:pt x="266763" y="46103"/>
                </a:cubicBezTo>
                <a:cubicBezTo>
                  <a:pt x="309626" y="33138"/>
                  <a:pt x="363865" y="9855"/>
                  <a:pt x="415988" y="3240"/>
                </a:cubicBezTo>
                <a:cubicBezTo>
                  <a:pt x="468111" y="-3375"/>
                  <a:pt x="540343" y="1388"/>
                  <a:pt x="579501" y="6415"/>
                </a:cubicBezTo>
                <a:cubicBezTo>
                  <a:pt x="618659" y="11442"/>
                  <a:pt x="630301" y="19909"/>
                  <a:pt x="650938" y="33403"/>
                </a:cubicBezTo>
                <a:cubicBezTo>
                  <a:pt x="671575" y="46897"/>
                  <a:pt x="691155" y="72826"/>
                  <a:pt x="703326" y="87378"/>
                </a:cubicBezTo>
                <a:cubicBezTo>
                  <a:pt x="715497" y="101930"/>
                  <a:pt x="723963" y="120715"/>
                  <a:pt x="723963" y="120715"/>
                </a:cubicBezTo>
                <a:lnTo>
                  <a:pt x="723963" y="120715"/>
                </a:lnTo>
                <a:cubicBezTo>
                  <a:pt x="709940" y="110926"/>
                  <a:pt x="680572" y="77588"/>
                  <a:pt x="639826" y="61978"/>
                </a:cubicBezTo>
                <a:cubicBezTo>
                  <a:pt x="599080" y="46368"/>
                  <a:pt x="518646" y="31022"/>
                  <a:pt x="479488" y="27053"/>
                </a:cubicBezTo>
                <a:cubicBezTo>
                  <a:pt x="440330" y="23084"/>
                  <a:pt x="428689" y="32873"/>
                  <a:pt x="404876" y="38165"/>
                </a:cubicBezTo>
                <a:cubicBezTo>
                  <a:pt x="381063" y="43457"/>
                  <a:pt x="362807" y="52188"/>
                  <a:pt x="336613" y="58803"/>
                </a:cubicBezTo>
                <a:cubicBezTo>
                  <a:pt x="310419" y="65418"/>
                  <a:pt x="274171" y="73355"/>
                  <a:pt x="247713" y="77853"/>
                </a:cubicBezTo>
                <a:cubicBezTo>
                  <a:pt x="221255" y="82351"/>
                  <a:pt x="219667" y="85526"/>
                  <a:pt x="177863" y="85790"/>
                </a:cubicBezTo>
                <a:cubicBezTo>
                  <a:pt x="136059" y="86054"/>
                  <a:pt x="3238" y="77059"/>
                  <a:pt x="63" y="762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D546B238-0BF1-4101-A297-D23B51BD7E5F}"/>
              </a:ext>
            </a:extLst>
          </p:cNvPr>
          <p:cNvSpPr/>
          <p:nvPr/>
        </p:nvSpPr>
        <p:spPr>
          <a:xfrm>
            <a:off x="7058021" y="3989162"/>
            <a:ext cx="246286" cy="373288"/>
          </a:xfrm>
          <a:custGeom>
            <a:avLst/>
            <a:gdLst>
              <a:gd name="connsiteX0" fmla="*/ 4 w 246286"/>
              <a:gd name="connsiteY0" fmla="*/ 1813 h 373288"/>
              <a:gd name="connsiteX1" fmla="*/ 130179 w 246286"/>
              <a:gd name="connsiteY1" fmla="*/ 17688 h 373288"/>
              <a:gd name="connsiteX2" fmla="*/ 204792 w 246286"/>
              <a:gd name="connsiteY2" fmla="*/ 65313 h 373288"/>
              <a:gd name="connsiteX3" fmla="*/ 215904 w 246286"/>
              <a:gd name="connsiteY3" fmla="*/ 122463 h 373288"/>
              <a:gd name="connsiteX4" fmla="*/ 200029 w 246286"/>
              <a:gd name="connsiteY4" fmla="*/ 217713 h 373288"/>
              <a:gd name="connsiteX5" fmla="*/ 200029 w 246286"/>
              <a:gd name="connsiteY5" fmla="*/ 254226 h 373288"/>
              <a:gd name="connsiteX6" fmla="*/ 219079 w 246286"/>
              <a:gd name="connsiteY6" fmla="*/ 285976 h 373288"/>
              <a:gd name="connsiteX7" fmla="*/ 246067 w 246286"/>
              <a:gd name="connsiteY7" fmla="*/ 308201 h 373288"/>
              <a:gd name="connsiteX8" fmla="*/ 203204 w 246286"/>
              <a:gd name="connsiteY8" fmla="*/ 325663 h 373288"/>
              <a:gd name="connsiteX9" fmla="*/ 114304 w 246286"/>
              <a:gd name="connsiteY9" fmla="*/ 351063 h 373288"/>
              <a:gd name="connsiteX10" fmla="*/ 7942 w 246286"/>
              <a:gd name="connsiteY10" fmla="*/ 373288 h 373288"/>
              <a:gd name="connsiteX11" fmla="*/ 142879 w 246286"/>
              <a:gd name="connsiteY11" fmla="*/ 351063 h 373288"/>
              <a:gd name="connsiteX12" fmla="*/ 225429 w 246286"/>
              <a:gd name="connsiteY12" fmla="*/ 314551 h 373288"/>
              <a:gd name="connsiteX13" fmla="*/ 211142 w 246286"/>
              <a:gd name="connsiteY13" fmla="*/ 249463 h 373288"/>
              <a:gd name="connsiteX14" fmla="*/ 215904 w 246286"/>
              <a:gd name="connsiteY14" fmla="*/ 152626 h 373288"/>
              <a:gd name="connsiteX15" fmla="*/ 212729 w 246286"/>
              <a:gd name="connsiteY15" fmla="*/ 79601 h 373288"/>
              <a:gd name="connsiteX16" fmla="*/ 182567 w 246286"/>
              <a:gd name="connsiteY16" fmla="*/ 27213 h 373288"/>
              <a:gd name="connsiteX17" fmla="*/ 125417 w 246286"/>
              <a:gd name="connsiteY17" fmla="*/ 4988 h 373288"/>
              <a:gd name="connsiteX18" fmla="*/ 4 w 246286"/>
              <a:gd name="connsiteY18" fmla="*/ 1813 h 37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6286" h="373288">
                <a:moveTo>
                  <a:pt x="4" y="1813"/>
                </a:moveTo>
                <a:cubicBezTo>
                  <a:pt x="798" y="3930"/>
                  <a:pt x="96048" y="7105"/>
                  <a:pt x="130179" y="17688"/>
                </a:cubicBezTo>
                <a:cubicBezTo>
                  <a:pt x="164310" y="28271"/>
                  <a:pt x="190505" y="47851"/>
                  <a:pt x="204792" y="65313"/>
                </a:cubicBezTo>
                <a:cubicBezTo>
                  <a:pt x="219079" y="82775"/>
                  <a:pt x="216698" y="97063"/>
                  <a:pt x="215904" y="122463"/>
                </a:cubicBezTo>
                <a:cubicBezTo>
                  <a:pt x="215110" y="147863"/>
                  <a:pt x="202675" y="195753"/>
                  <a:pt x="200029" y="217713"/>
                </a:cubicBezTo>
                <a:cubicBezTo>
                  <a:pt x="197383" y="239673"/>
                  <a:pt x="196854" y="242849"/>
                  <a:pt x="200029" y="254226"/>
                </a:cubicBezTo>
                <a:cubicBezTo>
                  <a:pt x="203204" y="265603"/>
                  <a:pt x="211406" y="276980"/>
                  <a:pt x="219079" y="285976"/>
                </a:cubicBezTo>
                <a:cubicBezTo>
                  <a:pt x="226752" y="294972"/>
                  <a:pt x="248713" y="301587"/>
                  <a:pt x="246067" y="308201"/>
                </a:cubicBezTo>
                <a:cubicBezTo>
                  <a:pt x="243421" y="314816"/>
                  <a:pt x="225164" y="318519"/>
                  <a:pt x="203204" y="325663"/>
                </a:cubicBezTo>
                <a:cubicBezTo>
                  <a:pt x="181244" y="332807"/>
                  <a:pt x="146848" y="343126"/>
                  <a:pt x="114304" y="351063"/>
                </a:cubicBezTo>
                <a:cubicBezTo>
                  <a:pt x="81760" y="359001"/>
                  <a:pt x="3180" y="373288"/>
                  <a:pt x="7942" y="373288"/>
                </a:cubicBezTo>
                <a:cubicBezTo>
                  <a:pt x="12704" y="373288"/>
                  <a:pt x="106631" y="360852"/>
                  <a:pt x="142879" y="351063"/>
                </a:cubicBezTo>
                <a:cubicBezTo>
                  <a:pt x="179127" y="341274"/>
                  <a:pt x="214052" y="331484"/>
                  <a:pt x="225429" y="314551"/>
                </a:cubicBezTo>
                <a:cubicBezTo>
                  <a:pt x="236806" y="297618"/>
                  <a:pt x="212729" y="276450"/>
                  <a:pt x="211142" y="249463"/>
                </a:cubicBezTo>
                <a:cubicBezTo>
                  <a:pt x="209555" y="222476"/>
                  <a:pt x="215640" y="180936"/>
                  <a:pt x="215904" y="152626"/>
                </a:cubicBezTo>
                <a:cubicBezTo>
                  <a:pt x="216168" y="124316"/>
                  <a:pt x="218285" y="100503"/>
                  <a:pt x="212729" y="79601"/>
                </a:cubicBezTo>
                <a:cubicBezTo>
                  <a:pt x="207173" y="58699"/>
                  <a:pt x="197119" y="39648"/>
                  <a:pt x="182567" y="27213"/>
                </a:cubicBezTo>
                <a:cubicBezTo>
                  <a:pt x="168015" y="14778"/>
                  <a:pt x="155050" y="11867"/>
                  <a:pt x="125417" y="4988"/>
                </a:cubicBezTo>
                <a:cubicBezTo>
                  <a:pt x="95784" y="-1891"/>
                  <a:pt x="-790" y="-304"/>
                  <a:pt x="4" y="18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C747E810-6EF2-4A82-8159-EF464F97C73E}"/>
              </a:ext>
            </a:extLst>
          </p:cNvPr>
          <p:cNvSpPr/>
          <p:nvPr/>
        </p:nvSpPr>
        <p:spPr>
          <a:xfrm>
            <a:off x="7122522" y="4032250"/>
            <a:ext cx="279862" cy="334111"/>
          </a:xfrm>
          <a:custGeom>
            <a:avLst/>
            <a:gdLst>
              <a:gd name="connsiteX0" fmla="*/ 183153 w 279862"/>
              <a:gd name="connsiteY0" fmla="*/ 0 h 334111"/>
              <a:gd name="connsiteX1" fmla="*/ 222841 w 279862"/>
              <a:gd name="connsiteY1" fmla="*/ 82550 h 334111"/>
              <a:gd name="connsiteX2" fmla="*/ 232366 w 279862"/>
              <a:gd name="connsiteY2" fmla="*/ 211138 h 334111"/>
              <a:gd name="connsiteX3" fmla="*/ 275228 w 279862"/>
              <a:gd name="connsiteY3" fmla="*/ 282575 h 334111"/>
              <a:gd name="connsiteX4" fmla="*/ 270466 w 279862"/>
              <a:gd name="connsiteY4" fmla="*/ 320675 h 334111"/>
              <a:gd name="connsiteX5" fmla="*/ 202203 w 279862"/>
              <a:gd name="connsiteY5" fmla="*/ 330200 h 334111"/>
              <a:gd name="connsiteX6" fmla="*/ 130766 w 279862"/>
              <a:gd name="connsiteY6" fmla="*/ 330200 h 334111"/>
              <a:gd name="connsiteX7" fmla="*/ 2178 w 279862"/>
              <a:gd name="connsiteY7" fmla="*/ 333375 h 334111"/>
              <a:gd name="connsiteX8" fmla="*/ 246653 w 279862"/>
              <a:gd name="connsiteY8" fmla="*/ 314325 h 334111"/>
              <a:gd name="connsiteX9" fmla="*/ 246653 w 279862"/>
              <a:gd name="connsiteY9" fmla="*/ 295275 h 334111"/>
              <a:gd name="connsiteX10" fmla="*/ 249828 w 279862"/>
              <a:gd name="connsiteY10" fmla="*/ 258763 h 334111"/>
              <a:gd name="connsiteX11" fmla="*/ 227603 w 279862"/>
              <a:gd name="connsiteY11" fmla="*/ 214313 h 334111"/>
              <a:gd name="connsiteX12" fmla="*/ 216491 w 279862"/>
              <a:gd name="connsiteY12" fmla="*/ 133350 h 334111"/>
              <a:gd name="connsiteX13" fmla="*/ 206966 w 279862"/>
              <a:gd name="connsiteY13" fmla="*/ 80963 h 334111"/>
              <a:gd name="connsiteX14" fmla="*/ 183153 w 279862"/>
              <a:gd name="connsiteY14" fmla="*/ 0 h 33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9862" h="334111">
                <a:moveTo>
                  <a:pt x="183153" y="0"/>
                </a:moveTo>
                <a:cubicBezTo>
                  <a:pt x="185799" y="264"/>
                  <a:pt x="214639" y="47360"/>
                  <a:pt x="222841" y="82550"/>
                </a:cubicBezTo>
                <a:cubicBezTo>
                  <a:pt x="231043" y="117740"/>
                  <a:pt x="223635" y="177801"/>
                  <a:pt x="232366" y="211138"/>
                </a:cubicBezTo>
                <a:cubicBezTo>
                  <a:pt x="241097" y="244475"/>
                  <a:pt x="268878" y="264319"/>
                  <a:pt x="275228" y="282575"/>
                </a:cubicBezTo>
                <a:cubicBezTo>
                  <a:pt x="281578" y="300831"/>
                  <a:pt x="282637" y="312738"/>
                  <a:pt x="270466" y="320675"/>
                </a:cubicBezTo>
                <a:cubicBezTo>
                  <a:pt x="258295" y="328612"/>
                  <a:pt x="225486" y="328613"/>
                  <a:pt x="202203" y="330200"/>
                </a:cubicBezTo>
                <a:cubicBezTo>
                  <a:pt x="178920" y="331788"/>
                  <a:pt x="130766" y="330200"/>
                  <a:pt x="130766" y="330200"/>
                </a:cubicBezTo>
                <a:cubicBezTo>
                  <a:pt x="97429" y="330729"/>
                  <a:pt x="-17136" y="336021"/>
                  <a:pt x="2178" y="333375"/>
                </a:cubicBezTo>
                <a:cubicBezTo>
                  <a:pt x="21492" y="330729"/>
                  <a:pt x="205907" y="320675"/>
                  <a:pt x="246653" y="314325"/>
                </a:cubicBezTo>
                <a:cubicBezTo>
                  <a:pt x="287399" y="307975"/>
                  <a:pt x="246124" y="304535"/>
                  <a:pt x="246653" y="295275"/>
                </a:cubicBezTo>
                <a:cubicBezTo>
                  <a:pt x="247182" y="286015"/>
                  <a:pt x="253003" y="272257"/>
                  <a:pt x="249828" y="258763"/>
                </a:cubicBezTo>
                <a:cubicBezTo>
                  <a:pt x="246653" y="245269"/>
                  <a:pt x="233159" y="235215"/>
                  <a:pt x="227603" y="214313"/>
                </a:cubicBezTo>
                <a:cubicBezTo>
                  <a:pt x="222047" y="193411"/>
                  <a:pt x="219931" y="155575"/>
                  <a:pt x="216491" y="133350"/>
                </a:cubicBezTo>
                <a:cubicBezTo>
                  <a:pt x="213052" y="111125"/>
                  <a:pt x="208553" y="100277"/>
                  <a:pt x="206966" y="80963"/>
                </a:cubicBezTo>
                <a:cubicBezTo>
                  <a:pt x="205379" y="61649"/>
                  <a:pt x="180507" y="-264"/>
                  <a:pt x="183153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960A08BE-E2CD-468D-8C1C-B1434BA06B96}"/>
              </a:ext>
            </a:extLst>
          </p:cNvPr>
          <p:cNvSpPr/>
          <p:nvPr/>
        </p:nvSpPr>
        <p:spPr>
          <a:xfrm>
            <a:off x="6758809" y="4131254"/>
            <a:ext cx="500829" cy="195435"/>
          </a:xfrm>
          <a:custGeom>
            <a:avLst/>
            <a:gdLst>
              <a:gd name="connsiteX0" fmla="*/ 2354 w 500829"/>
              <a:gd name="connsiteY0" fmla="*/ 1009 h 195435"/>
              <a:gd name="connsiteX1" fmla="*/ 103954 w 500829"/>
              <a:gd name="connsiteY1" fmla="*/ 78796 h 195435"/>
              <a:gd name="connsiteX2" fmla="*/ 242066 w 500829"/>
              <a:gd name="connsiteY2" fmla="*/ 162934 h 195435"/>
              <a:gd name="connsiteX3" fmla="*/ 342079 w 500829"/>
              <a:gd name="connsiteY3" fmla="*/ 191509 h 195435"/>
              <a:gd name="connsiteX4" fmla="*/ 384941 w 500829"/>
              <a:gd name="connsiteY4" fmla="*/ 194684 h 195435"/>
              <a:gd name="connsiteX5" fmla="*/ 472254 w 500829"/>
              <a:gd name="connsiteY5" fmla="*/ 186746 h 195435"/>
              <a:gd name="connsiteX6" fmla="*/ 489716 w 500829"/>
              <a:gd name="connsiteY6" fmla="*/ 166109 h 195435"/>
              <a:gd name="connsiteX7" fmla="*/ 496066 w 500829"/>
              <a:gd name="connsiteY7" fmla="*/ 131184 h 195435"/>
              <a:gd name="connsiteX8" fmla="*/ 500829 w 500829"/>
              <a:gd name="connsiteY8" fmla="*/ 102609 h 195435"/>
              <a:gd name="connsiteX9" fmla="*/ 496066 w 500829"/>
              <a:gd name="connsiteY9" fmla="*/ 142296 h 195435"/>
              <a:gd name="connsiteX10" fmla="*/ 480191 w 500829"/>
              <a:gd name="connsiteY10" fmla="*/ 159759 h 195435"/>
              <a:gd name="connsiteX11" fmla="*/ 410341 w 500829"/>
              <a:gd name="connsiteY11" fmla="*/ 174046 h 195435"/>
              <a:gd name="connsiteX12" fmla="*/ 335729 w 500829"/>
              <a:gd name="connsiteY12" fmla="*/ 175634 h 195435"/>
              <a:gd name="connsiteX13" fmla="*/ 205554 w 500829"/>
              <a:gd name="connsiteY13" fmla="*/ 135946 h 195435"/>
              <a:gd name="connsiteX14" fmla="*/ 2354 w 500829"/>
              <a:gd name="connsiteY14" fmla="*/ 1009 h 19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0829" h="195435">
                <a:moveTo>
                  <a:pt x="2354" y="1009"/>
                </a:moveTo>
                <a:cubicBezTo>
                  <a:pt x="-14579" y="-8516"/>
                  <a:pt x="64002" y="51809"/>
                  <a:pt x="103954" y="78796"/>
                </a:cubicBezTo>
                <a:cubicBezTo>
                  <a:pt x="143906" y="105784"/>
                  <a:pt x="202379" y="144149"/>
                  <a:pt x="242066" y="162934"/>
                </a:cubicBezTo>
                <a:cubicBezTo>
                  <a:pt x="281754" y="181720"/>
                  <a:pt x="318266" y="186217"/>
                  <a:pt x="342079" y="191509"/>
                </a:cubicBezTo>
                <a:cubicBezTo>
                  <a:pt x="365892" y="196801"/>
                  <a:pt x="363245" y="195478"/>
                  <a:pt x="384941" y="194684"/>
                </a:cubicBezTo>
                <a:cubicBezTo>
                  <a:pt x="406637" y="193890"/>
                  <a:pt x="454791" y="191509"/>
                  <a:pt x="472254" y="186746"/>
                </a:cubicBezTo>
                <a:cubicBezTo>
                  <a:pt x="489717" y="181983"/>
                  <a:pt x="485747" y="175369"/>
                  <a:pt x="489716" y="166109"/>
                </a:cubicBezTo>
                <a:cubicBezTo>
                  <a:pt x="493685" y="156849"/>
                  <a:pt x="494214" y="141767"/>
                  <a:pt x="496066" y="131184"/>
                </a:cubicBezTo>
                <a:cubicBezTo>
                  <a:pt x="497918" y="120601"/>
                  <a:pt x="500829" y="100757"/>
                  <a:pt x="500829" y="102609"/>
                </a:cubicBezTo>
                <a:cubicBezTo>
                  <a:pt x="500829" y="104461"/>
                  <a:pt x="499506" y="132771"/>
                  <a:pt x="496066" y="142296"/>
                </a:cubicBezTo>
                <a:cubicBezTo>
                  <a:pt x="492626" y="151821"/>
                  <a:pt x="494478" y="154467"/>
                  <a:pt x="480191" y="159759"/>
                </a:cubicBezTo>
                <a:cubicBezTo>
                  <a:pt x="465904" y="165051"/>
                  <a:pt x="434418" y="171400"/>
                  <a:pt x="410341" y="174046"/>
                </a:cubicBezTo>
                <a:cubicBezTo>
                  <a:pt x="386264" y="176692"/>
                  <a:pt x="369860" y="181984"/>
                  <a:pt x="335729" y="175634"/>
                </a:cubicBezTo>
                <a:cubicBezTo>
                  <a:pt x="301598" y="169284"/>
                  <a:pt x="258471" y="161875"/>
                  <a:pt x="205554" y="135946"/>
                </a:cubicBezTo>
                <a:cubicBezTo>
                  <a:pt x="152637" y="110017"/>
                  <a:pt x="19287" y="10534"/>
                  <a:pt x="2354" y="10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79D82A50-27DE-452D-9E5B-1B996E3D1BEF}"/>
              </a:ext>
            </a:extLst>
          </p:cNvPr>
          <p:cNvSpPr/>
          <p:nvPr/>
        </p:nvSpPr>
        <p:spPr>
          <a:xfrm>
            <a:off x="6759055" y="4008414"/>
            <a:ext cx="152922" cy="158832"/>
          </a:xfrm>
          <a:custGeom>
            <a:avLst/>
            <a:gdLst>
              <a:gd name="connsiteX0" fmla="*/ 152920 w 152922"/>
              <a:gd name="connsiteY0" fmla="*/ 24 h 158832"/>
              <a:gd name="connsiteX1" fmla="*/ 41795 w 152922"/>
              <a:gd name="connsiteY1" fmla="*/ 69874 h 158832"/>
              <a:gd name="connsiteX2" fmla="*/ 2108 w 152922"/>
              <a:gd name="connsiteY2" fmla="*/ 106386 h 158832"/>
              <a:gd name="connsiteX3" fmla="*/ 5283 w 152922"/>
              <a:gd name="connsiteY3" fmla="*/ 158774 h 158832"/>
              <a:gd name="connsiteX4" fmla="*/ 3695 w 152922"/>
              <a:gd name="connsiteY4" fmla="*/ 115911 h 158832"/>
              <a:gd name="connsiteX5" fmla="*/ 38620 w 152922"/>
              <a:gd name="connsiteY5" fmla="*/ 77811 h 158832"/>
              <a:gd name="connsiteX6" fmla="*/ 152920 w 152922"/>
              <a:gd name="connsiteY6" fmla="*/ 24 h 15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922" h="158832">
                <a:moveTo>
                  <a:pt x="152920" y="24"/>
                </a:moveTo>
                <a:cubicBezTo>
                  <a:pt x="153449" y="-1299"/>
                  <a:pt x="66930" y="52147"/>
                  <a:pt x="41795" y="69874"/>
                </a:cubicBezTo>
                <a:cubicBezTo>
                  <a:pt x="16660" y="87601"/>
                  <a:pt x="8193" y="91569"/>
                  <a:pt x="2108" y="106386"/>
                </a:cubicBezTo>
                <a:cubicBezTo>
                  <a:pt x="-3977" y="121203"/>
                  <a:pt x="5019" y="157187"/>
                  <a:pt x="5283" y="158774"/>
                </a:cubicBezTo>
                <a:cubicBezTo>
                  <a:pt x="5547" y="160361"/>
                  <a:pt x="-1861" y="129405"/>
                  <a:pt x="3695" y="115911"/>
                </a:cubicBezTo>
                <a:cubicBezTo>
                  <a:pt x="9251" y="102417"/>
                  <a:pt x="16924" y="93951"/>
                  <a:pt x="38620" y="77811"/>
                </a:cubicBezTo>
                <a:cubicBezTo>
                  <a:pt x="60316" y="61671"/>
                  <a:pt x="152391" y="1347"/>
                  <a:pt x="152920" y="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DF3543F-781E-4F96-A135-B5EF86605959}"/>
              </a:ext>
            </a:extLst>
          </p:cNvPr>
          <p:cNvSpPr/>
          <p:nvPr/>
        </p:nvSpPr>
        <p:spPr>
          <a:xfrm>
            <a:off x="6603963" y="4022531"/>
            <a:ext cx="211188" cy="132261"/>
          </a:xfrm>
          <a:custGeom>
            <a:avLst/>
            <a:gdLst>
              <a:gd name="connsiteX0" fmla="*/ 37 w 211188"/>
              <a:gd name="connsiteY0" fmla="*/ 194 h 132261"/>
              <a:gd name="connsiteX1" fmla="*/ 92112 w 211188"/>
              <a:gd name="connsiteY1" fmla="*/ 24007 h 132261"/>
              <a:gd name="connsiteX2" fmla="*/ 104812 w 211188"/>
              <a:gd name="connsiteY2" fmla="*/ 84332 h 132261"/>
              <a:gd name="connsiteX3" fmla="*/ 125450 w 211188"/>
              <a:gd name="connsiteY3" fmla="*/ 120844 h 132261"/>
              <a:gd name="connsiteX4" fmla="*/ 211175 w 211188"/>
              <a:gd name="connsiteY4" fmla="*/ 131957 h 132261"/>
              <a:gd name="connsiteX5" fmla="*/ 131800 w 211188"/>
              <a:gd name="connsiteY5" fmla="*/ 111319 h 132261"/>
              <a:gd name="connsiteX6" fmla="*/ 96875 w 211188"/>
              <a:gd name="connsiteY6" fmla="*/ 65282 h 132261"/>
              <a:gd name="connsiteX7" fmla="*/ 81000 w 211188"/>
              <a:gd name="connsiteY7" fmla="*/ 35119 h 132261"/>
              <a:gd name="connsiteX8" fmla="*/ 37 w 211188"/>
              <a:gd name="connsiteY8" fmla="*/ 194 h 13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188" h="132261">
                <a:moveTo>
                  <a:pt x="37" y="194"/>
                </a:moveTo>
                <a:cubicBezTo>
                  <a:pt x="1889" y="-1658"/>
                  <a:pt x="74650" y="9984"/>
                  <a:pt x="92112" y="24007"/>
                </a:cubicBezTo>
                <a:cubicBezTo>
                  <a:pt x="109574" y="38030"/>
                  <a:pt x="99256" y="68193"/>
                  <a:pt x="104812" y="84332"/>
                </a:cubicBezTo>
                <a:cubicBezTo>
                  <a:pt x="110368" y="100471"/>
                  <a:pt x="107723" y="112907"/>
                  <a:pt x="125450" y="120844"/>
                </a:cubicBezTo>
                <a:cubicBezTo>
                  <a:pt x="143177" y="128782"/>
                  <a:pt x="210117" y="133545"/>
                  <a:pt x="211175" y="131957"/>
                </a:cubicBezTo>
                <a:cubicBezTo>
                  <a:pt x="212233" y="130369"/>
                  <a:pt x="150850" y="122431"/>
                  <a:pt x="131800" y="111319"/>
                </a:cubicBezTo>
                <a:cubicBezTo>
                  <a:pt x="112750" y="100207"/>
                  <a:pt x="105342" y="77982"/>
                  <a:pt x="96875" y="65282"/>
                </a:cubicBezTo>
                <a:cubicBezTo>
                  <a:pt x="88408" y="52582"/>
                  <a:pt x="96346" y="45438"/>
                  <a:pt x="81000" y="35119"/>
                </a:cubicBezTo>
                <a:cubicBezTo>
                  <a:pt x="65654" y="24800"/>
                  <a:pt x="-1815" y="2046"/>
                  <a:pt x="37" y="1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50C6A0A9-5419-4E5A-ACED-1509EE63EF41}"/>
              </a:ext>
            </a:extLst>
          </p:cNvPr>
          <p:cNvSpPr/>
          <p:nvPr/>
        </p:nvSpPr>
        <p:spPr>
          <a:xfrm>
            <a:off x="6823426" y="3976573"/>
            <a:ext cx="201287" cy="95450"/>
          </a:xfrm>
          <a:custGeom>
            <a:avLst/>
            <a:gdLst>
              <a:gd name="connsiteX0" fmla="*/ 201262 w 201287"/>
              <a:gd name="connsiteY0" fmla="*/ 115 h 95450"/>
              <a:gd name="connsiteX1" fmla="*/ 132999 w 201287"/>
              <a:gd name="connsiteY1" fmla="*/ 77902 h 95450"/>
              <a:gd name="connsiteX2" fmla="*/ 2824 w 201287"/>
              <a:gd name="connsiteY2" fmla="*/ 95365 h 95450"/>
              <a:gd name="connsiteX3" fmla="*/ 48862 w 201287"/>
              <a:gd name="connsiteY3" fmla="*/ 84252 h 95450"/>
              <a:gd name="connsiteX4" fmla="*/ 112362 w 201287"/>
              <a:gd name="connsiteY4" fmla="*/ 76315 h 95450"/>
              <a:gd name="connsiteX5" fmla="*/ 140937 w 201287"/>
              <a:gd name="connsiteY5" fmla="*/ 60440 h 95450"/>
              <a:gd name="connsiteX6" fmla="*/ 201262 w 201287"/>
              <a:gd name="connsiteY6" fmla="*/ 115 h 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287" h="95450">
                <a:moveTo>
                  <a:pt x="201262" y="115"/>
                </a:moveTo>
                <a:cubicBezTo>
                  <a:pt x="199939" y="3025"/>
                  <a:pt x="166072" y="62027"/>
                  <a:pt x="132999" y="77902"/>
                </a:cubicBezTo>
                <a:cubicBezTo>
                  <a:pt x="99926" y="93777"/>
                  <a:pt x="16847" y="94307"/>
                  <a:pt x="2824" y="95365"/>
                </a:cubicBezTo>
                <a:cubicBezTo>
                  <a:pt x="-11199" y="96423"/>
                  <a:pt x="30606" y="87427"/>
                  <a:pt x="48862" y="84252"/>
                </a:cubicBezTo>
                <a:cubicBezTo>
                  <a:pt x="67118" y="81077"/>
                  <a:pt x="97016" y="80284"/>
                  <a:pt x="112362" y="76315"/>
                </a:cubicBezTo>
                <a:cubicBezTo>
                  <a:pt x="127708" y="72346"/>
                  <a:pt x="129031" y="70759"/>
                  <a:pt x="140937" y="60440"/>
                </a:cubicBezTo>
                <a:cubicBezTo>
                  <a:pt x="152843" y="50121"/>
                  <a:pt x="202585" y="-2795"/>
                  <a:pt x="201262" y="1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DD56F02E-0BFC-435C-A22C-2479D7C7FFAB}"/>
              </a:ext>
            </a:extLst>
          </p:cNvPr>
          <p:cNvSpPr/>
          <p:nvPr/>
        </p:nvSpPr>
        <p:spPr>
          <a:xfrm>
            <a:off x="6926815" y="3973922"/>
            <a:ext cx="315513" cy="323463"/>
          </a:xfrm>
          <a:custGeom>
            <a:avLst/>
            <a:gdLst>
              <a:gd name="connsiteX0" fmla="*/ 150260 w 315513"/>
              <a:gd name="connsiteY0" fmla="*/ 9116 h 323463"/>
              <a:gd name="connsiteX1" fmla="*/ 294723 w 315513"/>
              <a:gd name="connsiteY1" fmla="*/ 58328 h 323463"/>
              <a:gd name="connsiteX2" fmla="*/ 313773 w 315513"/>
              <a:gd name="connsiteY2" fmla="*/ 178978 h 323463"/>
              <a:gd name="connsiteX3" fmla="*/ 286785 w 315513"/>
              <a:gd name="connsiteY3" fmla="*/ 255178 h 323463"/>
              <a:gd name="connsiteX4" fmla="*/ 258210 w 315513"/>
              <a:gd name="connsiteY4" fmla="*/ 298041 h 323463"/>
              <a:gd name="connsiteX5" fmla="*/ 188360 w 315513"/>
              <a:gd name="connsiteY5" fmla="*/ 323441 h 323463"/>
              <a:gd name="connsiteX6" fmla="*/ 86760 w 315513"/>
              <a:gd name="connsiteY6" fmla="*/ 301216 h 323463"/>
              <a:gd name="connsiteX7" fmla="*/ 34373 w 315513"/>
              <a:gd name="connsiteY7" fmla="*/ 240891 h 323463"/>
              <a:gd name="connsiteX8" fmla="*/ 2623 w 315513"/>
              <a:gd name="connsiteY8" fmla="*/ 151991 h 323463"/>
              <a:gd name="connsiteX9" fmla="*/ 5798 w 315513"/>
              <a:gd name="connsiteY9" fmla="*/ 90078 h 323463"/>
              <a:gd name="connsiteX10" fmla="*/ 37548 w 315513"/>
              <a:gd name="connsiteY10" fmla="*/ 39278 h 323463"/>
              <a:gd name="connsiteX11" fmla="*/ 66123 w 315513"/>
              <a:gd name="connsiteY11" fmla="*/ 4353 h 323463"/>
              <a:gd name="connsiteX12" fmla="*/ 150260 w 315513"/>
              <a:gd name="connsiteY12" fmla="*/ 9116 h 32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513" h="323463">
                <a:moveTo>
                  <a:pt x="150260" y="9116"/>
                </a:moveTo>
                <a:cubicBezTo>
                  <a:pt x="188360" y="18112"/>
                  <a:pt x="267471" y="30018"/>
                  <a:pt x="294723" y="58328"/>
                </a:cubicBezTo>
                <a:cubicBezTo>
                  <a:pt x="321975" y="86638"/>
                  <a:pt x="315096" y="146170"/>
                  <a:pt x="313773" y="178978"/>
                </a:cubicBezTo>
                <a:cubicBezTo>
                  <a:pt x="312450" y="211786"/>
                  <a:pt x="296045" y="235334"/>
                  <a:pt x="286785" y="255178"/>
                </a:cubicBezTo>
                <a:cubicBezTo>
                  <a:pt x="277525" y="275022"/>
                  <a:pt x="274614" y="286664"/>
                  <a:pt x="258210" y="298041"/>
                </a:cubicBezTo>
                <a:cubicBezTo>
                  <a:pt x="241806" y="309418"/>
                  <a:pt x="216935" y="322912"/>
                  <a:pt x="188360" y="323441"/>
                </a:cubicBezTo>
                <a:cubicBezTo>
                  <a:pt x="159785" y="323970"/>
                  <a:pt x="112424" y="314974"/>
                  <a:pt x="86760" y="301216"/>
                </a:cubicBezTo>
                <a:cubicBezTo>
                  <a:pt x="61096" y="287458"/>
                  <a:pt x="48396" y="265762"/>
                  <a:pt x="34373" y="240891"/>
                </a:cubicBezTo>
                <a:cubicBezTo>
                  <a:pt x="20350" y="216020"/>
                  <a:pt x="7385" y="177126"/>
                  <a:pt x="2623" y="151991"/>
                </a:cubicBezTo>
                <a:cubicBezTo>
                  <a:pt x="-2139" y="126856"/>
                  <a:pt x="-23" y="108863"/>
                  <a:pt x="5798" y="90078"/>
                </a:cubicBezTo>
                <a:cubicBezTo>
                  <a:pt x="11619" y="71293"/>
                  <a:pt x="27494" y="53565"/>
                  <a:pt x="37548" y="39278"/>
                </a:cubicBezTo>
                <a:cubicBezTo>
                  <a:pt x="47602" y="24991"/>
                  <a:pt x="54217" y="12290"/>
                  <a:pt x="66123" y="4353"/>
                </a:cubicBezTo>
                <a:cubicBezTo>
                  <a:pt x="78029" y="-3584"/>
                  <a:pt x="112160" y="120"/>
                  <a:pt x="150260" y="91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06A6F986-BC76-4D70-A7B2-B1203F9B2224}"/>
              </a:ext>
            </a:extLst>
          </p:cNvPr>
          <p:cNvSpPr/>
          <p:nvPr/>
        </p:nvSpPr>
        <p:spPr>
          <a:xfrm>
            <a:off x="7123114" y="4030663"/>
            <a:ext cx="53974" cy="968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E1254A07-AFE7-4EA0-9A4A-7249554BAB04}"/>
              </a:ext>
            </a:extLst>
          </p:cNvPr>
          <p:cNvSpPr/>
          <p:nvPr/>
        </p:nvSpPr>
        <p:spPr>
          <a:xfrm>
            <a:off x="7188200" y="412750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月 16">
            <a:extLst>
              <a:ext uri="{FF2B5EF4-FFF2-40B4-BE49-F238E27FC236}">
                <a16:creationId xmlns:a16="http://schemas.microsoft.com/office/drawing/2014/main" id="{6F2E7913-43B8-4C7A-849E-5EB6F6D443A0}"/>
              </a:ext>
            </a:extLst>
          </p:cNvPr>
          <p:cNvSpPr/>
          <p:nvPr/>
        </p:nvSpPr>
        <p:spPr>
          <a:xfrm rot="20402180">
            <a:off x="7054851" y="4030663"/>
            <a:ext cx="45719" cy="7302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6685F69A-D998-4ED2-86AA-4AE40A3AFA6F}"/>
              </a:ext>
            </a:extLst>
          </p:cNvPr>
          <p:cNvSpPr/>
          <p:nvPr/>
        </p:nvSpPr>
        <p:spPr>
          <a:xfrm>
            <a:off x="8039756" y="4210038"/>
            <a:ext cx="391684" cy="290731"/>
          </a:xfrm>
          <a:custGeom>
            <a:avLst/>
            <a:gdLst>
              <a:gd name="connsiteX0" fmla="*/ 4107 w 391684"/>
              <a:gd name="connsiteY0" fmla="*/ 288937 h 290731"/>
              <a:gd name="connsiteX1" fmla="*/ 51732 w 391684"/>
              <a:gd name="connsiteY1" fmla="*/ 179400 h 290731"/>
              <a:gd name="connsiteX2" fmla="*/ 178732 w 391684"/>
              <a:gd name="connsiteY2" fmla="*/ 61925 h 290731"/>
              <a:gd name="connsiteX3" fmla="*/ 288269 w 391684"/>
              <a:gd name="connsiteY3" fmla="*/ 14300 h 290731"/>
              <a:gd name="connsiteX4" fmla="*/ 318432 w 391684"/>
              <a:gd name="connsiteY4" fmla="*/ 27000 h 290731"/>
              <a:gd name="connsiteX5" fmla="*/ 350182 w 391684"/>
              <a:gd name="connsiteY5" fmla="*/ 33350 h 290731"/>
              <a:gd name="connsiteX6" fmla="*/ 380344 w 391684"/>
              <a:gd name="connsiteY6" fmla="*/ 12 h 290731"/>
              <a:gd name="connsiteX7" fmla="*/ 348594 w 391684"/>
              <a:gd name="connsiteY7" fmla="*/ 30175 h 290731"/>
              <a:gd name="connsiteX8" fmla="*/ 345419 w 391684"/>
              <a:gd name="connsiteY8" fmla="*/ 84150 h 290731"/>
              <a:gd name="connsiteX9" fmla="*/ 391457 w 391684"/>
              <a:gd name="connsiteY9" fmla="*/ 117487 h 290731"/>
              <a:gd name="connsiteX10" fmla="*/ 323194 w 391684"/>
              <a:gd name="connsiteY10" fmla="*/ 77800 h 290731"/>
              <a:gd name="connsiteX11" fmla="*/ 224769 w 391684"/>
              <a:gd name="connsiteY11" fmla="*/ 57162 h 290731"/>
              <a:gd name="connsiteX12" fmla="*/ 148569 w 391684"/>
              <a:gd name="connsiteY12" fmla="*/ 87325 h 290731"/>
              <a:gd name="connsiteX13" fmla="*/ 4107 w 391684"/>
              <a:gd name="connsiteY13" fmla="*/ 288937 h 29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1684" h="290731">
                <a:moveTo>
                  <a:pt x="4107" y="288937"/>
                </a:moveTo>
                <a:cubicBezTo>
                  <a:pt x="-12032" y="304283"/>
                  <a:pt x="22628" y="217235"/>
                  <a:pt x="51732" y="179400"/>
                </a:cubicBezTo>
                <a:cubicBezTo>
                  <a:pt x="80836" y="141565"/>
                  <a:pt x="139309" y="89442"/>
                  <a:pt x="178732" y="61925"/>
                </a:cubicBezTo>
                <a:cubicBezTo>
                  <a:pt x="218155" y="34408"/>
                  <a:pt x="264986" y="20121"/>
                  <a:pt x="288269" y="14300"/>
                </a:cubicBezTo>
                <a:cubicBezTo>
                  <a:pt x="311552" y="8479"/>
                  <a:pt x="308113" y="23825"/>
                  <a:pt x="318432" y="27000"/>
                </a:cubicBezTo>
                <a:cubicBezTo>
                  <a:pt x="328751" y="30175"/>
                  <a:pt x="339863" y="37848"/>
                  <a:pt x="350182" y="33350"/>
                </a:cubicBezTo>
                <a:cubicBezTo>
                  <a:pt x="360501" y="28852"/>
                  <a:pt x="380609" y="541"/>
                  <a:pt x="380344" y="12"/>
                </a:cubicBezTo>
                <a:cubicBezTo>
                  <a:pt x="380079" y="-517"/>
                  <a:pt x="354415" y="16152"/>
                  <a:pt x="348594" y="30175"/>
                </a:cubicBezTo>
                <a:cubicBezTo>
                  <a:pt x="342773" y="44198"/>
                  <a:pt x="338275" y="69598"/>
                  <a:pt x="345419" y="84150"/>
                </a:cubicBezTo>
                <a:cubicBezTo>
                  <a:pt x="352563" y="98702"/>
                  <a:pt x="395161" y="118545"/>
                  <a:pt x="391457" y="117487"/>
                </a:cubicBezTo>
                <a:cubicBezTo>
                  <a:pt x="387753" y="116429"/>
                  <a:pt x="350975" y="87854"/>
                  <a:pt x="323194" y="77800"/>
                </a:cubicBezTo>
                <a:cubicBezTo>
                  <a:pt x="295413" y="67746"/>
                  <a:pt x="253873" y="55575"/>
                  <a:pt x="224769" y="57162"/>
                </a:cubicBezTo>
                <a:cubicBezTo>
                  <a:pt x="195665" y="58749"/>
                  <a:pt x="184552" y="51871"/>
                  <a:pt x="148569" y="87325"/>
                </a:cubicBezTo>
                <a:cubicBezTo>
                  <a:pt x="112586" y="122779"/>
                  <a:pt x="20246" y="273591"/>
                  <a:pt x="4107" y="2889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A783C4C-6419-4C70-AED2-3625C916ED4C}"/>
              </a:ext>
            </a:extLst>
          </p:cNvPr>
          <p:cNvSpPr/>
          <p:nvPr/>
        </p:nvSpPr>
        <p:spPr>
          <a:xfrm>
            <a:off x="8051360" y="4494208"/>
            <a:ext cx="373691" cy="54576"/>
          </a:xfrm>
          <a:custGeom>
            <a:avLst/>
            <a:gdLst>
              <a:gd name="connsiteX0" fmla="*/ 440 w 373691"/>
              <a:gd name="connsiteY0" fmla="*/ 5 h 54576"/>
              <a:gd name="connsiteX1" fmla="*/ 68703 w 373691"/>
              <a:gd name="connsiteY1" fmla="*/ 14292 h 54576"/>
              <a:gd name="connsiteX2" fmla="*/ 124265 w 373691"/>
              <a:gd name="connsiteY2" fmla="*/ 6355 h 54576"/>
              <a:gd name="connsiteX3" fmla="*/ 186178 w 373691"/>
              <a:gd name="connsiteY3" fmla="*/ 52392 h 54576"/>
              <a:gd name="connsiteX4" fmla="*/ 249678 w 373691"/>
              <a:gd name="connsiteY4" fmla="*/ 44455 h 54576"/>
              <a:gd name="connsiteX5" fmla="*/ 295715 w 373691"/>
              <a:gd name="connsiteY5" fmla="*/ 20642 h 54576"/>
              <a:gd name="connsiteX6" fmla="*/ 346515 w 373691"/>
              <a:gd name="connsiteY6" fmla="*/ 22230 h 54576"/>
              <a:gd name="connsiteX7" fmla="*/ 373503 w 373691"/>
              <a:gd name="connsiteY7" fmla="*/ 31755 h 54576"/>
              <a:gd name="connsiteX8" fmla="*/ 333815 w 373691"/>
              <a:gd name="connsiteY8" fmla="*/ 17467 h 54576"/>
              <a:gd name="connsiteX9" fmla="*/ 270315 w 373691"/>
              <a:gd name="connsiteY9" fmla="*/ 46042 h 54576"/>
              <a:gd name="connsiteX10" fmla="*/ 232215 w 373691"/>
              <a:gd name="connsiteY10" fmla="*/ 53980 h 54576"/>
              <a:gd name="connsiteX11" fmla="*/ 162365 w 373691"/>
              <a:gd name="connsiteY11" fmla="*/ 42867 h 54576"/>
              <a:gd name="connsiteX12" fmla="*/ 125853 w 373691"/>
              <a:gd name="connsiteY12" fmla="*/ 23817 h 54576"/>
              <a:gd name="connsiteX13" fmla="*/ 103628 w 373691"/>
              <a:gd name="connsiteY13" fmla="*/ 12705 h 54576"/>
              <a:gd name="connsiteX14" fmla="*/ 440 w 373691"/>
              <a:gd name="connsiteY14" fmla="*/ 5 h 5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3691" h="54576">
                <a:moveTo>
                  <a:pt x="440" y="5"/>
                </a:moveTo>
                <a:cubicBezTo>
                  <a:pt x="-5381" y="269"/>
                  <a:pt x="48066" y="13234"/>
                  <a:pt x="68703" y="14292"/>
                </a:cubicBezTo>
                <a:cubicBezTo>
                  <a:pt x="89340" y="15350"/>
                  <a:pt x="104686" y="5"/>
                  <a:pt x="124265" y="6355"/>
                </a:cubicBezTo>
                <a:cubicBezTo>
                  <a:pt x="143844" y="12705"/>
                  <a:pt x="165276" y="46042"/>
                  <a:pt x="186178" y="52392"/>
                </a:cubicBezTo>
                <a:cubicBezTo>
                  <a:pt x="207080" y="58742"/>
                  <a:pt x="231422" y="49747"/>
                  <a:pt x="249678" y="44455"/>
                </a:cubicBezTo>
                <a:cubicBezTo>
                  <a:pt x="267934" y="39163"/>
                  <a:pt x="279576" y="24346"/>
                  <a:pt x="295715" y="20642"/>
                </a:cubicBezTo>
                <a:cubicBezTo>
                  <a:pt x="311854" y="16938"/>
                  <a:pt x="333550" y="20378"/>
                  <a:pt x="346515" y="22230"/>
                </a:cubicBezTo>
                <a:cubicBezTo>
                  <a:pt x="359480" y="24082"/>
                  <a:pt x="375620" y="32549"/>
                  <a:pt x="373503" y="31755"/>
                </a:cubicBezTo>
                <a:cubicBezTo>
                  <a:pt x="371386" y="30961"/>
                  <a:pt x="351013" y="15086"/>
                  <a:pt x="333815" y="17467"/>
                </a:cubicBezTo>
                <a:cubicBezTo>
                  <a:pt x="316617" y="19848"/>
                  <a:pt x="287248" y="39957"/>
                  <a:pt x="270315" y="46042"/>
                </a:cubicBezTo>
                <a:cubicBezTo>
                  <a:pt x="253382" y="52127"/>
                  <a:pt x="250207" y="54509"/>
                  <a:pt x="232215" y="53980"/>
                </a:cubicBezTo>
                <a:cubicBezTo>
                  <a:pt x="214223" y="53451"/>
                  <a:pt x="180092" y="47894"/>
                  <a:pt x="162365" y="42867"/>
                </a:cubicBezTo>
                <a:cubicBezTo>
                  <a:pt x="144638" y="37840"/>
                  <a:pt x="135643" y="28844"/>
                  <a:pt x="125853" y="23817"/>
                </a:cubicBezTo>
                <a:cubicBezTo>
                  <a:pt x="116064" y="18790"/>
                  <a:pt x="117122" y="16938"/>
                  <a:pt x="103628" y="12705"/>
                </a:cubicBezTo>
                <a:cubicBezTo>
                  <a:pt x="90134" y="8472"/>
                  <a:pt x="6261" y="-259"/>
                  <a:pt x="440" y="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0B40688F-6B61-4055-BF7F-82CD3AAEFE72}"/>
              </a:ext>
            </a:extLst>
          </p:cNvPr>
          <p:cNvSpPr/>
          <p:nvPr/>
        </p:nvSpPr>
        <p:spPr>
          <a:xfrm>
            <a:off x="8321675" y="4295739"/>
            <a:ext cx="135148" cy="224039"/>
          </a:xfrm>
          <a:custGeom>
            <a:avLst/>
            <a:gdLst>
              <a:gd name="connsiteX0" fmla="*/ 53975 w 135148"/>
              <a:gd name="connsiteY0" fmla="*/ 36 h 224039"/>
              <a:gd name="connsiteX1" fmla="*/ 130175 w 135148"/>
              <a:gd name="connsiteY1" fmla="*/ 73061 h 224039"/>
              <a:gd name="connsiteX2" fmla="*/ 125413 w 135148"/>
              <a:gd name="connsiteY2" fmla="*/ 146086 h 224039"/>
              <a:gd name="connsiteX3" fmla="*/ 106363 w 135148"/>
              <a:gd name="connsiteY3" fmla="*/ 188949 h 224039"/>
              <a:gd name="connsiteX4" fmla="*/ 82550 w 135148"/>
              <a:gd name="connsiteY4" fmla="*/ 204824 h 224039"/>
              <a:gd name="connsiteX5" fmla="*/ 49213 w 135148"/>
              <a:gd name="connsiteY5" fmla="*/ 217524 h 224039"/>
              <a:gd name="connsiteX6" fmla="*/ 0 w 135148"/>
              <a:gd name="connsiteY6" fmla="*/ 223874 h 224039"/>
              <a:gd name="connsiteX7" fmla="*/ 49213 w 135148"/>
              <a:gd name="connsiteY7" fmla="*/ 211174 h 224039"/>
              <a:gd name="connsiteX8" fmla="*/ 84138 w 135148"/>
              <a:gd name="connsiteY8" fmla="*/ 188949 h 224039"/>
              <a:gd name="connsiteX9" fmla="*/ 111125 w 135148"/>
              <a:gd name="connsiteY9" fmla="*/ 161961 h 224039"/>
              <a:gd name="connsiteX10" fmla="*/ 112713 w 135148"/>
              <a:gd name="connsiteY10" fmla="*/ 142911 h 224039"/>
              <a:gd name="connsiteX11" fmla="*/ 119063 w 135148"/>
              <a:gd name="connsiteY11" fmla="*/ 85761 h 224039"/>
              <a:gd name="connsiteX12" fmla="*/ 119063 w 135148"/>
              <a:gd name="connsiteY12" fmla="*/ 63536 h 224039"/>
              <a:gd name="connsiteX13" fmla="*/ 53975 w 135148"/>
              <a:gd name="connsiteY13" fmla="*/ 36 h 22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5148" h="224039">
                <a:moveTo>
                  <a:pt x="53975" y="36"/>
                </a:moveTo>
                <a:cubicBezTo>
                  <a:pt x="55827" y="1623"/>
                  <a:pt x="118269" y="48719"/>
                  <a:pt x="130175" y="73061"/>
                </a:cubicBezTo>
                <a:cubicBezTo>
                  <a:pt x="142081" y="97403"/>
                  <a:pt x="129382" y="126771"/>
                  <a:pt x="125413" y="146086"/>
                </a:cubicBezTo>
                <a:cubicBezTo>
                  <a:pt x="121444" y="165401"/>
                  <a:pt x="113507" y="179159"/>
                  <a:pt x="106363" y="188949"/>
                </a:cubicBezTo>
                <a:cubicBezTo>
                  <a:pt x="99219" y="198739"/>
                  <a:pt x="92075" y="200061"/>
                  <a:pt x="82550" y="204824"/>
                </a:cubicBezTo>
                <a:cubicBezTo>
                  <a:pt x="73025" y="209587"/>
                  <a:pt x="62971" y="214349"/>
                  <a:pt x="49213" y="217524"/>
                </a:cubicBezTo>
                <a:cubicBezTo>
                  <a:pt x="35455" y="220699"/>
                  <a:pt x="0" y="224932"/>
                  <a:pt x="0" y="223874"/>
                </a:cubicBezTo>
                <a:cubicBezTo>
                  <a:pt x="0" y="222816"/>
                  <a:pt x="35190" y="216995"/>
                  <a:pt x="49213" y="211174"/>
                </a:cubicBezTo>
                <a:cubicBezTo>
                  <a:pt x="63236" y="205353"/>
                  <a:pt x="73819" y="197151"/>
                  <a:pt x="84138" y="188949"/>
                </a:cubicBezTo>
                <a:cubicBezTo>
                  <a:pt x="94457" y="180747"/>
                  <a:pt x="106363" y="169634"/>
                  <a:pt x="111125" y="161961"/>
                </a:cubicBezTo>
                <a:cubicBezTo>
                  <a:pt x="115887" y="154288"/>
                  <a:pt x="111390" y="155611"/>
                  <a:pt x="112713" y="142911"/>
                </a:cubicBezTo>
                <a:cubicBezTo>
                  <a:pt x="114036" y="130211"/>
                  <a:pt x="118005" y="98990"/>
                  <a:pt x="119063" y="85761"/>
                </a:cubicBezTo>
                <a:cubicBezTo>
                  <a:pt x="120121" y="72532"/>
                  <a:pt x="126736" y="78353"/>
                  <a:pt x="119063" y="63536"/>
                </a:cubicBezTo>
                <a:cubicBezTo>
                  <a:pt x="111390" y="48719"/>
                  <a:pt x="52123" y="-1551"/>
                  <a:pt x="53975" y="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2665C88A-7FF3-4C6B-82FC-3C0311D45318}"/>
              </a:ext>
            </a:extLst>
          </p:cNvPr>
          <p:cNvSpPr/>
          <p:nvPr/>
        </p:nvSpPr>
        <p:spPr>
          <a:xfrm>
            <a:off x="8159750" y="4259395"/>
            <a:ext cx="246228" cy="286459"/>
          </a:xfrm>
          <a:custGeom>
            <a:avLst/>
            <a:gdLst>
              <a:gd name="connsiteX0" fmla="*/ 195263 w 246228"/>
              <a:gd name="connsiteY0" fmla="*/ 10980 h 286459"/>
              <a:gd name="connsiteX1" fmla="*/ 246063 w 246228"/>
              <a:gd name="connsiteY1" fmla="*/ 88768 h 286459"/>
              <a:gd name="connsiteX2" fmla="*/ 211138 w 246228"/>
              <a:gd name="connsiteY2" fmla="*/ 114168 h 286459"/>
              <a:gd name="connsiteX3" fmla="*/ 200025 w 246228"/>
              <a:gd name="connsiteY3" fmla="*/ 176080 h 286459"/>
              <a:gd name="connsiteX4" fmla="*/ 215900 w 246228"/>
              <a:gd name="connsiteY4" fmla="*/ 230055 h 286459"/>
              <a:gd name="connsiteX5" fmla="*/ 195263 w 246228"/>
              <a:gd name="connsiteY5" fmla="*/ 260218 h 286459"/>
              <a:gd name="connsiteX6" fmla="*/ 120650 w 246228"/>
              <a:gd name="connsiteY6" fmla="*/ 285618 h 286459"/>
              <a:gd name="connsiteX7" fmla="*/ 65088 w 246228"/>
              <a:gd name="connsiteY7" fmla="*/ 276093 h 286459"/>
              <a:gd name="connsiteX8" fmla="*/ 19050 w 246228"/>
              <a:gd name="connsiteY8" fmla="*/ 234818 h 286459"/>
              <a:gd name="connsiteX9" fmla="*/ 6350 w 246228"/>
              <a:gd name="connsiteY9" fmla="*/ 180843 h 286459"/>
              <a:gd name="connsiteX10" fmla="*/ 0 w 246228"/>
              <a:gd name="connsiteY10" fmla="*/ 130043 h 286459"/>
              <a:gd name="connsiteX11" fmla="*/ 6350 w 246228"/>
              <a:gd name="connsiteY11" fmla="*/ 88768 h 286459"/>
              <a:gd name="connsiteX12" fmla="*/ 22225 w 246228"/>
              <a:gd name="connsiteY12" fmla="*/ 52255 h 286459"/>
              <a:gd name="connsiteX13" fmla="*/ 49213 w 246228"/>
              <a:gd name="connsiteY13" fmla="*/ 20505 h 286459"/>
              <a:gd name="connsiteX14" fmla="*/ 77788 w 246228"/>
              <a:gd name="connsiteY14" fmla="*/ 3043 h 286459"/>
              <a:gd name="connsiteX15" fmla="*/ 195263 w 246228"/>
              <a:gd name="connsiteY15" fmla="*/ 10980 h 28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228" h="286459">
                <a:moveTo>
                  <a:pt x="195263" y="10980"/>
                </a:moveTo>
                <a:cubicBezTo>
                  <a:pt x="223309" y="25268"/>
                  <a:pt x="243417" y="71570"/>
                  <a:pt x="246063" y="88768"/>
                </a:cubicBezTo>
                <a:cubicBezTo>
                  <a:pt x="248709" y="105966"/>
                  <a:pt x="218811" y="99616"/>
                  <a:pt x="211138" y="114168"/>
                </a:cubicBezTo>
                <a:cubicBezTo>
                  <a:pt x="203465" y="128720"/>
                  <a:pt x="199231" y="156766"/>
                  <a:pt x="200025" y="176080"/>
                </a:cubicBezTo>
                <a:cubicBezTo>
                  <a:pt x="200819" y="195395"/>
                  <a:pt x="216694" y="216032"/>
                  <a:pt x="215900" y="230055"/>
                </a:cubicBezTo>
                <a:cubicBezTo>
                  <a:pt x="215106" y="244078"/>
                  <a:pt x="211138" y="250958"/>
                  <a:pt x="195263" y="260218"/>
                </a:cubicBezTo>
                <a:cubicBezTo>
                  <a:pt x="179388" y="269478"/>
                  <a:pt x="142346" y="282972"/>
                  <a:pt x="120650" y="285618"/>
                </a:cubicBezTo>
                <a:cubicBezTo>
                  <a:pt x="98954" y="288264"/>
                  <a:pt x="82021" y="284560"/>
                  <a:pt x="65088" y="276093"/>
                </a:cubicBezTo>
                <a:cubicBezTo>
                  <a:pt x="48155" y="267626"/>
                  <a:pt x="28840" y="250693"/>
                  <a:pt x="19050" y="234818"/>
                </a:cubicBezTo>
                <a:cubicBezTo>
                  <a:pt x="9260" y="218943"/>
                  <a:pt x="9525" y="198306"/>
                  <a:pt x="6350" y="180843"/>
                </a:cubicBezTo>
                <a:cubicBezTo>
                  <a:pt x="3175" y="163381"/>
                  <a:pt x="0" y="145389"/>
                  <a:pt x="0" y="130043"/>
                </a:cubicBezTo>
                <a:cubicBezTo>
                  <a:pt x="0" y="114697"/>
                  <a:pt x="2646" y="101733"/>
                  <a:pt x="6350" y="88768"/>
                </a:cubicBezTo>
                <a:cubicBezTo>
                  <a:pt x="10054" y="75803"/>
                  <a:pt x="15081" y="63632"/>
                  <a:pt x="22225" y="52255"/>
                </a:cubicBezTo>
                <a:cubicBezTo>
                  <a:pt x="29369" y="40878"/>
                  <a:pt x="39952" y="28707"/>
                  <a:pt x="49213" y="20505"/>
                </a:cubicBezTo>
                <a:cubicBezTo>
                  <a:pt x="58473" y="12303"/>
                  <a:pt x="58738" y="7012"/>
                  <a:pt x="77788" y="3043"/>
                </a:cubicBezTo>
                <a:cubicBezTo>
                  <a:pt x="96838" y="-926"/>
                  <a:pt x="167217" y="-3308"/>
                  <a:pt x="195263" y="109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DECF91EA-603D-499C-8283-75F0298D889E}"/>
              </a:ext>
            </a:extLst>
          </p:cNvPr>
          <p:cNvSpPr/>
          <p:nvPr/>
        </p:nvSpPr>
        <p:spPr>
          <a:xfrm>
            <a:off x="8291513" y="4294188"/>
            <a:ext cx="68262" cy="682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9C8FBBC-4EE8-495E-96E6-743CFAD7DFFE}"/>
              </a:ext>
            </a:extLst>
          </p:cNvPr>
          <p:cNvSpPr/>
          <p:nvPr/>
        </p:nvSpPr>
        <p:spPr>
          <a:xfrm>
            <a:off x="8297382" y="4549774"/>
            <a:ext cx="122912" cy="65096"/>
          </a:xfrm>
          <a:custGeom>
            <a:avLst/>
            <a:gdLst>
              <a:gd name="connsiteX0" fmla="*/ 481 w 122912"/>
              <a:gd name="connsiteY0" fmla="*/ 1 h 65096"/>
              <a:gd name="connsiteX1" fmla="*/ 35406 w 122912"/>
              <a:gd name="connsiteY1" fmla="*/ 47626 h 65096"/>
              <a:gd name="connsiteX2" fmla="*/ 122718 w 122912"/>
              <a:gd name="connsiteY2" fmla="*/ 65089 h 65096"/>
              <a:gd name="connsiteX3" fmla="*/ 57631 w 122912"/>
              <a:gd name="connsiteY3" fmla="*/ 49214 h 65096"/>
              <a:gd name="connsiteX4" fmla="*/ 481 w 122912"/>
              <a:gd name="connsiteY4" fmla="*/ 1 h 6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912" h="65096">
                <a:moveTo>
                  <a:pt x="481" y="1"/>
                </a:moveTo>
                <a:cubicBezTo>
                  <a:pt x="-3223" y="-264"/>
                  <a:pt x="15033" y="36778"/>
                  <a:pt x="35406" y="47626"/>
                </a:cubicBezTo>
                <a:cubicBezTo>
                  <a:pt x="55779" y="58474"/>
                  <a:pt x="119014" y="64824"/>
                  <a:pt x="122718" y="65089"/>
                </a:cubicBezTo>
                <a:cubicBezTo>
                  <a:pt x="126422" y="65354"/>
                  <a:pt x="76152" y="58474"/>
                  <a:pt x="57631" y="49214"/>
                </a:cubicBezTo>
                <a:cubicBezTo>
                  <a:pt x="39110" y="39954"/>
                  <a:pt x="4185" y="266"/>
                  <a:pt x="481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5242FC02-CBB9-421E-AD55-27BCA068403D}"/>
              </a:ext>
            </a:extLst>
          </p:cNvPr>
          <p:cNvSpPr/>
          <p:nvPr/>
        </p:nvSpPr>
        <p:spPr>
          <a:xfrm>
            <a:off x="8248649" y="4587496"/>
            <a:ext cx="163514" cy="57918"/>
          </a:xfrm>
          <a:custGeom>
            <a:avLst/>
            <a:gdLst>
              <a:gd name="connsiteX0" fmla="*/ 163514 w 163514"/>
              <a:gd name="connsiteY0" fmla="*/ 57529 h 57918"/>
              <a:gd name="connsiteX1" fmla="*/ 57151 w 163514"/>
              <a:gd name="connsiteY1" fmla="*/ 36892 h 57918"/>
              <a:gd name="connsiteX2" fmla="*/ 1 w 163514"/>
              <a:gd name="connsiteY2" fmla="*/ 379 h 57918"/>
              <a:gd name="connsiteX3" fmla="*/ 58739 w 163514"/>
              <a:gd name="connsiteY3" fmla="*/ 19429 h 57918"/>
              <a:gd name="connsiteX4" fmla="*/ 163514 w 163514"/>
              <a:gd name="connsiteY4" fmla="*/ 57529 h 5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4" h="57918">
                <a:moveTo>
                  <a:pt x="163514" y="57529"/>
                </a:moveTo>
                <a:cubicBezTo>
                  <a:pt x="163249" y="60439"/>
                  <a:pt x="84403" y="46417"/>
                  <a:pt x="57151" y="36892"/>
                </a:cubicBezTo>
                <a:cubicBezTo>
                  <a:pt x="29899" y="27367"/>
                  <a:pt x="-264" y="3289"/>
                  <a:pt x="1" y="379"/>
                </a:cubicBezTo>
                <a:cubicBezTo>
                  <a:pt x="266" y="-2531"/>
                  <a:pt x="31752" y="12021"/>
                  <a:pt x="58739" y="19429"/>
                </a:cubicBezTo>
                <a:cubicBezTo>
                  <a:pt x="85726" y="26837"/>
                  <a:pt x="163779" y="54619"/>
                  <a:pt x="163514" y="5752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0FE80EB8-12AA-46AB-80D8-D1288754F0BF}"/>
              </a:ext>
            </a:extLst>
          </p:cNvPr>
          <p:cNvSpPr/>
          <p:nvPr/>
        </p:nvSpPr>
        <p:spPr>
          <a:xfrm>
            <a:off x="6392890" y="4094701"/>
            <a:ext cx="922380" cy="375162"/>
          </a:xfrm>
          <a:custGeom>
            <a:avLst/>
            <a:gdLst>
              <a:gd name="connsiteX0" fmla="*/ 706410 w 922380"/>
              <a:gd name="connsiteY0" fmla="*/ 231766 h 375162"/>
              <a:gd name="connsiteX1" fmla="*/ 549777 w 922380"/>
              <a:gd name="connsiteY1" fmla="*/ 229649 h 375162"/>
              <a:gd name="connsiteX2" fmla="*/ 433360 w 922380"/>
              <a:gd name="connsiteY2" fmla="*/ 132282 h 375162"/>
              <a:gd name="connsiteX3" fmla="*/ 251327 w 922380"/>
              <a:gd name="connsiteY3" fmla="*/ 24332 h 375162"/>
              <a:gd name="connsiteX4" fmla="*/ 3677 w 922380"/>
              <a:gd name="connsiteY4" fmla="*/ 1049 h 375162"/>
              <a:gd name="connsiteX5" fmla="*/ 107393 w 922380"/>
              <a:gd name="connsiteY5" fmla="*/ 11632 h 375162"/>
              <a:gd name="connsiteX6" fmla="*/ 168777 w 922380"/>
              <a:gd name="connsiteY6" fmla="*/ 77249 h 375162"/>
              <a:gd name="connsiteX7" fmla="*/ 204760 w 922380"/>
              <a:gd name="connsiteY7" fmla="*/ 130166 h 375162"/>
              <a:gd name="connsiteX8" fmla="*/ 247093 w 922380"/>
              <a:gd name="connsiteY8" fmla="*/ 200016 h 375162"/>
              <a:gd name="connsiteX9" fmla="*/ 283077 w 922380"/>
              <a:gd name="connsiteY9" fmla="*/ 307966 h 375162"/>
              <a:gd name="connsiteX10" fmla="*/ 475693 w 922380"/>
              <a:gd name="connsiteY10" fmla="*/ 348182 h 375162"/>
              <a:gd name="connsiteX11" fmla="*/ 757210 w 922380"/>
              <a:gd name="connsiteY11" fmla="*/ 358766 h 375162"/>
              <a:gd name="connsiteX12" fmla="*/ 922310 w 922380"/>
              <a:gd name="connsiteY12" fmla="*/ 337599 h 375162"/>
              <a:gd name="connsiteX13" fmla="*/ 776260 w 922380"/>
              <a:gd name="connsiteY13" fmla="*/ 369349 h 375162"/>
              <a:gd name="connsiteX14" fmla="*/ 659843 w 922380"/>
              <a:gd name="connsiteY14" fmla="*/ 369349 h 375162"/>
              <a:gd name="connsiteX15" fmla="*/ 558243 w 922380"/>
              <a:gd name="connsiteY15" fmla="*/ 310082 h 375162"/>
              <a:gd name="connsiteX16" fmla="*/ 513793 w 922380"/>
              <a:gd name="connsiteY16" fmla="*/ 291032 h 375162"/>
              <a:gd name="connsiteX17" fmla="*/ 598460 w 922380"/>
              <a:gd name="connsiteY17" fmla="*/ 280449 h 375162"/>
              <a:gd name="connsiteX18" fmla="*/ 706410 w 922380"/>
              <a:gd name="connsiteY18" fmla="*/ 231766 h 37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22380" h="375162">
                <a:moveTo>
                  <a:pt x="706410" y="231766"/>
                </a:moveTo>
                <a:cubicBezTo>
                  <a:pt x="698296" y="223299"/>
                  <a:pt x="595285" y="246230"/>
                  <a:pt x="549777" y="229649"/>
                </a:cubicBezTo>
                <a:cubicBezTo>
                  <a:pt x="504269" y="213068"/>
                  <a:pt x="483101" y="166501"/>
                  <a:pt x="433360" y="132282"/>
                </a:cubicBezTo>
                <a:cubicBezTo>
                  <a:pt x="383619" y="98063"/>
                  <a:pt x="322941" y="46204"/>
                  <a:pt x="251327" y="24332"/>
                </a:cubicBezTo>
                <a:cubicBezTo>
                  <a:pt x="179713" y="2460"/>
                  <a:pt x="27666" y="3166"/>
                  <a:pt x="3677" y="1049"/>
                </a:cubicBezTo>
                <a:cubicBezTo>
                  <a:pt x="-20312" y="-1068"/>
                  <a:pt x="79876" y="-1068"/>
                  <a:pt x="107393" y="11632"/>
                </a:cubicBezTo>
                <a:cubicBezTo>
                  <a:pt x="134910" y="24332"/>
                  <a:pt x="152549" y="57493"/>
                  <a:pt x="168777" y="77249"/>
                </a:cubicBezTo>
                <a:cubicBezTo>
                  <a:pt x="185005" y="97005"/>
                  <a:pt x="191707" y="109705"/>
                  <a:pt x="204760" y="130166"/>
                </a:cubicBezTo>
                <a:cubicBezTo>
                  <a:pt x="217813" y="150627"/>
                  <a:pt x="234040" y="170383"/>
                  <a:pt x="247093" y="200016"/>
                </a:cubicBezTo>
                <a:cubicBezTo>
                  <a:pt x="260146" y="229649"/>
                  <a:pt x="244977" y="283272"/>
                  <a:pt x="283077" y="307966"/>
                </a:cubicBezTo>
                <a:cubicBezTo>
                  <a:pt x="321177" y="332660"/>
                  <a:pt x="396671" y="339715"/>
                  <a:pt x="475693" y="348182"/>
                </a:cubicBezTo>
                <a:cubicBezTo>
                  <a:pt x="554715" y="356649"/>
                  <a:pt x="682774" y="360530"/>
                  <a:pt x="757210" y="358766"/>
                </a:cubicBezTo>
                <a:cubicBezTo>
                  <a:pt x="831646" y="357002"/>
                  <a:pt x="919135" y="335835"/>
                  <a:pt x="922310" y="337599"/>
                </a:cubicBezTo>
                <a:cubicBezTo>
                  <a:pt x="925485" y="339363"/>
                  <a:pt x="820004" y="364057"/>
                  <a:pt x="776260" y="369349"/>
                </a:cubicBezTo>
                <a:cubicBezTo>
                  <a:pt x="732516" y="374641"/>
                  <a:pt x="696179" y="379227"/>
                  <a:pt x="659843" y="369349"/>
                </a:cubicBezTo>
                <a:cubicBezTo>
                  <a:pt x="623507" y="359471"/>
                  <a:pt x="582585" y="323135"/>
                  <a:pt x="558243" y="310082"/>
                </a:cubicBezTo>
                <a:cubicBezTo>
                  <a:pt x="533901" y="297029"/>
                  <a:pt x="507090" y="295971"/>
                  <a:pt x="513793" y="291032"/>
                </a:cubicBezTo>
                <a:cubicBezTo>
                  <a:pt x="520496" y="286093"/>
                  <a:pt x="572354" y="289268"/>
                  <a:pt x="598460" y="280449"/>
                </a:cubicBezTo>
                <a:cubicBezTo>
                  <a:pt x="624566" y="271630"/>
                  <a:pt x="714524" y="240233"/>
                  <a:pt x="706410" y="231766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2036737-FA8B-4A8F-A7C0-0B64596A0651}"/>
              </a:ext>
            </a:extLst>
          </p:cNvPr>
          <p:cNvSpPr/>
          <p:nvPr/>
        </p:nvSpPr>
        <p:spPr>
          <a:xfrm>
            <a:off x="8009388" y="4162877"/>
            <a:ext cx="156724" cy="804984"/>
          </a:xfrm>
          <a:custGeom>
            <a:avLst/>
            <a:gdLst>
              <a:gd name="connsiteX0" fmla="*/ 156712 w 156724"/>
              <a:gd name="connsiteY0" fmla="*/ 606 h 804984"/>
              <a:gd name="connsiteX1" fmla="*/ 57229 w 156724"/>
              <a:gd name="connsiteY1" fmla="*/ 70456 h 804984"/>
              <a:gd name="connsiteX2" fmla="*/ 79 w 156724"/>
              <a:gd name="connsiteY2" fmla="*/ 246140 h 804984"/>
              <a:gd name="connsiteX3" fmla="*/ 48762 w 156724"/>
              <a:gd name="connsiteY3" fmla="*/ 601740 h 804984"/>
              <a:gd name="connsiteX4" fmla="*/ 74162 w 156724"/>
              <a:gd name="connsiteY4" fmla="*/ 684290 h 804984"/>
              <a:gd name="connsiteX5" fmla="*/ 103795 w 156724"/>
              <a:gd name="connsiteY5" fmla="*/ 804940 h 804984"/>
              <a:gd name="connsiteX6" fmla="*/ 74162 w 156724"/>
              <a:gd name="connsiteY6" fmla="*/ 694873 h 804984"/>
              <a:gd name="connsiteX7" fmla="*/ 50879 w 156724"/>
              <a:gd name="connsiteY7" fmla="*/ 442990 h 804984"/>
              <a:gd name="connsiteX8" fmla="*/ 79 w 156724"/>
              <a:gd name="connsiteY8" fmla="*/ 229206 h 804984"/>
              <a:gd name="connsiteX9" fmla="*/ 63579 w 156724"/>
              <a:gd name="connsiteY9" fmla="*/ 104323 h 804984"/>
              <a:gd name="connsiteX10" fmla="*/ 156712 w 156724"/>
              <a:gd name="connsiteY10" fmla="*/ 606 h 80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724" h="804984">
                <a:moveTo>
                  <a:pt x="156712" y="606"/>
                </a:moveTo>
                <a:cubicBezTo>
                  <a:pt x="155654" y="-5038"/>
                  <a:pt x="83334" y="29534"/>
                  <a:pt x="57229" y="70456"/>
                </a:cubicBezTo>
                <a:cubicBezTo>
                  <a:pt x="31124" y="111378"/>
                  <a:pt x="1490" y="157593"/>
                  <a:pt x="79" y="246140"/>
                </a:cubicBezTo>
                <a:cubicBezTo>
                  <a:pt x="-1332" y="334687"/>
                  <a:pt x="36415" y="528715"/>
                  <a:pt x="48762" y="601740"/>
                </a:cubicBezTo>
                <a:cubicBezTo>
                  <a:pt x="61109" y="674765"/>
                  <a:pt x="64990" y="650423"/>
                  <a:pt x="74162" y="684290"/>
                </a:cubicBezTo>
                <a:cubicBezTo>
                  <a:pt x="83334" y="718157"/>
                  <a:pt x="103795" y="803176"/>
                  <a:pt x="103795" y="804940"/>
                </a:cubicBezTo>
                <a:cubicBezTo>
                  <a:pt x="103795" y="806704"/>
                  <a:pt x="82981" y="755198"/>
                  <a:pt x="74162" y="694873"/>
                </a:cubicBezTo>
                <a:cubicBezTo>
                  <a:pt x="65343" y="634548"/>
                  <a:pt x="63226" y="520601"/>
                  <a:pt x="50879" y="442990"/>
                </a:cubicBezTo>
                <a:cubicBezTo>
                  <a:pt x="38532" y="365379"/>
                  <a:pt x="-2038" y="285650"/>
                  <a:pt x="79" y="229206"/>
                </a:cubicBezTo>
                <a:cubicBezTo>
                  <a:pt x="2196" y="172762"/>
                  <a:pt x="37826" y="139954"/>
                  <a:pt x="63579" y="104323"/>
                </a:cubicBezTo>
                <a:cubicBezTo>
                  <a:pt x="89332" y="68693"/>
                  <a:pt x="157770" y="6250"/>
                  <a:pt x="156712" y="60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00F4012-0E0C-4070-A17A-E95B715D91BD}"/>
              </a:ext>
            </a:extLst>
          </p:cNvPr>
          <p:cNvSpPr/>
          <p:nvPr/>
        </p:nvSpPr>
        <p:spPr>
          <a:xfrm>
            <a:off x="7831620" y="4958004"/>
            <a:ext cx="362436" cy="793523"/>
          </a:xfrm>
          <a:custGeom>
            <a:avLst/>
            <a:gdLst>
              <a:gd name="connsiteX0" fmla="*/ 279447 w 362436"/>
              <a:gd name="connsiteY0" fmla="*/ 1346 h 793523"/>
              <a:gd name="connsiteX1" fmla="*/ 321780 w 362436"/>
              <a:gd name="connsiteY1" fmla="*/ 174913 h 793523"/>
              <a:gd name="connsiteX2" fmla="*/ 355647 w 362436"/>
              <a:gd name="connsiteY2" fmla="*/ 401396 h 793523"/>
              <a:gd name="connsiteX3" fmla="*/ 355647 w 362436"/>
              <a:gd name="connsiteY3" fmla="*/ 541096 h 793523"/>
              <a:gd name="connsiteX4" fmla="*/ 353530 w 362436"/>
              <a:gd name="connsiteY4" fmla="*/ 579196 h 793523"/>
              <a:gd name="connsiteX5" fmla="*/ 262513 w 362436"/>
              <a:gd name="connsiteY5" fmla="*/ 661746 h 793523"/>
              <a:gd name="connsiteX6" fmla="*/ 184197 w 362436"/>
              <a:gd name="connsiteY6" fmla="*/ 714663 h 793523"/>
              <a:gd name="connsiteX7" fmla="*/ 122813 w 362436"/>
              <a:gd name="connsiteY7" fmla="*/ 778163 h 793523"/>
              <a:gd name="connsiteX8" fmla="*/ 47 w 362436"/>
              <a:gd name="connsiteY8" fmla="*/ 792979 h 793523"/>
              <a:gd name="connsiteX9" fmla="*/ 137630 w 362436"/>
              <a:gd name="connsiteY9" fmla="*/ 765463 h 793523"/>
              <a:gd name="connsiteX10" fmla="*/ 283680 w 362436"/>
              <a:gd name="connsiteY10" fmla="*/ 682913 h 793523"/>
              <a:gd name="connsiteX11" fmla="*/ 357763 w 362436"/>
              <a:gd name="connsiteY11" fmla="*/ 530513 h 793523"/>
              <a:gd name="connsiteX12" fmla="*/ 351413 w 362436"/>
              <a:gd name="connsiteY12" fmla="*/ 431029 h 793523"/>
              <a:gd name="connsiteX13" fmla="*/ 323897 w 362436"/>
              <a:gd name="connsiteY13" fmla="*/ 268046 h 793523"/>
              <a:gd name="connsiteX14" fmla="*/ 279447 w 362436"/>
              <a:gd name="connsiteY14" fmla="*/ 1346 h 79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2436" h="793523">
                <a:moveTo>
                  <a:pt x="279447" y="1346"/>
                </a:moveTo>
                <a:cubicBezTo>
                  <a:pt x="279094" y="-14176"/>
                  <a:pt x="309080" y="108238"/>
                  <a:pt x="321780" y="174913"/>
                </a:cubicBezTo>
                <a:cubicBezTo>
                  <a:pt x="334480" y="241588"/>
                  <a:pt x="350003" y="340366"/>
                  <a:pt x="355647" y="401396"/>
                </a:cubicBezTo>
                <a:cubicBezTo>
                  <a:pt x="361291" y="462426"/>
                  <a:pt x="356000" y="511463"/>
                  <a:pt x="355647" y="541096"/>
                </a:cubicBezTo>
                <a:cubicBezTo>
                  <a:pt x="355294" y="570729"/>
                  <a:pt x="369052" y="559088"/>
                  <a:pt x="353530" y="579196"/>
                </a:cubicBezTo>
                <a:cubicBezTo>
                  <a:pt x="338008" y="599304"/>
                  <a:pt x="290735" y="639168"/>
                  <a:pt x="262513" y="661746"/>
                </a:cubicBezTo>
                <a:cubicBezTo>
                  <a:pt x="234291" y="684324"/>
                  <a:pt x="207480" y="695260"/>
                  <a:pt x="184197" y="714663"/>
                </a:cubicBezTo>
                <a:cubicBezTo>
                  <a:pt x="160914" y="734066"/>
                  <a:pt x="153505" y="765110"/>
                  <a:pt x="122813" y="778163"/>
                </a:cubicBezTo>
                <a:cubicBezTo>
                  <a:pt x="92121" y="791216"/>
                  <a:pt x="-2423" y="795096"/>
                  <a:pt x="47" y="792979"/>
                </a:cubicBezTo>
                <a:cubicBezTo>
                  <a:pt x="2516" y="790862"/>
                  <a:pt x="90358" y="783807"/>
                  <a:pt x="137630" y="765463"/>
                </a:cubicBezTo>
                <a:cubicBezTo>
                  <a:pt x="184902" y="747119"/>
                  <a:pt x="246991" y="722071"/>
                  <a:pt x="283680" y="682913"/>
                </a:cubicBezTo>
                <a:cubicBezTo>
                  <a:pt x="320369" y="643755"/>
                  <a:pt x="346474" y="572494"/>
                  <a:pt x="357763" y="530513"/>
                </a:cubicBezTo>
                <a:cubicBezTo>
                  <a:pt x="369052" y="488532"/>
                  <a:pt x="357057" y="474774"/>
                  <a:pt x="351413" y="431029"/>
                </a:cubicBezTo>
                <a:cubicBezTo>
                  <a:pt x="345769" y="387285"/>
                  <a:pt x="336597" y="337190"/>
                  <a:pt x="323897" y="268046"/>
                </a:cubicBezTo>
                <a:cubicBezTo>
                  <a:pt x="311197" y="198902"/>
                  <a:pt x="279800" y="16868"/>
                  <a:pt x="279447" y="13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076C3C36-7D67-4FA9-A224-90FBFCCD43F2}"/>
              </a:ext>
            </a:extLst>
          </p:cNvPr>
          <p:cNvSpPr/>
          <p:nvPr/>
        </p:nvSpPr>
        <p:spPr>
          <a:xfrm>
            <a:off x="7262654" y="5304140"/>
            <a:ext cx="269669" cy="387559"/>
          </a:xfrm>
          <a:custGeom>
            <a:avLst/>
            <a:gdLst>
              <a:gd name="connsiteX0" fmla="*/ 86413 w 269669"/>
              <a:gd name="connsiteY0" fmla="*/ 227 h 387559"/>
              <a:gd name="connsiteX1" fmla="*/ 3863 w 269669"/>
              <a:gd name="connsiteY1" fmla="*/ 112410 h 387559"/>
              <a:gd name="connsiteX2" fmla="*/ 27146 w 269669"/>
              <a:gd name="connsiteY2" fmla="*/ 283860 h 387559"/>
              <a:gd name="connsiteX3" fmla="*/ 145679 w 269669"/>
              <a:gd name="connsiteY3" fmla="*/ 362177 h 387559"/>
              <a:gd name="connsiteX4" fmla="*/ 268446 w 269669"/>
              <a:gd name="connsiteY4" fmla="*/ 385460 h 387559"/>
              <a:gd name="connsiteX5" fmla="*/ 204946 w 269669"/>
              <a:gd name="connsiteY5" fmla="*/ 383343 h 387559"/>
              <a:gd name="connsiteX6" fmla="*/ 143563 w 269669"/>
              <a:gd name="connsiteY6" fmla="*/ 357943 h 387559"/>
              <a:gd name="connsiteX7" fmla="*/ 77946 w 269669"/>
              <a:gd name="connsiteY7" fmla="*/ 309260 h 387559"/>
              <a:gd name="connsiteX8" fmla="*/ 33496 w 269669"/>
              <a:gd name="connsiteY8" fmla="*/ 247877 h 387559"/>
              <a:gd name="connsiteX9" fmla="*/ 20796 w 269669"/>
              <a:gd name="connsiteY9" fmla="*/ 186493 h 387559"/>
              <a:gd name="connsiteX10" fmla="*/ 12329 w 269669"/>
              <a:gd name="connsiteY10" fmla="*/ 154743 h 387559"/>
              <a:gd name="connsiteX11" fmla="*/ 18679 w 269669"/>
              <a:gd name="connsiteY11" fmla="*/ 84893 h 387559"/>
              <a:gd name="connsiteX12" fmla="*/ 86413 w 269669"/>
              <a:gd name="connsiteY12" fmla="*/ 227 h 38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669" h="387559">
                <a:moveTo>
                  <a:pt x="86413" y="227"/>
                </a:moveTo>
                <a:cubicBezTo>
                  <a:pt x="83944" y="4813"/>
                  <a:pt x="13741" y="65138"/>
                  <a:pt x="3863" y="112410"/>
                </a:cubicBezTo>
                <a:cubicBezTo>
                  <a:pt x="-6015" y="159682"/>
                  <a:pt x="3510" y="242232"/>
                  <a:pt x="27146" y="283860"/>
                </a:cubicBezTo>
                <a:cubicBezTo>
                  <a:pt x="50782" y="325488"/>
                  <a:pt x="105462" y="345244"/>
                  <a:pt x="145679" y="362177"/>
                </a:cubicBezTo>
                <a:cubicBezTo>
                  <a:pt x="185896" y="379110"/>
                  <a:pt x="258568" y="381932"/>
                  <a:pt x="268446" y="385460"/>
                </a:cubicBezTo>
                <a:cubicBezTo>
                  <a:pt x="278324" y="388988"/>
                  <a:pt x="225760" y="387929"/>
                  <a:pt x="204946" y="383343"/>
                </a:cubicBezTo>
                <a:cubicBezTo>
                  <a:pt x="184132" y="378757"/>
                  <a:pt x="164730" y="370290"/>
                  <a:pt x="143563" y="357943"/>
                </a:cubicBezTo>
                <a:cubicBezTo>
                  <a:pt x="122396" y="345596"/>
                  <a:pt x="96291" y="327604"/>
                  <a:pt x="77946" y="309260"/>
                </a:cubicBezTo>
                <a:cubicBezTo>
                  <a:pt x="59601" y="290916"/>
                  <a:pt x="43021" y="268338"/>
                  <a:pt x="33496" y="247877"/>
                </a:cubicBezTo>
                <a:cubicBezTo>
                  <a:pt x="23971" y="227416"/>
                  <a:pt x="24324" y="202015"/>
                  <a:pt x="20796" y="186493"/>
                </a:cubicBezTo>
                <a:cubicBezTo>
                  <a:pt x="17268" y="170971"/>
                  <a:pt x="12682" y="171676"/>
                  <a:pt x="12329" y="154743"/>
                </a:cubicBezTo>
                <a:cubicBezTo>
                  <a:pt x="11976" y="137810"/>
                  <a:pt x="8096" y="108176"/>
                  <a:pt x="18679" y="84893"/>
                </a:cubicBezTo>
                <a:cubicBezTo>
                  <a:pt x="29262" y="61610"/>
                  <a:pt x="88882" y="-4359"/>
                  <a:pt x="86413" y="22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F872558B-B65F-444A-B4EC-9B4C675606A7}"/>
              </a:ext>
            </a:extLst>
          </p:cNvPr>
          <p:cNvSpPr/>
          <p:nvPr/>
        </p:nvSpPr>
        <p:spPr>
          <a:xfrm>
            <a:off x="7520401" y="5574541"/>
            <a:ext cx="447086" cy="108715"/>
          </a:xfrm>
          <a:custGeom>
            <a:avLst/>
            <a:gdLst>
              <a:gd name="connsiteX0" fmla="*/ 116 w 447086"/>
              <a:gd name="connsiteY0" fmla="*/ 104476 h 108715"/>
              <a:gd name="connsiteX1" fmla="*/ 114416 w 447086"/>
              <a:gd name="connsiteY1" fmla="*/ 40976 h 108715"/>
              <a:gd name="connsiteX2" fmla="*/ 241416 w 447086"/>
              <a:gd name="connsiteY2" fmla="*/ 759 h 108715"/>
              <a:gd name="connsiteX3" fmla="*/ 296449 w 447086"/>
              <a:gd name="connsiteY3" fmla="*/ 19809 h 108715"/>
              <a:gd name="connsiteX4" fmla="*/ 343016 w 447086"/>
              <a:gd name="connsiteY4" fmla="*/ 81192 h 108715"/>
              <a:gd name="connsiteX5" fmla="*/ 446732 w 447086"/>
              <a:gd name="connsiteY5" fmla="*/ 108709 h 108715"/>
              <a:gd name="connsiteX6" fmla="*/ 374766 w 447086"/>
              <a:gd name="connsiteY6" fmla="*/ 83309 h 108715"/>
              <a:gd name="connsiteX7" fmla="*/ 315499 w 447086"/>
              <a:gd name="connsiteY7" fmla="*/ 34626 h 108715"/>
              <a:gd name="connsiteX8" fmla="*/ 245649 w 447086"/>
              <a:gd name="connsiteY8" fmla="*/ 4992 h 108715"/>
              <a:gd name="connsiteX9" fmla="*/ 135582 w 447086"/>
              <a:gd name="connsiteY9" fmla="*/ 11342 h 108715"/>
              <a:gd name="connsiteX10" fmla="*/ 116 w 447086"/>
              <a:gd name="connsiteY10" fmla="*/ 104476 h 10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7086" h="108715">
                <a:moveTo>
                  <a:pt x="116" y="104476"/>
                </a:moveTo>
                <a:cubicBezTo>
                  <a:pt x="-3412" y="109415"/>
                  <a:pt x="74199" y="58262"/>
                  <a:pt x="114416" y="40976"/>
                </a:cubicBezTo>
                <a:cubicBezTo>
                  <a:pt x="154633" y="23690"/>
                  <a:pt x="211077" y="4287"/>
                  <a:pt x="241416" y="759"/>
                </a:cubicBezTo>
                <a:cubicBezTo>
                  <a:pt x="271755" y="-2769"/>
                  <a:pt x="279516" y="6404"/>
                  <a:pt x="296449" y="19809"/>
                </a:cubicBezTo>
                <a:cubicBezTo>
                  <a:pt x="313382" y="33214"/>
                  <a:pt x="317969" y="66375"/>
                  <a:pt x="343016" y="81192"/>
                </a:cubicBezTo>
                <a:cubicBezTo>
                  <a:pt x="368063" y="96009"/>
                  <a:pt x="441440" y="108356"/>
                  <a:pt x="446732" y="108709"/>
                </a:cubicBezTo>
                <a:cubicBezTo>
                  <a:pt x="452024" y="109062"/>
                  <a:pt x="396638" y="95656"/>
                  <a:pt x="374766" y="83309"/>
                </a:cubicBezTo>
                <a:cubicBezTo>
                  <a:pt x="352894" y="70962"/>
                  <a:pt x="337018" y="47679"/>
                  <a:pt x="315499" y="34626"/>
                </a:cubicBezTo>
                <a:cubicBezTo>
                  <a:pt x="293980" y="21573"/>
                  <a:pt x="275635" y="8873"/>
                  <a:pt x="245649" y="4992"/>
                </a:cubicBezTo>
                <a:cubicBezTo>
                  <a:pt x="215663" y="1111"/>
                  <a:pt x="175799" y="-3122"/>
                  <a:pt x="135582" y="11342"/>
                </a:cubicBezTo>
                <a:cubicBezTo>
                  <a:pt x="95365" y="25806"/>
                  <a:pt x="3644" y="99537"/>
                  <a:pt x="116" y="1044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168565B0-BA4B-4BF6-855A-12D6A1EAD001}"/>
              </a:ext>
            </a:extLst>
          </p:cNvPr>
          <p:cNvSpPr/>
          <p:nvPr/>
        </p:nvSpPr>
        <p:spPr>
          <a:xfrm>
            <a:off x="6834684" y="6106176"/>
            <a:ext cx="1001526" cy="131766"/>
          </a:xfrm>
          <a:custGeom>
            <a:avLst/>
            <a:gdLst>
              <a:gd name="connsiteX0" fmla="*/ 33 w 1001526"/>
              <a:gd name="connsiteY0" fmla="*/ 131641 h 131766"/>
              <a:gd name="connsiteX1" fmla="*/ 74116 w 1001526"/>
              <a:gd name="connsiteY1" fmla="*/ 82957 h 131766"/>
              <a:gd name="connsiteX2" fmla="*/ 188416 w 1001526"/>
              <a:gd name="connsiteY2" fmla="*/ 116824 h 131766"/>
              <a:gd name="connsiteX3" fmla="*/ 290016 w 1001526"/>
              <a:gd name="connsiteY3" fmla="*/ 118941 h 131766"/>
              <a:gd name="connsiteX4" fmla="*/ 406433 w 1001526"/>
              <a:gd name="connsiteY4" fmla="*/ 80841 h 131766"/>
              <a:gd name="connsiteX5" fmla="*/ 537666 w 1001526"/>
              <a:gd name="connsiteY5" fmla="*/ 40624 h 131766"/>
              <a:gd name="connsiteX6" fmla="*/ 596933 w 1001526"/>
              <a:gd name="connsiteY6" fmla="*/ 36391 h 131766"/>
              <a:gd name="connsiteX7" fmla="*/ 738749 w 1001526"/>
              <a:gd name="connsiteY7" fmla="*/ 6757 h 131766"/>
              <a:gd name="connsiteX8" fmla="*/ 808599 w 1001526"/>
              <a:gd name="connsiteY8" fmla="*/ 6757 h 131766"/>
              <a:gd name="connsiteX9" fmla="*/ 895383 w 1001526"/>
              <a:gd name="connsiteY9" fmla="*/ 80841 h 131766"/>
              <a:gd name="connsiteX10" fmla="*/ 925016 w 1001526"/>
              <a:gd name="connsiteY10" fmla="*/ 102007 h 131766"/>
              <a:gd name="connsiteX11" fmla="*/ 1001216 w 1001526"/>
              <a:gd name="connsiteY11" fmla="*/ 91424 h 131766"/>
              <a:gd name="connsiteX12" fmla="*/ 950416 w 1001526"/>
              <a:gd name="connsiteY12" fmla="*/ 95657 h 131766"/>
              <a:gd name="connsiteX13" fmla="*/ 912316 w 1001526"/>
              <a:gd name="connsiteY13" fmla="*/ 78724 h 131766"/>
              <a:gd name="connsiteX14" fmla="*/ 785316 w 1001526"/>
              <a:gd name="connsiteY14" fmla="*/ 27924 h 131766"/>
              <a:gd name="connsiteX15" fmla="*/ 668899 w 1001526"/>
              <a:gd name="connsiteY15" fmla="*/ 27924 h 131766"/>
              <a:gd name="connsiteX16" fmla="*/ 524966 w 1001526"/>
              <a:gd name="connsiteY16" fmla="*/ 66024 h 131766"/>
              <a:gd name="connsiteX17" fmla="*/ 406433 w 1001526"/>
              <a:gd name="connsiteY17" fmla="*/ 95657 h 131766"/>
              <a:gd name="connsiteX18" fmla="*/ 300599 w 1001526"/>
              <a:gd name="connsiteY18" fmla="*/ 121057 h 131766"/>
              <a:gd name="connsiteX19" fmla="*/ 152433 w 1001526"/>
              <a:gd name="connsiteY19" fmla="*/ 110474 h 131766"/>
              <a:gd name="connsiteX20" fmla="*/ 82583 w 1001526"/>
              <a:gd name="connsiteY20" fmla="*/ 97774 h 131766"/>
              <a:gd name="connsiteX21" fmla="*/ 33 w 1001526"/>
              <a:gd name="connsiteY21" fmla="*/ 131641 h 13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526" h="131766">
                <a:moveTo>
                  <a:pt x="33" y="131641"/>
                </a:moveTo>
                <a:cubicBezTo>
                  <a:pt x="-1378" y="129171"/>
                  <a:pt x="42719" y="85426"/>
                  <a:pt x="74116" y="82957"/>
                </a:cubicBezTo>
                <a:cubicBezTo>
                  <a:pt x="105513" y="80488"/>
                  <a:pt x="152433" y="110827"/>
                  <a:pt x="188416" y="116824"/>
                </a:cubicBezTo>
                <a:cubicBezTo>
                  <a:pt x="224399" y="122821"/>
                  <a:pt x="253680" y="124938"/>
                  <a:pt x="290016" y="118941"/>
                </a:cubicBezTo>
                <a:cubicBezTo>
                  <a:pt x="326352" y="112944"/>
                  <a:pt x="406433" y="80841"/>
                  <a:pt x="406433" y="80841"/>
                </a:cubicBezTo>
                <a:cubicBezTo>
                  <a:pt x="447708" y="67788"/>
                  <a:pt x="505916" y="48032"/>
                  <a:pt x="537666" y="40624"/>
                </a:cubicBezTo>
                <a:cubicBezTo>
                  <a:pt x="569416" y="33216"/>
                  <a:pt x="563419" y="42035"/>
                  <a:pt x="596933" y="36391"/>
                </a:cubicBezTo>
                <a:cubicBezTo>
                  <a:pt x="630447" y="30746"/>
                  <a:pt x="703471" y="11696"/>
                  <a:pt x="738749" y="6757"/>
                </a:cubicBezTo>
                <a:cubicBezTo>
                  <a:pt x="774027" y="1818"/>
                  <a:pt x="782493" y="-5590"/>
                  <a:pt x="808599" y="6757"/>
                </a:cubicBezTo>
                <a:cubicBezTo>
                  <a:pt x="834705" y="19104"/>
                  <a:pt x="875980" y="64966"/>
                  <a:pt x="895383" y="80841"/>
                </a:cubicBezTo>
                <a:cubicBezTo>
                  <a:pt x="914786" y="96716"/>
                  <a:pt x="907377" y="100243"/>
                  <a:pt x="925016" y="102007"/>
                </a:cubicBezTo>
                <a:cubicBezTo>
                  <a:pt x="942655" y="103771"/>
                  <a:pt x="996983" y="92482"/>
                  <a:pt x="1001216" y="91424"/>
                </a:cubicBezTo>
                <a:cubicBezTo>
                  <a:pt x="1005449" y="90366"/>
                  <a:pt x="965233" y="97774"/>
                  <a:pt x="950416" y="95657"/>
                </a:cubicBezTo>
                <a:cubicBezTo>
                  <a:pt x="935599" y="93540"/>
                  <a:pt x="912316" y="78724"/>
                  <a:pt x="912316" y="78724"/>
                </a:cubicBezTo>
                <a:cubicBezTo>
                  <a:pt x="884799" y="67435"/>
                  <a:pt x="825886" y="36391"/>
                  <a:pt x="785316" y="27924"/>
                </a:cubicBezTo>
                <a:cubicBezTo>
                  <a:pt x="744747" y="19457"/>
                  <a:pt x="712291" y="21574"/>
                  <a:pt x="668899" y="27924"/>
                </a:cubicBezTo>
                <a:cubicBezTo>
                  <a:pt x="625507" y="34274"/>
                  <a:pt x="524966" y="66024"/>
                  <a:pt x="524966" y="66024"/>
                </a:cubicBezTo>
                <a:lnTo>
                  <a:pt x="406433" y="95657"/>
                </a:lnTo>
                <a:cubicBezTo>
                  <a:pt x="369039" y="104829"/>
                  <a:pt x="342932" y="118588"/>
                  <a:pt x="300599" y="121057"/>
                </a:cubicBezTo>
                <a:cubicBezTo>
                  <a:pt x="258266" y="123526"/>
                  <a:pt x="188769" y="114354"/>
                  <a:pt x="152433" y="110474"/>
                </a:cubicBezTo>
                <a:cubicBezTo>
                  <a:pt x="116097" y="106594"/>
                  <a:pt x="107630" y="96363"/>
                  <a:pt x="82583" y="97774"/>
                </a:cubicBezTo>
                <a:cubicBezTo>
                  <a:pt x="57536" y="99185"/>
                  <a:pt x="1444" y="134111"/>
                  <a:pt x="33" y="1316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05441A25-61FC-4D4D-A2CF-48EA3527BFB2}"/>
              </a:ext>
            </a:extLst>
          </p:cNvPr>
          <p:cNvSpPr/>
          <p:nvPr/>
        </p:nvSpPr>
        <p:spPr>
          <a:xfrm>
            <a:off x="6836400" y="6242572"/>
            <a:ext cx="843660" cy="426710"/>
          </a:xfrm>
          <a:custGeom>
            <a:avLst/>
            <a:gdLst>
              <a:gd name="connsiteX0" fmla="*/ 433 w 843660"/>
              <a:gd name="connsiteY0" fmla="*/ 1595 h 426710"/>
              <a:gd name="connsiteX1" fmla="*/ 127433 w 843660"/>
              <a:gd name="connsiteY1" fmla="*/ 71445 h 426710"/>
              <a:gd name="connsiteX2" fmla="*/ 152833 w 843660"/>
              <a:gd name="connsiteY2" fmla="*/ 124361 h 426710"/>
              <a:gd name="connsiteX3" fmla="*/ 248083 w 843660"/>
              <a:gd name="connsiteY3" fmla="*/ 181511 h 426710"/>
              <a:gd name="connsiteX4" fmla="*/ 408950 w 843660"/>
              <a:gd name="connsiteY4" fmla="*/ 280995 h 426710"/>
              <a:gd name="connsiteX5" fmla="*/ 478800 w 843660"/>
              <a:gd name="connsiteY5" fmla="*/ 325445 h 426710"/>
              <a:gd name="connsiteX6" fmla="*/ 654483 w 843660"/>
              <a:gd name="connsiteY6" fmla="*/ 418578 h 426710"/>
              <a:gd name="connsiteX7" fmla="*/ 741267 w 843660"/>
              <a:gd name="connsiteY7" fmla="*/ 418578 h 426710"/>
              <a:gd name="connsiteX8" fmla="*/ 796300 w 843660"/>
              <a:gd name="connsiteY8" fmla="*/ 388945 h 426710"/>
              <a:gd name="connsiteX9" fmla="*/ 825933 w 843660"/>
              <a:gd name="connsiteY9" fmla="*/ 338145 h 426710"/>
              <a:gd name="connsiteX10" fmla="*/ 836517 w 843660"/>
              <a:gd name="connsiteY10" fmla="*/ 306395 h 426710"/>
              <a:gd name="connsiteX11" fmla="*/ 842867 w 843660"/>
              <a:gd name="connsiteY11" fmla="*/ 264061 h 426710"/>
              <a:gd name="connsiteX12" fmla="*/ 842867 w 843660"/>
              <a:gd name="connsiteY12" fmla="*/ 194211 h 426710"/>
              <a:gd name="connsiteX13" fmla="*/ 836517 w 843660"/>
              <a:gd name="connsiteY13" fmla="*/ 164578 h 426710"/>
              <a:gd name="connsiteX14" fmla="*/ 802650 w 843660"/>
              <a:gd name="connsiteY14" fmla="*/ 130711 h 426710"/>
              <a:gd name="connsiteX15" fmla="*/ 828050 w 843660"/>
              <a:gd name="connsiteY15" fmla="*/ 211145 h 426710"/>
              <a:gd name="connsiteX16" fmla="*/ 832283 w 843660"/>
              <a:gd name="connsiteY16" fmla="*/ 300045 h 426710"/>
              <a:gd name="connsiteX17" fmla="*/ 819583 w 843660"/>
              <a:gd name="connsiteY17" fmla="*/ 321211 h 426710"/>
              <a:gd name="connsiteX18" fmla="*/ 758200 w 843660"/>
              <a:gd name="connsiteY18" fmla="*/ 384711 h 426710"/>
              <a:gd name="connsiteX19" fmla="*/ 633317 w 843660"/>
              <a:gd name="connsiteY19" fmla="*/ 393178 h 426710"/>
              <a:gd name="connsiteX20" fmla="*/ 502083 w 843660"/>
              <a:gd name="connsiteY20" fmla="*/ 312745 h 426710"/>
              <a:gd name="connsiteX21" fmla="*/ 182467 w 843660"/>
              <a:gd name="connsiteY21" fmla="*/ 132828 h 426710"/>
              <a:gd name="connsiteX22" fmla="*/ 129550 w 843660"/>
              <a:gd name="connsiteY22" fmla="*/ 88378 h 426710"/>
              <a:gd name="connsiteX23" fmla="*/ 87217 w 843660"/>
              <a:gd name="connsiteY23" fmla="*/ 29111 h 426710"/>
              <a:gd name="connsiteX24" fmla="*/ 433 w 843660"/>
              <a:gd name="connsiteY24" fmla="*/ 1595 h 42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3660" h="426710">
                <a:moveTo>
                  <a:pt x="433" y="1595"/>
                </a:moveTo>
                <a:cubicBezTo>
                  <a:pt x="7136" y="8651"/>
                  <a:pt x="102033" y="50984"/>
                  <a:pt x="127433" y="71445"/>
                </a:cubicBezTo>
                <a:cubicBezTo>
                  <a:pt x="152833" y="91906"/>
                  <a:pt x="132725" y="106017"/>
                  <a:pt x="152833" y="124361"/>
                </a:cubicBezTo>
                <a:cubicBezTo>
                  <a:pt x="172941" y="142705"/>
                  <a:pt x="248083" y="181511"/>
                  <a:pt x="248083" y="181511"/>
                </a:cubicBezTo>
                <a:lnTo>
                  <a:pt x="408950" y="280995"/>
                </a:lnTo>
                <a:cubicBezTo>
                  <a:pt x="447403" y="304984"/>
                  <a:pt x="437878" y="302515"/>
                  <a:pt x="478800" y="325445"/>
                </a:cubicBezTo>
                <a:cubicBezTo>
                  <a:pt x="519722" y="348375"/>
                  <a:pt x="610739" y="403056"/>
                  <a:pt x="654483" y="418578"/>
                </a:cubicBezTo>
                <a:cubicBezTo>
                  <a:pt x="698227" y="434100"/>
                  <a:pt x="717631" y="423517"/>
                  <a:pt x="741267" y="418578"/>
                </a:cubicBezTo>
                <a:cubicBezTo>
                  <a:pt x="764903" y="413639"/>
                  <a:pt x="782189" y="402351"/>
                  <a:pt x="796300" y="388945"/>
                </a:cubicBezTo>
                <a:cubicBezTo>
                  <a:pt x="810411" y="375539"/>
                  <a:pt x="819230" y="351903"/>
                  <a:pt x="825933" y="338145"/>
                </a:cubicBezTo>
                <a:cubicBezTo>
                  <a:pt x="832636" y="324387"/>
                  <a:pt x="833695" y="318742"/>
                  <a:pt x="836517" y="306395"/>
                </a:cubicBezTo>
                <a:cubicBezTo>
                  <a:pt x="839339" y="294048"/>
                  <a:pt x="841809" y="282758"/>
                  <a:pt x="842867" y="264061"/>
                </a:cubicBezTo>
                <a:cubicBezTo>
                  <a:pt x="843925" y="245364"/>
                  <a:pt x="843925" y="210791"/>
                  <a:pt x="842867" y="194211"/>
                </a:cubicBezTo>
                <a:cubicBezTo>
                  <a:pt x="841809" y="177631"/>
                  <a:pt x="843220" y="175161"/>
                  <a:pt x="836517" y="164578"/>
                </a:cubicBezTo>
                <a:cubicBezTo>
                  <a:pt x="829814" y="153995"/>
                  <a:pt x="804061" y="122950"/>
                  <a:pt x="802650" y="130711"/>
                </a:cubicBezTo>
                <a:cubicBezTo>
                  <a:pt x="801239" y="138472"/>
                  <a:pt x="823111" y="182923"/>
                  <a:pt x="828050" y="211145"/>
                </a:cubicBezTo>
                <a:cubicBezTo>
                  <a:pt x="832989" y="239367"/>
                  <a:pt x="833694" y="281701"/>
                  <a:pt x="832283" y="300045"/>
                </a:cubicBezTo>
                <a:cubicBezTo>
                  <a:pt x="830872" y="318389"/>
                  <a:pt x="831930" y="307100"/>
                  <a:pt x="819583" y="321211"/>
                </a:cubicBezTo>
                <a:cubicBezTo>
                  <a:pt x="807236" y="335322"/>
                  <a:pt x="789244" y="372717"/>
                  <a:pt x="758200" y="384711"/>
                </a:cubicBezTo>
                <a:cubicBezTo>
                  <a:pt x="727156" y="396705"/>
                  <a:pt x="676003" y="405172"/>
                  <a:pt x="633317" y="393178"/>
                </a:cubicBezTo>
                <a:cubicBezTo>
                  <a:pt x="590631" y="381184"/>
                  <a:pt x="577225" y="356137"/>
                  <a:pt x="502083" y="312745"/>
                </a:cubicBezTo>
                <a:cubicBezTo>
                  <a:pt x="426941" y="269353"/>
                  <a:pt x="244556" y="170222"/>
                  <a:pt x="182467" y="132828"/>
                </a:cubicBezTo>
                <a:cubicBezTo>
                  <a:pt x="120378" y="95434"/>
                  <a:pt x="145425" y="105664"/>
                  <a:pt x="129550" y="88378"/>
                </a:cubicBezTo>
                <a:cubicBezTo>
                  <a:pt x="113675" y="71092"/>
                  <a:pt x="107678" y="46044"/>
                  <a:pt x="87217" y="29111"/>
                </a:cubicBezTo>
                <a:cubicBezTo>
                  <a:pt x="66756" y="12178"/>
                  <a:pt x="-6270" y="-5461"/>
                  <a:pt x="433" y="15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AC126392-0778-4AC3-A19F-697A4F48F03A}"/>
              </a:ext>
            </a:extLst>
          </p:cNvPr>
          <p:cNvSpPr/>
          <p:nvPr/>
        </p:nvSpPr>
        <p:spPr>
          <a:xfrm>
            <a:off x="7629464" y="6197550"/>
            <a:ext cx="199928" cy="174121"/>
          </a:xfrm>
          <a:custGeom>
            <a:avLst/>
            <a:gdLst>
              <a:gd name="connsiteX0" fmla="*/ 195853 w 199928"/>
              <a:gd name="connsiteY0" fmla="*/ 50 h 174121"/>
              <a:gd name="connsiteX1" fmla="*/ 197969 w 199928"/>
              <a:gd name="connsiteY1" fmla="*/ 84717 h 174121"/>
              <a:gd name="connsiteX2" fmla="*/ 170453 w 199928"/>
              <a:gd name="connsiteY2" fmla="*/ 131283 h 174121"/>
              <a:gd name="connsiteX3" fmla="*/ 145053 w 199928"/>
              <a:gd name="connsiteY3" fmla="*/ 148217 h 174121"/>
              <a:gd name="connsiteX4" fmla="*/ 104836 w 199928"/>
              <a:gd name="connsiteY4" fmla="*/ 165150 h 174121"/>
              <a:gd name="connsiteX5" fmla="*/ 70969 w 199928"/>
              <a:gd name="connsiteY5" fmla="*/ 165150 h 174121"/>
              <a:gd name="connsiteX6" fmla="*/ 1119 w 199928"/>
              <a:gd name="connsiteY6" fmla="*/ 173617 h 174121"/>
              <a:gd name="connsiteX7" fmla="*/ 132353 w 199928"/>
              <a:gd name="connsiteY7" fmla="*/ 148217 h 174121"/>
              <a:gd name="connsiteX8" fmla="*/ 168336 w 199928"/>
              <a:gd name="connsiteY8" fmla="*/ 124933 h 174121"/>
              <a:gd name="connsiteX9" fmla="*/ 181036 w 199928"/>
              <a:gd name="connsiteY9" fmla="*/ 97417 h 174121"/>
              <a:gd name="connsiteX10" fmla="*/ 195853 w 199928"/>
              <a:gd name="connsiteY10" fmla="*/ 50 h 174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9928" h="174121">
                <a:moveTo>
                  <a:pt x="195853" y="50"/>
                </a:moveTo>
                <a:cubicBezTo>
                  <a:pt x="198675" y="-2067"/>
                  <a:pt x="202202" y="62845"/>
                  <a:pt x="197969" y="84717"/>
                </a:cubicBezTo>
                <a:cubicBezTo>
                  <a:pt x="193736" y="106589"/>
                  <a:pt x="179272" y="120700"/>
                  <a:pt x="170453" y="131283"/>
                </a:cubicBezTo>
                <a:cubicBezTo>
                  <a:pt x="161634" y="141866"/>
                  <a:pt x="155989" y="142573"/>
                  <a:pt x="145053" y="148217"/>
                </a:cubicBezTo>
                <a:cubicBezTo>
                  <a:pt x="134117" y="153861"/>
                  <a:pt x="117183" y="162328"/>
                  <a:pt x="104836" y="165150"/>
                </a:cubicBezTo>
                <a:cubicBezTo>
                  <a:pt x="92489" y="167972"/>
                  <a:pt x="88255" y="163739"/>
                  <a:pt x="70969" y="165150"/>
                </a:cubicBezTo>
                <a:cubicBezTo>
                  <a:pt x="53683" y="166561"/>
                  <a:pt x="-9112" y="176439"/>
                  <a:pt x="1119" y="173617"/>
                </a:cubicBezTo>
                <a:cubicBezTo>
                  <a:pt x="11350" y="170795"/>
                  <a:pt x="104484" y="156331"/>
                  <a:pt x="132353" y="148217"/>
                </a:cubicBezTo>
                <a:cubicBezTo>
                  <a:pt x="160222" y="140103"/>
                  <a:pt x="160222" y="133400"/>
                  <a:pt x="168336" y="124933"/>
                </a:cubicBezTo>
                <a:cubicBezTo>
                  <a:pt x="176450" y="116466"/>
                  <a:pt x="178567" y="113997"/>
                  <a:pt x="181036" y="97417"/>
                </a:cubicBezTo>
                <a:cubicBezTo>
                  <a:pt x="183505" y="80837"/>
                  <a:pt x="193031" y="2167"/>
                  <a:pt x="195853" y="5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B68A604-15E7-43E3-BBC6-39C86EA991BB}"/>
              </a:ext>
            </a:extLst>
          </p:cNvPr>
          <p:cNvSpPr/>
          <p:nvPr/>
        </p:nvSpPr>
        <p:spPr>
          <a:xfrm>
            <a:off x="6850282" y="6230695"/>
            <a:ext cx="800564" cy="152554"/>
          </a:xfrm>
          <a:custGeom>
            <a:avLst/>
            <a:gdLst>
              <a:gd name="connsiteX0" fmla="*/ 1368 w 800564"/>
              <a:gd name="connsiteY0" fmla="*/ 2888 h 152554"/>
              <a:gd name="connsiteX1" fmla="*/ 153768 w 800564"/>
              <a:gd name="connsiteY1" fmla="*/ 7122 h 152554"/>
              <a:gd name="connsiteX2" fmla="*/ 412001 w 800564"/>
              <a:gd name="connsiteY2" fmla="*/ 55805 h 152554"/>
              <a:gd name="connsiteX3" fmla="*/ 604618 w 800564"/>
              <a:gd name="connsiteY3" fmla="*/ 85438 h 152554"/>
              <a:gd name="connsiteX4" fmla="*/ 691401 w 800564"/>
              <a:gd name="connsiteY4" fmla="*/ 127772 h 152554"/>
              <a:gd name="connsiteX5" fmla="*/ 754901 w 800564"/>
              <a:gd name="connsiteY5" fmla="*/ 151055 h 152554"/>
              <a:gd name="connsiteX6" fmla="*/ 799351 w 800564"/>
              <a:gd name="connsiteY6" fmla="*/ 148938 h 152554"/>
              <a:gd name="connsiteX7" fmla="*/ 706218 w 800564"/>
              <a:gd name="connsiteY7" fmla="*/ 138355 h 152554"/>
              <a:gd name="connsiteX8" fmla="*/ 549585 w 800564"/>
              <a:gd name="connsiteY8" fmla="*/ 85438 h 152554"/>
              <a:gd name="connsiteX9" fmla="*/ 238435 w 800564"/>
              <a:gd name="connsiteY9" fmla="*/ 32522 h 152554"/>
              <a:gd name="connsiteX10" fmla="*/ 1368 w 800564"/>
              <a:gd name="connsiteY10" fmla="*/ 2888 h 15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0564" h="152554">
                <a:moveTo>
                  <a:pt x="1368" y="2888"/>
                </a:moveTo>
                <a:cubicBezTo>
                  <a:pt x="-12743" y="-1345"/>
                  <a:pt x="85329" y="-1697"/>
                  <a:pt x="153768" y="7122"/>
                </a:cubicBezTo>
                <a:cubicBezTo>
                  <a:pt x="222207" y="15941"/>
                  <a:pt x="336859" y="42752"/>
                  <a:pt x="412001" y="55805"/>
                </a:cubicBezTo>
                <a:cubicBezTo>
                  <a:pt x="487143" y="68858"/>
                  <a:pt x="558051" y="73443"/>
                  <a:pt x="604618" y="85438"/>
                </a:cubicBezTo>
                <a:cubicBezTo>
                  <a:pt x="651185" y="97433"/>
                  <a:pt x="666354" y="116836"/>
                  <a:pt x="691401" y="127772"/>
                </a:cubicBezTo>
                <a:cubicBezTo>
                  <a:pt x="716448" y="138708"/>
                  <a:pt x="736909" y="147527"/>
                  <a:pt x="754901" y="151055"/>
                </a:cubicBezTo>
                <a:cubicBezTo>
                  <a:pt x="772893" y="154583"/>
                  <a:pt x="807465" y="151055"/>
                  <a:pt x="799351" y="148938"/>
                </a:cubicBezTo>
                <a:cubicBezTo>
                  <a:pt x="791237" y="146821"/>
                  <a:pt x="747846" y="148938"/>
                  <a:pt x="706218" y="138355"/>
                </a:cubicBezTo>
                <a:cubicBezTo>
                  <a:pt x="664590" y="127772"/>
                  <a:pt x="627549" y="103077"/>
                  <a:pt x="549585" y="85438"/>
                </a:cubicBezTo>
                <a:cubicBezTo>
                  <a:pt x="471621" y="67799"/>
                  <a:pt x="325218" y="46280"/>
                  <a:pt x="238435" y="32522"/>
                </a:cubicBezTo>
                <a:cubicBezTo>
                  <a:pt x="151652" y="18764"/>
                  <a:pt x="15479" y="7121"/>
                  <a:pt x="1368" y="288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3396648D-CDAB-4557-B7EA-02C6725FDEA5}"/>
              </a:ext>
            </a:extLst>
          </p:cNvPr>
          <p:cNvSpPr/>
          <p:nvPr/>
        </p:nvSpPr>
        <p:spPr>
          <a:xfrm>
            <a:off x="6868277" y="6237816"/>
            <a:ext cx="769352" cy="154881"/>
          </a:xfrm>
          <a:custGeom>
            <a:avLst/>
            <a:gdLst>
              <a:gd name="connsiteX0" fmla="*/ 768656 w 769352"/>
              <a:gd name="connsiteY0" fmla="*/ 148167 h 154881"/>
              <a:gd name="connsiteX1" fmla="*/ 622606 w 769352"/>
              <a:gd name="connsiteY1" fmla="*/ 150284 h 154881"/>
              <a:gd name="connsiteX2" fmla="*/ 476556 w 769352"/>
              <a:gd name="connsiteY2" fmla="*/ 97367 h 154881"/>
              <a:gd name="connsiteX3" fmla="*/ 313573 w 769352"/>
              <a:gd name="connsiteY3" fmla="*/ 67734 h 154881"/>
              <a:gd name="connsiteX4" fmla="*/ 173873 w 769352"/>
              <a:gd name="connsiteY4" fmla="*/ 59267 h 154881"/>
              <a:gd name="connsiteX5" fmla="*/ 306 w 769352"/>
              <a:gd name="connsiteY5" fmla="*/ 1 h 154881"/>
              <a:gd name="connsiteX6" fmla="*/ 218323 w 769352"/>
              <a:gd name="connsiteY6" fmla="*/ 61384 h 154881"/>
              <a:gd name="connsiteX7" fmla="*/ 476556 w 769352"/>
              <a:gd name="connsiteY7" fmla="*/ 110067 h 154881"/>
              <a:gd name="connsiteX8" fmla="*/ 567573 w 769352"/>
              <a:gd name="connsiteY8" fmla="*/ 141817 h 154881"/>
              <a:gd name="connsiteX9" fmla="*/ 673406 w 769352"/>
              <a:gd name="connsiteY9" fmla="*/ 154517 h 154881"/>
              <a:gd name="connsiteX10" fmla="*/ 768656 w 769352"/>
              <a:gd name="connsiteY10" fmla="*/ 148167 h 1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352" h="154881">
                <a:moveTo>
                  <a:pt x="768656" y="148167"/>
                </a:moveTo>
                <a:cubicBezTo>
                  <a:pt x="760189" y="147461"/>
                  <a:pt x="671289" y="158751"/>
                  <a:pt x="622606" y="150284"/>
                </a:cubicBezTo>
                <a:cubicBezTo>
                  <a:pt x="573923" y="141817"/>
                  <a:pt x="528061" y="111125"/>
                  <a:pt x="476556" y="97367"/>
                </a:cubicBezTo>
                <a:cubicBezTo>
                  <a:pt x="425050" y="83609"/>
                  <a:pt x="364020" y="74084"/>
                  <a:pt x="313573" y="67734"/>
                </a:cubicBezTo>
                <a:cubicBezTo>
                  <a:pt x="263126" y="61384"/>
                  <a:pt x="226084" y="70556"/>
                  <a:pt x="173873" y="59267"/>
                </a:cubicBezTo>
                <a:cubicBezTo>
                  <a:pt x="121662" y="47978"/>
                  <a:pt x="-7102" y="-352"/>
                  <a:pt x="306" y="1"/>
                </a:cubicBezTo>
                <a:cubicBezTo>
                  <a:pt x="7714" y="354"/>
                  <a:pt x="138948" y="43040"/>
                  <a:pt x="218323" y="61384"/>
                </a:cubicBezTo>
                <a:cubicBezTo>
                  <a:pt x="297698" y="79728"/>
                  <a:pt x="418348" y="96662"/>
                  <a:pt x="476556" y="110067"/>
                </a:cubicBezTo>
                <a:cubicBezTo>
                  <a:pt x="534764" y="123472"/>
                  <a:pt x="534765" y="134409"/>
                  <a:pt x="567573" y="141817"/>
                </a:cubicBezTo>
                <a:cubicBezTo>
                  <a:pt x="600381" y="149225"/>
                  <a:pt x="640598" y="152400"/>
                  <a:pt x="673406" y="154517"/>
                </a:cubicBezTo>
                <a:cubicBezTo>
                  <a:pt x="706214" y="156634"/>
                  <a:pt x="777123" y="148873"/>
                  <a:pt x="768656" y="14816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8682E50-17C3-4823-AACF-78B9EDC536E0}"/>
              </a:ext>
            </a:extLst>
          </p:cNvPr>
          <p:cNvSpPr/>
          <p:nvPr/>
        </p:nvSpPr>
        <p:spPr>
          <a:xfrm>
            <a:off x="7199560" y="5217891"/>
            <a:ext cx="650362" cy="540570"/>
          </a:xfrm>
          <a:custGeom>
            <a:avLst/>
            <a:gdLst>
              <a:gd name="connsiteX0" fmla="*/ 134690 w 650362"/>
              <a:gd name="connsiteY0" fmla="*/ 4984 h 540570"/>
              <a:gd name="connsiteX1" fmla="*/ 17215 w 650362"/>
              <a:gd name="connsiteY1" fmla="*/ 203422 h 540570"/>
              <a:gd name="connsiteX2" fmla="*/ 12453 w 650362"/>
              <a:gd name="connsiteY2" fmla="*/ 414559 h 540570"/>
              <a:gd name="connsiteX3" fmla="*/ 129928 w 650362"/>
              <a:gd name="connsiteY3" fmla="*/ 506634 h 540570"/>
              <a:gd name="connsiteX4" fmla="*/ 252165 w 650362"/>
              <a:gd name="connsiteY4" fmla="*/ 536797 h 540570"/>
              <a:gd name="connsiteX5" fmla="*/ 339478 w 650362"/>
              <a:gd name="connsiteY5" fmla="*/ 538384 h 540570"/>
              <a:gd name="connsiteX6" fmla="*/ 450603 w 650362"/>
              <a:gd name="connsiteY6" fmla="*/ 520922 h 540570"/>
              <a:gd name="connsiteX7" fmla="*/ 536328 w 650362"/>
              <a:gd name="connsiteY7" fmla="*/ 497109 h 540570"/>
              <a:gd name="connsiteX8" fmla="*/ 496640 w 650362"/>
              <a:gd name="connsiteY8" fmla="*/ 462184 h 540570"/>
              <a:gd name="connsiteX9" fmla="*/ 483940 w 650362"/>
              <a:gd name="connsiteY9" fmla="*/ 454247 h 540570"/>
              <a:gd name="connsiteX10" fmla="*/ 541090 w 650362"/>
              <a:gd name="connsiteY10" fmla="*/ 414559 h 540570"/>
              <a:gd name="connsiteX11" fmla="*/ 609353 w 650362"/>
              <a:gd name="connsiteY11" fmla="*/ 414559 h 540570"/>
              <a:gd name="connsiteX12" fmla="*/ 649040 w 650362"/>
              <a:gd name="connsiteY12" fmla="*/ 425672 h 540570"/>
              <a:gd name="connsiteX13" fmla="*/ 561728 w 650362"/>
              <a:gd name="connsiteY13" fmla="*/ 389159 h 540570"/>
              <a:gd name="connsiteX14" fmla="*/ 426790 w 650362"/>
              <a:gd name="connsiteY14" fmla="*/ 422497 h 540570"/>
              <a:gd name="connsiteX15" fmla="*/ 345828 w 650362"/>
              <a:gd name="connsiteY15" fmla="*/ 473297 h 540570"/>
              <a:gd name="connsiteX16" fmla="*/ 295028 w 650362"/>
              <a:gd name="connsiteY16" fmla="*/ 489172 h 540570"/>
              <a:gd name="connsiteX17" fmla="*/ 207715 w 650362"/>
              <a:gd name="connsiteY17" fmla="*/ 474884 h 540570"/>
              <a:gd name="connsiteX18" fmla="*/ 93415 w 650362"/>
              <a:gd name="connsiteY18" fmla="*/ 397097 h 540570"/>
              <a:gd name="connsiteX19" fmla="*/ 58490 w 650362"/>
              <a:gd name="connsiteY19" fmla="*/ 247872 h 540570"/>
              <a:gd name="connsiteX20" fmla="*/ 77540 w 650362"/>
              <a:gd name="connsiteY20" fmla="*/ 176434 h 540570"/>
              <a:gd name="connsiteX21" fmla="*/ 139453 w 650362"/>
              <a:gd name="connsiteY21" fmla="*/ 106584 h 540570"/>
              <a:gd name="connsiteX22" fmla="*/ 218828 w 650362"/>
              <a:gd name="connsiteY22" fmla="*/ 79597 h 540570"/>
              <a:gd name="connsiteX23" fmla="*/ 307728 w 650362"/>
              <a:gd name="connsiteY23" fmla="*/ 49434 h 540570"/>
              <a:gd name="connsiteX24" fmla="*/ 190253 w 650362"/>
              <a:gd name="connsiteY24" fmla="*/ 62134 h 540570"/>
              <a:gd name="connsiteX25" fmla="*/ 142628 w 650362"/>
              <a:gd name="connsiteY25" fmla="*/ 57372 h 540570"/>
              <a:gd name="connsiteX26" fmla="*/ 134690 w 650362"/>
              <a:gd name="connsiteY26" fmla="*/ 4984 h 54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50362" h="540570">
                <a:moveTo>
                  <a:pt x="134690" y="4984"/>
                </a:moveTo>
                <a:cubicBezTo>
                  <a:pt x="113788" y="29326"/>
                  <a:pt x="37588" y="135159"/>
                  <a:pt x="17215" y="203422"/>
                </a:cubicBezTo>
                <a:cubicBezTo>
                  <a:pt x="-3158" y="271685"/>
                  <a:pt x="-6332" y="364024"/>
                  <a:pt x="12453" y="414559"/>
                </a:cubicBezTo>
                <a:cubicBezTo>
                  <a:pt x="31238" y="465094"/>
                  <a:pt x="89976" y="486261"/>
                  <a:pt x="129928" y="506634"/>
                </a:cubicBezTo>
                <a:cubicBezTo>
                  <a:pt x="169880" y="527007"/>
                  <a:pt x="217240" y="531505"/>
                  <a:pt x="252165" y="536797"/>
                </a:cubicBezTo>
                <a:cubicBezTo>
                  <a:pt x="287090" y="542089"/>
                  <a:pt x="306405" y="541030"/>
                  <a:pt x="339478" y="538384"/>
                </a:cubicBezTo>
                <a:cubicBezTo>
                  <a:pt x="372551" y="535738"/>
                  <a:pt x="417795" y="527801"/>
                  <a:pt x="450603" y="520922"/>
                </a:cubicBezTo>
                <a:cubicBezTo>
                  <a:pt x="483411" y="514043"/>
                  <a:pt x="528655" y="506899"/>
                  <a:pt x="536328" y="497109"/>
                </a:cubicBezTo>
                <a:cubicBezTo>
                  <a:pt x="544001" y="487319"/>
                  <a:pt x="505371" y="469328"/>
                  <a:pt x="496640" y="462184"/>
                </a:cubicBezTo>
                <a:cubicBezTo>
                  <a:pt x="487909" y="455040"/>
                  <a:pt x="476532" y="462185"/>
                  <a:pt x="483940" y="454247"/>
                </a:cubicBezTo>
                <a:cubicBezTo>
                  <a:pt x="491348" y="446310"/>
                  <a:pt x="520188" y="421174"/>
                  <a:pt x="541090" y="414559"/>
                </a:cubicBezTo>
                <a:cubicBezTo>
                  <a:pt x="561992" y="407944"/>
                  <a:pt x="591361" y="412707"/>
                  <a:pt x="609353" y="414559"/>
                </a:cubicBezTo>
                <a:cubicBezTo>
                  <a:pt x="627345" y="416411"/>
                  <a:pt x="656977" y="429905"/>
                  <a:pt x="649040" y="425672"/>
                </a:cubicBezTo>
                <a:cubicBezTo>
                  <a:pt x="641103" y="421439"/>
                  <a:pt x="598770" y="389688"/>
                  <a:pt x="561728" y="389159"/>
                </a:cubicBezTo>
                <a:cubicBezTo>
                  <a:pt x="524686" y="388630"/>
                  <a:pt x="462773" y="408474"/>
                  <a:pt x="426790" y="422497"/>
                </a:cubicBezTo>
                <a:cubicBezTo>
                  <a:pt x="390807" y="436520"/>
                  <a:pt x="367788" y="462185"/>
                  <a:pt x="345828" y="473297"/>
                </a:cubicBezTo>
                <a:cubicBezTo>
                  <a:pt x="323868" y="484410"/>
                  <a:pt x="318047" y="488908"/>
                  <a:pt x="295028" y="489172"/>
                </a:cubicBezTo>
                <a:cubicBezTo>
                  <a:pt x="272009" y="489436"/>
                  <a:pt x="241317" y="490230"/>
                  <a:pt x="207715" y="474884"/>
                </a:cubicBezTo>
                <a:cubicBezTo>
                  <a:pt x="174113" y="459538"/>
                  <a:pt x="118286" y="434932"/>
                  <a:pt x="93415" y="397097"/>
                </a:cubicBezTo>
                <a:cubicBezTo>
                  <a:pt x="68544" y="359262"/>
                  <a:pt x="61136" y="284649"/>
                  <a:pt x="58490" y="247872"/>
                </a:cubicBezTo>
                <a:cubicBezTo>
                  <a:pt x="55844" y="211095"/>
                  <a:pt x="64046" y="199982"/>
                  <a:pt x="77540" y="176434"/>
                </a:cubicBezTo>
                <a:cubicBezTo>
                  <a:pt x="91034" y="152886"/>
                  <a:pt x="115905" y="122723"/>
                  <a:pt x="139453" y="106584"/>
                </a:cubicBezTo>
                <a:cubicBezTo>
                  <a:pt x="163001" y="90445"/>
                  <a:pt x="218828" y="79597"/>
                  <a:pt x="218828" y="79597"/>
                </a:cubicBezTo>
                <a:cubicBezTo>
                  <a:pt x="246874" y="70072"/>
                  <a:pt x="312490" y="52344"/>
                  <a:pt x="307728" y="49434"/>
                </a:cubicBezTo>
                <a:cubicBezTo>
                  <a:pt x="302966" y="46524"/>
                  <a:pt x="217770" y="60811"/>
                  <a:pt x="190253" y="62134"/>
                </a:cubicBezTo>
                <a:cubicBezTo>
                  <a:pt x="162736" y="63457"/>
                  <a:pt x="151624" y="61605"/>
                  <a:pt x="142628" y="57372"/>
                </a:cubicBezTo>
                <a:cubicBezTo>
                  <a:pt x="133632" y="53139"/>
                  <a:pt x="155592" y="-19358"/>
                  <a:pt x="134690" y="498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92BDF09-4A5F-46B1-9E44-D7A832DBD1A8}"/>
              </a:ext>
            </a:extLst>
          </p:cNvPr>
          <p:cNvSpPr/>
          <p:nvPr/>
        </p:nvSpPr>
        <p:spPr>
          <a:xfrm>
            <a:off x="6848778" y="3629322"/>
            <a:ext cx="849539" cy="221296"/>
          </a:xfrm>
          <a:custGeom>
            <a:avLst/>
            <a:gdLst>
              <a:gd name="connsiteX0" fmla="*/ 755 w 849539"/>
              <a:gd name="connsiteY0" fmla="*/ 761 h 221296"/>
              <a:gd name="connsiteX1" fmla="*/ 360589 w 849539"/>
              <a:gd name="connsiteY1" fmla="*/ 21928 h 221296"/>
              <a:gd name="connsiteX2" fmla="*/ 557439 w 849539"/>
              <a:gd name="connsiteY2" fmla="*/ 51561 h 221296"/>
              <a:gd name="connsiteX3" fmla="*/ 783922 w 849539"/>
              <a:gd name="connsiteY3" fmla="*/ 189145 h 221296"/>
              <a:gd name="connsiteX4" fmla="*/ 849539 w 849539"/>
              <a:gd name="connsiteY4" fmla="*/ 220895 h 221296"/>
              <a:gd name="connsiteX5" fmla="*/ 783922 w 849539"/>
              <a:gd name="connsiteY5" fmla="*/ 176445 h 221296"/>
              <a:gd name="connsiteX6" fmla="*/ 637872 w 849539"/>
              <a:gd name="connsiteY6" fmla="*/ 96011 h 221296"/>
              <a:gd name="connsiteX7" fmla="*/ 464305 w 849539"/>
              <a:gd name="connsiteY7" fmla="*/ 49445 h 221296"/>
              <a:gd name="connsiteX8" fmla="*/ 755 w 849539"/>
              <a:gd name="connsiteY8" fmla="*/ 761 h 22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9539" h="221296">
                <a:moveTo>
                  <a:pt x="755" y="761"/>
                </a:moveTo>
                <a:cubicBezTo>
                  <a:pt x="-16531" y="-3825"/>
                  <a:pt x="267808" y="13461"/>
                  <a:pt x="360589" y="21928"/>
                </a:cubicBezTo>
                <a:cubicBezTo>
                  <a:pt x="453370" y="30395"/>
                  <a:pt x="486884" y="23692"/>
                  <a:pt x="557439" y="51561"/>
                </a:cubicBezTo>
                <a:cubicBezTo>
                  <a:pt x="627994" y="79430"/>
                  <a:pt x="735239" y="160923"/>
                  <a:pt x="783922" y="189145"/>
                </a:cubicBezTo>
                <a:cubicBezTo>
                  <a:pt x="832605" y="217367"/>
                  <a:pt x="849539" y="223012"/>
                  <a:pt x="849539" y="220895"/>
                </a:cubicBezTo>
                <a:cubicBezTo>
                  <a:pt x="849539" y="218778"/>
                  <a:pt x="819200" y="197259"/>
                  <a:pt x="783922" y="176445"/>
                </a:cubicBezTo>
                <a:cubicBezTo>
                  <a:pt x="748644" y="155631"/>
                  <a:pt x="691142" y="117178"/>
                  <a:pt x="637872" y="96011"/>
                </a:cubicBezTo>
                <a:cubicBezTo>
                  <a:pt x="584603" y="74844"/>
                  <a:pt x="569785" y="64967"/>
                  <a:pt x="464305" y="49445"/>
                </a:cubicBezTo>
                <a:cubicBezTo>
                  <a:pt x="358825" y="33923"/>
                  <a:pt x="18041" y="5347"/>
                  <a:pt x="755" y="7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A55FE707-A001-4D7D-92E9-7B9957C4674D}"/>
              </a:ext>
            </a:extLst>
          </p:cNvPr>
          <p:cNvSpPr/>
          <p:nvPr/>
        </p:nvSpPr>
        <p:spPr>
          <a:xfrm>
            <a:off x="8123583" y="4035177"/>
            <a:ext cx="277813" cy="92357"/>
          </a:xfrm>
          <a:custGeom>
            <a:avLst/>
            <a:gdLst>
              <a:gd name="connsiteX0" fmla="*/ 184 w 277813"/>
              <a:gd name="connsiteY0" fmla="*/ 92323 h 92357"/>
              <a:gd name="connsiteX1" fmla="*/ 180100 w 277813"/>
              <a:gd name="connsiteY1" fmla="*/ 14006 h 92357"/>
              <a:gd name="connsiteX2" fmla="*/ 277467 w 277813"/>
              <a:gd name="connsiteY2" fmla="*/ 9773 h 92357"/>
              <a:gd name="connsiteX3" fmla="*/ 148350 w 277813"/>
              <a:gd name="connsiteY3" fmla="*/ 3423 h 92357"/>
              <a:gd name="connsiteX4" fmla="*/ 184 w 277813"/>
              <a:gd name="connsiteY4" fmla="*/ 92323 h 9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813" h="92357">
                <a:moveTo>
                  <a:pt x="184" y="92323"/>
                </a:moveTo>
                <a:cubicBezTo>
                  <a:pt x="5476" y="94087"/>
                  <a:pt x="133886" y="27764"/>
                  <a:pt x="180100" y="14006"/>
                </a:cubicBezTo>
                <a:cubicBezTo>
                  <a:pt x="226314" y="248"/>
                  <a:pt x="282759" y="11537"/>
                  <a:pt x="277467" y="9773"/>
                </a:cubicBezTo>
                <a:cubicBezTo>
                  <a:pt x="272175" y="8009"/>
                  <a:pt x="191742" y="-6455"/>
                  <a:pt x="148350" y="3423"/>
                </a:cubicBezTo>
                <a:cubicBezTo>
                  <a:pt x="104958" y="13301"/>
                  <a:pt x="-5108" y="90559"/>
                  <a:pt x="184" y="9232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3BFFBF39-45EA-4F1D-8529-B4CA0A53E830}"/>
              </a:ext>
            </a:extLst>
          </p:cNvPr>
          <p:cNvSpPr/>
          <p:nvPr/>
        </p:nvSpPr>
        <p:spPr>
          <a:xfrm>
            <a:off x="8077296" y="5125333"/>
            <a:ext cx="345931" cy="832488"/>
          </a:xfrm>
          <a:custGeom>
            <a:avLst/>
            <a:gdLst>
              <a:gd name="connsiteX0" fmla="*/ 342804 w 345931"/>
              <a:gd name="connsiteY0" fmla="*/ 3880 h 832488"/>
              <a:gd name="connsiteX1" fmla="*/ 285654 w 345931"/>
              <a:gd name="connsiteY1" fmla="*/ 232480 h 832488"/>
              <a:gd name="connsiteX2" fmla="*/ 147542 w 345931"/>
              <a:gd name="connsiteY2" fmla="*/ 575380 h 832488"/>
              <a:gd name="connsiteX3" fmla="*/ 1492 w 345931"/>
              <a:gd name="connsiteY3" fmla="*/ 829380 h 832488"/>
              <a:gd name="connsiteX4" fmla="*/ 79279 w 345931"/>
              <a:gd name="connsiteY4" fmla="*/ 697617 h 832488"/>
              <a:gd name="connsiteX5" fmla="*/ 198342 w 345931"/>
              <a:gd name="connsiteY5" fmla="*/ 419805 h 832488"/>
              <a:gd name="connsiteX6" fmla="*/ 342804 w 345931"/>
              <a:gd name="connsiteY6" fmla="*/ 3880 h 832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931" h="832488">
                <a:moveTo>
                  <a:pt x="342804" y="3880"/>
                </a:moveTo>
                <a:cubicBezTo>
                  <a:pt x="357356" y="-27341"/>
                  <a:pt x="318198" y="137230"/>
                  <a:pt x="285654" y="232480"/>
                </a:cubicBezTo>
                <a:cubicBezTo>
                  <a:pt x="253110" y="327730"/>
                  <a:pt x="194902" y="475897"/>
                  <a:pt x="147542" y="575380"/>
                </a:cubicBezTo>
                <a:cubicBezTo>
                  <a:pt x="100182" y="674863"/>
                  <a:pt x="12869" y="809007"/>
                  <a:pt x="1492" y="829380"/>
                </a:cubicBezTo>
                <a:cubicBezTo>
                  <a:pt x="-9885" y="849753"/>
                  <a:pt x="46471" y="765879"/>
                  <a:pt x="79279" y="697617"/>
                </a:cubicBezTo>
                <a:cubicBezTo>
                  <a:pt x="112087" y="629355"/>
                  <a:pt x="155480" y="532782"/>
                  <a:pt x="198342" y="419805"/>
                </a:cubicBezTo>
                <a:cubicBezTo>
                  <a:pt x="241204" y="306828"/>
                  <a:pt x="328252" y="35101"/>
                  <a:pt x="342804" y="38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F95EEE56-0771-4313-A7F2-DF557800E878}"/>
              </a:ext>
            </a:extLst>
          </p:cNvPr>
          <p:cNvSpPr/>
          <p:nvPr/>
        </p:nvSpPr>
        <p:spPr>
          <a:xfrm>
            <a:off x="7606419" y="5908646"/>
            <a:ext cx="497859" cy="778576"/>
          </a:xfrm>
          <a:custGeom>
            <a:avLst/>
            <a:gdLst>
              <a:gd name="connsiteX0" fmla="*/ 497769 w 497859"/>
              <a:gd name="connsiteY0" fmla="*/ 29 h 778576"/>
              <a:gd name="connsiteX1" fmla="*/ 316794 w 497859"/>
              <a:gd name="connsiteY1" fmla="*/ 330229 h 778576"/>
              <a:gd name="connsiteX2" fmla="*/ 256469 w 497859"/>
              <a:gd name="connsiteY2" fmla="*/ 477867 h 778576"/>
              <a:gd name="connsiteX3" fmla="*/ 124706 w 497859"/>
              <a:gd name="connsiteY3" fmla="*/ 627092 h 778576"/>
              <a:gd name="connsiteX4" fmla="*/ 881 w 497859"/>
              <a:gd name="connsiteY4" fmla="*/ 777904 h 778576"/>
              <a:gd name="connsiteX5" fmla="*/ 189794 w 497859"/>
              <a:gd name="connsiteY5" fmla="*/ 565179 h 778576"/>
              <a:gd name="connsiteX6" fmla="*/ 291394 w 497859"/>
              <a:gd name="connsiteY6" fmla="*/ 349279 h 778576"/>
              <a:gd name="connsiteX7" fmla="*/ 497769 w 497859"/>
              <a:gd name="connsiteY7" fmla="*/ 29 h 77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859" h="778576">
                <a:moveTo>
                  <a:pt x="497769" y="29"/>
                </a:moveTo>
                <a:cubicBezTo>
                  <a:pt x="502002" y="-3146"/>
                  <a:pt x="357011" y="250589"/>
                  <a:pt x="316794" y="330229"/>
                </a:cubicBezTo>
                <a:cubicBezTo>
                  <a:pt x="276577" y="409869"/>
                  <a:pt x="288484" y="428390"/>
                  <a:pt x="256469" y="477867"/>
                </a:cubicBezTo>
                <a:cubicBezTo>
                  <a:pt x="224454" y="527344"/>
                  <a:pt x="167304" y="577086"/>
                  <a:pt x="124706" y="627092"/>
                </a:cubicBezTo>
                <a:cubicBezTo>
                  <a:pt x="82108" y="677098"/>
                  <a:pt x="-9967" y="788223"/>
                  <a:pt x="881" y="777904"/>
                </a:cubicBezTo>
                <a:cubicBezTo>
                  <a:pt x="11729" y="767585"/>
                  <a:pt x="141375" y="636616"/>
                  <a:pt x="189794" y="565179"/>
                </a:cubicBezTo>
                <a:cubicBezTo>
                  <a:pt x="238213" y="493742"/>
                  <a:pt x="240859" y="438443"/>
                  <a:pt x="291394" y="349279"/>
                </a:cubicBezTo>
                <a:cubicBezTo>
                  <a:pt x="341929" y="260115"/>
                  <a:pt x="493536" y="3204"/>
                  <a:pt x="497769" y="2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1F7730BC-48B0-4F28-992F-6E7355A1112E}"/>
              </a:ext>
            </a:extLst>
          </p:cNvPr>
          <p:cNvSpPr/>
          <p:nvPr/>
        </p:nvSpPr>
        <p:spPr>
          <a:xfrm>
            <a:off x="7002431" y="6678395"/>
            <a:ext cx="608125" cy="585015"/>
          </a:xfrm>
          <a:custGeom>
            <a:avLst/>
            <a:gdLst>
              <a:gd name="connsiteX0" fmla="*/ 608044 w 608125"/>
              <a:gd name="connsiteY0" fmla="*/ 218 h 585015"/>
              <a:gd name="connsiteX1" fmla="*/ 492157 w 608125"/>
              <a:gd name="connsiteY1" fmla="*/ 151030 h 585015"/>
              <a:gd name="connsiteX2" fmla="*/ 460407 w 608125"/>
              <a:gd name="connsiteY2" fmla="*/ 227230 h 585015"/>
              <a:gd name="connsiteX3" fmla="*/ 428657 w 608125"/>
              <a:gd name="connsiteY3" fmla="*/ 389155 h 585015"/>
              <a:gd name="connsiteX4" fmla="*/ 412782 w 608125"/>
              <a:gd name="connsiteY4" fmla="*/ 457418 h 585015"/>
              <a:gd name="connsiteX5" fmla="*/ 374682 w 608125"/>
              <a:gd name="connsiteY5" fmla="*/ 516155 h 585015"/>
              <a:gd name="connsiteX6" fmla="*/ 311182 w 608125"/>
              <a:gd name="connsiteY6" fmla="*/ 562193 h 585015"/>
              <a:gd name="connsiteX7" fmla="*/ 252444 w 608125"/>
              <a:gd name="connsiteY7" fmla="*/ 581243 h 585015"/>
              <a:gd name="connsiteX8" fmla="*/ 49244 w 608125"/>
              <a:gd name="connsiteY8" fmla="*/ 584418 h 585015"/>
              <a:gd name="connsiteX9" fmla="*/ 12732 w 608125"/>
              <a:gd name="connsiteY9" fmla="*/ 573305 h 585015"/>
              <a:gd name="connsiteX10" fmla="*/ 227044 w 608125"/>
              <a:gd name="connsiteY10" fmla="*/ 574893 h 585015"/>
              <a:gd name="connsiteX11" fmla="*/ 388969 w 608125"/>
              <a:gd name="connsiteY11" fmla="*/ 495518 h 585015"/>
              <a:gd name="connsiteX12" fmla="*/ 423894 w 608125"/>
              <a:gd name="connsiteY12" fmla="*/ 400268 h 585015"/>
              <a:gd name="connsiteX13" fmla="*/ 446119 w 608125"/>
              <a:gd name="connsiteY13" fmla="*/ 266918 h 585015"/>
              <a:gd name="connsiteX14" fmla="*/ 509619 w 608125"/>
              <a:gd name="connsiteY14" fmla="*/ 120868 h 585015"/>
              <a:gd name="connsiteX15" fmla="*/ 608044 w 608125"/>
              <a:gd name="connsiteY15" fmla="*/ 218 h 58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8125" h="585015">
                <a:moveTo>
                  <a:pt x="608044" y="218"/>
                </a:moveTo>
                <a:cubicBezTo>
                  <a:pt x="605134" y="5245"/>
                  <a:pt x="516763" y="113195"/>
                  <a:pt x="492157" y="151030"/>
                </a:cubicBezTo>
                <a:cubicBezTo>
                  <a:pt x="467551" y="188865"/>
                  <a:pt x="470990" y="187543"/>
                  <a:pt x="460407" y="227230"/>
                </a:cubicBezTo>
                <a:cubicBezTo>
                  <a:pt x="449824" y="266918"/>
                  <a:pt x="436594" y="350790"/>
                  <a:pt x="428657" y="389155"/>
                </a:cubicBezTo>
                <a:cubicBezTo>
                  <a:pt x="420720" y="427520"/>
                  <a:pt x="421778" y="436251"/>
                  <a:pt x="412782" y="457418"/>
                </a:cubicBezTo>
                <a:cubicBezTo>
                  <a:pt x="403786" y="478585"/>
                  <a:pt x="391615" y="498693"/>
                  <a:pt x="374682" y="516155"/>
                </a:cubicBezTo>
                <a:cubicBezTo>
                  <a:pt x="357749" y="533617"/>
                  <a:pt x="331555" y="551345"/>
                  <a:pt x="311182" y="562193"/>
                </a:cubicBezTo>
                <a:cubicBezTo>
                  <a:pt x="290809" y="573041"/>
                  <a:pt x="296100" y="577539"/>
                  <a:pt x="252444" y="581243"/>
                </a:cubicBezTo>
                <a:cubicBezTo>
                  <a:pt x="208788" y="584947"/>
                  <a:pt x="89196" y="585741"/>
                  <a:pt x="49244" y="584418"/>
                </a:cubicBezTo>
                <a:cubicBezTo>
                  <a:pt x="9292" y="583095"/>
                  <a:pt x="-16901" y="574892"/>
                  <a:pt x="12732" y="573305"/>
                </a:cubicBezTo>
                <a:cubicBezTo>
                  <a:pt x="42365" y="571718"/>
                  <a:pt x="164338" y="587857"/>
                  <a:pt x="227044" y="574893"/>
                </a:cubicBezTo>
                <a:cubicBezTo>
                  <a:pt x="289750" y="561929"/>
                  <a:pt x="356161" y="524622"/>
                  <a:pt x="388969" y="495518"/>
                </a:cubicBezTo>
                <a:cubicBezTo>
                  <a:pt x="421777" y="466414"/>
                  <a:pt x="414369" y="438368"/>
                  <a:pt x="423894" y="400268"/>
                </a:cubicBezTo>
                <a:cubicBezTo>
                  <a:pt x="433419" y="362168"/>
                  <a:pt x="431831" y="313485"/>
                  <a:pt x="446119" y="266918"/>
                </a:cubicBezTo>
                <a:cubicBezTo>
                  <a:pt x="460406" y="220351"/>
                  <a:pt x="483690" y="163731"/>
                  <a:pt x="509619" y="120868"/>
                </a:cubicBezTo>
                <a:cubicBezTo>
                  <a:pt x="535548" y="78006"/>
                  <a:pt x="610954" y="-4809"/>
                  <a:pt x="608044" y="2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3066156-5AE2-4188-94C8-10BB5347C728}"/>
              </a:ext>
            </a:extLst>
          </p:cNvPr>
          <p:cNvSpPr/>
          <p:nvPr/>
        </p:nvSpPr>
        <p:spPr>
          <a:xfrm>
            <a:off x="6622971" y="7204182"/>
            <a:ext cx="486118" cy="57048"/>
          </a:xfrm>
          <a:custGeom>
            <a:avLst/>
            <a:gdLst>
              <a:gd name="connsiteX0" fmla="*/ 1667 w 486118"/>
              <a:gd name="connsiteY0" fmla="*/ 25293 h 57048"/>
              <a:gd name="connsiteX1" fmla="*/ 281067 w 486118"/>
              <a:gd name="connsiteY1" fmla="*/ 11006 h 57048"/>
              <a:gd name="connsiteX2" fmla="*/ 485854 w 486118"/>
              <a:gd name="connsiteY2" fmla="*/ 57043 h 57048"/>
              <a:gd name="connsiteX3" fmla="*/ 320754 w 486118"/>
              <a:gd name="connsiteY3" fmla="*/ 7831 h 57048"/>
              <a:gd name="connsiteX4" fmla="*/ 171529 w 486118"/>
              <a:gd name="connsiteY4" fmla="*/ 1481 h 57048"/>
              <a:gd name="connsiteX5" fmla="*/ 1667 w 486118"/>
              <a:gd name="connsiteY5" fmla="*/ 25293 h 5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118" h="57048">
                <a:moveTo>
                  <a:pt x="1667" y="25293"/>
                </a:moveTo>
                <a:cubicBezTo>
                  <a:pt x="19923" y="26881"/>
                  <a:pt x="200369" y="5714"/>
                  <a:pt x="281067" y="11006"/>
                </a:cubicBezTo>
                <a:cubicBezTo>
                  <a:pt x="361765" y="16298"/>
                  <a:pt x="479240" y="57572"/>
                  <a:pt x="485854" y="57043"/>
                </a:cubicBezTo>
                <a:cubicBezTo>
                  <a:pt x="492468" y="56514"/>
                  <a:pt x="373141" y="17091"/>
                  <a:pt x="320754" y="7831"/>
                </a:cubicBezTo>
                <a:cubicBezTo>
                  <a:pt x="268367" y="-1429"/>
                  <a:pt x="223123" y="-900"/>
                  <a:pt x="171529" y="1481"/>
                </a:cubicBezTo>
                <a:cubicBezTo>
                  <a:pt x="119935" y="3862"/>
                  <a:pt x="-16589" y="23705"/>
                  <a:pt x="1667" y="252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FDFAFAF-2FFA-4634-864D-F20358035FFD}"/>
              </a:ext>
            </a:extLst>
          </p:cNvPr>
          <p:cNvSpPr/>
          <p:nvPr/>
        </p:nvSpPr>
        <p:spPr>
          <a:xfrm>
            <a:off x="5339213" y="6022925"/>
            <a:ext cx="1102760" cy="1219574"/>
          </a:xfrm>
          <a:custGeom>
            <a:avLst/>
            <a:gdLst>
              <a:gd name="connsiteX0" fmla="*/ 1137 w 1102760"/>
              <a:gd name="connsiteY0" fmla="*/ 3225 h 1219574"/>
              <a:gd name="connsiteX1" fmla="*/ 401187 w 1102760"/>
              <a:gd name="connsiteY1" fmla="*/ 155625 h 1219574"/>
              <a:gd name="connsiteX2" fmla="*/ 588512 w 1102760"/>
              <a:gd name="connsiteY2" fmla="*/ 346125 h 1219574"/>
              <a:gd name="connsiteX3" fmla="*/ 702812 w 1102760"/>
              <a:gd name="connsiteY3" fmla="*/ 660450 h 1219574"/>
              <a:gd name="connsiteX4" fmla="*/ 788537 w 1102760"/>
              <a:gd name="connsiteY4" fmla="*/ 898575 h 1219574"/>
              <a:gd name="connsiteX5" fmla="*/ 1023487 w 1102760"/>
              <a:gd name="connsiteY5" fmla="*/ 1168450 h 1219574"/>
              <a:gd name="connsiteX6" fmla="*/ 1096512 w 1102760"/>
              <a:gd name="connsiteY6" fmla="*/ 1219250 h 1219574"/>
              <a:gd name="connsiteX7" fmla="*/ 1067937 w 1102760"/>
              <a:gd name="connsiteY7" fmla="*/ 1162100 h 1219574"/>
              <a:gd name="connsiteX8" fmla="*/ 823462 w 1102760"/>
              <a:gd name="connsiteY8" fmla="*/ 844600 h 1219574"/>
              <a:gd name="connsiteX9" fmla="*/ 683762 w 1102760"/>
              <a:gd name="connsiteY9" fmla="*/ 568375 h 1219574"/>
              <a:gd name="connsiteX10" fmla="*/ 537712 w 1102760"/>
              <a:gd name="connsiteY10" fmla="*/ 301675 h 1219574"/>
              <a:gd name="connsiteX11" fmla="*/ 1137 w 1102760"/>
              <a:gd name="connsiteY11" fmla="*/ 3225 h 121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2760" h="1219574">
                <a:moveTo>
                  <a:pt x="1137" y="3225"/>
                </a:moveTo>
                <a:cubicBezTo>
                  <a:pt x="-21617" y="-21117"/>
                  <a:pt x="303291" y="98475"/>
                  <a:pt x="401187" y="155625"/>
                </a:cubicBezTo>
                <a:cubicBezTo>
                  <a:pt x="499083" y="212775"/>
                  <a:pt x="538241" y="261988"/>
                  <a:pt x="588512" y="346125"/>
                </a:cubicBezTo>
                <a:cubicBezTo>
                  <a:pt x="638783" y="430262"/>
                  <a:pt x="669475" y="568375"/>
                  <a:pt x="702812" y="660450"/>
                </a:cubicBezTo>
                <a:cubicBezTo>
                  <a:pt x="736149" y="752525"/>
                  <a:pt x="735091" y="813908"/>
                  <a:pt x="788537" y="898575"/>
                </a:cubicBezTo>
                <a:cubicBezTo>
                  <a:pt x="841983" y="983242"/>
                  <a:pt x="972158" y="1115004"/>
                  <a:pt x="1023487" y="1168450"/>
                </a:cubicBezTo>
                <a:cubicBezTo>
                  <a:pt x="1074816" y="1221896"/>
                  <a:pt x="1089104" y="1220308"/>
                  <a:pt x="1096512" y="1219250"/>
                </a:cubicBezTo>
                <a:cubicBezTo>
                  <a:pt x="1103920" y="1218192"/>
                  <a:pt x="1113445" y="1224542"/>
                  <a:pt x="1067937" y="1162100"/>
                </a:cubicBezTo>
                <a:cubicBezTo>
                  <a:pt x="1022429" y="1099658"/>
                  <a:pt x="887491" y="943554"/>
                  <a:pt x="823462" y="844600"/>
                </a:cubicBezTo>
                <a:cubicBezTo>
                  <a:pt x="759433" y="745646"/>
                  <a:pt x="731387" y="658862"/>
                  <a:pt x="683762" y="568375"/>
                </a:cubicBezTo>
                <a:cubicBezTo>
                  <a:pt x="636137" y="477888"/>
                  <a:pt x="649366" y="395338"/>
                  <a:pt x="537712" y="301675"/>
                </a:cubicBezTo>
                <a:cubicBezTo>
                  <a:pt x="426058" y="208012"/>
                  <a:pt x="23891" y="27567"/>
                  <a:pt x="1137" y="32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9ACF3C9F-C63A-4F73-900B-8B91185E28BA}"/>
              </a:ext>
            </a:extLst>
          </p:cNvPr>
          <p:cNvSpPr/>
          <p:nvPr/>
        </p:nvSpPr>
        <p:spPr>
          <a:xfrm>
            <a:off x="6280090" y="7052666"/>
            <a:ext cx="362760" cy="186045"/>
          </a:xfrm>
          <a:custGeom>
            <a:avLst/>
            <a:gdLst>
              <a:gd name="connsiteX0" fmla="*/ 350898 w 362760"/>
              <a:gd name="connsiteY0" fmla="*/ 181572 h 186045"/>
              <a:gd name="connsiteX1" fmla="*/ 311210 w 362760"/>
              <a:gd name="connsiteY1" fmla="*/ 149822 h 186045"/>
              <a:gd name="connsiteX2" fmla="*/ 139760 w 362760"/>
              <a:gd name="connsiteY2" fmla="*/ 83147 h 186045"/>
              <a:gd name="connsiteX3" fmla="*/ 60 w 362760"/>
              <a:gd name="connsiteY3" fmla="*/ 597 h 186045"/>
              <a:gd name="connsiteX4" fmla="*/ 125473 w 362760"/>
              <a:gd name="connsiteY4" fmla="*/ 52984 h 186045"/>
              <a:gd name="connsiteX5" fmla="*/ 350898 w 362760"/>
              <a:gd name="connsiteY5" fmla="*/ 181572 h 18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760" h="186045">
                <a:moveTo>
                  <a:pt x="350898" y="181572"/>
                </a:moveTo>
                <a:cubicBezTo>
                  <a:pt x="381854" y="197712"/>
                  <a:pt x="346400" y="166226"/>
                  <a:pt x="311210" y="149822"/>
                </a:cubicBezTo>
                <a:cubicBezTo>
                  <a:pt x="276020" y="133418"/>
                  <a:pt x="191618" y="108018"/>
                  <a:pt x="139760" y="83147"/>
                </a:cubicBezTo>
                <a:cubicBezTo>
                  <a:pt x="87902" y="58276"/>
                  <a:pt x="2441" y="5624"/>
                  <a:pt x="60" y="597"/>
                </a:cubicBezTo>
                <a:cubicBezTo>
                  <a:pt x="-2321" y="-4430"/>
                  <a:pt x="65677" y="23086"/>
                  <a:pt x="125473" y="52984"/>
                </a:cubicBezTo>
                <a:cubicBezTo>
                  <a:pt x="185269" y="82882"/>
                  <a:pt x="319942" y="165432"/>
                  <a:pt x="350898" y="18157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11223B4F-1A6F-4C62-8650-38656F253301}"/>
              </a:ext>
            </a:extLst>
          </p:cNvPr>
          <p:cNvSpPr/>
          <p:nvPr/>
        </p:nvSpPr>
        <p:spPr>
          <a:xfrm>
            <a:off x="6817480" y="3555588"/>
            <a:ext cx="814223" cy="157563"/>
          </a:xfrm>
          <a:custGeom>
            <a:avLst/>
            <a:gdLst>
              <a:gd name="connsiteX0" fmla="*/ 2420 w 814223"/>
              <a:gd name="connsiteY0" fmla="*/ 13112 h 157563"/>
              <a:gd name="connsiteX1" fmla="*/ 472320 w 814223"/>
              <a:gd name="connsiteY1" fmla="*/ 412 h 157563"/>
              <a:gd name="connsiteX2" fmla="*/ 652237 w 814223"/>
              <a:gd name="connsiteY2" fmla="*/ 27929 h 157563"/>
              <a:gd name="connsiteX3" fmla="*/ 764420 w 814223"/>
              <a:gd name="connsiteY3" fmla="*/ 87195 h 157563"/>
              <a:gd name="connsiteX4" fmla="*/ 813103 w 814223"/>
              <a:gd name="connsiteY4" fmla="*/ 157045 h 157563"/>
              <a:gd name="connsiteX5" fmla="*/ 789820 w 814223"/>
              <a:gd name="connsiteY5" fmla="*/ 114712 h 157563"/>
              <a:gd name="connsiteX6" fmla="*/ 694570 w 814223"/>
              <a:gd name="connsiteY6" fmla="*/ 36395 h 157563"/>
              <a:gd name="connsiteX7" fmla="*/ 2420 w 814223"/>
              <a:gd name="connsiteY7" fmla="*/ 13112 h 15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4223" h="157563">
                <a:moveTo>
                  <a:pt x="2420" y="13112"/>
                </a:moveTo>
                <a:cubicBezTo>
                  <a:pt x="-34622" y="7115"/>
                  <a:pt x="364017" y="-2057"/>
                  <a:pt x="472320" y="412"/>
                </a:cubicBezTo>
                <a:cubicBezTo>
                  <a:pt x="580623" y="2881"/>
                  <a:pt x="603554" y="13465"/>
                  <a:pt x="652237" y="27929"/>
                </a:cubicBezTo>
                <a:cubicBezTo>
                  <a:pt x="700920" y="42393"/>
                  <a:pt x="737609" y="65676"/>
                  <a:pt x="764420" y="87195"/>
                </a:cubicBezTo>
                <a:cubicBezTo>
                  <a:pt x="791231" y="108714"/>
                  <a:pt x="808870" y="152459"/>
                  <a:pt x="813103" y="157045"/>
                </a:cubicBezTo>
                <a:cubicBezTo>
                  <a:pt x="817336" y="161631"/>
                  <a:pt x="809575" y="134820"/>
                  <a:pt x="789820" y="114712"/>
                </a:cubicBezTo>
                <a:cubicBezTo>
                  <a:pt x="770065" y="94604"/>
                  <a:pt x="822981" y="52623"/>
                  <a:pt x="694570" y="36395"/>
                </a:cubicBezTo>
                <a:cubicBezTo>
                  <a:pt x="566159" y="20167"/>
                  <a:pt x="39462" y="19109"/>
                  <a:pt x="2420" y="131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AFAEC21D-AF63-443B-8AC0-F252A01FF40F}"/>
              </a:ext>
            </a:extLst>
          </p:cNvPr>
          <p:cNvSpPr/>
          <p:nvPr/>
        </p:nvSpPr>
        <p:spPr>
          <a:xfrm>
            <a:off x="5830294" y="5003214"/>
            <a:ext cx="592476" cy="1617585"/>
          </a:xfrm>
          <a:custGeom>
            <a:avLst/>
            <a:gdLst>
              <a:gd name="connsiteX0" fmla="*/ 176806 w 592476"/>
              <a:gd name="connsiteY0" fmla="*/ 586 h 1617585"/>
              <a:gd name="connsiteX1" fmla="*/ 117539 w 592476"/>
              <a:gd name="connsiteY1" fmla="*/ 322319 h 1617585"/>
              <a:gd name="connsiteX2" fmla="*/ 257239 w 592476"/>
              <a:gd name="connsiteY2" fmla="*/ 923453 h 1617585"/>
              <a:gd name="connsiteX3" fmla="*/ 502773 w 592476"/>
              <a:gd name="connsiteY3" fmla="*/ 1516119 h 1617585"/>
              <a:gd name="connsiteX4" fmla="*/ 591673 w 592476"/>
              <a:gd name="connsiteY4" fmla="*/ 1609253 h 1617585"/>
              <a:gd name="connsiteX5" fmla="*/ 460439 w 592476"/>
              <a:gd name="connsiteY5" fmla="*/ 1422986 h 1617585"/>
              <a:gd name="connsiteX6" fmla="*/ 244539 w 592476"/>
              <a:gd name="connsiteY6" fmla="*/ 978486 h 1617585"/>
              <a:gd name="connsiteX7" fmla="*/ 75206 w 592476"/>
              <a:gd name="connsiteY7" fmla="*/ 525519 h 1617585"/>
              <a:gd name="connsiteX8" fmla="*/ 3239 w 592476"/>
              <a:gd name="connsiteY8" fmla="*/ 250353 h 1617585"/>
              <a:gd name="connsiteX9" fmla="*/ 176806 w 592476"/>
              <a:gd name="connsiteY9" fmla="*/ 586 h 161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2476" h="1617585">
                <a:moveTo>
                  <a:pt x="176806" y="586"/>
                </a:moveTo>
                <a:cubicBezTo>
                  <a:pt x="195856" y="12580"/>
                  <a:pt x="104133" y="168508"/>
                  <a:pt x="117539" y="322319"/>
                </a:cubicBezTo>
                <a:cubicBezTo>
                  <a:pt x="130944" y="476130"/>
                  <a:pt x="193033" y="724486"/>
                  <a:pt x="257239" y="923453"/>
                </a:cubicBezTo>
                <a:cubicBezTo>
                  <a:pt x="321445" y="1122420"/>
                  <a:pt x="447034" y="1401819"/>
                  <a:pt x="502773" y="1516119"/>
                </a:cubicBezTo>
                <a:cubicBezTo>
                  <a:pt x="558512" y="1630419"/>
                  <a:pt x="598729" y="1624775"/>
                  <a:pt x="591673" y="1609253"/>
                </a:cubicBezTo>
                <a:cubicBezTo>
                  <a:pt x="584617" y="1593731"/>
                  <a:pt x="518295" y="1528114"/>
                  <a:pt x="460439" y="1422986"/>
                </a:cubicBezTo>
                <a:cubicBezTo>
                  <a:pt x="402583" y="1317858"/>
                  <a:pt x="308744" y="1128064"/>
                  <a:pt x="244539" y="978486"/>
                </a:cubicBezTo>
                <a:cubicBezTo>
                  <a:pt x="180334" y="828908"/>
                  <a:pt x="115423" y="646874"/>
                  <a:pt x="75206" y="525519"/>
                </a:cubicBezTo>
                <a:cubicBezTo>
                  <a:pt x="34989" y="404164"/>
                  <a:pt x="-12989" y="337136"/>
                  <a:pt x="3239" y="250353"/>
                </a:cubicBezTo>
                <a:cubicBezTo>
                  <a:pt x="19467" y="163570"/>
                  <a:pt x="157756" y="-11408"/>
                  <a:pt x="176806" y="5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DEC0D50-9CB8-44D8-8D6C-F30E3FA08B65}"/>
              </a:ext>
            </a:extLst>
          </p:cNvPr>
          <p:cNvSpPr/>
          <p:nvPr/>
        </p:nvSpPr>
        <p:spPr>
          <a:xfrm>
            <a:off x="5337920" y="4152527"/>
            <a:ext cx="576524" cy="1912894"/>
          </a:xfrm>
          <a:custGeom>
            <a:avLst/>
            <a:gdLst>
              <a:gd name="connsiteX0" fmla="*/ 576047 w 576524"/>
              <a:gd name="connsiteY0" fmla="*/ 373 h 1912894"/>
              <a:gd name="connsiteX1" fmla="*/ 271247 w 576524"/>
              <a:gd name="connsiteY1" fmla="*/ 436406 h 1912894"/>
              <a:gd name="connsiteX2" fmla="*/ 237380 w 576524"/>
              <a:gd name="connsiteY2" fmla="*/ 961340 h 1912894"/>
              <a:gd name="connsiteX3" fmla="*/ 106147 w 576524"/>
              <a:gd name="connsiteY3" fmla="*/ 1380440 h 1912894"/>
              <a:gd name="connsiteX4" fmla="*/ 313 w 576524"/>
              <a:gd name="connsiteY4" fmla="*/ 1630206 h 1912894"/>
              <a:gd name="connsiteX5" fmla="*/ 140013 w 576524"/>
              <a:gd name="connsiteY5" fmla="*/ 1909606 h 1912894"/>
              <a:gd name="connsiteX6" fmla="*/ 72280 w 576524"/>
              <a:gd name="connsiteY6" fmla="*/ 1774140 h 1912894"/>
              <a:gd name="connsiteX7" fmla="*/ 29947 w 576524"/>
              <a:gd name="connsiteY7" fmla="*/ 1634440 h 1912894"/>
              <a:gd name="connsiteX8" fmla="*/ 55347 w 576524"/>
              <a:gd name="connsiteY8" fmla="*/ 1486273 h 1912894"/>
              <a:gd name="connsiteX9" fmla="*/ 258547 w 576524"/>
              <a:gd name="connsiteY9" fmla="*/ 990973 h 1912894"/>
              <a:gd name="connsiteX10" fmla="*/ 275480 w 576524"/>
              <a:gd name="connsiteY10" fmla="*/ 567640 h 1912894"/>
              <a:gd name="connsiteX11" fmla="*/ 338980 w 576524"/>
              <a:gd name="connsiteY11" fmla="*/ 364440 h 1912894"/>
              <a:gd name="connsiteX12" fmla="*/ 576047 w 576524"/>
              <a:gd name="connsiteY12" fmla="*/ 373 h 191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524" h="1912894">
                <a:moveTo>
                  <a:pt x="576047" y="373"/>
                </a:moveTo>
                <a:cubicBezTo>
                  <a:pt x="564758" y="12367"/>
                  <a:pt x="327691" y="276245"/>
                  <a:pt x="271247" y="436406"/>
                </a:cubicBezTo>
                <a:cubicBezTo>
                  <a:pt x="214802" y="596567"/>
                  <a:pt x="264897" y="804001"/>
                  <a:pt x="237380" y="961340"/>
                </a:cubicBezTo>
                <a:cubicBezTo>
                  <a:pt x="209863" y="1118679"/>
                  <a:pt x="145658" y="1268962"/>
                  <a:pt x="106147" y="1380440"/>
                </a:cubicBezTo>
                <a:cubicBezTo>
                  <a:pt x="66636" y="1491918"/>
                  <a:pt x="-5331" y="1542012"/>
                  <a:pt x="313" y="1630206"/>
                </a:cubicBezTo>
                <a:cubicBezTo>
                  <a:pt x="5957" y="1718400"/>
                  <a:pt x="140013" y="1909606"/>
                  <a:pt x="140013" y="1909606"/>
                </a:cubicBezTo>
                <a:cubicBezTo>
                  <a:pt x="152007" y="1933595"/>
                  <a:pt x="90624" y="1820001"/>
                  <a:pt x="72280" y="1774140"/>
                </a:cubicBezTo>
                <a:cubicBezTo>
                  <a:pt x="53936" y="1728279"/>
                  <a:pt x="32769" y="1682418"/>
                  <a:pt x="29947" y="1634440"/>
                </a:cubicBezTo>
                <a:cubicBezTo>
                  <a:pt x="27125" y="1586462"/>
                  <a:pt x="17247" y="1593518"/>
                  <a:pt x="55347" y="1486273"/>
                </a:cubicBezTo>
                <a:cubicBezTo>
                  <a:pt x="93447" y="1379029"/>
                  <a:pt x="221858" y="1144078"/>
                  <a:pt x="258547" y="990973"/>
                </a:cubicBezTo>
                <a:cubicBezTo>
                  <a:pt x="295236" y="837868"/>
                  <a:pt x="262075" y="672062"/>
                  <a:pt x="275480" y="567640"/>
                </a:cubicBezTo>
                <a:cubicBezTo>
                  <a:pt x="288885" y="463218"/>
                  <a:pt x="282536" y="460396"/>
                  <a:pt x="338980" y="364440"/>
                </a:cubicBezTo>
                <a:cubicBezTo>
                  <a:pt x="395424" y="268484"/>
                  <a:pt x="587336" y="-11621"/>
                  <a:pt x="576047" y="37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1761D4A-F3FE-42E3-B306-C6AE5A2CB951}"/>
              </a:ext>
            </a:extLst>
          </p:cNvPr>
          <p:cNvSpPr/>
          <p:nvPr/>
        </p:nvSpPr>
        <p:spPr>
          <a:xfrm>
            <a:off x="6005673" y="2883273"/>
            <a:ext cx="714824" cy="2120654"/>
          </a:xfrm>
          <a:custGeom>
            <a:avLst/>
            <a:gdLst>
              <a:gd name="connsiteX0" fmla="*/ 708394 w 714824"/>
              <a:gd name="connsiteY0" fmla="*/ 20794 h 2120654"/>
              <a:gd name="connsiteX1" fmla="*/ 259660 w 714824"/>
              <a:gd name="connsiteY1" fmla="*/ 1510927 h 2120654"/>
              <a:gd name="connsiteX2" fmla="*/ 98794 w 714824"/>
              <a:gd name="connsiteY2" fmla="*/ 1921560 h 2120654"/>
              <a:gd name="connsiteX3" fmla="*/ 1427 w 714824"/>
              <a:gd name="connsiteY3" fmla="*/ 2120527 h 2120654"/>
              <a:gd name="connsiteX4" fmla="*/ 170760 w 714824"/>
              <a:gd name="connsiteY4" fmla="*/ 1896160 h 2120654"/>
              <a:gd name="connsiteX5" fmla="*/ 301994 w 714824"/>
              <a:gd name="connsiteY5" fmla="*/ 1426260 h 2120654"/>
              <a:gd name="connsiteX6" fmla="*/ 509427 w 714824"/>
              <a:gd name="connsiteY6" fmla="*/ 689660 h 2120654"/>
              <a:gd name="connsiteX7" fmla="*/ 708394 w 714824"/>
              <a:gd name="connsiteY7" fmla="*/ 20794 h 212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4824" h="2120654">
                <a:moveTo>
                  <a:pt x="708394" y="20794"/>
                </a:moveTo>
                <a:cubicBezTo>
                  <a:pt x="666766" y="157672"/>
                  <a:pt x="361260" y="1194133"/>
                  <a:pt x="259660" y="1510927"/>
                </a:cubicBezTo>
                <a:cubicBezTo>
                  <a:pt x="158060" y="1827721"/>
                  <a:pt x="141833" y="1819960"/>
                  <a:pt x="98794" y="1921560"/>
                </a:cubicBezTo>
                <a:cubicBezTo>
                  <a:pt x="55755" y="2023160"/>
                  <a:pt x="-10567" y="2124760"/>
                  <a:pt x="1427" y="2120527"/>
                </a:cubicBezTo>
                <a:cubicBezTo>
                  <a:pt x="13421" y="2116294"/>
                  <a:pt x="120665" y="2011871"/>
                  <a:pt x="170760" y="1896160"/>
                </a:cubicBezTo>
                <a:cubicBezTo>
                  <a:pt x="220854" y="1780449"/>
                  <a:pt x="245549" y="1627343"/>
                  <a:pt x="301994" y="1426260"/>
                </a:cubicBezTo>
                <a:cubicBezTo>
                  <a:pt x="358438" y="1225177"/>
                  <a:pt x="440283" y="920377"/>
                  <a:pt x="509427" y="689660"/>
                </a:cubicBezTo>
                <a:cubicBezTo>
                  <a:pt x="578571" y="458943"/>
                  <a:pt x="750022" y="-116084"/>
                  <a:pt x="708394" y="207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47C8D57-619D-42D2-98B4-A6EC46DF319F}"/>
              </a:ext>
            </a:extLst>
          </p:cNvPr>
          <p:cNvSpPr/>
          <p:nvPr/>
        </p:nvSpPr>
        <p:spPr>
          <a:xfrm>
            <a:off x="5837015" y="4094847"/>
            <a:ext cx="133276" cy="1051353"/>
          </a:xfrm>
          <a:custGeom>
            <a:avLst/>
            <a:gdLst>
              <a:gd name="connsiteX0" fmla="*/ 102352 w 133276"/>
              <a:gd name="connsiteY0" fmla="*/ 36886 h 1051353"/>
              <a:gd name="connsiteX1" fmla="*/ 72718 w 133276"/>
              <a:gd name="connsiteY1" fmla="*/ 87686 h 1051353"/>
              <a:gd name="connsiteX2" fmla="*/ 115052 w 133276"/>
              <a:gd name="connsiteY2" fmla="*/ 760786 h 1051353"/>
              <a:gd name="connsiteX3" fmla="*/ 752 w 133276"/>
              <a:gd name="connsiteY3" fmla="*/ 1048653 h 1051353"/>
              <a:gd name="connsiteX4" fmla="*/ 68485 w 133276"/>
              <a:gd name="connsiteY4" fmla="*/ 887786 h 1051353"/>
              <a:gd name="connsiteX5" fmla="*/ 127752 w 133276"/>
              <a:gd name="connsiteY5" fmla="*/ 604153 h 1051353"/>
              <a:gd name="connsiteX6" fmla="*/ 123518 w 133276"/>
              <a:gd name="connsiteY6" fmla="*/ 354386 h 1051353"/>
              <a:gd name="connsiteX7" fmla="*/ 102352 w 133276"/>
              <a:gd name="connsiteY7" fmla="*/ 36886 h 105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276" h="1051353">
                <a:moveTo>
                  <a:pt x="102352" y="36886"/>
                </a:moveTo>
                <a:cubicBezTo>
                  <a:pt x="93885" y="-7564"/>
                  <a:pt x="70601" y="-32964"/>
                  <a:pt x="72718" y="87686"/>
                </a:cubicBezTo>
                <a:cubicBezTo>
                  <a:pt x="74835" y="208336"/>
                  <a:pt x="127046" y="600625"/>
                  <a:pt x="115052" y="760786"/>
                </a:cubicBezTo>
                <a:cubicBezTo>
                  <a:pt x="103058" y="920947"/>
                  <a:pt x="8513" y="1027486"/>
                  <a:pt x="752" y="1048653"/>
                </a:cubicBezTo>
                <a:cubicBezTo>
                  <a:pt x="-7009" y="1069820"/>
                  <a:pt x="47318" y="961869"/>
                  <a:pt x="68485" y="887786"/>
                </a:cubicBezTo>
                <a:cubicBezTo>
                  <a:pt x="89652" y="813703"/>
                  <a:pt x="118580" y="693053"/>
                  <a:pt x="127752" y="604153"/>
                </a:cubicBezTo>
                <a:cubicBezTo>
                  <a:pt x="136924" y="515253"/>
                  <a:pt x="134101" y="448225"/>
                  <a:pt x="123518" y="354386"/>
                </a:cubicBezTo>
                <a:cubicBezTo>
                  <a:pt x="112935" y="260547"/>
                  <a:pt x="110819" y="81336"/>
                  <a:pt x="102352" y="368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881387A6-585C-4C15-9E0E-826AC20E119D}"/>
              </a:ext>
            </a:extLst>
          </p:cNvPr>
          <p:cNvSpPr/>
          <p:nvPr/>
        </p:nvSpPr>
        <p:spPr>
          <a:xfrm>
            <a:off x="6756155" y="2381103"/>
            <a:ext cx="345263" cy="1482572"/>
          </a:xfrm>
          <a:custGeom>
            <a:avLst/>
            <a:gdLst>
              <a:gd name="connsiteX0" fmla="*/ 343145 w 345263"/>
              <a:gd name="connsiteY0" fmla="*/ 65764 h 1482572"/>
              <a:gd name="connsiteX1" fmla="*/ 313512 w 345263"/>
              <a:gd name="connsiteY1" fmla="*/ 137730 h 1482572"/>
              <a:gd name="connsiteX2" fmla="*/ 144178 w 345263"/>
              <a:gd name="connsiteY2" fmla="*/ 1174897 h 1482572"/>
              <a:gd name="connsiteX3" fmla="*/ 4478 w 345263"/>
              <a:gd name="connsiteY3" fmla="*/ 1471230 h 1482572"/>
              <a:gd name="connsiteX4" fmla="*/ 46812 w 345263"/>
              <a:gd name="connsiteY4" fmla="*/ 1382330 h 1482572"/>
              <a:gd name="connsiteX5" fmla="*/ 169578 w 345263"/>
              <a:gd name="connsiteY5" fmla="*/ 1022497 h 1482572"/>
              <a:gd name="connsiteX6" fmla="*/ 224612 w 345263"/>
              <a:gd name="connsiteY6" fmla="*/ 857397 h 1482572"/>
              <a:gd name="connsiteX7" fmla="*/ 283878 w 345263"/>
              <a:gd name="connsiteY7" fmla="*/ 645730 h 1482572"/>
              <a:gd name="connsiteX8" fmla="*/ 343145 w 345263"/>
              <a:gd name="connsiteY8" fmla="*/ 65764 h 148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263" h="1482572">
                <a:moveTo>
                  <a:pt x="343145" y="65764"/>
                </a:moveTo>
                <a:cubicBezTo>
                  <a:pt x="348084" y="-18903"/>
                  <a:pt x="346673" y="-47125"/>
                  <a:pt x="313512" y="137730"/>
                </a:cubicBezTo>
                <a:cubicBezTo>
                  <a:pt x="280351" y="322585"/>
                  <a:pt x="195684" y="952647"/>
                  <a:pt x="144178" y="1174897"/>
                </a:cubicBezTo>
                <a:cubicBezTo>
                  <a:pt x="92672" y="1397147"/>
                  <a:pt x="20706" y="1436658"/>
                  <a:pt x="4478" y="1471230"/>
                </a:cubicBezTo>
                <a:cubicBezTo>
                  <a:pt x="-11750" y="1505802"/>
                  <a:pt x="19295" y="1457119"/>
                  <a:pt x="46812" y="1382330"/>
                </a:cubicBezTo>
                <a:cubicBezTo>
                  <a:pt x="74329" y="1307541"/>
                  <a:pt x="139945" y="1109986"/>
                  <a:pt x="169578" y="1022497"/>
                </a:cubicBezTo>
                <a:cubicBezTo>
                  <a:pt x="199211" y="935008"/>
                  <a:pt x="205562" y="920192"/>
                  <a:pt x="224612" y="857397"/>
                </a:cubicBezTo>
                <a:cubicBezTo>
                  <a:pt x="243662" y="794603"/>
                  <a:pt x="266239" y="781902"/>
                  <a:pt x="283878" y="645730"/>
                </a:cubicBezTo>
                <a:cubicBezTo>
                  <a:pt x="301517" y="509558"/>
                  <a:pt x="338206" y="150431"/>
                  <a:pt x="343145" y="6576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5ADE9C7-D0F7-4B26-9062-F6D5BD1D5CC1}"/>
              </a:ext>
            </a:extLst>
          </p:cNvPr>
          <p:cNvSpPr/>
          <p:nvPr/>
        </p:nvSpPr>
        <p:spPr>
          <a:xfrm>
            <a:off x="6819557" y="2337121"/>
            <a:ext cx="174628" cy="1416917"/>
          </a:xfrm>
          <a:custGeom>
            <a:avLst/>
            <a:gdLst>
              <a:gd name="connsiteX0" fmla="*/ 169676 w 174628"/>
              <a:gd name="connsiteY0" fmla="*/ 67412 h 1416917"/>
              <a:gd name="connsiteX1" fmla="*/ 148510 w 174628"/>
              <a:gd name="connsiteY1" fmla="*/ 122446 h 1416917"/>
              <a:gd name="connsiteX2" fmla="*/ 46910 w 174628"/>
              <a:gd name="connsiteY2" fmla="*/ 994512 h 1416917"/>
              <a:gd name="connsiteX3" fmla="*/ 343 w 174628"/>
              <a:gd name="connsiteY3" fmla="*/ 1413612 h 1416917"/>
              <a:gd name="connsiteX4" fmla="*/ 25743 w 174628"/>
              <a:gd name="connsiteY4" fmla="*/ 1180779 h 1416917"/>
              <a:gd name="connsiteX5" fmla="*/ 25743 w 174628"/>
              <a:gd name="connsiteY5" fmla="*/ 1007212 h 1416917"/>
              <a:gd name="connsiteX6" fmla="*/ 72310 w 174628"/>
              <a:gd name="connsiteY6" fmla="*/ 698179 h 1416917"/>
              <a:gd name="connsiteX7" fmla="*/ 169676 w 174628"/>
              <a:gd name="connsiteY7" fmla="*/ 67412 h 141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628" h="1416917">
                <a:moveTo>
                  <a:pt x="169676" y="67412"/>
                </a:moveTo>
                <a:cubicBezTo>
                  <a:pt x="182376" y="-28544"/>
                  <a:pt x="168971" y="-32071"/>
                  <a:pt x="148510" y="122446"/>
                </a:cubicBezTo>
                <a:cubicBezTo>
                  <a:pt x="128049" y="276963"/>
                  <a:pt x="71604" y="779318"/>
                  <a:pt x="46910" y="994512"/>
                </a:cubicBezTo>
                <a:cubicBezTo>
                  <a:pt x="22215" y="1209706"/>
                  <a:pt x="3871" y="1382567"/>
                  <a:pt x="343" y="1413612"/>
                </a:cubicBezTo>
                <a:cubicBezTo>
                  <a:pt x="-3185" y="1444657"/>
                  <a:pt x="21510" y="1248512"/>
                  <a:pt x="25743" y="1180779"/>
                </a:cubicBezTo>
                <a:cubicBezTo>
                  <a:pt x="29976" y="1113046"/>
                  <a:pt x="17982" y="1087645"/>
                  <a:pt x="25743" y="1007212"/>
                </a:cubicBezTo>
                <a:cubicBezTo>
                  <a:pt x="33504" y="926779"/>
                  <a:pt x="45499" y="856223"/>
                  <a:pt x="72310" y="698179"/>
                </a:cubicBezTo>
                <a:cubicBezTo>
                  <a:pt x="99121" y="540135"/>
                  <a:pt x="156976" y="163368"/>
                  <a:pt x="169676" y="674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1C74EB8-CA6E-4916-AC86-8CA70C531296}"/>
              </a:ext>
            </a:extLst>
          </p:cNvPr>
          <p:cNvSpPr/>
          <p:nvPr/>
        </p:nvSpPr>
        <p:spPr>
          <a:xfrm>
            <a:off x="6480960" y="2701132"/>
            <a:ext cx="411286" cy="1025458"/>
          </a:xfrm>
          <a:custGeom>
            <a:avLst/>
            <a:gdLst>
              <a:gd name="connsiteX0" fmla="*/ 398207 w 411286"/>
              <a:gd name="connsiteY0" fmla="*/ 46301 h 1025458"/>
              <a:gd name="connsiteX1" fmla="*/ 148440 w 411286"/>
              <a:gd name="connsiteY1" fmla="*/ 744801 h 1025458"/>
              <a:gd name="connsiteX2" fmla="*/ 273 w 411286"/>
              <a:gd name="connsiteY2" fmla="*/ 1024201 h 1025458"/>
              <a:gd name="connsiteX3" fmla="*/ 114573 w 411286"/>
              <a:gd name="connsiteY3" fmla="*/ 833701 h 1025458"/>
              <a:gd name="connsiteX4" fmla="*/ 220407 w 411286"/>
              <a:gd name="connsiteY4" fmla="*/ 507735 h 1025458"/>
              <a:gd name="connsiteX5" fmla="*/ 250040 w 411286"/>
              <a:gd name="connsiteY5" fmla="*/ 325701 h 1025458"/>
              <a:gd name="connsiteX6" fmla="*/ 364340 w 411286"/>
              <a:gd name="connsiteY6" fmla="*/ 92868 h 1025458"/>
              <a:gd name="connsiteX7" fmla="*/ 398207 w 411286"/>
              <a:gd name="connsiteY7" fmla="*/ 46301 h 102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286" h="1025458">
                <a:moveTo>
                  <a:pt x="398207" y="46301"/>
                </a:moveTo>
                <a:cubicBezTo>
                  <a:pt x="362224" y="154956"/>
                  <a:pt x="214762" y="581818"/>
                  <a:pt x="148440" y="744801"/>
                </a:cubicBezTo>
                <a:cubicBezTo>
                  <a:pt x="82118" y="907784"/>
                  <a:pt x="5917" y="1009385"/>
                  <a:pt x="273" y="1024201"/>
                </a:cubicBezTo>
                <a:cubicBezTo>
                  <a:pt x="-5371" y="1039017"/>
                  <a:pt x="77884" y="919779"/>
                  <a:pt x="114573" y="833701"/>
                </a:cubicBezTo>
                <a:cubicBezTo>
                  <a:pt x="151262" y="747623"/>
                  <a:pt x="197829" y="592402"/>
                  <a:pt x="220407" y="507735"/>
                </a:cubicBezTo>
                <a:cubicBezTo>
                  <a:pt x="242985" y="423068"/>
                  <a:pt x="226051" y="394845"/>
                  <a:pt x="250040" y="325701"/>
                </a:cubicBezTo>
                <a:cubicBezTo>
                  <a:pt x="274029" y="256557"/>
                  <a:pt x="341762" y="137318"/>
                  <a:pt x="364340" y="92868"/>
                </a:cubicBezTo>
                <a:cubicBezTo>
                  <a:pt x="386918" y="48418"/>
                  <a:pt x="434190" y="-62354"/>
                  <a:pt x="398207" y="463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0E073257-0CFE-4BB9-A1C8-04B468996F45}"/>
              </a:ext>
            </a:extLst>
          </p:cNvPr>
          <p:cNvSpPr/>
          <p:nvPr/>
        </p:nvSpPr>
        <p:spPr>
          <a:xfrm>
            <a:off x="7065747" y="2001328"/>
            <a:ext cx="702452" cy="1920446"/>
          </a:xfrm>
          <a:custGeom>
            <a:avLst/>
            <a:gdLst>
              <a:gd name="connsiteX0" fmla="*/ 672786 w 702452"/>
              <a:gd name="connsiteY0" fmla="*/ 94172 h 1920446"/>
              <a:gd name="connsiteX1" fmla="*/ 626220 w 702452"/>
              <a:gd name="connsiteY1" fmla="*/ 123805 h 1920446"/>
              <a:gd name="connsiteX2" fmla="*/ 198653 w 702452"/>
              <a:gd name="connsiteY2" fmla="*/ 1059372 h 1920446"/>
              <a:gd name="connsiteX3" fmla="*/ 97053 w 702452"/>
              <a:gd name="connsiteY3" fmla="*/ 1520805 h 1920446"/>
              <a:gd name="connsiteX4" fmla="*/ 42020 w 702452"/>
              <a:gd name="connsiteY4" fmla="*/ 1647805 h 1920446"/>
              <a:gd name="connsiteX5" fmla="*/ 54720 w 702452"/>
              <a:gd name="connsiteY5" fmla="*/ 1918739 h 1920446"/>
              <a:gd name="connsiteX6" fmla="*/ 25086 w 702452"/>
              <a:gd name="connsiteY6" fmla="*/ 1753639 h 1920446"/>
              <a:gd name="connsiteX7" fmla="*/ 20853 w 702452"/>
              <a:gd name="connsiteY7" fmla="*/ 1563139 h 1920446"/>
              <a:gd name="connsiteX8" fmla="*/ 304486 w 702452"/>
              <a:gd name="connsiteY8" fmla="*/ 898505 h 1920446"/>
              <a:gd name="connsiteX9" fmla="*/ 672786 w 702452"/>
              <a:gd name="connsiteY9" fmla="*/ 94172 h 192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2452" h="1920446">
                <a:moveTo>
                  <a:pt x="672786" y="94172"/>
                </a:moveTo>
                <a:cubicBezTo>
                  <a:pt x="726408" y="-34945"/>
                  <a:pt x="705242" y="-37062"/>
                  <a:pt x="626220" y="123805"/>
                </a:cubicBezTo>
                <a:cubicBezTo>
                  <a:pt x="547198" y="284672"/>
                  <a:pt x="286847" y="826539"/>
                  <a:pt x="198653" y="1059372"/>
                </a:cubicBezTo>
                <a:cubicBezTo>
                  <a:pt x="110459" y="1292205"/>
                  <a:pt x="123158" y="1422733"/>
                  <a:pt x="97053" y="1520805"/>
                </a:cubicBezTo>
                <a:cubicBezTo>
                  <a:pt x="70948" y="1618877"/>
                  <a:pt x="49075" y="1581483"/>
                  <a:pt x="42020" y="1647805"/>
                </a:cubicBezTo>
                <a:cubicBezTo>
                  <a:pt x="34964" y="1714127"/>
                  <a:pt x="57542" y="1901100"/>
                  <a:pt x="54720" y="1918739"/>
                </a:cubicBezTo>
                <a:cubicBezTo>
                  <a:pt x="51898" y="1936378"/>
                  <a:pt x="30730" y="1812906"/>
                  <a:pt x="25086" y="1753639"/>
                </a:cubicBezTo>
                <a:cubicBezTo>
                  <a:pt x="19442" y="1694372"/>
                  <a:pt x="-25714" y="1705661"/>
                  <a:pt x="20853" y="1563139"/>
                </a:cubicBezTo>
                <a:cubicBezTo>
                  <a:pt x="67420" y="1420617"/>
                  <a:pt x="195125" y="1150388"/>
                  <a:pt x="304486" y="898505"/>
                </a:cubicBezTo>
                <a:cubicBezTo>
                  <a:pt x="413847" y="646622"/>
                  <a:pt x="619164" y="223289"/>
                  <a:pt x="672786" y="9417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9C96D2C-E4BF-409D-9693-BEBF4975E0FC}"/>
              </a:ext>
            </a:extLst>
          </p:cNvPr>
          <p:cNvSpPr/>
          <p:nvPr/>
        </p:nvSpPr>
        <p:spPr>
          <a:xfrm>
            <a:off x="7353112" y="1861341"/>
            <a:ext cx="416210" cy="2013322"/>
          </a:xfrm>
          <a:custGeom>
            <a:avLst/>
            <a:gdLst>
              <a:gd name="connsiteX0" fmla="*/ 364255 w 416210"/>
              <a:gd name="connsiteY0" fmla="*/ 60592 h 2013322"/>
              <a:gd name="connsiteX1" fmla="*/ 364255 w 416210"/>
              <a:gd name="connsiteY1" fmla="*/ 111392 h 2013322"/>
              <a:gd name="connsiteX2" fmla="*/ 351555 w 416210"/>
              <a:gd name="connsiteY2" fmla="*/ 974992 h 2013322"/>
              <a:gd name="connsiteX3" fmla="*/ 101788 w 416210"/>
              <a:gd name="connsiteY3" fmla="*/ 1813192 h 2013322"/>
              <a:gd name="connsiteX4" fmla="*/ 188 w 416210"/>
              <a:gd name="connsiteY4" fmla="*/ 2007926 h 2013322"/>
              <a:gd name="connsiteX5" fmla="*/ 122955 w 416210"/>
              <a:gd name="connsiteY5" fmla="*/ 1677726 h 2013322"/>
              <a:gd name="connsiteX6" fmla="*/ 389655 w 416210"/>
              <a:gd name="connsiteY6" fmla="*/ 852226 h 2013322"/>
              <a:gd name="connsiteX7" fmla="*/ 402355 w 416210"/>
              <a:gd name="connsiteY7" fmla="*/ 568592 h 2013322"/>
              <a:gd name="connsiteX8" fmla="*/ 364255 w 416210"/>
              <a:gd name="connsiteY8" fmla="*/ 60592 h 2013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210" h="2013322">
                <a:moveTo>
                  <a:pt x="364255" y="60592"/>
                </a:moveTo>
                <a:cubicBezTo>
                  <a:pt x="357905" y="-15608"/>
                  <a:pt x="366372" y="-41008"/>
                  <a:pt x="364255" y="111392"/>
                </a:cubicBezTo>
                <a:cubicBezTo>
                  <a:pt x="362138" y="263792"/>
                  <a:pt x="395300" y="691359"/>
                  <a:pt x="351555" y="974992"/>
                </a:cubicBezTo>
                <a:cubicBezTo>
                  <a:pt x="307810" y="1258625"/>
                  <a:pt x="160349" y="1641036"/>
                  <a:pt x="101788" y="1813192"/>
                </a:cubicBezTo>
                <a:cubicBezTo>
                  <a:pt x="43227" y="1985348"/>
                  <a:pt x="-3340" y="2030504"/>
                  <a:pt x="188" y="2007926"/>
                </a:cubicBezTo>
                <a:cubicBezTo>
                  <a:pt x="3716" y="1985348"/>
                  <a:pt x="58044" y="1870343"/>
                  <a:pt x="122955" y="1677726"/>
                </a:cubicBezTo>
                <a:cubicBezTo>
                  <a:pt x="187866" y="1485109"/>
                  <a:pt x="343088" y="1037082"/>
                  <a:pt x="389655" y="852226"/>
                </a:cubicBezTo>
                <a:cubicBezTo>
                  <a:pt x="436222" y="667370"/>
                  <a:pt x="408705" y="701942"/>
                  <a:pt x="402355" y="568592"/>
                </a:cubicBezTo>
                <a:cubicBezTo>
                  <a:pt x="396005" y="435242"/>
                  <a:pt x="370605" y="136792"/>
                  <a:pt x="364255" y="605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70913EC-2F73-4693-B7D6-6BDFE72F165A}"/>
              </a:ext>
            </a:extLst>
          </p:cNvPr>
          <p:cNvSpPr/>
          <p:nvPr/>
        </p:nvSpPr>
        <p:spPr>
          <a:xfrm>
            <a:off x="7581124" y="2679456"/>
            <a:ext cx="161652" cy="1380684"/>
          </a:xfrm>
          <a:custGeom>
            <a:avLst/>
            <a:gdLst>
              <a:gd name="connsiteX0" fmla="*/ 161643 w 161652"/>
              <a:gd name="connsiteY0" fmla="*/ 244 h 1380684"/>
              <a:gd name="connsiteX1" fmla="*/ 93909 w 161652"/>
              <a:gd name="connsiteY1" fmla="*/ 643711 h 1380684"/>
              <a:gd name="connsiteX2" fmla="*/ 776 w 161652"/>
              <a:gd name="connsiteY2" fmla="*/ 1028944 h 1380684"/>
              <a:gd name="connsiteX3" fmla="*/ 47343 w 161652"/>
              <a:gd name="connsiteY3" fmla="*/ 1376077 h 1380684"/>
              <a:gd name="connsiteX4" fmla="*/ 9243 w 161652"/>
              <a:gd name="connsiteY4" fmla="*/ 1194044 h 1380684"/>
              <a:gd name="connsiteX5" fmla="*/ 98143 w 161652"/>
              <a:gd name="connsiteY5" fmla="*/ 719911 h 1380684"/>
              <a:gd name="connsiteX6" fmla="*/ 161643 w 161652"/>
              <a:gd name="connsiteY6" fmla="*/ 244 h 138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652" h="1380684">
                <a:moveTo>
                  <a:pt x="161643" y="244"/>
                </a:moveTo>
                <a:cubicBezTo>
                  <a:pt x="160937" y="-12456"/>
                  <a:pt x="120720" y="472261"/>
                  <a:pt x="93909" y="643711"/>
                </a:cubicBezTo>
                <a:cubicBezTo>
                  <a:pt x="67098" y="815161"/>
                  <a:pt x="8537" y="906883"/>
                  <a:pt x="776" y="1028944"/>
                </a:cubicBezTo>
                <a:cubicBezTo>
                  <a:pt x="-6985" y="1151005"/>
                  <a:pt x="45932" y="1348560"/>
                  <a:pt x="47343" y="1376077"/>
                </a:cubicBezTo>
                <a:cubicBezTo>
                  <a:pt x="48754" y="1403594"/>
                  <a:pt x="776" y="1303405"/>
                  <a:pt x="9243" y="1194044"/>
                </a:cubicBezTo>
                <a:cubicBezTo>
                  <a:pt x="17710" y="1084683"/>
                  <a:pt x="72038" y="917466"/>
                  <a:pt x="98143" y="719911"/>
                </a:cubicBezTo>
                <a:cubicBezTo>
                  <a:pt x="124248" y="522356"/>
                  <a:pt x="162349" y="12944"/>
                  <a:pt x="161643" y="24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105FA2F5-E046-45F4-83EC-04698166928E}"/>
              </a:ext>
            </a:extLst>
          </p:cNvPr>
          <p:cNvSpPr/>
          <p:nvPr/>
        </p:nvSpPr>
        <p:spPr>
          <a:xfrm>
            <a:off x="7688144" y="2376919"/>
            <a:ext cx="332197" cy="1408825"/>
          </a:xfrm>
          <a:custGeom>
            <a:avLst/>
            <a:gdLst>
              <a:gd name="connsiteX0" fmla="*/ 329789 w 332197"/>
              <a:gd name="connsiteY0" fmla="*/ 44548 h 1408825"/>
              <a:gd name="connsiteX1" fmla="*/ 300156 w 332197"/>
              <a:gd name="connsiteY1" fmla="*/ 99581 h 1408825"/>
              <a:gd name="connsiteX2" fmla="*/ 173156 w 332197"/>
              <a:gd name="connsiteY2" fmla="*/ 908148 h 1408825"/>
              <a:gd name="connsiteX3" fmla="*/ 16523 w 332197"/>
              <a:gd name="connsiteY3" fmla="*/ 1356881 h 1408825"/>
              <a:gd name="connsiteX4" fmla="*/ 12289 w 332197"/>
              <a:gd name="connsiteY4" fmla="*/ 1356881 h 1408825"/>
              <a:gd name="connsiteX5" fmla="*/ 84256 w 332197"/>
              <a:gd name="connsiteY5" fmla="*/ 975881 h 1408825"/>
              <a:gd name="connsiteX6" fmla="*/ 253589 w 332197"/>
              <a:gd name="connsiteY6" fmla="*/ 387448 h 1408825"/>
              <a:gd name="connsiteX7" fmla="*/ 329789 w 332197"/>
              <a:gd name="connsiteY7" fmla="*/ 44548 h 140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197" h="1408825">
                <a:moveTo>
                  <a:pt x="329789" y="44548"/>
                </a:moveTo>
                <a:cubicBezTo>
                  <a:pt x="337550" y="-3430"/>
                  <a:pt x="326261" y="-44352"/>
                  <a:pt x="300156" y="99581"/>
                </a:cubicBezTo>
                <a:cubicBezTo>
                  <a:pt x="274050" y="243514"/>
                  <a:pt x="220428" y="698598"/>
                  <a:pt x="173156" y="908148"/>
                </a:cubicBezTo>
                <a:cubicBezTo>
                  <a:pt x="125884" y="1117698"/>
                  <a:pt x="43334" y="1282092"/>
                  <a:pt x="16523" y="1356881"/>
                </a:cubicBezTo>
                <a:cubicBezTo>
                  <a:pt x="-10288" y="1431670"/>
                  <a:pt x="1000" y="1420381"/>
                  <a:pt x="12289" y="1356881"/>
                </a:cubicBezTo>
                <a:cubicBezTo>
                  <a:pt x="23578" y="1293381"/>
                  <a:pt x="44039" y="1137453"/>
                  <a:pt x="84256" y="975881"/>
                </a:cubicBezTo>
                <a:cubicBezTo>
                  <a:pt x="124473" y="814309"/>
                  <a:pt x="214078" y="549726"/>
                  <a:pt x="253589" y="387448"/>
                </a:cubicBezTo>
                <a:cubicBezTo>
                  <a:pt x="293100" y="225170"/>
                  <a:pt x="322028" y="92526"/>
                  <a:pt x="329789" y="4454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BE8C723-AA00-4DD7-AA4D-6F567348C92B}"/>
              </a:ext>
            </a:extLst>
          </p:cNvPr>
          <p:cNvSpPr/>
          <p:nvPr/>
        </p:nvSpPr>
        <p:spPr>
          <a:xfrm>
            <a:off x="7907861" y="2392100"/>
            <a:ext cx="310898" cy="1550010"/>
          </a:xfrm>
          <a:custGeom>
            <a:avLst/>
            <a:gdLst>
              <a:gd name="connsiteX0" fmla="*/ 152406 w 310898"/>
              <a:gd name="connsiteY0" fmla="*/ 12433 h 1550010"/>
              <a:gd name="connsiteX1" fmla="*/ 270939 w 310898"/>
              <a:gd name="connsiteY1" fmla="*/ 1007267 h 1550010"/>
              <a:gd name="connsiteX2" fmla="*/ 6 w 310898"/>
              <a:gd name="connsiteY2" fmla="*/ 1549133 h 1550010"/>
              <a:gd name="connsiteX3" fmla="*/ 279406 w 310898"/>
              <a:gd name="connsiteY3" fmla="*/ 1125800 h 1550010"/>
              <a:gd name="connsiteX4" fmla="*/ 300572 w 310898"/>
              <a:gd name="connsiteY4" fmla="*/ 804067 h 1550010"/>
              <a:gd name="connsiteX5" fmla="*/ 245539 w 310898"/>
              <a:gd name="connsiteY5" fmla="*/ 469633 h 1550010"/>
              <a:gd name="connsiteX6" fmla="*/ 152406 w 310898"/>
              <a:gd name="connsiteY6" fmla="*/ 12433 h 155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898" h="1550010">
                <a:moveTo>
                  <a:pt x="152406" y="12433"/>
                </a:moveTo>
                <a:cubicBezTo>
                  <a:pt x="156639" y="102039"/>
                  <a:pt x="296339" y="751150"/>
                  <a:pt x="270939" y="1007267"/>
                </a:cubicBezTo>
                <a:cubicBezTo>
                  <a:pt x="245539" y="1263384"/>
                  <a:pt x="-1405" y="1529378"/>
                  <a:pt x="6" y="1549133"/>
                </a:cubicBezTo>
                <a:cubicBezTo>
                  <a:pt x="1417" y="1568888"/>
                  <a:pt x="229312" y="1249978"/>
                  <a:pt x="279406" y="1125800"/>
                </a:cubicBezTo>
                <a:cubicBezTo>
                  <a:pt x="329500" y="1001622"/>
                  <a:pt x="306217" y="913428"/>
                  <a:pt x="300572" y="804067"/>
                </a:cubicBezTo>
                <a:cubicBezTo>
                  <a:pt x="294928" y="694706"/>
                  <a:pt x="269528" y="596633"/>
                  <a:pt x="245539" y="469633"/>
                </a:cubicBezTo>
                <a:cubicBezTo>
                  <a:pt x="221550" y="342633"/>
                  <a:pt x="148173" y="-77173"/>
                  <a:pt x="152406" y="124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A3A03B03-9E8F-4E69-8248-FE598D579B26}"/>
              </a:ext>
            </a:extLst>
          </p:cNvPr>
          <p:cNvSpPr/>
          <p:nvPr/>
        </p:nvSpPr>
        <p:spPr>
          <a:xfrm>
            <a:off x="7478287" y="4419242"/>
            <a:ext cx="1392669" cy="2678048"/>
          </a:xfrm>
          <a:custGeom>
            <a:avLst/>
            <a:gdLst>
              <a:gd name="connsiteX0" fmla="*/ 1392663 w 1392669"/>
              <a:gd name="connsiteY0" fmla="*/ 358 h 2678048"/>
              <a:gd name="connsiteX1" fmla="*/ 1202163 w 1392669"/>
              <a:gd name="connsiteY1" fmla="*/ 673458 h 2678048"/>
              <a:gd name="connsiteX2" fmla="*/ 979913 w 1392669"/>
              <a:gd name="connsiteY2" fmla="*/ 1708508 h 2678048"/>
              <a:gd name="connsiteX3" fmla="*/ 630663 w 1392669"/>
              <a:gd name="connsiteY3" fmla="*/ 2292708 h 2678048"/>
              <a:gd name="connsiteX4" fmla="*/ 2013 w 1392669"/>
              <a:gd name="connsiteY4" fmla="*/ 2673708 h 2678048"/>
              <a:gd name="connsiteX5" fmla="*/ 440163 w 1392669"/>
              <a:gd name="connsiteY5" fmla="*/ 2470508 h 2678048"/>
              <a:gd name="connsiteX6" fmla="*/ 706863 w 1392669"/>
              <a:gd name="connsiteY6" fmla="*/ 2045058 h 2678048"/>
              <a:gd name="connsiteX7" fmla="*/ 1195813 w 1392669"/>
              <a:gd name="connsiteY7" fmla="*/ 603608 h 2678048"/>
              <a:gd name="connsiteX8" fmla="*/ 1392663 w 1392669"/>
              <a:gd name="connsiteY8" fmla="*/ 358 h 267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2669" h="2678048">
                <a:moveTo>
                  <a:pt x="1392663" y="358"/>
                </a:moveTo>
                <a:cubicBezTo>
                  <a:pt x="1393721" y="12000"/>
                  <a:pt x="1270955" y="388766"/>
                  <a:pt x="1202163" y="673458"/>
                </a:cubicBezTo>
                <a:cubicBezTo>
                  <a:pt x="1133371" y="958150"/>
                  <a:pt x="1075163" y="1438633"/>
                  <a:pt x="979913" y="1708508"/>
                </a:cubicBezTo>
                <a:cubicBezTo>
                  <a:pt x="884663" y="1978383"/>
                  <a:pt x="793646" y="2131841"/>
                  <a:pt x="630663" y="2292708"/>
                </a:cubicBezTo>
                <a:cubicBezTo>
                  <a:pt x="467680" y="2453575"/>
                  <a:pt x="33763" y="2644075"/>
                  <a:pt x="2013" y="2673708"/>
                </a:cubicBezTo>
                <a:cubicBezTo>
                  <a:pt x="-29737" y="2703341"/>
                  <a:pt x="322688" y="2575283"/>
                  <a:pt x="440163" y="2470508"/>
                </a:cubicBezTo>
                <a:cubicBezTo>
                  <a:pt x="557638" y="2365733"/>
                  <a:pt x="580921" y="2356208"/>
                  <a:pt x="706863" y="2045058"/>
                </a:cubicBezTo>
                <a:cubicBezTo>
                  <a:pt x="832805" y="1733908"/>
                  <a:pt x="1082571" y="945450"/>
                  <a:pt x="1195813" y="603608"/>
                </a:cubicBezTo>
                <a:cubicBezTo>
                  <a:pt x="1309055" y="261766"/>
                  <a:pt x="1391605" y="-11284"/>
                  <a:pt x="1392663" y="3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97E75018-5FEB-456B-950D-0CD36AC0983D}"/>
              </a:ext>
            </a:extLst>
          </p:cNvPr>
          <p:cNvSpPr/>
          <p:nvPr/>
        </p:nvSpPr>
        <p:spPr>
          <a:xfrm>
            <a:off x="6601982" y="308569"/>
            <a:ext cx="2650337" cy="4154755"/>
          </a:xfrm>
          <a:custGeom>
            <a:avLst/>
            <a:gdLst>
              <a:gd name="connsiteX0" fmla="*/ 29824 w 2650337"/>
              <a:gd name="connsiteY0" fmla="*/ 28315 h 4154755"/>
              <a:gd name="connsiteX1" fmla="*/ 665092 w 2650337"/>
              <a:gd name="connsiteY1" fmla="*/ 240071 h 4154755"/>
              <a:gd name="connsiteX2" fmla="*/ 1964502 w 2650337"/>
              <a:gd name="connsiteY2" fmla="*/ 1346976 h 4154755"/>
              <a:gd name="connsiteX3" fmla="*/ 2513142 w 2650337"/>
              <a:gd name="connsiteY3" fmla="*/ 2906269 h 4154755"/>
              <a:gd name="connsiteX4" fmla="*/ 2465016 w 2650337"/>
              <a:gd name="connsiteY4" fmla="*/ 3618538 h 4154755"/>
              <a:gd name="connsiteX5" fmla="*/ 2234010 w 2650337"/>
              <a:gd name="connsiteY5" fmla="*/ 3984298 h 4154755"/>
              <a:gd name="connsiteX6" fmla="*/ 2157007 w 2650337"/>
              <a:gd name="connsiteY6" fmla="*/ 4138303 h 4154755"/>
              <a:gd name="connsiteX7" fmla="*/ 2493892 w 2650337"/>
              <a:gd name="connsiteY7" fmla="*/ 3608913 h 4154755"/>
              <a:gd name="connsiteX8" fmla="*/ 2590144 w 2650337"/>
              <a:gd name="connsiteY8" fmla="*/ 2550134 h 4154755"/>
              <a:gd name="connsiteX9" fmla="*/ 1579492 w 2650337"/>
              <a:gd name="connsiteY9" fmla="*/ 673208 h 4154755"/>
              <a:gd name="connsiteX10" fmla="*/ 29824 w 2650337"/>
              <a:gd name="connsiteY10" fmla="*/ 28315 h 415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50337" h="4154755">
                <a:moveTo>
                  <a:pt x="29824" y="28315"/>
                </a:moveTo>
                <a:cubicBezTo>
                  <a:pt x="-122576" y="-43874"/>
                  <a:pt x="342646" y="20294"/>
                  <a:pt x="665092" y="240071"/>
                </a:cubicBezTo>
                <a:cubicBezTo>
                  <a:pt x="987538" y="459848"/>
                  <a:pt x="1656494" y="902610"/>
                  <a:pt x="1964502" y="1346976"/>
                </a:cubicBezTo>
                <a:cubicBezTo>
                  <a:pt x="2272510" y="1791342"/>
                  <a:pt x="2429723" y="2527675"/>
                  <a:pt x="2513142" y="2906269"/>
                </a:cubicBezTo>
                <a:cubicBezTo>
                  <a:pt x="2596561" y="3284863"/>
                  <a:pt x="2511538" y="3438867"/>
                  <a:pt x="2465016" y="3618538"/>
                </a:cubicBezTo>
                <a:cubicBezTo>
                  <a:pt x="2418494" y="3798209"/>
                  <a:pt x="2285345" y="3897671"/>
                  <a:pt x="2234010" y="3984298"/>
                </a:cubicBezTo>
                <a:cubicBezTo>
                  <a:pt x="2182675" y="4070926"/>
                  <a:pt x="2113693" y="4200867"/>
                  <a:pt x="2157007" y="4138303"/>
                </a:cubicBezTo>
                <a:cubicBezTo>
                  <a:pt x="2200321" y="4075739"/>
                  <a:pt x="2421703" y="3873608"/>
                  <a:pt x="2493892" y="3608913"/>
                </a:cubicBezTo>
                <a:cubicBezTo>
                  <a:pt x="2566082" y="3344218"/>
                  <a:pt x="2742544" y="3039418"/>
                  <a:pt x="2590144" y="2550134"/>
                </a:cubicBezTo>
                <a:cubicBezTo>
                  <a:pt x="2437744" y="2060850"/>
                  <a:pt x="2011024" y="1098324"/>
                  <a:pt x="1579492" y="673208"/>
                </a:cubicBezTo>
                <a:cubicBezTo>
                  <a:pt x="1147960" y="248092"/>
                  <a:pt x="182224" y="100504"/>
                  <a:pt x="29824" y="283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4DA79218-5B53-4624-9473-BD6C1A8235CD}"/>
              </a:ext>
            </a:extLst>
          </p:cNvPr>
          <p:cNvSpPr/>
          <p:nvPr/>
        </p:nvSpPr>
        <p:spPr>
          <a:xfrm>
            <a:off x="776016" y="182694"/>
            <a:ext cx="5822724" cy="4266744"/>
          </a:xfrm>
          <a:custGeom>
            <a:avLst/>
            <a:gdLst>
              <a:gd name="connsiteX0" fmla="*/ 5802584 w 5822724"/>
              <a:gd name="connsiteY0" fmla="*/ 147506 h 4266744"/>
              <a:gd name="connsiteX1" fmla="*/ 5091384 w 5822724"/>
              <a:gd name="connsiteY1" fmla="*/ 7806 h 4266744"/>
              <a:gd name="connsiteX2" fmla="*/ 3580084 w 5822724"/>
              <a:gd name="connsiteY2" fmla="*/ 414206 h 4266744"/>
              <a:gd name="connsiteX3" fmla="*/ 2462484 w 5822724"/>
              <a:gd name="connsiteY3" fmla="*/ 1747706 h 4266744"/>
              <a:gd name="connsiteX4" fmla="*/ 1598884 w 5822724"/>
              <a:gd name="connsiteY4" fmla="*/ 2712906 h 4266744"/>
              <a:gd name="connsiteX5" fmla="*/ 874984 w 5822724"/>
              <a:gd name="connsiteY5" fmla="*/ 3538406 h 4266744"/>
              <a:gd name="connsiteX6" fmla="*/ 405084 w 5822724"/>
              <a:gd name="connsiteY6" fmla="*/ 4008306 h 4266744"/>
              <a:gd name="connsiteX7" fmla="*/ 11384 w 5822724"/>
              <a:gd name="connsiteY7" fmla="*/ 4262306 h 4266744"/>
              <a:gd name="connsiteX8" fmla="*/ 862284 w 5822724"/>
              <a:gd name="connsiteY8" fmla="*/ 3805106 h 4266744"/>
              <a:gd name="connsiteX9" fmla="*/ 1979884 w 5822724"/>
              <a:gd name="connsiteY9" fmla="*/ 2585906 h 4266744"/>
              <a:gd name="connsiteX10" fmla="*/ 2983184 w 5822724"/>
              <a:gd name="connsiteY10" fmla="*/ 1188906 h 4266744"/>
              <a:gd name="connsiteX11" fmla="*/ 4354784 w 5822724"/>
              <a:gd name="connsiteY11" fmla="*/ 160206 h 4266744"/>
              <a:gd name="connsiteX12" fmla="*/ 5802584 w 5822724"/>
              <a:gd name="connsiteY12" fmla="*/ 147506 h 426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22724" h="4266744">
                <a:moveTo>
                  <a:pt x="5802584" y="147506"/>
                </a:moveTo>
                <a:cubicBezTo>
                  <a:pt x="5925351" y="122106"/>
                  <a:pt x="5461801" y="-36644"/>
                  <a:pt x="5091384" y="7806"/>
                </a:cubicBezTo>
                <a:cubicBezTo>
                  <a:pt x="4720967" y="52256"/>
                  <a:pt x="4018234" y="124223"/>
                  <a:pt x="3580084" y="414206"/>
                </a:cubicBezTo>
                <a:cubicBezTo>
                  <a:pt x="3141934" y="704189"/>
                  <a:pt x="2792684" y="1364589"/>
                  <a:pt x="2462484" y="1747706"/>
                </a:cubicBezTo>
                <a:cubicBezTo>
                  <a:pt x="2132284" y="2130823"/>
                  <a:pt x="1863467" y="2414456"/>
                  <a:pt x="1598884" y="2712906"/>
                </a:cubicBezTo>
                <a:cubicBezTo>
                  <a:pt x="1334301" y="3011356"/>
                  <a:pt x="1073951" y="3322506"/>
                  <a:pt x="874984" y="3538406"/>
                </a:cubicBezTo>
                <a:cubicBezTo>
                  <a:pt x="676017" y="3754306"/>
                  <a:pt x="549017" y="3887656"/>
                  <a:pt x="405084" y="4008306"/>
                </a:cubicBezTo>
                <a:cubicBezTo>
                  <a:pt x="261151" y="4128956"/>
                  <a:pt x="-64816" y="4296173"/>
                  <a:pt x="11384" y="4262306"/>
                </a:cubicBezTo>
                <a:cubicBezTo>
                  <a:pt x="87584" y="4228439"/>
                  <a:pt x="534201" y="4084506"/>
                  <a:pt x="862284" y="3805106"/>
                </a:cubicBezTo>
                <a:cubicBezTo>
                  <a:pt x="1190367" y="3525706"/>
                  <a:pt x="1626401" y="3021939"/>
                  <a:pt x="1979884" y="2585906"/>
                </a:cubicBezTo>
                <a:cubicBezTo>
                  <a:pt x="2333367" y="2149873"/>
                  <a:pt x="2587367" y="1593189"/>
                  <a:pt x="2983184" y="1188906"/>
                </a:cubicBezTo>
                <a:cubicBezTo>
                  <a:pt x="3379001" y="784623"/>
                  <a:pt x="3878534" y="331656"/>
                  <a:pt x="4354784" y="160206"/>
                </a:cubicBezTo>
                <a:cubicBezTo>
                  <a:pt x="4831034" y="-11244"/>
                  <a:pt x="5679817" y="172906"/>
                  <a:pt x="5802584" y="14750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8EE0C533-F3DF-4987-8075-9E218E98D671}"/>
              </a:ext>
            </a:extLst>
          </p:cNvPr>
          <p:cNvSpPr/>
          <p:nvPr/>
        </p:nvSpPr>
        <p:spPr>
          <a:xfrm>
            <a:off x="7429488" y="5311200"/>
            <a:ext cx="278468" cy="151421"/>
          </a:xfrm>
          <a:custGeom>
            <a:avLst/>
            <a:gdLst>
              <a:gd name="connsiteX0" fmla="*/ 12 w 278468"/>
              <a:gd name="connsiteY0" fmla="*/ 1633 h 151421"/>
              <a:gd name="connsiteX1" fmla="*/ 165112 w 278468"/>
              <a:gd name="connsiteY1" fmla="*/ 27033 h 151421"/>
              <a:gd name="connsiteX2" fmla="*/ 275179 w 278468"/>
              <a:gd name="connsiteY2" fmla="*/ 149800 h 151421"/>
              <a:gd name="connsiteX3" fmla="*/ 241312 w 278468"/>
              <a:gd name="connsiteY3" fmla="*/ 94767 h 151421"/>
              <a:gd name="connsiteX4" fmla="*/ 156645 w 278468"/>
              <a:gd name="connsiteY4" fmla="*/ 56667 h 151421"/>
              <a:gd name="connsiteX5" fmla="*/ 12 w 278468"/>
              <a:gd name="connsiteY5" fmla="*/ 1633 h 151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468" h="151421">
                <a:moveTo>
                  <a:pt x="12" y="1633"/>
                </a:moveTo>
                <a:cubicBezTo>
                  <a:pt x="1423" y="-3306"/>
                  <a:pt x="119251" y="2339"/>
                  <a:pt x="165112" y="27033"/>
                </a:cubicBezTo>
                <a:cubicBezTo>
                  <a:pt x="210973" y="51727"/>
                  <a:pt x="262479" y="138511"/>
                  <a:pt x="275179" y="149800"/>
                </a:cubicBezTo>
                <a:cubicBezTo>
                  <a:pt x="287879" y="161089"/>
                  <a:pt x="261068" y="110289"/>
                  <a:pt x="241312" y="94767"/>
                </a:cubicBezTo>
                <a:cubicBezTo>
                  <a:pt x="221556" y="79245"/>
                  <a:pt x="192628" y="71484"/>
                  <a:pt x="156645" y="56667"/>
                </a:cubicBezTo>
                <a:cubicBezTo>
                  <a:pt x="120662" y="41850"/>
                  <a:pt x="-1399" y="6572"/>
                  <a:pt x="12" y="16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B308D29C-4B2B-4D0F-9113-33EC3C13B766}"/>
              </a:ext>
            </a:extLst>
          </p:cNvPr>
          <p:cNvSpPr/>
          <p:nvPr/>
        </p:nvSpPr>
        <p:spPr>
          <a:xfrm>
            <a:off x="7395144" y="3994665"/>
            <a:ext cx="754304" cy="1593870"/>
          </a:xfrm>
          <a:custGeom>
            <a:avLst/>
            <a:gdLst>
              <a:gd name="connsiteX0" fmla="*/ 712536 w 754304"/>
              <a:gd name="connsiteY0" fmla="*/ 125215 h 1593870"/>
              <a:gd name="connsiteX1" fmla="*/ 651576 w 754304"/>
              <a:gd name="connsiteY1" fmla="*/ 135375 h 1593870"/>
              <a:gd name="connsiteX2" fmla="*/ 489016 w 754304"/>
              <a:gd name="connsiteY2" fmla="*/ 247135 h 1593870"/>
              <a:gd name="connsiteX3" fmla="*/ 443296 w 754304"/>
              <a:gd name="connsiteY3" fmla="*/ 424935 h 1593870"/>
              <a:gd name="connsiteX4" fmla="*/ 570296 w 754304"/>
              <a:gd name="connsiteY4" fmla="*/ 729735 h 1593870"/>
              <a:gd name="connsiteX5" fmla="*/ 646496 w 754304"/>
              <a:gd name="connsiteY5" fmla="*/ 1014215 h 1593870"/>
              <a:gd name="connsiteX6" fmla="*/ 727776 w 754304"/>
              <a:gd name="connsiteY6" fmla="*/ 1344415 h 1593870"/>
              <a:gd name="connsiteX7" fmla="*/ 753176 w 754304"/>
              <a:gd name="connsiteY7" fmla="*/ 1451095 h 1593870"/>
              <a:gd name="connsiteX8" fmla="*/ 697296 w 754304"/>
              <a:gd name="connsiteY8" fmla="*/ 1517135 h 1593870"/>
              <a:gd name="connsiteX9" fmla="*/ 529656 w 754304"/>
              <a:gd name="connsiteY9" fmla="*/ 1593335 h 1593870"/>
              <a:gd name="connsiteX10" fmla="*/ 392496 w 754304"/>
              <a:gd name="connsiteY10" fmla="*/ 1476495 h 1593870"/>
              <a:gd name="connsiteX11" fmla="*/ 280736 w 754304"/>
              <a:gd name="connsiteY11" fmla="*/ 1319015 h 1593870"/>
              <a:gd name="connsiteX12" fmla="*/ 153736 w 754304"/>
              <a:gd name="connsiteY12" fmla="*/ 1252975 h 1593870"/>
              <a:gd name="connsiteX13" fmla="*/ 1336 w 754304"/>
              <a:gd name="connsiteY13" fmla="*/ 1252975 h 1593870"/>
              <a:gd name="connsiteX14" fmla="*/ 82616 w 754304"/>
              <a:gd name="connsiteY14" fmla="*/ 1156455 h 1593870"/>
              <a:gd name="connsiteX15" fmla="*/ 138496 w 754304"/>
              <a:gd name="connsiteY15" fmla="*/ 1080255 h 1593870"/>
              <a:gd name="connsiteX16" fmla="*/ 168976 w 754304"/>
              <a:gd name="connsiteY16" fmla="*/ 1004055 h 1593870"/>
              <a:gd name="connsiteX17" fmla="*/ 168976 w 754304"/>
              <a:gd name="connsiteY17" fmla="*/ 897375 h 1593870"/>
              <a:gd name="connsiteX18" fmla="*/ 168976 w 754304"/>
              <a:gd name="connsiteY18" fmla="*/ 739895 h 1593870"/>
              <a:gd name="connsiteX19" fmla="*/ 168976 w 754304"/>
              <a:gd name="connsiteY19" fmla="*/ 511295 h 1593870"/>
              <a:gd name="connsiteX20" fmla="*/ 153736 w 754304"/>
              <a:gd name="connsiteY20" fmla="*/ 379215 h 1593870"/>
              <a:gd name="connsiteX21" fmla="*/ 133416 w 754304"/>
              <a:gd name="connsiteY21" fmla="*/ 323335 h 1593870"/>
              <a:gd name="connsiteX22" fmla="*/ 128336 w 754304"/>
              <a:gd name="connsiteY22" fmla="*/ 262375 h 1593870"/>
              <a:gd name="connsiteX23" fmla="*/ 128336 w 754304"/>
              <a:gd name="connsiteY23" fmla="*/ 43935 h 1593870"/>
              <a:gd name="connsiteX24" fmla="*/ 326456 w 754304"/>
              <a:gd name="connsiteY24" fmla="*/ 3295 h 1593870"/>
              <a:gd name="connsiteX25" fmla="*/ 712536 w 754304"/>
              <a:gd name="connsiteY25" fmla="*/ 125215 h 1593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54304" h="1593870">
                <a:moveTo>
                  <a:pt x="712536" y="125215"/>
                </a:moveTo>
                <a:cubicBezTo>
                  <a:pt x="766723" y="147228"/>
                  <a:pt x="688829" y="115055"/>
                  <a:pt x="651576" y="135375"/>
                </a:cubicBezTo>
                <a:cubicBezTo>
                  <a:pt x="614323" y="155695"/>
                  <a:pt x="523729" y="198875"/>
                  <a:pt x="489016" y="247135"/>
                </a:cubicBezTo>
                <a:cubicBezTo>
                  <a:pt x="454303" y="295395"/>
                  <a:pt x="429749" y="344502"/>
                  <a:pt x="443296" y="424935"/>
                </a:cubicBezTo>
                <a:cubicBezTo>
                  <a:pt x="456843" y="505368"/>
                  <a:pt x="536429" y="631522"/>
                  <a:pt x="570296" y="729735"/>
                </a:cubicBezTo>
                <a:cubicBezTo>
                  <a:pt x="604163" y="827948"/>
                  <a:pt x="620249" y="911768"/>
                  <a:pt x="646496" y="1014215"/>
                </a:cubicBezTo>
                <a:cubicBezTo>
                  <a:pt x="672743" y="1116662"/>
                  <a:pt x="709996" y="1271602"/>
                  <a:pt x="727776" y="1344415"/>
                </a:cubicBezTo>
                <a:cubicBezTo>
                  <a:pt x="745556" y="1417228"/>
                  <a:pt x="758256" y="1422308"/>
                  <a:pt x="753176" y="1451095"/>
                </a:cubicBezTo>
                <a:cubicBezTo>
                  <a:pt x="748096" y="1479882"/>
                  <a:pt x="734549" y="1493428"/>
                  <a:pt x="697296" y="1517135"/>
                </a:cubicBezTo>
                <a:cubicBezTo>
                  <a:pt x="660043" y="1540842"/>
                  <a:pt x="580456" y="1600108"/>
                  <a:pt x="529656" y="1593335"/>
                </a:cubicBezTo>
                <a:cubicBezTo>
                  <a:pt x="478856" y="1586562"/>
                  <a:pt x="433983" y="1522215"/>
                  <a:pt x="392496" y="1476495"/>
                </a:cubicBezTo>
                <a:cubicBezTo>
                  <a:pt x="351009" y="1430775"/>
                  <a:pt x="320529" y="1356268"/>
                  <a:pt x="280736" y="1319015"/>
                </a:cubicBezTo>
                <a:cubicBezTo>
                  <a:pt x="240943" y="1281762"/>
                  <a:pt x="200303" y="1263982"/>
                  <a:pt x="153736" y="1252975"/>
                </a:cubicBezTo>
                <a:cubicBezTo>
                  <a:pt x="107169" y="1241968"/>
                  <a:pt x="13189" y="1269062"/>
                  <a:pt x="1336" y="1252975"/>
                </a:cubicBezTo>
                <a:cubicBezTo>
                  <a:pt x="-10517" y="1236888"/>
                  <a:pt x="59756" y="1185242"/>
                  <a:pt x="82616" y="1156455"/>
                </a:cubicBezTo>
                <a:cubicBezTo>
                  <a:pt x="105476" y="1127668"/>
                  <a:pt x="124103" y="1105655"/>
                  <a:pt x="138496" y="1080255"/>
                </a:cubicBezTo>
                <a:cubicBezTo>
                  <a:pt x="152889" y="1054855"/>
                  <a:pt x="163896" y="1034535"/>
                  <a:pt x="168976" y="1004055"/>
                </a:cubicBezTo>
                <a:cubicBezTo>
                  <a:pt x="174056" y="973575"/>
                  <a:pt x="168976" y="897375"/>
                  <a:pt x="168976" y="897375"/>
                </a:cubicBezTo>
                <a:lnTo>
                  <a:pt x="168976" y="739895"/>
                </a:lnTo>
                <a:cubicBezTo>
                  <a:pt x="168976" y="675548"/>
                  <a:pt x="171516" y="571408"/>
                  <a:pt x="168976" y="511295"/>
                </a:cubicBezTo>
                <a:cubicBezTo>
                  <a:pt x="166436" y="451182"/>
                  <a:pt x="159663" y="410542"/>
                  <a:pt x="153736" y="379215"/>
                </a:cubicBezTo>
                <a:cubicBezTo>
                  <a:pt x="147809" y="347888"/>
                  <a:pt x="137649" y="342808"/>
                  <a:pt x="133416" y="323335"/>
                </a:cubicBezTo>
                <a:cubicBezTo>
                  <a:pt x="129183" y="303862"/>
                  <a:pt x="129183" y="308942"/>
                  <a:pt x="128336" y="262375"/>
                </a:cubicBezTo>
                <a:cubicBezTo>
                  <a:pt x="127489" y="215808"/>
                  <a:pt x="95316" y="87115"/>
                  <a:pt x="128336" y="43935"/>
                </a:cubicBezTo>
                <a:cubicBezTo>
                  <a:pt x="161356" y="755"/>
                  <a:pt x="229089" y="-5172"/>
                  <a:pt x="326456" y="3295"/>
                </a:cubicBezTo>
                <a:cubicBezTo>
                  <a:pt x="423823" y="11762"/>
                  <a:pt x="658349" y="103202"/>
                  <a:pt x="712536" y="12521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5B297744-2189-48FA-A3C7-7AE9A1E03624}"/>
              </a:ext>
            </a:extLst>
          </p:cNvPr>
          <p:cNvSpPr/>
          <p:nvPr/>
        </p:nvSpPr>
        <p:spPr>
          <a:xfrm>
            <a:off x="7696704" y="5681342"/>
            <a:ext cx="112491" cy="425567"/>
          </a:xfrm>
          <a:custGeom>
            <a:avLst/>
            <a:gdLst>
              <a:gd name="connsiteX0" fmla="*/ 101096 w 112491"/>
              <a:gd name="connsiteY0" fmla="*/ 4025 h 425567"/>
              <a:gd name="connsiteX1" fmla="*/ 77813 w 112491"/>
              <a:gd name="connsiteY1" fmla="*/ 219925 h 425567"/>
              <a:gd name="connsiteX2" fmla="*/ 96863 w 112491"/>
              <a:gd name="connsiteY2" fmla="*/ 389258 h 425567"/>
              <a:gd name="connsiteX3" fmla="*/ 111679 w 112491"/>
              <a:gd name="connsiteY3" fmla="*/ 425241 h 425567"/>
              <a:gd name="connsiteX4" fmla="*/ 71463 w 112491"/>
              <a:gd name="connsiteY4" fmla="*/ 404075 h 425567"/>
              <a:gd name="connsiteX5" fmla="*/ 3729 w 112491"/>
              <a:gd name="connsiteY5" fmla="*/ 355391 h 425567"/>
              <a:gd name="connsiteX6" fmla="*/ 10079 w 112491"/>
              <a:gd name="connsiteY6" fmla="*/ 224158 h 425567"/>
              <a:gd name="connsiteX7" fmla="*/ 20663 w 112491"/>
              <a:gd name="connsiteY7" fmla="*/ 107741 h 425567"/>
              <a:gd name="connsiteX8" fmla="*/ 29129 w 112491"/>
              <a:gd name="connsiteY8" fmla="*/ 80225 h 425567"/>
              <a:gd name="connsiteX9" fmla="*/ 101096 w 112491"/>
              <a:gd name="connsiteY9" fmla="*/ 4025 h 42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491" h="425567">
                <a:moveTo>
                  <a:pt x="101096" y="4025"/>
                </a:moveTo>
                <a:cubicBezTo>
                  <a:pt x="109210" y="27308"/>
                  <a:pt x="78518" y="155720"/>
                  <a:pt x="77813" y="219925"/>
                </a:cubicBezTo>
                <a:cubicBezTo>
                  <a:pt x="77108" y="284130"/>
                  <a:pt x="91219" y="355039"/>
                  <a:pt x="96863" y="389258"/>
                </a:cubicBezTo>
                <a:cubicBezTo>
                  <a:pt x="102507" y="423477"/>
                  <a:pt x="115912" y="422772"/>
                  <a:pt x="111679" y="425241"/>
                </a:cubicBezTo>
                <a:cubicBezTo>
                  <a:pt x="107446" y="427710"/>
                  <a:pt x="89455" y="415717"/>
                  <a:pt x="71463" y="404075"/>
                </a:cubicBezTo>
                <a:cubicBezTo>
                  <a:pt x="53471" y="392433"/>
                  <a:pt x="13960" y="385377"/>
                  <a:pt x="3729" y="355391"/>
                </a:cubicBezTo>
                <a:cubicBezTo>
                  <a:pt x="-6502" y="325405"/>
                  <a:pt x="7257" y="265433"/>
                  <a:pt x="10079" y="224158"/>
                </a:cubicBezTo>
                <a:cubicBezTo>
                  <a:pt x="12901" y="182883"/>
                  <a:pt x="17488" y="131730"/>
                  <a:pt x="20663" y="107741"/>
                </a:cubicBezTo>
                <a:cubicBezTo>
                  <a:pt x="23838" y="83752"/>
                  <a:pt x="21368" y="95042"/>
                  <a:pt x="29129" y="80225"/>
                </a:cubicBezTo>
                <a:cubicBezTo>
                  <a:pt x="36890" y="65408"/>
                  <a:pt x="92982" y="-19258"/>
                  <a:pt x="101096" y="402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3737A27F-AEF6-4416-BC65-5C0691181D1F}"/>
              </a:ext>
            </a:extLst>
          </p:cNvPr>
          <p:cNvSpPr/>
          <p:nvPr/>
        </p:nvSpPr>
        <p:spPr>
          <a:xfrm>
            <a:off x="8574297" y="1964402"/>
            <a:ext cx="407840" cy="2339871"/>
          </a:xfrm>
          <a:custGeom>
            <a:avLst/>
            <a:gdLst>
              <a:gd name="connsiteX0" fmla="*/ 5823 w 407840"/>
              <a:gd name="connsiteY0" fmla="*/ 42198 h 2339871"/>
              <a:gd name="connsiteX1" fmla="*/ 137903 w 407840"/>
              <a:gd name="connsiteY1" fmla="*/ 291118 h 2339871"/>
              <a:gd name="connsiteX2" fmla="*/ 407143 w 407840"/>
              <a:gd name="connsiteY2" fmla="*/ 1459518 h 2339871"/>
              <a:gd name="connsiteX3" fmla="*/ 209023 w 407840"/>
              <a:gd name="connsiteY3" fmla="*/ 2053878 h 2339871"/>
              <a:gd name="connsiteX4" fmla="*/ 743 w 407840"/>
              <a:gd name="connsiteY4" fmla="*/ 2338358 h 2339871"/>
              <a:gd name="connsiteX5" fmla="*/ 285223 w 407840"/>
              <a:gd name="connsiteY5" fmla="*/ 1942118 h 2339871"/>
              <a:gd name="connsiteX6" fmla="*/ 341103 w 407840"/>
              <a:gd name="connsiteY6" fmla="*/ 1637318 h 2339871"/>
              <a:gd name="connsiteX7" fmla="*/ 254743 w 407840"/>
              <a:gd name="connsiteY7" fmla="*/ 971838 h 2339871"/>
              <a:gd name="connsiteX8" fmla="*/ 5823 w 407840"/>
              <a:gd name="connsiteY8" fmla="*/ 42198 h 233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840" h="2339871">
                <a:moveTo>
                  <a:pt x="5823" y="42198"/>
                </a:moveTo>
                <a:cubicBezTo>
                  <a:pt x="-13650" y="-71255"/>
                  <a:pt x="71016" y="54898"/>
                  <a:pt x="137903" y="291118"/>
                </a:cubicBezTo>
                <a:cubicBezTo>
                  <a:pt x="204790" y="527338"/>
                  <a:pt x="395290" y="1165725"/>
                  <a:pt x="407143" y="1459518"/>
                </a:cubicBezTo>
                <a:cubicBezTo>
                  <a:pt x="418996" y="1753311"/>
                  <a:pt x="276756" y="1907405"/>
                  <a:pt x="209023" y="2053878"/>
                </a:cubicBezTo>
                <a:cubicBezTo>
                  <a:pt x="141290" y="2200351"/>
                  <a:pt x="-11957" y="2356985"/>
                  <a:pt x="743" y="2338358"/>
                </a:cubicBezTo>
                <a:cubicBezTo>
                  <a:pt x="13443" y="2319731"/>
                  <a:pt x="228496" y="2058958"/>
                  <a:pt x="285223" y="1942118"/>
                </a:cubicBezTo>
                <a:cubicBezTo>
                  <a:pt x="341950" y="1825278"/>
                  <a:pt x="346183" y="1799031"/>
                  <a:pt x="341103" y="1637318"/>
                </a:cubicBezTo>
                <a:cubicBezTo>
                  <a:pt x="336023" y="1475605"/>
                  <a:pt x="306390" y="1238538"/>
                  <a:pt x="254743" y="971838"/>
                </a:cubicBezTo>
                <a:cubicBezTo>
                  <a:pt x="203096" y="705138"/>
                  <a:pt x="25296" y="155651"/>
                  <a:pt x="5823" y="4219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9AC6FFC8-C660-4BE2-B3CD-6E6A14DE53B3}"/>
              </a:ext>
            </a:extLst>
          </p:cNvPr>
          <p:cNvSpPr/>
          <p:nvPr/>
        </p:nvSpPr>
        <p:spPr>
          <a:xfrm>
            <a:off x="8451948" y="1933522"/>
            <a:ext cx="224975" cy="2309893"/>
          </a:xfrm>
          <a:custGeom>
            <a:avLst/>
            <a:gdLst>
              <a:gd name="connsiteX0" fmla="*/ 16412 w 224975"/>
              <a:gd name="connsiteY0" fmla="*/ 169598 h 2309893"/>
              <a:gd name="connsiteX1" fmla="*/ 16412 w 224975"/>
              <a:gd name="connsiteY1" fmla="*/ 225478 h 2309893"/>
              <a:gd name="connsiteX2" fmla="*/ 224692 w 224975"/>
              <a:gd name="connsiteY2" fmla="*/ 1785038 h 2309893"/>
              <a:gd name="connsiteX3" fmla="*/ 62132 w 224975"/>
              <a:gd name="connsiteY3" fmla="*/ 2252398 h 2309893"/>
              <a:gd name="connsiteX4" fmla="*/ 92612 w 224975"/>
              <a:gd name="connsiteY4" fmla="*/ 2277798 h 2309893"/>
              <a:gd name="connsiteX5" fmla="*/ 133252 w 224975"/>
              <a:gd name="connsiteY5" fmla="*/ 2028878 h 2309893"/>
              <a:gd name="connsiteX6" fmla="*/ 194212 w 224975"/>
              <a:gd name="connsiteY6" fmla="*/ 1449758 h 2309893"/>
              <a:gd name="connsiteX7" fmla="*/ 41812 w 224975"/>
              <a:gd name="connsiteY7" fmla="*/ 78158 h 2309893"/>
              <a:gd name="connsiteX8" fmla="*/ 16412 w 224975"/>
              <a:gd name="connsiteY8" fmla="*/ 169598 h 230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975" h="2309893">
                <a:moveTo>
                  <a:pt x="16412" y="169598"/>
                </a:moveTo>
                <a:cubicBezTo>
                  <a:pt x="12179" y="194151"/>
                  <a:pt x="-18301" y="-43762"/>
                  <a:pt x="16412" y="225478"/>
                </a:cubicBezTo>
                <a:cubicBezTo>
                  <a:pt x="51125" y="494718"/>
                  <a:pt x="217072" y="1447218"/>
                  <a:pt x="224692" y="1785038"/>
                </a:cubicBezTo>
                <a:cubicBezTo>
                  <a:pt x="232312" y="2122858"/>
                  <a:pt x="84145" y="2170271"/>
                  <a:pt x="62132" y="2252398"/>
                </a:cubicBezTo>
                <a:cubicBezTo>
                  <a:pt x="40119" y="2334525"/>
                  <a:pt x="80759" y="2315051"/>
                  <a:pt x="92612" y="2277798"/>
                </a:cubicBezTo>
                <a:cubicBezTo>
                  <a:pt x="104465" y="2240545"/>
                  <a:pt x="116319" y="2166885"/>
                  <a:pt x="133252" y="2028878"/>
                </a:cubicBezTo>
                <a:cubicBezTo>
                  <a:pt x="150185" y="1890871"/>
                  <a:pt x="209452" y="1774878"/>
                  <a:pt x="194212" y="1449758"/>
                </a:cubicBezTo>
                <a:cubicBezTo>
                  <a:pt x="178972" y="1124638"/>
                  <a:pt x="76525" y="288131"/>
                  <a:pt x="41812" y="78158"/>
                </a:cubicBezTo>
                <a:cubicBezTo>
                  <a:pt x="7099" y="-131815"/>
                  <a:pt x="20645" y="145045"/>
                  <a:pt x="16412" y="16959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81B778B2-9E4D-4BD5-B58B-EFC3D6EFEDC4}"/>
              </a:ext>
            </a:extLst>
          </p:cNvPr>
          <p:cNvSpPr/>
          <p:nvPr/>
        </p:nvSpPr>
        <p:spPr>
          <a:xfrm>
            <a:off x="8274309" y="2008335"/>
            <a:ext cx="336291" cy="2159279"/>
          </a:xfrm>
          <a:custGeom>
            <a:avLst/>
            <a:gdLst>
              <a:gd name="connsiteX0" fmla="*/ 72131 w 336291"/>
              <a:gd name="connsiteY0" fmla="*/ 130345 h 2159279"/>
              <a:gd name="connsiteX1" fmla="*/ 72131 w 336291"/>
              <a:gd name="connsiteY1" fmla="*/ 226865 h 2159279"/>
              <a:gd name="connsiteX2" fmla="*/ 209291 w 336291"/>
              <a:gd name="connsiteY2" fmla="*/ 1740705 h 2159279"/>
              <a:gd name="connsiteX3" fmla="*/ 336291 w 336291"/>
              <a:gd name="connsiteY3" fmla="*/ 2157265 h 2159279"/>
              <a:gd name="connsiteX4" fmla="*/ 209291 w 336291"/>
              <a:gd name="connsiteY4" fmla="*/ 1872785 h 2159279"/>
              <a:gd name="connsiteX5" fmla="*/ 128011 w 336291"/>
              <a:gd name="connsiteY5" fmla="*/ 1293665 h 2159279"/>
              <a:gd name="connsiteX6" fmla="*/ 1011 w 336291"/>
              <a:gd name="connsiteY6" fmla="*/ 79545 h 2159279"/>
              <a:gd name="connsiteX7" fmla="*/ 72131 w 336291"/>
              <a:gd name="connsiteY7" fmla="*/ 130345 h 215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291" h="2159279">
                <a:moveTo>
                  <a:pt x="72131" y="130345"/>
                </a:moveTo>
                <a:cubicBezTo>
                  <a:pt x="83984" y="154898"/>
                  <a:pt x="49271" y="-41528"/>
                  <a:pt x="72131" y="226865"/>
                </a:cubicBezTo>
                <a:cubicBezTo>
                  <a:pt x="94991" y="495258"/>
                  <a:pt x="165264" y="1418972"/>
                  <a:pt x="209291" y="1740705"/>
                </a:cubicBezTo>
                <a:cubicBezTo>
                  <a:pt x="253318" y="2062438"/>
                  <a:pt x="336291" y="2135252"/>
                  <a:pt x="336291" y="2157265"/>
                </a:cubicBezTo>
                <a:cubicBezTo>
                  <a:pt x="336291" y="2179278"/>
                  <a:pt x="244004" y="2016718"/>
                  <a:pt x="209291" y="1872785"/>
                </a:cubicBezTo>
                <a:cubicBezTo>
                  <a:pt x="174578" y="1728852"/>
                  <a:pt x="162724" y="1592538"/>
                  <a:pt x="128011" y="1293665"/>
                </a:cubicBezTo>
                <a:cubicBezTo>
                  <a:pt x="93298" y="994792"/>
                  <a:pt x="11171" y="274278"/>
                  <a:pt x="1011" y="79545"/>
                </a:cubicBezTo>
                <a:cubicBezTo>
                  <a:pt x="-9149" y="-115188"/>
                  <a:pt x="60278" y="105792"/>
                  <a:pt x="72131" y="1303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E771D680-30CC-4ADE-8188-65BCCAA5FC76}"/>
              </a:ext>
            </a:extLst>
          </p:cNvPr>
          <p:cNvSpPr/>
          <p:nvPr/>
        </p:nvSpPr>
        <p:spPr>
          <a:xfrm>
            <a:off x="8156296" y="2163636"/>
            <a:ext cx="418756" cy="2046491"/>
          </a:xfrm>
          <a:custGeom>
            <a:avLst/>
            <a:gdLst>
              <a:gd name="connsiteX0" fmla="*/ 17424 w 418756"/>
              <a:gd name="connsiteY0" fmla="*/ 71564 h 2046491"/>
              <a:gd name="connsiteX1" fmla="*/ 12344 w 418756"/>
              <a:gd name="connsiteY1" fmla="*/ 147764 h 2046491"/>
              <a:gd name="connsiteX2" fmla="*/ 200304 w 418756"/>
              <a:gd name="connsiteY2" fmla="*/ 1641284 h 2046491"/>
              <a:gd name="connsiteX3" fmla="*/ 418744 w 418756"/>
              <a:gd name="connsiteY3" fmla="*/ 2042604 h 2046491"/>
              <a:gd name="connsiteX4" fmla="*/ 210464 w 418756"/>
              <a:gd name="connsiteY4" fmla="*/ 1829244 h 2046491"/>
              <a:gd name="connsiteX5" fmla="*/ 174904 w 418756"/>
              <a:gd name="connsiteY5" fmla="*/ 1570164 h 2046491"/>
              <a:gd name="connsiteX6" fmla="*/ 108864 w 418756"/>
              <a:gd name="connsiteY6" fmla="*/ 432244 h 2046491"/>
              <a:gd name="connsiteX7" fmla="*/ 12344 w 418756"/>
              <a:gd name="connsiteY7" fmla="*/ 20764 h 2046491"/>
              <a:gd name="connsiteX8" fmla="*/ 17424 w 418756"/>
              <a:gd name="connsiteY8" fmla="*/ 71564 h 2046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8756" h="2046491">
                <a:moveTo>
                  <a:pt x="17424" y="71564"/>
                </a:moveTo>
                <a:cubicBezTo>
                  <a:pt x="17424" y="92731"/>
                  <a:pt x="-18136" y="-113856"/>
                  <a:pt x="12344" y="147764"/>
                </a:cubicBezTo>
                <a:cubicBezTo>
                  <a:pt x="42824" y="409384"/>
                  <a:pt x="132571" y="1325477"/>
                  <a:pt x="200304" y="1641284"/>
                </a:cubicBezTo>
                <a:cubicBezTo>
                  <a:pt x="268037" y="1957091"/>
                  <a:pt x="417051" y="2011277"/>
                  <a:pt x="418744" y="2042604"/>
                </a:cubicBezTo>
                <a:cubicBezTo>
                  <a:pt x="420437" y="2073931"/>
                  <a:pt x="251104" y="1907984"/>
                  <a:pt x="210464" y="1829244"/>
                </a:cubicBezTo>
                <a:cubicBezTo>
                  <a:pt x="169824" y="1750504"/>
                  <a:pt x="191837" y="1802997"/>
                  <a:pt x="174904" y="1570164"/>
                </a:cubicBezTo>
                <a:cubicBezTo>
                  <a:pt x="157971" y="1337331"/>
                  <a:pt x="135957" y="690477"/>
                  <a:pt x="108864" y="432244"/>
                </a:cubicBezTo>
                <a:cubicBezTo>
                  <a:pt x="81771" y="174011"/>
                  <a:pt x="29277" y="81724"/>
                  <a:pt x="12344" y="20764"/>
                </a:cubicBezTo>
                <a:cubicBezTo>
                  <a:pt x="-4589" y="-40196"/>
                  <a:pt x="17424" y="50397"/>
                  <a:pt x="17424" y="7156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20D4D14E-F86D-48B0-8A13-21BD205451BC}"/>
              </a:ext>
            </a:extLst>
          </p:cNvPr>
          <p:cNvSpPr/>
          <p:nvPr/>
        </p:nvSpPr>
        <p:spPr>
          <a:xfrm>
            <a:off x="8086985" y="2154184"/>
            <a:ext cx="233584" cy="1976411"/>
          </a:xfrm>
          <a:custGeom>
            <a:avLst/>
            <a:gdLst>
              <a:gd name="connsiteX0" fmla="*/ 375 w 233584"/>
              <a:gd name="connsiteY0" fmla="*/ 14976 h 1976411"/>
              <a:gd name="connsiteX1" fmla="*/ 66415 w 233584"/>
              <a:gd name="connsiteY1" fmla="*/ 1533896 h 1976411"/>
              <a:gd name="connsiteX2" fmla="*/ 228975 w 233584"/>
              <a:gd name="connsiteY2" fmla="*/ 1970776 h 1976411"/>
              <a:gd name="connsiteX3" fmla="*/ 183255 w 233584"/>
              <a:gd name="connsiteY3" fmla="*/ 1772656 h 1976411"/>
              <a:gd name="connsiteX4" fmla="*/ 122295 w 233584"/>
              <a:gd name="connsiteY4" fmla="*/ 1635496 h 1976411"/>
              <a:gd name="connsiteX5" fmla="*/ 91815 w 233584"/>
              <a:gd name="connsiteY5" fmla="*/ 1396736 h 1976411"/>
              <a:gd name="connsiteX6" fmla="*/ 91815 w 233584"/>
              <a:gd name="connsiteY6" fmla="*/ 792216 h 1976411"/>
              <a:gd name="connsiteX7" fmla="*/ 375 w 233584"/>
              <a:gd name="connsiteY7" fmla="*/ 14976 h 197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584" h="1976411">
                <a:moveTo>
                  <a:pt x="375" y="14976"/>
                </a:moveTo>
                <a:cubicBezTo>
                  <a:pt x="-3858" y="138589"/>
                  <a:pt x="28315" y="1207929"/>
                  <a:pt x="66415" y="1533896"/>
                </a:cubicBezTo>
                <a:cubicBezTo>
                  <a:pt x="104515" y="1859863"/>
                  <a:pt x="209502" y="1930983"/>
                  <a:pt x="228975" y="1970776"/>
                </a:cubicBezTo>
                <a:cubicBezTo>
                  <a:pt x="248448" y="2010569"/>
                  <a:pt x="201035" y="1828536"/>
                  <a:pt x="183255" y="1772656"/>
                </a:cubicBezTo>
                <a:cubicBezTo>
                  <a:pt x="165475" y="1716776"/>
                  <a:pt x="137535" y="1698149"/>
                  <a:pt x="122295" y="1635496"/>
                </a:cubicBezTo>
                <a:cubicBezTo>
                  <a:pt x="107055" y="1572843"/>
                  <a:pt x="96895" y="1537282"/>
                  <a:pt x="91815" y="1396736"/>
                </a:cubicBezTo>
                <a:cubicBezTo>
                  <a:pt x="86735" y="1256190"/>
                  <a:pt x="107055" y="1017429"/>
                  <a:pt x="91815" y="792216"/>
                </a:cubicBezTo>
                <a:cubicBezTo>
                  <a:pt x="76575" y="567003"/>
                  <a:pt x="4608" y="-108637"/>
                  <a:pt x="375" y="149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912973CD-7394-4133-8C9D-01DBBB50B5C4}"/>
              </a:ext>
            </a:extLst>
          </p:cNvPr>
          <p:cNvSpPr/>
          <p:nvPr/>
        </p:nvSpPr>
        <p:spPr>
          <a:xfrm>
            <a:off x="7380988" y="4358629"/>
            <a:ext cx="178162" cy="381045"/>
          </a:xfrm>
          <a:custGeom>
            <a:avLst/>
            <a:gdLst>
              <a:gd name="connsiteX0" fmla="*/ 178052 w 178162"/>
              <a:gd name="connsiteY0" fmla="*/ 11 h 381045"/>
              <a:gd name="connsiteX1" fmla="*/ 76452 w 178162"/>
              <a:gd name="connsiteY1" fmla="*/ 254011 h 381045"/>
              <a:gd name="connsiteX2" fmla="*/ 252 w 178162"/>
              <a:gd name="connsiteY2" fmla="*/ 381011 h 381045"/>
              <a:gd name="connsiteX3" fmla="*/ 56132 w 178162"/>
              <a:gd name="connsiteY3" fmla="*/ 264171 h 381045"/>
              <a:gd name="connsiteX4" fmla="*/ 178052 w 178162"/>
              <a:gd name="connsiteY4" fmla="*/ 11 h 38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162" h="381045">
                <a:moveTo>
                  <a:pt x="178052" y="11"/>
                </a:moveTo>
                <a:cubicBezTo>
                  <a:pt x="181439" y="-1682"/>
                  <a:pt x="106085" y="190511"/>
                  <a:pt x="76452" y="254011"/>
                </a:cubicBezTo>
                <a:cubicBezTo>
                  <a:pt x="46819" y="317511"/>
                  <a:pt x="3639" y="379318"/>
                  <a:pt x="252" y="381011"/>
                </a:cubicBezTo>
                <a:cubicBezTo>
                  <a:pt x="-3135" y="382704"/>
                  <a:pt x="28192" y="321744"/>
                  <a:pt x="56132" y="264171"/>
                </a:cubicBezTo>
                <a:cubicBezTo>
                  <a:pt x="84072" y="206598"/>
                  <a:pt x="174665" y="1704"/>
                  <a:pt x="178052" y="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FE841A2F-AB22-407C-93B4-1E30C2499214}"/>
              </a:ext>
            </a:extLst>
          </p:cNvPr>
          <p:cNvSpPr/>
          <p:nvPr/>
        </p:nvSpPr>
        <p:spPr>
          <a:xfrm>
            <a:off x="6573272" y="6303216"/>
            <a:ext cx="883205" cy="647186"/>
          </a:xfrm>
          <a:custGeom>
            <a:avLst/>
            <a:gdLst>
              <a:gd name="connsiteX0" fmla="*/ 868928 w 883205"/>
              <a:gd name="connsiteY0" fmla="*/ 371904 h 647186"/>
              <a:gd name="connsiteX1" fmla="*/ 701288 w 883205"/>
              <a:gd name="connsiteY1" fmla="*/ 478584 h 647186"/>
              <a:gd name="connsiteX2" fmla="*/ 366008 w 883205"/>
              <a:gd name="connsiteY2" fmla="*/ 443024 h 647186"/>
              <a:gd name="connsiteX3" fmla="*/ 193288 w 883205"/>
              <a:gd name="connsiteY3" fmla="*/ 437944 h 647186"/>
              <a:gd name="connsiteX4" fmla="*/ 248 w 883205"/>
              <a:gd name="connsiteY4" fmla="*/ 646224 h 647186"/>
              <a:gd name="connsiteX5" fmla="*/ 152648 w 883205"/>
              <a:gd name="connsiteY5" fmla="*/ 341424 h 647186"/>
              <a:gd name="connsiteX6" fmla="*/ 152648 w 883205"/>
              <a:gd name="connsiteY6" fmla="*/ 97584 h 647186"/>
              <a:gd name="connsiteX7" fmla="*/ 137408 w 883205"/>
              <a:gd name="connsiteY7" fmla="*/ 16304 h 647186"/>
              <a:gd name="connsiteX8" fmla="*/ 340608 w 883205"/>
              <a:gd name="connsiteY8" fmla="*/ 36624 h 647186"/>
              <a:gd name="connsiteX9" fmla="*/ 868928 w 883205"/>
              <a:gd name="connsiteY9" fmla="*/ 371904 h 64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205" h="647186">
                <a:moveTo>
                  <a:pt x="868928" y="371904"/>
                </a:moveTo>
                <a:cubicBezTo>
                  <a:pt x="929041" y="445564"/>
                  <a:pt x="785108" y="466731"/>
                  <a:pt x="701288" y="478584"/>
                </a:cubicBezTo>
                <a:cubicBezTo>
                  <a:pt x="617468" y="490437"/>
                  <a:pt x="450675" y="449797"/>
                  <a:pt x="366008" y="443024"/>
                </a:cubicBezTo>
                <a:cubicBezTo>
                  <a:pt x="281341" y="436251"/>
                  <a:pt x="254248" y="404077"/>
                  <a:pt x="193288" y="437944"/>
                </a:cubicBezTo>
                <a:cubicBezTo>
                  <a:pt x="132328" y="471811"/>
                  <a:pt x="7021" y="662311"/>
                  <a:pt x="248" y="646224"/>
                </a:cubicBezTo>
                <a:cubicBezTo>
                  <a:pt x="-6525" y="630137"/>
                  <a:pt x="127248" y="432864"/>
                  <a:pt x="152648" y="341424"/>
                </a:cubicBezTo>
                <a:cubicBezTo>
                  <a:pt x="178048" y="249984"/>
                  <a:pt x="155188" y="151771"/>
                  <a:pt x="152648" y="97584"/>
                </a:cubicBezTo>
                <a:cubicBezTo>
                  <a:pt x="150108" y="43397"/>
                  <a:pt x="106081" y="26464"/>
                  <a:pt x="137408" y="16304"/>
                </a:cubicBezTo>
                <a:cubicBezTo>
                  <a:pt x="168735" y="6144"/>
                  <a:pt x="221228" y="-23489"/>
                  <a:pt x="340608" y="36624"/>
                </a:cubicBezTo>
                <a:cubicBezTo>
                  <a:pt x="459988" y="96737"/>
                  <a:pt x="808815" y="298244"/>
                  <a:pt x="868928" y="37190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54C0DD1E-A612-4476-B53F-83F714F31C85}"/>
              </a:ext>
            </a:extLst>
          </p:cNvPr>
          <p:cNvSpPr/>
          <p:nvPr/>
        </p:nvSpPr>
        <p:spPr>
          <a:xfrm>
            <a:off x="6629399" y="3908916"/>
            <a:ext cx="718311" cy="170011"/>
          </a:xfrm>
          <a:custGeom>
            <a:avLst/>
            <a:gdLst>
              <a:gd name="connsiteX0" fmla="*/ 711201 w 718311"/>
              <a:gd name="connsiteY0" fmla="*/ 169901 h 170011"/>
              <a:gd name="connsiteX1" fmla="*/ 567268 w 718311"/>
              <a:gd name="connsiteY1" fmla="*/ 47134 h 170011"/>
              <a:gd name="connsiteX2" fmla="*/ 319618 w 718311"/>
              <a:gd name="connsiteY2" fmla="*/ 51367 h 170011"/>
              <a:gd name="connsiteX3" fmla="*/ 192618 w 718311"/>
              <a:gd name="connsiteY3" fmla="*/ 95817 h 170011"/>
              <a:gd name="connsiteX4" fmla="*/ 93134 w 718311"/>
              <a:gd name="connsiteY4" fmla="*/ 116984 h 170011"/>
              <a:gd name="connsiteX5" fmla="*/ 1 w 718311"/>
              <a:gd name="connsiteY5" fmla="*/ 108517 h 170011"/>
              <a:gd name="connsiteX6" fmla="*/ 95251 w 718311"/>
              <a:gd name="connsiteY6" fmla="*/ 72534 h 170011"/>
              <a:gd name="connsiteX7" fmla="*/ 410634 w 718311"/>
              <a:gd name="connsiteY7" fmla="*/ 2684 h 170011"/>
              <a:gd name="connsiteX8" fmla="*/ 639234 w 718311"/>
              <a:gd name="connsiteY8" fmla="*/ 19617 h 170011"/>
              <a:gd name="connsiteX9" fmla="*/ 690034 w 718311"/>
              <a:gd name="connsiteY9" fmla="*/ 68301 h 170011"/>
              <a:gd name="connsiteX10" fmla="*/ 711201 w 718311"/>
              <a:gd name="connsiteY10" fmla="*/ 169901 h 17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8311" h="170011">
                <a:moveTo>
                  <a:pt x="711201" y="169901"/>
                </a:moveTo>
                <a:cubicBezTo>
                  <a:pt x="690740" y="166373"/>
                  <a:pt x="632532" y="66890"/>
                  <a:pt x="567268" y="47134"/>
                </a:cubicBezTo>
                <a:cubicBezTo>
                  <a:pt x="502004" y="27378"/>
                  <a:pt x="382059" y="43253"/>
                  <a:pt x="319618" y="51367"/>
                </a:cubicBezTo>
                <a:cubicBezTo>
                  <a:pt x="257177" y="59481"/>
                  <a:pt x="230365" y="84881"/>
                  <a:pt x="192618" y="95817"/>
                </a:cubicBezTo>
                <a:cubicBezTo>
                  <a:pt x="154871" y="106753"/>
                  <a:pt x="125237" y="114867"/>
                  <a:pt x="93134" y="116984"/>
                </a:cubicBezTo>
                <a:cubicBezTo>
                  <a:pt x="61031" y="119101"/>
                  <a:pt x="-352" y="115925"/>
                  <a:pt x="1" y="108517"/>
                </a:cubicBezTo>
                <a:cubicBezTo>
                  <a:pt x="354" y="101109"/>
                  <a:pt x="26812" y="90173"/>
                  <a:pt x="95251" y="72534"/>
                </a:cubicBezTo>
                <a:cubicBezTo>
                  <a:pt x="163690" y="54895"/>
                  <a:pt x="319970" y="11503"/>
                  <a:pt x="410634" y="2684"/>
                </a:cubicBezTo>
                <a:cubicBezTo>
                  <a:pt x="501298" y="-6136"/>
                  <a:pt x="592667" y="8681"/>
                  <a:pt x="639234" y="19617"/>
                </a:cubicBezTo>
                <a:cubicBezTo>
                  <a:pt x="685801" y="30553"/>
                  <a:pt x="677334" y="45370"/>
                  <a:pt x="690034" y="68301"/>
                </a:cubicBezTo>
                <a:cubicBezTo>
                  <a:pt x="702734" y="91232"/>
                  <a:pt x="731662" y="173429"/>
                  <a:pt x="711201" y="1699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C46BBE3A-6DC0-469C-AD25-B0D92EEDA2E0}"/>
              </a:ext>
            </a:extLst>
          </p:cNvPr>
          <p:cNvSpPr/>
          <p:nvPr/>
        </p:nvSpPr>
        <p:spPr>
          <a:xfrm>
            <a:off x="6620615" y="3973317"/>
            <a:ext cx="380999" cy="164093"/>
          </a:xfrm>
          <a:custGeom>
            <a:avLst/>
            <a:gdLst>
              <a:gd name="connsiteX0" fmla="*/ 372323 w 380999"/>
              <a:gd name="connsiteY0" fmla="*/ 196 h 164093"/>
              <a:gd name="connsiteX1" fmla="*/ 313585 w 380999"/>
              <a:gd name="connsiteY1" fmla="*/ 65283 h 164093"/>
              <a:gd name="connsiteX2" fmla="*/ 191348 w 380999"/>
              <a:gd name="connsiteY2" fmla="*/ 84333 h 164093"/>
              <a:gd name="connsiteX3" fmla="*/ 134198 w 380999"/>
              <a:gd name="connsiteY3" fmla="*/ 162121 h 164093"/>
              <a:gd name="connsiteX4" fmla="*/ 102448 w 380999"/>
              <a:gd name="connsiteY4" fmla="*/ 135133 h 164093"/>
              <a:gd name="connsiteX5" fmla="*/ 73873 w 380999"/>
              <a:gd name="connsiteY5" fmla="*/ 73221 h 164093"/>
              <a:gd name="connsiteX6" fmla="*/ 848 w 380999"/>
              <a:gd name="connsiteY6" fmla="*/ 44646 h 164093"/>
              <a:gd name="connsiteX7" fmla="*/ 127848 w 380999"/>
              <a:gd name="connsiteY7" fmla="*/ 44646 h 164093"/>
              <a:gd name="connsiteX8" fmla="*/ 372323 w 380999"/>
              <a:gd name="connsiteY8" fmla="*/ 196 h 16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0999" h="164093">
                <a:moveTo>
                  <a:pt x="372323" y="196"/>
                </a:moveTo>
                <a:cubicBezTo>
                  <a:pt x="403279" y="3635"/>
                  <a:pt x="343747" y="51260"/>
                  <a:pt x="313585" y="65283"/>
                </a:cubicBezTo>
                <a:cubicBezTo>
                  <a:pt x="283423" y="79306"/>
                  <a:pt x="221246" y="68193"/>
                  <a:pt x="191348" y="84333"/>
                </a:cubicBezTo>
                <a:cubicBezTo>
                  <a:pt x="161450" y="100473"/>
                  <a:pt x="149015" y="153654"/>
                  <a:pt x="134198" y="162121"/>
                </a:cubicBezTo>
                <a:cubicBezTo>
                  <a:pt x="119381" y="170588"/>
                  <a:pt x="112502" y="149950"/>
                  <a:pt x="102448" y="135133"/>
                </a:cubicBezTo>
                <a:cubicBezTo>
                  <a:pt x="92394" y="120316"/>
                  <a:pt x="90806" y="88302"/>
                  <a:pt x="73873" y="73221"/>
                </a:cubicBezTo>
                <a:cubicBezTo>
                  <a:pt x="56940" y="58140"/>
                  <a:pt x="-8148" y="49408"/>
                  <a:pt x="848" y="44646"/>
                </a:cubicBezTo>
                <a:cubicBezTo>
                  <a:pt x="9844" y="39884"/>
                  <a:pt x="73873" y="49673"/>
                  <a:pt x="127848" y="44646"/>
                </a:cubicBezTo>
                <a:cubicBezTo>
                  <a:pt x="181823" y="39619"/>
                  <a:pt x="341367" y="-3243"/>
                  <a:pt x="372323" y="19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F30CF7B4-FDF6-48E5-ABCD-F4A6DD9CEE25}"/>
              </a:ext>
            </a:extLst>
          </p:cNvPr>
          <p:cNvSpPr/>
          <p:nvPr/>
        </p:nvSpPr>
        <p:spPr>
          <a:xfrm>
            <a:off x="7154152" y="3972878"/>
            <a:ext cx="229941" cy="381290"/>
          </a:xfrm>
          <a:custGeom>
            <a:avLst/>
            <a:gdLst>
              <a:gd name="connsiteX0" fmla="*/ 63681 w 229941"/>
              <a:gd name="connsiteY0" fmla="*/ 105 h 381290"/>
              <a:gd name="connsiteX1" fmla="*/ 161048 w 229941"/>
              <a:gd name="connsiteY1" fmla="*/ 78422 h 381290"/>
              <a:gd name="connsiteX2" fmla="*/ 197031 w 229941"/>
              <a:gd name="connsiteY2" fmla="*/ 292205 h 381290"/>
              <a:gd name="connsiteX3" fmla="*/ 218198 w 229941"/>
              <a:gd name="connsiteY3" fmla="*/ 364172 h 381290"/>
              <a:gd name="connsiteX4" fmla="*/ 2298 w 229941"/>
              <a:gd name="connsiteY4" fmla="*/ 381105 h 381290"/>
              <a:gd name="connsiteX5" fmla="*/ 106015 w 229941"/>
              <a:gd name="connsiteY5" fmla="*/ 357822 h 381290"/>
              <a:gd name="connsiteX6" fmla="*/ 131415 w 229941"/>
              <a:gd name="connsiteY6" fmla="*/ 296439 h 381290"/>
              <a:gd name="connsiteX7" fmla="*/ 125065 w 229941"/>
              <a:gd name="connsiteY7" fmla="*/ 163089 h 381290"/>
              <a:gd name="connsiteX8" fmla="*/ 116598 w 229941"/>
              <a:gd name="connsiteY8" fmla="*/ 63605 h 381290"/>
              <a:gd name="connsiteX9" fmla="*/ 63681 w 229941"/>
              <a:gd name="connsiteY9" fmla="*/ 105 h 38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941" h="381290">
                <a:moveTo>
                  <a:pt x="63681" y="105"/>
                </a:moveTo>
                <a:cubicBezTo>
                  <a:pt x="71089" y="2574"/>
                  <a:pt x="138823" y="29739"/>
                  <a:pt x="161048" y="78422"/>
                </a:cubicBezTo>
                <a:cubicBezTo>
                  <a:pt x="183273" y="127105"/>
                  <a:pt x="187506" y="244580"/>
                  <a:pt x="197031" y="292205"/>
                </a:cubicBezTo>
                <a:cubicBezTo>
                  <a:pt x="206556" y="339830"/>
                  <a:pt x="250653" y="349355"/>
                  <a:pt x="218198" y="364172"/>
                </a:cubicBezTo>
                <a:cubicBezTo>
                  <a:pt x="185743" y="378989"/>
                  <a:pt x="20995" y="382163"/>
                  <a:pt x="2298" y="381105"/>
                </a:cubicBezTo>
                <a:cubicBezTo>
                  <a:pt x="-16399" y="380047"/>
                  <a:pt x="84496" y="371933"/>
                  <a:pt x="106015" y="357822"/>
                </a:cubicBezTo>
                <a:cubicBezTo>
                  <a:pt x="127534" y="343711"/>
                  <a:pt x="128240" y="328895"/>
                  <a:pt x="131415" y="296439"/>
                </a:cubicBezTo>
                <a:cubicBezTo>
                  <a:pt x="134590" y="263984"/>
                  <a:pt x="127534" y="201895"/>
                  <a:pt x="125065" y="163089"/>
                </a:cubicBezTo>
                <a:cubicBezTo>
                  <a:pt x="122596" y="124283"/>
                  <a:pt x="123301" y="88300"/>
                  <a:pt x="116598" y="63605"/>
                </a:cubicBezTo>
                <a:cubicBezTo>
                  <a:pt x="109895" y="38911"/>
                  <a:pt x="56273" y="-2364"/>
                  <a:pt x="63681" y="10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D3EE6FD4-9956-4280-9361-74F47731C27C}"/>
              </a:ext>
            </a:extLst>
          </p:cNvPr>
          <p:cNvSpPr/>
          <p:nvPr/>
        </p:nvSpPr>
        <p:spPr>
          <a:xfrm>
            <a:off x="8381452" y="4526648"/>
            <a:ext cx="49897" cy="632855"/>
          </a:xfrm>
          <a:custGeom>
            <a:avLst/>
            <a:gdLst>
              <a:gd name="connsiteX0" fmla="*/ 42881 w 49897"/>
              <a:gd name="connsiteY0" fmla="*/ 902 h 632855"/>
              <a:gd name="connsiteX1" fmla="*/ 47115 w 49897"/>
              <a:gd name="connsiteY1" fmla="*/ 121552 h 632855"/>
              <a:gd name="connsiteX2" fmla="*/ 548 w 49897"/>
              <a:gd name="connsiteY2" fmla="*/ 204102 h 632855"/>
              <a:gd name="connsiteX3" fmla="*/ 21715 w 49897"/>
              <a:gd name="connsiteY3" fmla="*/ 475035 h 632855"/>
              <a:gd name="connsiteX4" fmla="*/ 23831 w 49897"/>
              <a:gd name="connsiteY4" fmla="*/ 631669 h 632855"/>
              <a:gd name="connsiteX5" fmla="*/ 28065 w 49897"/>
              <a:gd name="connsiteY5" fmla="*/ 540652 h 632855"/>
              <a:gd name="connsiteX6" fmla="*/ 38648 w 49897"/>
              <a:gd name="connsiteY6" fmla="*/ 424235 h 632855"/>
              <a:gd name="connsiteX7" fmla="*/ 30181 w 49897"/>
              <a:gd name="connsiteY7" fmla="*/ 174469 h 632855"/>
              <a:gd name="connsiteX8" fmla="*/ 49231 w 49897"/>
              <a:gd name="connsiteY8" fmla="*/ 70752 h 632855"/>
              <a:gd name="connsiteX9" fmla="*/ 42881 w 49897"/>
              <a:gd name="connsiteY9" fmla="*/ 902 h 632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897" h="632855">
                <a:moveTo>
                  <a:pt x="42881" y="902"/>
                </a:moveTo>
                <a:cubicBezTo>
                  <a:pt x="42528" y="9369"/>
                  <a:pt x="54170" y="87685"/>
                  <a:pt x="47115" y="121552"/>
                </a:cubicBezTo>
                <a:cubicBezTo>
                  <a:pt x="40060" y="155419"/>
                  <a:pt x="4781" y="145188"/>
                  <a:pt x="548" y="204102"/>
                </a:cubicBezTo>
                <a:cubicBezTo>
                  <a:pt x="-3685" y="263016"/>
                  <a:pt x="17835" y="403774"/>
                  <a:pt x="21715" y="475035"/>
                </a:cubicBezTo>
                <a:cubicBezTo>
                  <a:pt x="25595" y="546296"/>
                  <a:pt x="22773" y="620733"/>
                  <a:pt x="23831" y="631669"/>
                </a:cubicBezTo>
                <a:cubicBezTo>
                  <a:pt x="24889" y="642605"/>
                  <a:pt x="25595" y="575224"/>
                  <a:pt x="28065" y="540652"/>
                </a:cubicBezTo>
                <a:cubicBezTo>
                  <a:pt x="30534" y="506080"/>
                  <a:pt x="38295" y="485265"/>
                  <a:pt x="38648" y="424235"/>
                </a:cubicBezTo>
                <a:cubicBezTo>
                  <a:pt x="39001" y="363205"/>
                  <a:pt x="28417" y="233383"/>
                  <a:pt x="30181" y="174469"/>
                </a:cubicBezTo>
                <a:cubicBezTo>
                  <a:pt x="31945" y="115555"/>
                  <a:pt x="46056" y="95799"/>
                  <a:pt x="49231" y="70752"/>
                </a:cubicBezTo>
                <a:cubicBezTo>
                  <a:pt x="52406" y="45705"/>
                  <a:pt x="43234" y="-7565"/>
                  <a:pt x="42881" y="90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6911920E-55A0-4EDE-80B6-74D028D241FB}"/>
              </a:ext>
            </a:extLst>
          </p:cNvPr>
          <p:cNvSpPr/>
          <p:nvPr/>
        </p:nvSpPr>
        <p:spPr>
          <a:xfrm>
            <a:off x="6889734" y="6142072"/>
            <a:ext cx="936007" cy="191944"/>
          </a:xfrm>
          <a:custGeom>
            <a:avLst/>
            <a:gdLst>
              <a:gd name="connsiteX0" fmla="*/ 16 w 936007"/>
              <a:gd name="connsiteY0" fmla="*/ 74578 h 191944"/>
              <a:gd name="connsiteX1" fmla="*/ 391599 w 936007"/>
              <a:gd name="connsiteY1" fmla="*/ 80928 h 191944"/>
              <a:gd name="connsiteX2" fmla="*/ 670999 w 936007"/>
              <a:gd name="connsiteY2" fmla="*/ 495 h 191944"/>
              <a:gd name="connsiteX3" fmla="*/ 812816 w 936007"/>
              <a:gd name="connsiteY3" fmla="*/ 44945 h 191944"/>
              <a:gd name="connsiteX4" fmla="*/ 927116 w 936007"/>
              <a:gd name="connsiteY4" fmla="*/ 80928 h 191944"/>
              <a:gd name="connsiteX5" fmla="*/ 920766 w 936007"/>
              <a:gd name="connsiteY5" fmla="*/ 138078 h 191944"/>
              <a:gd name="connsiteX6" fmla="*/ 859383 w 936007"/>
              <a:gd name="connsiteY6" fmla="*/ 176178 h 191944"/>
              <a:gd name="connsiteX7" fmla="*/ 903833 w 936007"/>
              <a:gd name="connsiteY7" fmla="*/ 171945 h 191944"/>
              <a:gd name="connsiteX8" fmla="*/ 825516 w 936007"/>
              <a:gd name="connsiteY8" fmla="*/ 190995 h 191944"/>
              <a:gd name="connsiteX9" fmla="*/ 628666 w 936007"/>
              <a:gd name="connsiteY9" fmla="*/ 182528 h 191944"/>
              <a:gd name="connsiteX10" fmla="*/ 406416 w 936007"/>
              <a:gd name="connsiteY10" fmla="*/ 127495 h 191944"/>
              <a:gd name="connsiteX11" fmla="*/ 16 w 936007"/>
              <a:gd name="connsiteY11" fmla="*/ 74578 h 1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6007" h="191944">
                <a:moveTo>
                  <a:pt x="16" y="74578"/>
                </a:moveTo>
                <a:cubicBezTo>
                  <a:pt x="-2454" y="66817"/>
                  <a:pt x="279769" y="93275"/>
                  <a:pt x="391599" y="80928"/>
                </a:cubicBezTo>
                <a:cubicBezTo>
                  <a:pt x="503430" y="68581"/>
                  <a:pt x="600796" y="6492"/>
                  <a:pt x="670999" y="495"/>
                </a:cubicBezTo>
                <a:cubicBezTo>
                  <a:pt x="741202" y="-5502"/>
                  <a:pt x="812816" y="44945"/>
                  <a:pt x="812816" y="44945"/>
                </a:cubicBezTo>
                <a:cubicBezTo>
                  <a:pt x="855502" y="58350"/>
                  <a:pt x="909125" y="65406"/>
                  <a:pt x="927116" y="80928"/>
                </a:cubicBezTo>
                <a:cubicBezTo>
                  <a:pt x="945107" y="96450"/>
                  <a:pt x="932055" y="122203"/>
                  <a:pt x="920766" y="138078"/>
                </a:cubicBezTo>
                <a:cubicBezTo>
                  <a:pt x="909477" y="153953"/>
                  <a:pt x="862205" y="170534"/>
                  <a:pt x="859383" y="176178"/>
                </a:cubicBezTo>
                <a:cubicBezTo>
                  <a:pt x="856561" y="181822"/>
                  <a:pt x="909477" y="169476"/>
                  <a:pt x="903833" y="171945"/>
                </a:cubicBezTo>
                <a:cubicBezTo>
                  <a:pt x="898189" y="174414"/>
                  <a:pt x="871377" y="189231"/>
                  <a:pt x="825516" y="190995"/>
                </a:cubicBezTo>
                <a:cubicBezTo>
                  <a:pt x="779655" y="192759"/>
                  <a:pt x="698516" y="193111"/>
                  <a:pt x="628666" y="182528"/>
                </a:cubicBezTo>
                <a:cubicBezTo>
                  <a:pt x="558816" y="171945"/>
                  <a:pt x="509780" y="145134"/>
                  <a:pt x="406416" y="127495"/>
                </a:cubicBezTo>
                <a:cubicBezTo>
                  <a:pt x="303052" y="109856"/>
                  <a:pt x="2486" y="82339"/>
                  <a:pt x="16" y="7457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BAC869F2-6C38-4A7F-99DF-484FF6F59E2A}"/>
              </a:ext>
            </a:extLst>
          </p:cNvPr>
          <p:cNvSpPr/>
          <p:nvPr/>
        </p:nvSpPr>
        <p:spPr>
          <a:xfrm>
            <a:off x="6901571" y="6261058"/>
            <a:ext cx="760831" cy="381734"/>
          </a:xfrm>
          <a:custGeom>
            <a:avLst/>
            <a:gdLst>
              <a:gd name="connsiteX0" fmla="*/ 19929 w 760831"/>
              <a:gd name="connsiteY0" fmla="*/ 42 h 381734"/>
              <a:gd name="connsiteX1" fmla="*/ 326846 w 760831"/>
              <a:gd name="connsiteY1" fmla="*/ 72009 h 381734"/>
              <a:gd name="connsiteX2" fmla="*/ 563912 w 760831"/>
              <a:gd name="connsiteY2" fmla="*/ 120692 h 381734"/>
              <a:gd name="connsiteX3" fmla="*/ 733246 w 760831"/>
              <a:gd name="connsiteY3" fmla="*/ 137625 h 381734"/>
              <a:gd name="connsiteX4" fmla="*/ 745946 w 760831"/>
              <a:gd name="connsiteY4" fmla="*/ 173609 h 381734"/>
              <a:gd name="connsiteX5" fmla="*/ 760762 w 760831"/>
              <a:gd name="connsiteY5" fmla="*/ 251925 h 381734"/>
              <a:gd name="connsiteX6" fmla="*/ 739596 w 760831"/>
              <a:gd name="connsiteY6" fmla="*/ 338709 h 381734"/>
              <a:gd name="connsiteX7" fmla="*/ 659162 w 760831"/>
              <a:gd name="connsiteY7" fmla="*/ 381042 h 381734"/>
              <a:gd name="connsiteX8" fmla="*/ 445379 w 760831"/>
              <a:gd name="connsiteY8" fmla="*/ 306959 h 381734"/>
              <a:gd name="connsiteX9" fmla="*/ 74962 w 760831"/>
              <a:gd name="connsiteY9" fmla="*/ 82592 h 381734"/>
              <a:gd name="connsiteX10" fmla="*/ 19929 w 760831"/>
              <a:gd name="connsiteY10" fmla="*/ 42 h 38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0831" h="381734">
                <a:moveTo>
                  <a:pt x="19929" y="42"/>
                </a:moveTo>
                <a:cubicBezTo>
                  <a:pt x="61910" y="-1722"/>
                  <a:pt x="236182" y="51901"/>
                  <a:pt x="326846" y="72009"/>
                </a:cubicBezTo>
                <a:cubicBezTo>
                  <a:pt x="417510" y="92117"/>
                  <a:pt x="496179" y="109756"/>
                  <a:pt x="563912" y="120692"/>
                </a:cubicBezTo>
                <a:cubicBezTo>
                  <a:pt x="631645" y="131628"/>
                  <a:pt x="702907" y="128806"/>
                  <a:pt x="733246" y="137625"/>
                </a:cubicBezTo>
                <a:cubicBezTo>
                  <a:pt x="763585" y="146444"/>
                  <a:pt x="741360" y="154559"/>
                  <a:pt x="745946" y="173609"/>
                </a:cubicBezTo>
                <a:cubicBezTo>
                  <a:pt x="750532" y="192659"/>
                  <a:pt x="761820" y="224408"/>
                  <a:pt x="760762" y="251925"/>
                </a:cubicBezTo>
                <a:cubicBezTo>
                  <a:pt x="759704" y="279442"/>
                  <a:pt x="756529" y="317190"/>
                  <a:pt x="739596" y="338709"/>
                </a:cubicBezTo>
                <a:cubicBezTo>
                  <a:pt x="722663" y="360229"/>
                  <a:pt x="708198" y="386334"/>
                  <a:pt x="659162" y="381042"/>
                </a:cubicBezTo>
                <a:cubicBezTo>
                  <a:pt x="610126" y="375750"/>
                  <a:pt x="542746" y="356701"/>
                  <a:pt x="445379" y="306959"/>
                </a:cubicBezTo>
                <a:cubicBezTo>
                  <a:pt x="348012" y="257217"/>
                  <a:pt x="144812" y="132334"/>
                  <a:pt x="74962" y="82592"/>
                </a:cubicBezTo>
                <a:cubicBezTo>
                  <a:pt x="5112" y="32850"/>
                  <a:pt x="-22052" y="1806"/>
                  <a:pt x="19929" y="4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8C1AAB74-2EDF-422C-8EF6-EE2F0F0B9DA0}"/>
              </a:ext>
            </a:extLst>
          </p:cNvPr>
          <p:cNvSpPr/>
          <p:nvPr/>
        </p:nvSpPr>
        <p:spPr>
          <a:xfrm>
            <a:off x="7260167" y="6341533"/>
            <a:ext cx="388476" cy="165533"/>
          </a:xfrm>
          <a:custGeom>
            <a:avLst/>
            <a:gdLst>
              <a:gd name="connsiteX0" fmla="*/ 0 w 388476"/>
              <a:gd name="connsiteY0" fmla="*/ 0 h 165533"/>
              <a:gd name="connsiteX1" fmla="*/ 205316 w 388476"/>
              <a:gd name="connsiteY1" fmla="*/ 48684 h 165533"/>
              <a:gd name="connsiteX2" fmla="*/ 347133 w 388476"/>
              <a:gd name="connsiteY2" fmla="*/ 52917 h 165533"/>
              <a:gd name="connsiteX3" fmla="*/ 378883 w 388476"/>
              <a:gd name="connsiteY3" fmla="*/ 103717 h 165533"/>
              <a:gd name="connsiteX4" fmla="*/ 387350 w 388476"/>
              <a:gd name="connsiteY4" fmla="*/ 165100 h 165533"/>
              <a:gd name="connsiteX5" fmla="*/ 357716 w 388476"/>
              <a:gd name="connsiteY5" fmla="*/ 131234 h 165533"/>
              <a:gd name="connsiteX6" fmla="*/ 275166 w 388476"/>
              <a:gd name="connsiteY6" fmla="*/ 133350 h 165533"/>
              <a:gd name="connsiteX7" fmla="*/ 190500 w 388476"/>
              <a:gd name="connsiteY7" fmla="*/ 122767 h 165533"/>
              <a:gd name="connsiteX8" fmla="*/ 127000 w 388476"/>
              <a:gd name="connsiteY8" fmla="*/ 84667 h 165533"/>
              <a:gd name="connsiteX9" fmla="*/ 0 w 388476"/>
              <a:gd name="connsiteY9" fmla="*/ 0 h 16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476" h="165533">
                <a:moveTo>
                  <a:pt x="0" y="0"/>
                </a:moveTo>
                <a:cubicBezTo>
                  <a:pt x="73730" y="19932"/>
                  <a:pt x="147461" y="39865"/>
                  <a:pt x="205316" y="48684"/>
                </a:cubicBezTo>
                <a:cubicBezTo>
                  <a:pt x="263171" y="57503"/>
                  <a:pt x="318205" y="43745"/>
                  <a:pt x="347133" y="52917"/>
                </a:cubicBezTo>
                <a:cubicBezTo>
                  <a:pt x="376061" y="62089"/>
                  <a:pt x="372180" y="85020"/>
                  <a:pt x="378883" y="103717"/>
                </a:cubicBezTo>
                <a:cubicBezTo>
                  <a:pt x="385586" y="122414"/>
                  <a:pt x="390878" y="160514"/>
                  <a:pt x="387350" y="165100"/>
                </a:cubicBezTo>
                <a:cubicBezTo>
                  <a:pt x="383822" y="169686"/>
                  <a:pt x="376413" y="136526"/>
                  <a:pt x="357716" y="131234"/>
                </a:cubicBezTo>
                <a:cubicBezTo>
                  <a:pt x="339019" y="125942"/>
                  <a:pt x="303035" y="134761"/>
                  <a:pt x="275166" y="133350"/>
                </a:cubicBezTo>
                <a:cubicBezTo>
                  <a:pt x="247297" y="131939"/>
                  <a:pt x="215194" y="130881"/>
                  <a:pt x="190500" y="122767"/>
                </a:cubicBezTo>
                <a:cubicBezTo>
                  <a:pt x="165806" y="114653"/>
                  <a:pt x="156986" y="102306"/>
                  <a:pt x="127000" y="8466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E60192AC-005E-4BAD-B627-FC150C8EB855}"/>
              </a:ext>
            </a:extLst>
          </p:cNvPr>
          <p:cNvSpPr/>
          <p:nvPr/>
        </p:nvSpPr>
        <p:spPr>
          <a:xfrm>
            <a:off x="7485747" y="6216449"/>
            <a:ext cx="271857" cy="96773"/>
          </a:xfrm>
          <a:custGeom>
            <a:avLst/>
            <a:gdLst>
              <a:gd name="connsiteX0" fmla="*/ 271836 w 271857"/>
              <a:gd name="connsiteY0" fmla="*/ 23484 h 96773"/>
              <a:gd name="connsiteX1" fmla="*/ 218920 w 271857"/>
              <a:gd name="connsiteY1" fmla="*/ 89101 h 96773"/>
              <a:gd name="connsiteX2" fmla="*/ 176586 w 271857"/>
              <a:gd name="connsiteY2" fmla="*/ 93334 h 96773"/>
              <a:gd name="connsiteX3" fmla="*/ 5136 w 271857"/>
              <a:gd name="connsiteY3" fmla="*/ 70051 h 96773"/>
              <a:gd name="connsiteX4" fmla="*/ 49586 w 271857"/>
              <a:gd name="connsiteY4" fmla="*/ 61584 h 96773"/>
              <a:gd name="connsiteX5" fmla="*/ 98270 w 271857"/>
              <a:gd name="connsiteY5" fmla="*/ 201 h 96773"/>
              <a:gd name="connsiteX6" fmla="*/ 79220 w 271857"/>
              <a:gd name="connsiteY6" fmla="*/ 42534 h 96773"/>
              <a:gd name="connsiteX7" fmla="*/ 110970 w 271857"/>
              <a:gd name="connsiteY7" fmla="*/ 61584 h 96773"/>
              <a:gd name="connsiteX8" fmla="*/ 170236 w 271857"/>
              <a:gd name="connsiteY8" fmla="*/ 65818 h 96773"/>
              <a:gd name="connsiteX9" fmla="*/ 212570 w 271857"/>
              <a:gd name="connsiteY9" fmla="*/ 65818 h 96773"/>
              <a:gd name="connsiteX10" fmla="*/ 271836 w 271857"/>
              <a:gd name="connsiteY10" fmla="*/ 23484 h 9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857" h="96773">
                <a:moveTo>
                  <a:pt x="271836" y="23484"/>
                </a:moveTo>
                <a:cubicBezTo>
                  <a:pt x="272894" y="27365"/>
                  <a:pt x="234795" y="77459"/>
                  <a:pt x="218920" y="89101"/>
                </a:cubicBezTo>
                <a:cubicBezTo>
                  <a:pt x="203045" y="100743"/>
                  <a:pt x="212217" y="96509"/>
                  <a:pt x="176586" y="93334"/>
                </a:cubicBezTo>
                <a:cubicBezTo>
                  <a:pt x="140955" y="90159"/>
                  <a:pt x="26302" y="75343"/>
                  <a:pt x="5136" y="70051"/>
                </a:cubicBezTo>
                <a:cubicBezTo>
                  <a:pt x="-16030" y="64759"/>
                  <a:pt x="34064" y="73226"/>
                  <a:pt x="49586" y="61584"/>
                </a:cubicBezTo>
                <a:cubicBezTo>
                  <a:pt x="65108" y="49942"/>
                  <a:pt x="93331" y="3376"/>
                  <a:pt x="98270" y="201"/>
                </a:cubicBezTo>
                <a:cubicBezTo>
                  <a:pt x="103209" y="-2974"/>
                  <a:pt x="77103" y="32304"/>
                  <a:pt x="79220" y="42534"/>
                </a:cubicBezTo>
                <a:cubicBezTo>
                  <a:pt x="81337" y="52764"/>
                  <a:pt x="95801" y="57703"/>
                  <a:pt x="110970" y="61584"/>
                </a:cubicBezTo>
                <a:cubicBezTo>
                  <a:pt x="126139" y="65465"/>
                  <a:pt x="153303" y="65112"/>
                  <a:pt x="170236" y="65818"/>
                </a:cubicBezTo>
                <a:cubicBezTo>
                  <a:pt x="187169" y="66524"/>
                  <a:pt x="199164" y="69699"/>
                  <a:pt x="212570" y="65818"/>
                </a:cubicBezTo>
                <a:cubicBezTo>
                  <a:pt x="225976" y="61937"/>
                  <a:pt x="270778" y="19603"/>
                  <a:pt x="271836" y="234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E75C1362-802F-4D4C-A005-B3B141FE8500}"/>
              </a:ext>
            </a:extLst>
          </p:cNvPr>
          <p:cNvSpPr/>
          <p:nvPr/>
        </p:nvSpPr>
        <p:spPr>
          <a:xfrm>
            <a:off x="8162063" y="3872825"/>
            <a:ext cx="316406" cy="470971"/>
          </a:xfrm>
          <a:custGeom>
            <a:avLst/>
            <a:gdLst>
              <a:gd name="connsiteX0" fmla="*/ 34200 w 316406"/>
              <a:gd name="connsiteY0" fmla="*/ 675 h 470971"/>
              <a:gd name="connsiteX1" fmla="*/ 286612 w 316406"/>
              <a:gd name="connsiteY1" fmla="*/ 329288 h 470971"/>
              <a:gd name="connsiteX2" fmla="*/ 312012 w 316406"/>
              <a:gd name="connsiteY2" fmla="*/ 448350 h 470971"/>
              <a:gd name="connsiteX3" fmla="*/ 291375 w 316406"/>
              <a:gd name="connsiteY3" fmla="*/ 459463 h 470971"/>
              <a:gd name="connsiteX4" fmla="*/ 150087 w 316406"/>
              <a:gd name="connsiteY4" fmla="*/ 321350 h 470971"/>
              <a:gd name="connsiteX5" fmla="*/ 13562 w 316406"/>
              <a:gd name="connsiteY5" fmla="*/ 245150 h 470971"/>
              <a:gd name="connsiteX6" fmla="*/ 34200 w 316406"/>
              <a:gd name="connsiteY6" fmla="*/ 675 h 47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406" h="470971">
                <a:moveTo>
                  <a:pt x="34200" y="675"/>
                </a:moveTo>
                <a:cubicBezTo>
                  <a:pt x="79708" y="14698"/>
                  <a:pt x="240310" y="254675"/>
                  <a:pt x="286612" y="329288"/>
                </a:cubicBezTo>
                <a:cubicBezTo>
                  <a:pt x="332914" y="403901"/>
                  <a:pt x="311218" y="426654"/>
                  <a:pt x="312012" y="448350"/>
                </a:cubicBezTo>
                <a:cubicBezTo>
                  <a:pt x="312806" y="470046"/>
                  <a:pt x="318363" y="480630"/>
                  <a:pt x="291375" y="459463"/>
                </a:cubicBezTo>
                <a:cubicBezTo>
                  <a:pt x="264388" y="438296"/>
                  <a:pt x="196389" y="357069"/>
                  <a:pt x="150087" y="321350"/>
                </a:cubicBezTo>
                <a:cubicBezTo>
                  <a:pt x="103785" y="285631"/>
                  <a:pt x="31024" y="295156"/>
                  <a:pt x="13562" y="245150"/>
                </a:cubicBezTo>
                <a:cubicBezTo>
                  <a:pt x="-3901" y="195144"/>
                  <a:pt x="-11308" y="-13348"/>
                  <a:pt x="34200" y="675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3235728D-DE9C-446F-A48B-64184699CEF7}"/>
              </a:ext>
            </a:extLst>
          </p:cNvPr>
          <p:cNvSpPr/>
          <p:nvPr/>
        </p:nvSpPr>
        <p:spPr>
          <a:xfrm>
            <a:off x="8095742" y="4219023"/>
            <a:ext cx="245583" cy="175224"/>
          </a:xfrm>
          <a:custGeom>
            <a:avLst/>
            <a:gdLst>
              <a:gd name="connsiteX0" fmla="*/ 244983 w 245583"/>
              <a:gd name="connsiteY0" fmla="*/ 552 h 175224"/>
              <a:gd name="connsiteX1" fmla="*/ 94171 w 245583"/>
              <a:gd name="connsiteY1" fmla="*/ 59290 h 175224"/>
              <a:gd name="connsiteX2" fmla="*/ 32258 w 245583"/>
              <a:gd name="connsiteY2" fmla="*/ 130727 h 175224"/>
              <a:gd name="connsiteX3" fmla="*/ 508 w 245583"/>
              <a:gd name="connsiteY3" fmla="*/ 175177 h 175224"/>
              <a:gd name="connsiteX4" fmla="*/ 56071 w 245583"/>
              <a:gd name="connsiteY4" fmla="*/ 122790 h 175224"/>
              <a:gd name="connsiteX5" fmla="*/ 143383 w 245583"/>
              <a:gd name="connsiteY5" fmla="*/ 35477 h 175224"/>
              <a:gd name="connsiteX6" fmla="*/ 244983 w 245583"/>
              <a:gd name="connsiteY6" fmla="*/ 552 h 17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583" h="175224">
                <a:moveTo>
                  <a:pt x="244983" y="552"/>
                </a:moveTo>
                <a:cubicBezTo>
                  <a:pt x="236781" y="4521"/>
                  <a:pt x="129625" y="37594"/>
                  <a:pt x="94171" y="59290"/>
                </a:cubicBezTo>
                <a:cubicBezTo>
                  <a:pt x="58717" y="80986"/>
                  <a:pt x="47869" y="111412"/>
                  <a:pt x="32258" y="130727"/>
                </a:cubicBezTo>
                <a:cubicBezTo>
                  <a:pt x="16647" y="150042"/>
                  <a:pt x="-3461" y="176500"/>
                  <a:pt x="508" y="175177"/>
                </a:cubicBezTo>
                <a:cubicBezTo>
                  <a:pt x="4477" y="173854"/>
                  <a:pt x="32258" y="146073"/>
                  <a:pt x="56071" y="122790"/>
                </a:cubicBezTo>
                <a:cubicBezTo>
                  <a:pt x="79883" y="99507"/>
                  <a:pt x="111633" y="56379"/>
                  <a:pt x="143383" y="35477"/>
                </a:cubicBezTo>
                <a:cubicBezTo>
                  <a:pt x="175133" y="14575"/>
                  <a:pt x="253185" y="-3417"/>
                  <a:pt x="244983" y="55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77EB94BA-E922-4981-950C-7F41A80D42D5}"/>
              </a:ext>
            </a:extLst>
          </p:cNvPr>
          <p:cNvSpPr/>
          <p:nvPr/>
        </p:nvSpPr>
        <p:spPr>
          <a:xfrm>
            <a:off x="5735774" y="4362087"/>
            <a:ext cx="1501129" cy="2701610"/>
          </a:xfrm>
          <a:custGeom>
            <a:avLst/>
            <a:gdLst>
              <a:gd name="connsiteX0" fmla="*/ 614226 w 1501129"/>
              <a:gd name="connsiteY0" fmla="*/ 6713 h 2701610"/>
              <a:gd name="connsiteX1" fmla="*/ 1156093 w 1501129"/>
              <a:gd name="connsiteY1" fmla="*/ 997313 h 2701610"/>
              <a:gd name="connsiteX2" fmla="*/ 1308493 w 1501129"/>
              <a:gd name="connsiteY2" fmla="*/ 1666180 h 2701610"/>
              <a:gd name="connsiteX3" fmla="*/ 1486293 w 1501129"/>
              <a:gd name="connsiteY3" fmla="*/ 1793180 h 2701610"/>
              <a:gd name="connsiteX4" fmla="*/ 893626 w 1501129"/>
              <a:gd name="connsiteY4" fmla="*/ 1979446 h 2701610"/>
              <a:gd name="connsiteX5" fmla="*/ 775093 w 1501129"/>
              <a:gd name="connsiteY5" fmla="*/ 2546713 h 2701610"/>
              <a:gd name="connsiteX6" fmla="*/ 614226 w 1501129"/>
              <a:gd name="connsiteY6" fmla="*/ 2648313 h 2701610"/>
              <a:gd name="connsiteX7" fmla="*/ 131626 w 1501129"/>
              <a:gd name="connsiteY7" fmla="*/ 1810113 h 2701610"/>
              <a:gd name="connsiteX8" fmla="*/ 13093 w 1501129"/>
              <a:gd name="connsiteY8" fmla="*/ 1700046 h 2701610"/>
              <a:gd name="connsiteX9" fmla="*/ 377159 w 1501129"/>
              <a:gd name="connsiteY9" fmla="*/ 997313 h 2701610"/>
              <a:gd name="connsiteX10" fmla="*/ 597293 w 1501129"/>
              <a:gd name="connsiteY10" fmla="*/ 582446 h 2701610"/>
              <a:gd name="connsiteX11" fmla="*/ 614226 w 1501129"/>
              <a:gd name="connsiteY11" fmla="*/ 6713 h 270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01129" h="2701610">
                <a:moveTo>
                  <a:pt x="614226" y="6713"/>
                </a:moveTo>
                <a:cubicBezTo>
                  <a:pt x="707359" y="75857"/>
                  <a:pt x="1040382" y="720735"/>
                  <a:pt x="1156093" y="997313"/>
                </a:cubicBezTo>
                <a:cubicBezTo>
                  <a:pt x="1271804" y="1273891"/>
                  <a:pt x="1253460" y="1533536"/>
                  <a:pt x="1308493" y="1666180"/>
                </a:cubicBezTo>
                <a:cubicBezTo>
                  <a:pt x="1363526" y="1798824"/>
                  <a:pt x="1555437" y="1740969"/>
                  <a:pt x="1486293" y="1793180"/>
                </a:cubicBezTo>
                <a:cubicBezTo>
                  <a:pt x="1417149" y="1845391"/>
                  <a:pt x="1012159" y="1853857"/>
                  <a:pt x="893626" y="1979446"/>
                </a:cubicBezTo>
                <a:cubicBezTo>
                  <a:pt x="775093" y="2105035"/>
                  <a:pt x="821660" y="2435235"/>
                  <a:pt x="775093" y="2546713"/>
                </a:cubicBezTo>
                <a:cubicBezTo>
                  <a:pt x="728526" y="2658191"/>
                  <a:pt x="721470" y="2771080"/>
                  <a:pt x="614226" y="2648313"/>
                </a:cubicBezTo>
                <a:cubicBezTo>
                  <a:pt x="506982" y="2525546"/>
                  <a:pt x="231815" y="1968157"/>
                  <a:pt x="131626" y="1810113"/>
                </a:cubicBezTo>
                <a:cubicBezTo>
                  <a:pt x="31437" y="1652069"/>
                  <a:pt x="-27829" y="1835512"/>
                  <a:pt x="13093" y="1700046"/>
                </a:cubicBezTo>
                <a:cubicBezTo>
                  <a:pt x="54015" y="1564580"/>
                  <a:pt x="279792" y="1183580"/>
                  <a:pt x="377159" y="997313"/>
                </a:cubicBezTo>
                <a:cubicBezTo>
                  <a:pt x="474526" y="811046"/>
                  <a:pt x="557782" y="743313"/>
                  <a:pt x="597293" y="582446"/>
                </a:cubicBezTo>
                <a:cubicBezTo>
                  <a:pt x="636804" y="421579"/>
                  <a:pt x="521093" y="-62431"/>
                  <a:pt x="614226" y="671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99EDE4A6-3615-46B9-A303-144F7D66D3C4}"/>
              </a:ext>
            </a:extLst>
          </p:cNvPr>
          <p:cNvSpPr/>
          <p:nvPr/>
        </p:nvSpPr>
        <p:spPr>
          <a:xfrm>
            <a:off x="5579047" y="4491416"/>
            <a:ext cx="724940" cy="1516825"/>
          </a:xfrm>
          <a:custGeom>
            <a:avLst/>
            <a:gdLst>
              <a:gd name="connsiteX0" fmla="*/ 703220 w 724940"/>
              <a:gd name="connsiteY0" fmla="*/ 38251 h 1516825"/>
              <a:gd name="connsiteX1" fmla="*/ 660886 w 724940"/>
              <a:gd name="connsiteY1" fmla="*/ 503917 h 1516825"/>
              <a:gd name="connsiteX2" fmla="*/ 186753 w 724940"/>
              <a:gd name="connsiteY2" fmla="*/ 1435251 h 1516825"/>
              <a:gd name="connsiteX3" fmla="*/ 486 w 724940"/>
              <a:gd name="connsiteY3" fmla="*/ 1401384 h 1516825"/>
              <a:gd name="connsiteX4" fmla="*/ 135953 w 724940"/>
              <a:gd name="connsiteY4" fmla="*/ 834117 h 1516825"/>
              <a:gd name="connsiteX5" fmla="*/ 237553 w 724940"/>
              <a:gd name="connsiteY5" fmla="*/ 4384 h 1516825"/>
              <a:gd name="connsiteX6" fmla="*/ 330686 w 724940"/>
              <a:gd name="connsiteY6" fmla="*/ 503917 h 1516825"/>
              <a:gd name="connsiteX7" fmla="*/ 500020 w 724940"/>
              <a:gd name="connsiteY7" fmla="*/ 453117 h 1516825"/>
              <a:gd name="connsiteX8" fmla="*/ 703220 w 724940"/>
              <a:gd name="connsiteY8" fmla="*/ 38251 h 151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4940" h="1516825">
                <a:moveTo>
                  <a:pt x="703220" y="38251"/>
                </a:moveTo>
                <a:cubicBezTo>
                  <a:pt x="730031" y="46718"/>
                  <a:pt x="746964" y="271084"/>
                  <a:pt x="660886" y="503917"/>
                </a:cubicBezTo>
                <a:cubicBezTo>
                  <a:pt x="574808" y="736750"/>
                  <a:pt x="296820" y="1285673"/>
                  <a:pt x="186753" y="1435251"/>
                </a:cubicBezTo>
                <a:cubicBezTo>
                  <a:pt x="76686" y="1584829"/>
                  <a:pt x="8953" y="1501573"/>
                  <a:pt x="486" y="1401384"/>
                </a:cubicBezTo>
                <a:cubicBezTo>
                  <a:pt x="-7981" y="1301195"/>
                  <a:pt x="96442" y="1066950"/>
                  <a:pt x="135953" y="834117"/>
                </a:cubicBezTo>
                <a:cubicBezTo>
                  <a:pt x="175464" y="601284"/>
                  <a:pt x="205098" y="59417"/>
                  <a:pt x="237553" y="4384"/>
                </a:cubicBezTo>
                <a:cubicBezTo>
                  <a:pt x="270008" y="-50649"/>
                  <a:pt x="286942" y="429128"/>
                  <a:pt x="330686" y="503917"/>
                </a:cubicBezTo>
                <a:cubicBezTo>
                  <a:pt x="374430" y="578706"/>
                  <a:pt x="437931" y="527906"/>
                  <a:pt x="500020" y="453117"/>
                </a:cubicBezTo>
                <a:cubicBezTo>
                  <a:pt x="562109" y="378328"/>
                  <a:pt x="676409" y="29784"/>
                  <a:pt x="703220" y="38251"/>
                </a:cubicBezTo>
                <a:close/>
              </a:path>
            </a:pathLst>
          </a:cu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8EC88C14-F88A-4B7D-9668-73BF9F25F9A2}"/>
              </a:ext>
            </a:extLst>
          </p:cNvPr>
          <p:cNvSpPr/>
          <p:nvPr/>
        </p:nvSpPr>
        <p:spPr>
          <a:xfrm>
            <a:off x="8610171" y="4187053"/>
            <a:ext cx="373781" cy="766068"/>
          </a:xfrm>
          <a:custGeom>
            <a:avLst/>
            <a:gdLst>
              <a:gd name="connsiteX0" fmla="*/ 356029 w 373781"/>
              <a:gd name="connsiteY0" fmla="*/ 35697 h 766068"/>
              <a:gd name="connsiteX1" fmla="*/ 298879 w 373781"/>
              <a:gd name="connsiteY1" fmla="*/ 73797 h 766068"/>
              <a:gd name="connsiteX2" fmla="*/ 76629 w 373781"/>
              <a:gd name="connsiteY2" fmla="*/ 486547 h 766068"/>
              <a:gd name="connsiteX3" fmla="*/ 76629 w 373781"/>
              <a:gd name="connsiteY3" fmla="*/ 765947 h 766068"/>
              <a:gd name="connsiteX4" fmla="*/ 13129 w 373781"/>
              <a:gd name="connsiteY4" fmla="*/ 454797 h 766068"/>
              <a:gd name="connsiteX5" fmla="*/ 356029 w 373781"/>
              <a:gd name="connsiteY5" fmla="*/ 35697 h 76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781" h="766068">
                <a:moveTo>
                  <a:pt x="356029" y="35697"/>
                </a:moveTo>
                <a:cubicBezTo>
                  <a:pt x="403654" y="-27803"/>
                  <a:pt x="345446" y="-1345"/>
                  <a:pt x="298879" y="73797"/>
                </a:cubicBezTo>
                <a:cubicBezTo>
                  <a:pt x="252312" y="148939"/>
                  <a:pt x="113671" y="371189"/>
                  <a:pt x="76629" y="486547"/>
                </a:cubicBezTo>
                <a:cubicBezTo>
                  <a:pt x="39587" y="601905"/>
                  <a:pt x="87212" y="771239"/>
                  <a:pt x="76629" y="765947"/>
                </a:cubicBezTo>
                <a:cubicBezTo>
                  <a:pt x="66046" y="760655"/>
                  <a:pt x="-35554" y="577564"/>
                  <a:pt x="13129" y="454797"/>
                </a:cubicBezTo>
                <a:cubicBezTo>
                  <a:pt x="61812" y="332030"/>
                  <a:pt x="308404" y="99197"/>
                  <a:pt x="356029" y="3569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53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6D30CB1-76EF-4F20-975E-6919957394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0" t="2100" r="25174"/>
          <a:stretch/>
        </p:blipFill>
        <p:spPr>
          <a:xfrm>
            <a:off x="972765" y="-12701"/>
            <a:ext cx="10894979" cy="982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14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0</Words>
  <Application>Microsoft Office PowerPoint</Application>
  <PresentationFormat>A3 297x420 mm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33</cp:revision>
  <dcterms:created xsi:type="dcterms:W3CDTF">2021-06-07T16:47:11Z</dcterms:created>
  <dcterms:modified xsi:type="dcterms:W3CDTF">2021-08-07T03:12:04Z</dcterms:modified>
</cp:coreProperties>
</file>