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92" y="-117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748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93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20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20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31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54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9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115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83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7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99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AFB1-0AF4-4A0C-9F35-8893BA7C67C6}" type="datetimeFigureOut">
              <a:rPr kumimoji="1" lang="ja-JP" altLang="en-US" smtClean="0"/>
              <a:t>2021/6/11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C8A69-8D93-40C8-A123-A351A8C644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4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シャツを着ている女性&#10;&#10;自動的に生成された説明" hidden="1">
            <a:extLst>
              <a:ext uri="{FF2B5EF4-FFF2-40B4-BE49-F238E27FC236}">
                <a16:creationId xmlns:a16="http://schemas.microsoft.com/office/drawing/2014/main" id="{30891A5C-CCF8-4F01-BD21-B02CA2CDD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6167"/>
            <a:ext cx="9601200" cy="10129266"/>
          </a:xfrm>
          <a:prstGeom prst="rect">
            <a:avLst/>
          </a:prstGeom>
          <a:solidFill>
            <a:srgbClr val="FF0000">
              <a:alpha val="25000"/>
            </a:srgbClr>
          </a:solidFill>
        </p:spPr>
      </p:pic>
      <p:grpSp>
        <p:nvGrpSpPr>
          <p:cNvPr id="347" name="グループ化 346">
            <a:extLst>
              <a:ext uri="{FF2B5EF4-FFF2-40B4-BE49-F238E27FC236}">
                <a16:creationId xmlns:a16="http://schemas.microsoft.com/office/drawing/2014/main" id="{D368CAD9-BBC3-4F78-9DD2-9FBF02DEC836}"/>
              </a:ext>
            </a:extLst>
          </p:cNvPr>
          <p:cNvGrpSpPr/>
          <p:nvPr/>
        </p:nvGrpSpPr>
        <p:grpSpPr>
          <a:xfrm>
            <a:off x="-66709" y="1682788"/>
            <a:ext cx="9693913" cy="9857719"/>
            <a:chOff x="-66709" y="1682788"/>
            <a:chExt cx="9693913" cy="9857719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144EC6BB-DCF4-4CF6-8036-674BE711CA5A}"/>
                </a:ext>
              </a:extLst>
            </p:cNvPr>
            <p:cNvSpPr/>
            <p:nvPr/>
          </p:nvSpPr>
          <p:spPr>
            <a:xfrm>
              <a:off x="3736399" y="5986414"/>
              <a:ext cx="770948" cy="184400"/>
            </a:xfrm>
            <a:custGeom>
              <a:avLst/>
              <a:gdLst>
                <a:gd name="connsiteX0" fmla="*/ 576 w 770948"/>
                <a:gd name="connsiteY0" fmla="*/ 49 h 184400"/>
                <a:gd name="connsiteX1" fmla="*/ 119639 w 770948"/>
                <a:gd name="connsiteY1" fmla="*/ 88949 h 184400"/>
                <a:gd name="connsiteX2" fmla="*/ 276801 w 770948"/>
                <a:gd name="connsiteY2" fmla="*/ 144511 h 184400"/>
                <a:gd name="connsiteX3" fmla="*/ 410151 w 770948"/>
                <a:gd name="connsiteY3" fmla="*/ 149274 h 184400"/>
                <a:gd name="connsiteX4" fmla="*/ 522864 w 770948"/>
                <a:gd name="connsiteY4" fmla="*/ 139749 h 184400"/>
                <a:gd name="connsiteX5" fmla="*/ 572076 w 770948"/>
                <a:gd name="connsiteY5" fmla="*/ 125461 h 184400"/>
                <a:gd name="connsiteX6" fmla="*/ 626051 w 770948"/>
                <a:gd name="connsiteY6" fmla="*/ 125461 h 184400"/>
                <a:gd name="connsiteX7" fmla="*/ 718126 w 770948"/>
                <a:gd name="connsiteY7" fmla="*/ 163561 h 184400"/>
                <a:gd name="connsiteX8" fmla="*/ 762576 w 770948"/>
                <a:gd name="connsiteY8" fmla="*/ 184199 h 184400"/>
                <a:gd name="connsiteX9" fmla="*/ 770514 w 770948"/>
                <a:gd name="connsiteY9" fmla="*/ 171499 h 184400"/>
                <a:gd name="connsiteX10" fmla="*/ 756226 w 770948"/>
                <a:gd name="connsiteY10" fmla="*/ 131811 h 184400"/>
                <a:gd name="connsiteX11" fmla="*/ 689551 w 770948"/>
                <a:gd name="connsiteY11" fmla="*/ 54024 h 184400"/>
                <a:gd name="connsiteX12" fmla="*/ 689551 w 770948"/>
                <a:gd name="connsiteY12" fmla="*/ 77836 h 184400"/>
                <a:gd name="connsiteX13" fmla="*/ 686376 w 770948"/>
                <a:gd name="connsiteY13" fmla="*/ 103236 h 184400"/>
                <a:gd name="connsiteX14" fmla="*/ 629226 w 770948"/>
                <a:gd name="connsiteY14" fmla="*/ 106411 h 184400"/>
                <a:gd name="connsiteX15" fmla="*/ 516514 w 770948"/>
                <a:gd name="connsiteY15" fmla="*/ 131811 h 184400"/>
                <a:gd name="connsiteX16" fmla="*/ 383164 w 770948"/>
                <a:gd name="connsiteY16" fmla="*/ 136574 h 184400"/>
                <a:gd name="connsiteX17" fmla="*/ 168851 w 770948"/>
                <a:gd name="connsiteY17" fmla="*/ 101649 h 184400"/>
                <a:gd name="connsiteX18" fmla="*/ 576 w 770948"/>
                <a:gd name="connsiteY18" fmla="*/ 49 h 184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70948" h="184400">
                  <a:moveTo>
                    <a:pt x="576" y="49"/>
                  </a:moveTo>
                  <a:cubicBezTo>
                    <a:pt x="-7626" y="-2068"/>
                    <a:pt x="73602" y="64872"/>
                    <a:pt x="119639" y="88949"/>
                  </a:cubicBezTo>
                  <a:cubicBezTo>
                    <a:pt x="165677" y="113026"/>
                    <a:pt x="228382" y="134457"/>
                    <a:pt x="276801" y="144511"/>
                  </a:cubicBezTo>
                  <a:cubicBezTo>
                    <a:pt x="325220" y="154565"/>
                    <a:pt x="369141" y="150068"/>
                    <a:pt x="410151" y="149274"/>
                  </a:cubicBezTo>
                  <a:cubicBezTo>
                    <a:pt x="451161" y="148480"/>
                    <a:pt x="495877" y="143718"/>
                    <a:pt x="522864" y="139749"/>
                  </a:cubicBezTo>
                  <a:cubicBezTo>
                    <a:pt x="549852" y="135780"/>
                    <a:pt x="554878" y="127842"/>
                    <a:pt x="572076" y="125461"/>
                  </a:cubicBezTo>
                  <a:cubicBezTo>
                    <a:pt x="589274" y="123080"/>
                    <a:pt x="601709" y="119111"/>
                    <a:pt x="626051" y="125461"/>
                  </a:cubicBezTo>
                  <a:cubicBezTo>
                    <a:pt x="650393" y="131811"/>
                    <a:pt x="695372" y="153771"/>
                    <a:pt x="718126" y="163561"/>
                  </a:cubicBezTo>
                  <a:cubicBezTo>
                    <a:pt x="740880" y="173351"/>
                    <a:pt x="753845" y="182876"/>
                    <a:pt x="762576" y="184199"/>
                  </a:cubicBezTo>
                  <a:cubicBezTo>
                    <a:pt x="771307" y="185522"/>
                    <a:pt x="771572" y="180230"/>
                    <a:pt x="770514" y="171499"/>
                  </a:cubicBezTo>
                  <a:cubicBezTo>
                    <a:pt x="769456" y="162768"/>
                    <a:pt x="769720" y="151390"/>
                    <a:pt x="756226" y="131811"/>
                  </a:cubicBezTo>
                  <a:cubicBezTo>
                    <a:pt x="742732" y="112232"/>
                    <a:pt x="700663" y="63020"/>
                    <a:pt x="689551" y="54024"/>
                  </a:cubicBezTo>
                  <a:cubicBezTo>
                    <a:pt x="678439" y="45028"/>
                    <a:pt x="690080" y="69634"/>
                    <a:pt x="689551" y="77836"/>
                  </a:cubicBezTo>
                  <a:cubicBezTo>
                    <a:pt x="689022" y="86038"/>
                    <a:pt x="696430" y="98474"/>
                    <a:pt x="686376" y="103236"/>
                  </a:cubicBezTo>
                  <a:cubicBezTo>
                    <a:pt x="676322" y="107999"/>
                    <a:pt x="657536" y="101649"/>
                    <a:pt x="629226" y="106411"/>
                  </a:cubicBezTo>
                  <a:cubicBezTo>
                    <a:pt x="600916" y="111173"/>
                    <a:pt x="557524" y="126784"/>
                    <a:pt x="516514" y="131811"/>
                  </a:cubicBezTo>
                  <a:cubicBezTo>
                    <a:pt x="475504" y="136838"/>
                    <a:pt x="441108" y="141601"/>
                    <a:pt x="383164" y="136574"/>
                  </a:cubicBezTo>
                  <a:cubicBezTo>
                    <a:pt x="325220" y="131547"/>
                    <a:pt x="228912" y="123874"/>
                    <a:pt x="168851" y="101649"/>
                  </a:cubicBezTo>
                  <a:cubicBezTo>
                    <a:pt x="108790" y="79424"/>
                    <a:pt x="8778" y="2166"/>
                    <a:pt x="576" y="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EB5328AF-80AD-4AFE-874B-E4679D980E4E}"/>
                </a:ext>
              </a:extLst>
            </p:cNvPr>
            <p:cNvSpPr/>
            <p:nvPr/>
          </p:nvSpPr>
          <p:spPr>
            <a:xfrm>
              <a:off x="3575016" y="6010511"/>
              <a:ext cx="163563" cy="73458"/>
            </a:xfrm>
            <a:custGeom>
              <a:avLst/>
              <a:gdLst>
                <a:gd name="connsiteX0" fmla="*/ 34 w 163563"/>
                <a:gd name="connsiteY0" fmla="*/ 7702 h 73458"/>
                <a:gd name="connsiteX1" fmla="*/ 82584 w 163563"/>
                <a:gd name="connsiteY1" fmla="*/ 2939 h 73458"/>
                <a:gd name="connsiteX2" fmla="*/ 63534 w 163563"/>
                <a:gd name="connsiteY2" fmla="*/ 6114 h 73458"/>
                <a:gd name="connsiteX3" fmla="*/ 23847 w 163563"/>
                <a:gd name="connsiteY3" fmla="*/ 71202 h 73458"/>
                <a:gd name="connsiteX4" fmla="*/ 111159 w 163563"/>
                <a:gd name="connsiteY4" fmla="*/ 56914 h 73458"/>
                <a:gd name="connsiteX5" fmla="*/ 142909 w 163563"/>
                <a:gd name="connsiteY5" fmla="*/ 41039 h 73458"/>
                <a:gd name="connsiteX6" fmla="*/ 163547 w 163563"/>
                <a:gd name="connsiteY6" fmla="*/ 2939 h 73458"/>
                <a:gd name="connsiteX7" fmla="*/ 139734 w 163563"/>
                <a:gd name="connsiteY7" fmla="*/ 28339 h 73458"/>
                <a:gd name="connsiteX8" fmla="*/ 92109 w 163563"/>
                <a:gd name="connsiteY8" fmla="*/ 48977 h 73458"/>
                <a:gd name="connsiteX9" fmla="*/ 57184 w 163563"/>
                <a:gd name="connsiteY9" fmla="*/ 48977 h 73458"/>
                <a:gd name="connsiteX10" fmla="*/ 80997 w 163563"/>
                <a:gd name="connsiteY10" fmla="*/ 29927 h 73458"/>
                <a:gd name="connsiteX11" fmla="*/ 93697 w 163563"/>
                <a:gd name="connsiteY11" fmla="*/ 2939 h 73458"/>
                <a:gd name="connsiteX12" fmla="*/ 34 w 163563"/>
                <a:gd name="connsiteY12" fmla="*/ 7702 h 73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563" h="73458">
                  <a:moveTo>
                    <a:pt x="34" y="7702"/>
                  </a:moveTo>
                  <a:cubicBezTo>
                    <a:pt x="-1818" y="7702"/>
                    <a:pt x="72001" y="3204"/>
                    <a:pt x="82584" y="2939"/>
                  </a:cubicBezTo>
                  <a:cubicBezTo>
                    <a:pt x="93167" y="2674"/>
                    <a:pt x="73323" y="-5263"/>
                    <a:pt x="63534" y="6114"/>
                  </a:cubicBezTo>
                  <a:cubicBezTo>
                    <a:pt x="53745" y="17491"/>
                    <a:pt x="15910" y="62735"/>
                    <a:pt x="23847" y="71202"/>
                  </a:cubicBezTo>
                  <a:cubicBezTo>
                    <a:pt x="31785" y="79669"/>
                    <a:pt x="91315" y="61941"/>
                    <a:pt x="111159" y="56914"/>
                  </a:cubicBezTo>
                  <a:cubicBezTo>
                    <a:pt x="131003" y="51887"/>
                    <a:pt x="134178" y="50035"/>
                    <a:pt x="142909" y="41039"/>
                  </a:cubicBezTo>
                  <a:cubicBezTo>
                    <a:pt x="151640" y="32043"/>
                    <a:pt x="164076" y="5056"/>
                    <a:pt x="163547" y="2939"/>
                  </a:cubicBezTo>
                  <a:cubicBezTo>
                    <a:pt x="163018" y="822"/>
                    <a:pt x="151640" y="20666"/>
                    <a:pt x="139734" y="28339"/>
                  </a:cubicBezTo>
                  <a:cubicBezTo>
                    <a:pt x="127828" y="36012"/>
                    <a:pt x="105867" y="45537"/>
                    <a:pt x="92109" y="48977"/>
                  </a:cubicBezTo>
                  <a:cubicBezTo>
                    <a:pt x="78351" y="52417"/>
                    <a:pt x="59036" y="52152"/>
                    <a:pt x="57184" y="48977"/>
                  </a:cubicBezTo>
                  <a:cubicBezTo>
                    <a:pt x="55332" y="45802"/>
                    <a:pt x="74912" y="37600"/>
                    <a:pt x="80997" y="29927"/>
                  </a:cubicBezTo>
                  <a:cubicBezTo>
                    <a:pt x="87082" y="22254"/>
                    <a:pt x="104016" y="9025"/>
                    <a:pt x="93697" y="2939"/>
                  </a:cubicBezTo>
                  <a:cubicBezTo>
                    <a:pt x="83378" y="-3147"/>
                    <a:pt x="1886" y="7702"/>
                    <a:pt x="34" y="77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リーフォーム: 図形 13">
              <a:extLst>
                <a:ext uri="{FF2B5EF4-FFF2-40B4-BE49-F238E27FC236}">
                  <a16:creationId xmlns:a16="http://schemas.microsoft.com/office/drawing/2014/main" id="{070D224B-1656-467C-9ADB-6DB1888B6DDD}"/>
                </a:ext>
              </a:extLst>
            </p:cNvPr>
            <p:cNvSpPr/>
            <p:nvPr/>
          </p:nvSpPr>
          <p:spPr>
            <a:xfrm>
              <a:off x="3545083" y="5926137"/>
              <a:ext cx="96708" cy="76246"/>
            </a:xfrm>
            <a:custGeom>
              <a:avLst/>
              <a:gdLst>
                <a:gd name="connsiteX0" fmla="*/ 96642 w 96708"/>
                <a:gd name="connsiteY0" fmla="*/ 1 h 76246"/>
                <a:gd name="connsiteX1" fmla="*/ 56955 w 96708"/>
                <a:gd name="connsiteY1" fmla="*/ 50801 h 76246"/>
                <a:gd name="connsiteX2" fmla="*/ 34730 w 96708"/>
                <a:gd name="connsiteY2" fmla="*/ 69851 h 76246"/>
                <a:gd name="connsiteX3" fmla="*/ 1392 w 96708"/>
                <a:gd name="connsiteY3" fmla="*/ 71438 h 76246"/>
                <a:gd name="connsiteX4" fmla="*/ 85530 w 96708"/>
                <a:gd name="connsiteY4" fmla="*/ 76201 h 76246"/>
                <a:gd name="connsiteX5" fmla="*/ 58542 w 96708"/>
                <a:gd name="connsiteY5" fmla="*/ 68263 h 76246"/>
                <a:gd name="connsiteX6" fmla="*/ 66480 w 96708"/>
                <a:gd name="connsiteY6" fmla="*/ 49213 h 76246"/>
                <a:gd name="connsiteX7" fmla="*/ 96642 w 96708"/>
                <a:gd name="connsiteY7" fmla="*/ 1 h 76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6708" h="76246">
                  <a:moveTo>
                    <a:pt x="96642" y="1"/>
                  </a:moveTo>
                  <a:cubicBezTo>
                    <a:pt x="95054" y="266"/>
                    <a:pt x="67274" y="39159"/>
                    <a:pt x="56955" y="50801"/>
                  </a:cubicBezTo>
                  <a:cubicBezTo>
                    <a:pt x="46636" y="62443"/>
                    <a:pt x="43990" y="66412"/>
                    <a:pt x="34730" y="69851"/>
                  </a:cubicBezTo>
                  <a:cubicBezTo>
                    <a:pt x="25470" y="73290"/>
                    <a:pt x="-7075" y="70380"/>
                    <a:pt x="1392" y="71438"/>
                  </a:cubicBezTo>
                  <a:cubicBezTo>
                    <a:pt x="9859" y="72496"/>
                    <a:pt x="76005" y="76730"/>
                    <a:pt x="85530" y="76201"/>
                  </a:cubicBezTo>
                  <a:cubicBezTo>
                    <a:pt x="95055" y="75672"/>
                    <a:pt x="61717" y="72761"/>
                    <a:pt x="58542" y="68263"/>
                  </a:cubicBezTo>
                  <a:cubicBezTo>
                    <a:pt x="55367" y="63765"/>
                    <a:pt x="62247" y="57150"/>
                    <a:pt x="66480" y="49213"/>
                  </a:cubicBezTo>
                  <a:cubicBezTo>
                    <a:pt x="70713" y="41276"/>
                    <a:pt x="98230" y="-264"/>
                    <a:pt x="96642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リーフォーム: 図形 16">
              <a:extLst>
                <a:ext uri="{FF2B5EF4-FFF2-40B4-BE49-F238E27FC236}">
                  <a16:creationId xmlns:a16="http://schemas.microsoft.com/office/drawing/2014/main" id="{9C62D1D0-605A-4812-9436-3FD7DCEB982E}"/>
                </a:ext>
              </a:extLst>
            </p:cNvPr>
            <p:cNvSpPr/>
            <p:nvPr/>
          </p:nvSpPr>
          <p:spPr>
            <a:xfrm>
              <a:off x="4316413" y="5972055"/>
              <a:ext cx="108632" cy="114875"/>
            </a:xfrm>
            <a:custGeom>
              <a:avLst/>
              <a:gdLst>
                <a:gd name="connsiteX0" fmla="*/ 28575 w 108632"/>
                <a:gd name="connsiteY0" fmla="*/ 120 h 114875"/>
                <a:gd name="connsiteX1" fmla="*/ 90487 w 108632"/>
                <a:gd name="connsiteY1" fmla="*/ 55683 h 114875"/>
                <a:gd name="connsiteX2" fmla="*/ 107950 w 108632"/>
                <a:gd name="connsiteY2" fmla="*/ 100133 h 114875"/>
                <a:gd name="connsiteX3" fmla="*/ 101600 w 108632"/>
                <a:gd name="connsiteY3" fmla="*/ 109658 h 114875"/>
                <a:gd name="connsiteX4" fmla="*/ 69850 w 108632"/>
                <a:gd name="connsiteY4" fmla="*/ 114420 h 114875"/>
                <a:gd name="connsiteX5" fmla="*/ 0 w 108632"/>
                <a:gd name="connsiteY5" fmla="*/ 98545 h 114875"/>
                <a:gd name="connsiteX6" fmla="*/ 71437 w 108632"/>
                <a:gd name="connsiteY6" fmla="*/ 101720 h 114875"/>
                <a:gd name="connsiteX7" fmla="*/ 82550 w 108632"/>
                <a:gd name="connsiteY7" fmla="*/ 98545 h 114875"/>
                <a:gd name="connsiteX8" fmla="*/ 82550 w 108632"/>
                <a:gd name="connsiteY8" fmla="*/ 71558 h 114875"/>
                <a:gd name="connsiteX9" fmla="*/ 28575 w 108632"/>
                <a:gd name="connsiteY9" fmla="*/ 120 h 11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8632" h="114875">
                  <a:moveTo>
                    <a:pt x="28575" y="120"/>
                  </a:moveTo>
                  <a:cubicBezTo>
                    <a:pt x="29898" y="-2526"/>
                    <a:pt x="77258" y="39014"/>
                    <a:pt x="90487" y="55683"/>
                  </a:cubicBezTo>
                  <a:cubicBezTo>
                    <a:pt x="103716" y="72352"/>
                    <a:pt x="106098" y="91137"/>
                    <a:pt x="107950" y="100133"/>
                  </a:cubicBezTo>
                  <a:cubicBezTo>
                    <a:pt x="109802" y="109129"/>
                    <a:pt x="107950" y="107277"/>
                    <a:pt x="101600" y="109658"/>
                  </a:cubicBezTo>
                  <a:cubicBezTo>
                    <a:pt x="95250" y="112039"/>
                    <a:pt x="86783" y="116272"/>
                    <a:pt x="69850" y="114420"/>
                  </a:cubicBezTo>
                  <a:cubicBezTo>
                    <a:pt x="52917" y="112568"/>
                    <a:pt x="-264" y="100662"/>
                    <a:pt x="0" y="98545"/>
                  </a:cubicBezTo>
                  <a:cubicBezTo>
                    <a:pt x="264" y="96428"/>
                    <a:pt x="57679" y="101720"/>
                    <a:pt x="71437" y="101720"/>
                  </a:cubicBezTo>
                  <a:cubicBezTo>
                    <a:pt x="85195" y="101720"/>
                    <a:pt x="80698" y="103572"/>
                    <a:pt x="82550" y="98545"/>
                  </a:cubicBezTo>
                  <a:cubicBezTo>
                    <a:pt x="84402" y="93518"/>
                    <a:pt x="88106" y="82935"/>
                    <a:pt x="82550" y="71558"/>
                  </a:cubicBezTo>
                  <a:cubicBezTo>
                    <a:pt x="76994" y="60181"/>
                    <a:pt x="27252" y="2766"/>
                    <a:pt x="28575" y="120"/>
                  </a:cubicBezTo>
                  <a:close/>
                </a:path>
              </a:pathLst>
            </a:custGeom>
            <a:solidFill>
              <a:srgbClr val="FF0000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3BF15017-B50E-4C50-8935-13C8D6D39629}"/>
                </a:ext>
              </a:extLst>
            </p:cNvPr>
            <p:cNvSpPr/>
            <p:nvPr/>
          </p:nvSpPr>
          <p:spPr>
            <a:xfrm>
              <a:off x="4169732" y="5819997"/>
              <a:ext cx="245517" cy="211663"/>
            </a:xfrm>
            <a:custGeom>
              <a:avLst/>
              <a:gdLst>
                <a:gd name="connsiteX0" fmla="*/ 631 w 245517"/>
                <a:gd name="connsiteY0" fmla="*/ 1366 h 211663"/>
                <a:gd name="connsiteX1" fmla="*/ 111756 w 245517"/>
                <a:gd name="connsiteY1" fmla="*/ 60103 h 211663"/>
                <a:gd name="connsiteX2" fmla="*/ 214943 w 245517"/>
                <a:gd name="connsiteY2" fmla="*/ 141066 h 211663"/>
                <a:gd name="connsiteX3" fmla="*/ 245106 w 245517"/>
                <a:gd name="connsiteY3" fmla="*/ 210916 h 211663"/>
                <a:gd name="connsiteX4" fmla="*/ 227643 w 245517"/>
                <a:gd name="connsiteY4" fmla="*/ 174403 h 211663"/>
                <a:gd name="connsiteX5" fmla="*/ 164143 w 245517"/>
                <a:gd name="connsiteY5" fmla="*/ 118841 h 211663"/>
                <a:gd name="connsiteX6" fmla="*/ 631 w 245517"/>
                <a:gd name="connsiteY6" fmla="*/ 1366 h 21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5517" h="211663">
                  <a:moveTo>
                    <a:pt x="631" y="1366"/>
                  </a:moveTo>
                  <a:cubicBezTo>
                    <a:pt x="-8100" y="-8424"/>
                    <a:pt x="76037" y="36820"/>
                    <a:pt x="111756" y="60103"/>
                  </a:cubicBezTo>
                  <a:cubicBezTo>
                    <a:pt x="147475" y="83386"/>
                    <a:pt x="192718" y="115930"/>
                    <a:pt x="214943" y="141066"/>
                  </a:cubicBezTo>
                  <a:cubicBezTo>
                    <a:pt x="237168" y="166202"/>
                    <a:pt x="242989" y="205360"/>
                    <a:pt x="245106" y="210916"/>
                  </a:cubicBezTo>
                  <a:cubicBezTo>
                    <a:pt x="247223" y="216472"/>
                    <a:pt x="241137" y="189749"/>
                    <a:pt x="227643" y="174403"/>
                  </a:cubicBezTo>
                  <a:cubicBezTo>
                    <a:pt x="214149" y="159057"/>
                    <a:pt x="200920" y="145828"/>
                    <a:pt x="164143" y="118841"/>
                  </a:cubicBezTo>
                  <a:cubicBezTo>
                    <a:pt x="127366" y="91854"/>
                    <a:pt x="9362" y="11156"/>
                    <a:pt x="631" y="13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2BE2CF32-D0F8-4CBC-B954-6B796CE7FE6D}"/>
                </a:ext>
              </a:extLst>
            </p:cNvPr>
            <p:cNvSpPr/>
            <p:nvPr/>
          </p:nvSpPr>
          <p:spPr>
            <a:xfrm>
              <a:off x="3619482" y="5843227"/>
              <a:ext cx="109559" cy="57813"/>
            </a:xfrm>
            <a:custGeom>
              <a:avLst/>
              <a:gdLst>
                <a:gd name="connsiteX0" fmla="*/ 109556 w 109559"/>
                <a:gd name="connsiteY0" fmla="*/ 57511 h 57813"/>
                <a:gd name="connsiteX1" fmla="*/ 28593 w 109559"/>
                <a:gd name="connsiteY1" fmla="*/ 35286 h 57813"/>
                <a:gd name="connsiteX2" fmla="*/ 18 w 109559"/>
                <a:gd name="connsiteY2" fmla="*/ 361 h 57813"/>
                <a:gd name="connsiteX3" fmla="*/ 31768 w 109559"/>
                <a:gd name="connsiteY3" fmla="*/ 19411 h 57813"/>
                <a:gd name="connsiteX4" fmla="*/ 109556 w 109559"/>
                <a:gd name="connsiteY4" fmla="*/ 57511 h 57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559" h="57813">
                  <a:moveTo>
                    <a:pt x="109556" y="57511"/>
                  </a:moveTo>
                  <a:cubicBezTo>
                    <a:pt x="109027" y="60157"/>
                    <a:pt x="46849" y="44811"/>
                    <a:pt x="28593" y="35286"/>
                  </a:cubicBezTo>
                  <a:cubicBezTo>
                    <a:pt x="10337" y="25761"/>
                    <a:pt x="-511" y="3007"/>
                    <a:pt x="18" y="361"/>
                  </a:cubicBezTo>
                  <a:cubicBezTo>
                    <a:pt x="547" y="-2285"/>
                    <a:pt x="15099" y="10151"/>
                    <a:pt x="31768" y="19411"/>
                  </a:cubicBezTo>
                  <a:cubicBezTo>
                    <a:pt x="48437" y="28671"/>
                    <a:pt x="110085" y="54865"/>
                    <a:pt x="109556" y="575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: 図形 26">
              <a:extLst>
                <a:ext uri="{FF2B5EF4-FFF2-40B4-BE49-F238E27FC236}">
                  <a16:creationId xmlns:a16="http://schemas.microsoft.com/office/drawing/2014/main" id="{5FADF1E6-ECAF-4124-97DE-84655F53699D}"/>
                </a:ext>
              </a:extLst>
            </p:cNvPr>
            <p:cNvSpPr/>
            <p:nvPr/>
          </p:nvSpPr>
          <p:spPr>
            <a:xfrm>
              <a:off x="3665114" y="5814876"/>
              <a:ext cx="81624" cy="71594"/>
            </a:xfrm>
            <a:custGeom>
              <a:avLst/>
              <a:gdLst>
                <a:gd name="connsiteX0" fmla="*/ 81386 w 81624"/>
                <a:gd name="connsiteY0" fmla="*/ 71574 h 71594"/>
                <a:gd name="connsiteX1" fmla="*/ 41699 w 81624"/>
                <a:gd name="connsiteY1" fmla="*/ 16012 h 71594"/>
                <a:gd name="connsiteX2" fmla="*/ 424 w 81624"/>
                <a:gd name="connsiteY2" fmla="*/ 137 h 71594"/>
                <a:gd name="connsiteX3" fmla="*/ 22649 w 81624"/>
                <a:gd name="connsiteY3" fmla="*/ 22362 h 71594"/>
                <a:gd name="connsiteX4" fmla="*/ 81386 w 81624"/>
                <a:gd name="connsiteY4" fmla="*/ 71574 h 7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624" h="71594">
                  <a:moveTo>
                    <a:pt x="81386" y="71574"/>
                  </a:moveTo>
                  <a:cubicBezTo>
                    <a:pt x="84561" y="70516"/>
                    <a:pt x="55193" y="27918"/>
                    <a:pt x="41699" y="16012"/>
                  </a:cubicBezTo>
                  <a:cubicBezTo>
                    <a:pt x="28205" y="4106"/>
                    <a:pt x="3599" y="-921"/>
                    <a:pt x="424" y="137"/>
                  </a:cubicBezTo>
                  <a:cubicBezTo>
                    <a:pt x="-2751" y="1195"/>
                    <a:pt x="12595" y="12837"/>
                    <a:pt x="22649" y="22362"/>
                  </a:cubicBezTo>
                  <a:cubicBezTo>
                    <a:pt x="32703" y="31887"/>
                    <a:pt x="78211" y="72632"/>
                    <a:pt x="81386" y="7157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F6C3B4EA-B5A6-4E3F-961E-E3507896E15C}"/>
                </a:ext>
              </a:extLst>
            </p:cNvPr>
            <p:cNvSpPr/>
            <p:nvPr/>
          </p:nvSpPr>
          <p:spPr>
            <a:xfrm>
              <a:off x="3761611" y="5722804"/>
              <a:ext cx="85032" cy="124032"/>
            </a:xfrm>
            <a:custGeom>
              <a:avLst/>
              <a:gdLst>
                <a:gd name="connsiteX0" fmla="*/ 84902 w 85032"/>
                <a:gd name="connsiteY0" fmla="*/ 123959 h 124032"/>
                <a:gd name="connsiteX1" fmla="*/ 29339 w 85032"/>
                <a:gd name="connsiteY1" fmla="*/ 77921 h 124032"/>
                <a:gd name="connsiteX2" fmla="*/ 13464 w 85032"/>
                <a:gd name="connsiteY2" fmla="*/ 38234 h 124032"/>
                <a:gd name="connsiteX3" fmla="*/ 2352 w 85032"/>
                <a:gd name="connsiteY3" fmla="*/ 134 h 124032"/>
                <a:gd name="connsiteX4" fmla="*/ 764 w 85032"/>
                <a:gd name="connsiteY4" fmla="*/ 27121 h 124032"/>
                <a:gd name="connsiteX5" fmla="*/ 11877 w 85032"/>
                <a:gd name="connsiteY5" fmla="*/ 66809 h 124032"/>
                <a:gd name="connsiteX6" fmla="*/ 84902 w 85032"/>
                <a:gd name="connsiteY6" fmla="*/ 123959 h 124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5032" h="124032">
                  <a:moveTo>
                    <a:pt x="84902" y="123959"/>
                  </a:moveTo>
                  <a:cubicBezTo>
                    <a:pt x="87812" y="125811"/>
                    <a:pt x="41245" y="92208"/>
                    <a:pt x="29339" y="77921"/>
                  </a:cubicBezTo>
                  <a:cubicBezTo>
                    <a:pt x="17433" y="63634"/>
                    <a:pt x="17962" y="51198"/>
                    <a:pt x="13464" y="38234"/>
                  </a:cubicBezTo>
                  <a:cubicBezTo>
                    <a:pt x="8966" y="25270"/>
                    <a:pt x="4469" y="1986"/>
                    <a:pt x="2352" y="134"/>
                  </a:cubicBezTo>
                  <a:cubicBezTo>
                    <a:pt x="235" y="-1718"/>
                    <a:pt x="-823" y="16009"/>
                    <a:pt x="764" y="27121"/>
                  </a:cubicBezTo>
                  <a:cubicBezTo>
                    <a:pt x="2351" y="38233"/>
                    <a:pt x="1029" y="51463"/>
                    <a:pt x="11877" y="66809"/>
                  </a:cubicBezTo>
                  <a:cubicBezTo>
                    <a:pt x="22725" y="82155"/>
                    <a:pt x="81992" y="122107"/>
                    <a:pt x="84902" y="1239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フリーフォーム: 図形 28">
              <a:extLst>
                <a:ext uri="{FF2B5EF4-FFF2-40B4-BE49-F238E27FC236}">
                  <a16:creationId xmlns:a16="http://schemas.microsoft.com/office/drawing/2014/main" id="{34A799D4-0CE5-4329-A3F4-3116F50BE38A}"/>
                </a:ext>
              </a:extLst>
            </p:cNvPr>
            <p:cNvSpPr/>
            <p:nvPr/>
          </p:nvSpPr>
          <p:spPr>
            <a:xfrm>
              <a:off x="3841898" y="5722311"/>
              <a:ext cx="71433" cy="93285"/>
            </a:xfrm>
            <a:custGeom>
              <a:avLst/>
              <a:gdLst>
                <a:gd name="connsiteX0" fmla="*/ 71290 w 71433"/>
                <a:gd name="connsiteY0" fmla="*/ 92702 h 93285"/>
                <a:gd name="connsiteX1" fmla="*/ 20490 w 71433"/>
                <a:gd name="connsiteY1" fmla="*/ 59364 h 93285"/>
                <a:gd name="connsiteX2" fmla="*/ 3027 w 71433"/>
                <a:gd name="connsiteY2" fmla="*/ 627 h 93285"/>
                <a:gd name="connsiteX3" fmla="*/ 3027 w 71433"/>
                <a:gd name="connsiteY3" fmla="*/ 32377 h 93285"/>
                <a:gd name="connsiteX4" fmla="*/ 71290 w 71433"/>
                <a:gd name="connsiteY4" fmla="*/ 92702 h 93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433" h="93285">
                  <a:moveTo>
                    <a:pt x="71290" y="92702"/>
                  </a:moveTo>
                  <a:cubicBezTo>
                    <a:pt x="74201" y="97200"/>
                    <a:pt x="31867" y="74710"/>
                    <a:pt x="20490" y="59364"/>
                  </a:cubicBezTo>
                  <a:cubicBezTo>
                    <a:pt x="9113" y="44018"/>
                    <a:pt x="5937" y="5125"/>
                    <a:pt x="3027" y="627"/>
                  </a:cubicBezTo>
                  <a:cubicBezTo>
                    <a:pt x="116" y="-3871"/>
                    <a:pt x="-2000" y="16767"/>
                    <a:pt x="3027" y="32377"/>
                  </a:cubicBezTo>
                  <a:cubicBezTo>
                    <a:pt x="8054" y="47987"/>
                    <a:pt x="68379" y="88204"/>
                    <a:pt x="71290" y="927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リーフォーム: 図形 29">
              <a:extLst>
                <a:ext uri="{FF2B5EF4-FFF2-40B4-BE49-F238E27FC236}">
                  <a16:creationId xmlns:a16="http://schemas.microsoft.com/office/drawing/2014/main" id="{75368CAE-A6BC-445C-9B49-552BCD6F2264}"/>
                </a:ext>
              </a:extLst>
            </p:cNvPr>
            <p:cNvSpPr/>
            <p:nvPr/>
          </p:nvSpPr>
          <p:spPr>
            <a:xfrm>
              <a:off x="3883023" y="5695805"/>
              <a:ext cx="33341" cy="111674"/>
            </a:xfrm>
            <a:custGeom>
              <a:avLst/>
              <a:gdLst>
                <a:gd name="connsiteX0" fmla="*/ 2 w 33341"/>
                <a:gd name="connsiteY0" fmla="*/ 145 h 111674"/>
                <a:gd name="connsiteX1" fmla="*/ 30165 w 33341"/>
                <a:gd name="connsiteY1" fmla="*/ 65233 h 111674"/>
                <a:gd name="connsiteX2" fmla="*/ 31752 w 33341"/>
                <a:gd name="connsiteY2" fmla="*/ 111270 h 111674"/>
                <a:gd name="connsiteX3" fmla="*/ 31752 w 33341"/>
                <a:gd name="connsiteY3" fmla="*/ 84283 h 111674"/>
                <a:gd name="connsiteX4" fmla="*/ 2 w 33341"/>
                <a:gd name="connsiteY4" fmla="*/ 145 h 111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41" h="111674">
                  <a:moveTo>
                    <a:pt x="2" y="145"/>
                  </a:moveTo>
                  <a:cubicBezTo>
                    <a:pt x="-263" y="-3030"/>
                    <a:pt x="24873" y="46712"/>
                    <a:pt x="30165" y="65233"/>
                  </a:cubicBezTo>
                  <a:cubicBezTo>
                    <a:pt x="35457" y="83754"/>
                    <a:pt x="31488" y="108095"/>
                    <a:pt x="31752" y="111270"/>
                  </a:cubicBezTo>
                  <a:cubicBezTo>
                    <a:pt x="32017" y="114445"/>
                    <a:pt x="35191" y="98306"/>
                    <a:pt x="31752" y="84283"/>
                  </a:cubicBezTo>
                  <a:cubicBezTo>
                    <a:pt x="28313" y="70260"/>
                    <a:pt x="267" y="3320"/>
                    <a:pt x="2" y="14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フリーフォーム: 図形 30">
              <a:extLst>
                <a:ext uri="{FF2B5EF4-FFF2-40B4-BE49-F238E27FC236}">
                  <a16:creationId xmlns:a16="http://schemas.microsoft.com/office/drawing/2014/main" id="{57FC1C0D-DA0D-4F77-996C-AA519D16FC47}"/>
                </a:ext>
              </a:extLst>
            </p:cNvPr>
            <p:cNvSpPr/>
            <p:nvPr/>
          </p:nvSpPr>
          <p:spPr>
            <a:xfrm>
              <a:off x="3940125" y="5706918"/>
              <a:ext cx="33451" cy="93895"/>
            </a:xfrm>
            <a:custGeom>
              <a:avLst/>
              <a:gdLst>
                <a:gd name="connsiteX0" fmla="*/ 33388 w 33451"/>
                <a:gd name="connsiteY0" fmla="*/ 93807 h 93895"/>
                <a:gd name="connsiteX1" fmla="*/ 50 w 33451"/>
                <a:gd name="connsiteY1" fmla="*/ 35070 h 93895"/>
                <a:gd name="connsiteX2" fmla="*/ 25450 w 33451"/>
                <a:gd name="connsiteY2" fmla="*/ 145 h 93895"/>
                <a:gd name="connsiteX3" fmla="*/ 9575 w 33451"/>
                <a:gd name="connsiteY3" fmla="*/ 47770 h 93895"/>
                <a:gd name="connsiteX4" fmla="*/ 33388 w 33451"/>
                <a:gd name="connsiteY4" fmla="*/ 93807 h 93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451" h="93895">
                  <a:moveTo>
                    <a:pt x="33388" y="93807"/>
                  </a:moveTo>
                  <a:cubicBezTo>
                    <a:pt x="31800" y="91690"/>
                    <a:pt x="1373" y="50680"/>
                    <a:pt x="50" y="35070"/>
                  </a:cubicBezTo>
                  <a:cubicBezTo>
                    <a:pt x="-1273" y="19460"/>
                    <a:pt x="23862" y="-1972"/>
                    <a:pt x="25450" y="145"/>
                  </a:cubicBezTo>
                  <a:cubicBezTo>
                    <a:pt x="27038" y="2262"/>
                    <a:pt x="13014" y="36128"/>
                    <a:pt x="9575" y="47770"/>
                  </a:cubicBezTo>
                  <a:cubicBezTo>
                    <a:pt x="6136" y="59412"/>
                    <a:pt x="34976" y="95924"/>
                    <a:pt x="33388" y="938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フリーフォーム: 図形 31">
              <a:extLst>
                <a:ext uri="{FF2B5EF4-FFF2-40B4-BE49-F238E27FC236}">
                  <a16:creationId xmlns:a16="http://schemas.microsoft.com/office/drawing/2014/main" id="{41462353-E078-4F0C-B228-334C5FD2A574}"/>
                </a:ext>
              </a:extLst>
            </p:cNvPr>
            <p:cNvSpPr/>
            <p:nvPr/>
          </p:nvSpPr>
          <p:spPr>
            <a:xfrm>
              <a:off x="3987254" y="5714155"/>
              <a:ext cx="18251" cy="85160"/>
            </a:xfrm>
            <a:custGeom>
              <a:avLst/>
              <a:gdLst>
                <a:gd name="connsiteX0" fmla="*/ 10071 w 18251"/>
                <a:gd name="connsiteY0" fmla="*/ 84983 h 85160"/>
                <a:gd name="connsiteX1" fmla="*/ 18009 w 18251"/>
                <a:gd name="connsiteY1" fmla="*/ 2433 h 85160"/>
                <a:gd name="connsiteX2" fmla="*/ 546 w 18251"/>
                <a:gd name="connsiteY2" fmla="*/ 24658 h 85160"/>
                <a:gd name="connsiteX3" fmla="*/ 10071 w 18251"/>
                <a:gd name="connsiteY3" fmla="*/ 84983 h 85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251" h="85160">
                  <a:moveTo>
                    <a:pt x="10071" y="84983"/>
                  </a:moveTo>
                  <a:cubicBezTo>
                    <a:pt x="12982" y="81279"/>
                    <a:pt x="19596" y="12487"/>
                    <a:pt x="18009" y="2433"/>
                  </a:cubicBezTo>
                  <a:cubicBezTo>
                    <a:pt x="16422" y="-7621"/>
                    <a:pt x="3456" y="16191"/>
                    <a:pt x="546" y="24658"/>
                  </a:cubicBezTo>
                  <a:cubicBezTo>
                    <a:pt x="-2364" y="33125"/>
                    <a:pt x="7160" y="88687"/>
                    <a:pt x="10071" y="849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84D3B05B-59F2-480C-AA9A-CCCB1CB69470}"/>
                </a:ext>
              </a:extLst>
            </p:cNvPr>
            <p:cNvSpPr/>
            <p:nvPr/>
          </p:nvSpPr>
          <p:spPr>
            <a:xfrm>
              <a:off x="4025650" y="5727598"/>
              <a:ext cx="35175" cy="68365"/>
            </a:xfrm>
            <a:custGeom>
              <a:avLst/>
              <a:gdLst>
                <a:gd name="connsiteX0" fmla="*/ 35175 w 35175"/>
                <a:gd name="connsiteY0" fmla="*/ 68365 h 68365"/>
                <a:gd name="connsiteX1" fmla="*/ 250 w 35175"/>
                <a:gd name="connsiteY1" fmla="*/ 102 h 68365"/>
                <a:gd name="connsiteX2" fmla="*/ 35175 w 35175"/>
                <a:gd name="connsiteY2" fmla="*/ 68365 h 68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75" h="68365">
                  <a:moveTo>
                    <a:pt x="35175" y="68365"/>
                  </a:moveTo>
                  <a:cubicBezTo>
                    <a:pt x="35175" y="68365"/>
                    <a:pt x="3954" y="3277"/>
                    <a:pt x="250" y="102"/>
                  </a:cubicBezTo>
                  <a:cubicBezTo>
                    <a:pt x="-3454" y="-3073"/>
                    <a:pt x="35175" y="68365"/>
                    <a:pt x="35175" y="683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フリーフォーム: 図形 33">
              <a:extLst>
                <a:ext uri="{FF2B5EF4-FFF2-40B4-BE49-F238E27FC236}">
                  <a16:creationId xmlns:a16="http://schemas.microsoft.com/office/drawing/2014/main" id="{19DA3DCE-44F5-470E-BF3C-166C8C6DCFF0}"/>
                </a:ext>
              </a:extLst>
            </p:cNvPr>
            <p:cNvSpPr/>
            <p:nvPr/>
          </p:nvSpPr>
          <p:spPr>
            <a:xfrm>
              <a:off x="4165600" y="5741638"/>
              <a:ext cx="47629" cy="82900"/>
            </a:xfrm>
            <a:custGeom>
              <a:avLst/>
              <a:gdLst>
                <a:gd name="connsiteX0" fmla="*/ 0 w 47629"/>
                <a:gd name="connsiteY0" fmla="*/ 82900 h 82900"/>
                <a:gd name="connsiteX1" fmla="*/ 47625 w 47629"/>
                <a:gd name="connsiteY1" fmla="*/ 350 h 82900"/>
                <a:gd name="connsiteX2" fmla="*/ 0 w 47629"/>
                <a:gd name="connsiteY2" fmla="*/ 82900 h 8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7629" h="82900">
                  <a:moveTo>
                    <a:pt x="0" y="82900"/>
                  </a:moveTo>
                  <a:cubicBezTo>
                    <a:pt x="0" y="82900"/>
                    <a:pt x="48154" y="6964"/>
                    <a:pt x="47625" y="350"/>
                  </a:cubicBezTo>
                  <a:cubicBezTo>
                    <a:pt x="47096" y="-6264"/>
                    <a:pt x="0" y="82900"/>
                    <a:pt x="0" y="829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01D6D42D-A4DA-43D0-91B6-BE222F675F3E}"/>
                </a:ext>
              </a:extLst>
            </p:cNvPr>
            <p:cNvSpPr/>
            <p:nvPr/>
          </p:nvSpPr>
          <p:spPr>
            <a:xfrm>
              <a:off x="4194175" y="5790904"/>
              <a:ext cx="41276" cy="55859"/>
            </a:xfrm>
            <a:custGeom>
              <a:avLst/>
              <a:gdLst>
                <a:gd name="connsiteX0" fmla="*/ 0 w 41276"/>
                <a:gd name="connsiteY0" fmla="*/ 55859 h 55859"/>
                <a:gd name="connsiteX1" fmla="*/ 41275 w 41276"/>
                <a:gd name="connsiteY1" fmla="*/ 296 h 55859"/>
                <a:gd name="connsiteX2" fmla="*/ 0 w 41276"/>
                <a:gd name="connsiteY2" fmla="*/ 55859 h 55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276" h="55859">
                  <a:moveTo>
                    <a:pt x="0" y="55859"/>
                  </a:moveTo>
                  <a:cubicBezTo>
                    <a:pt x="0" y="55859"/>
                    <a:pt x="41539" y="5323"/>
                    <a:pt x="41275" y="296"/>
                  </a:cubicBezTo>
                  <a:cubicBezTo>
                    <a:pt x="41011" y="-4731"/>
                    <a:pt x="0" y="55859"/>
                    <a:pt x="0" y="558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フリーフォーム: 図形 35">
              <a:extLst>
                <a:ext uri="{FF2B5EF4-FFF2-40B4-BE49-F238E27FC236}">
                  <a16:creationId xmlns:a16="http://schemas.microsoft.com/office/drawing/2014/main" id="{D5D19B90-C838-4FBF-A1C5-C98513C5084D}"/>
                </a:ext>
              </a:extLst>
            </p:cNvPr>
            <p:cNvSpPr/>
            <p:nvPr/>
          </p:nvSpPr>
          <p:spPr>
            <a:xfrm>
              <a:off x="3883360" y="5789483"/>
              <a:ext cx="355295" cy="337255"/>
            </a:xfrm>
            <a:custGeom>
              <a:avLst/>
              <a:gdLst>
                <a:gd name="connsiteX0" fmla="*/ 345740 w 355295"/>
                <a:gd name="connsiteY0" fmla="*/ 79505 h 337255"/>
                <a:gd name="connsiteX1" fmla="*/ 328278 w 355295"/>
                <a:gd name="connsiteY1" fmla="*/ 131892 h 337255"/>
                <a:gd name="connsiteX2" fmla="*/ 355265 w 355295"/>
                <a:gd name="connsiteY2" fmla="*/ 203330 h 337255"/>
                <a:gd name="connsiteX3" fmla="*/ 321928 w 355295"/>
                <a:gd name="connsiteY3" fmla="*/ 270005 h 337255"/>
                <a:gd name="connsiteX4" fmla="*/ 285415 w 355295"/>
                <a:gd name="connsiteY4" fmla="*/ 316042 h 337255"/>
                <a:gd name="connsiteX5" fmla="*/ 244140 w 355295"/>
                <a:gd name="connsiteY5" fmla="*/ 336680 h 337255"/>
                <a:gd name="connsiteX6" fmla="*/ 139365 w 355295"/>
                <a:gd name="connsiteY6" fmla="*/ 328742 h 337255"/>
                <a:gd name="connsiteX7" fmla="*/ 45703 w 355295"/>
                <a:gd name="connsiteY7" fmla="*/ 300167 h 337255"/>
                <a:gd name="connsiteX8" fmla="*/ 34590 w 355295"/>
                <a:gd name="connsiteY8" fmla="*/ 287467 h 337255"/>
                <a:gd name="connsiteX9" fmla="*/ 25065 w 355295"/>
                <a:gd name="connsiteY9" fmla="*/ 255717 h 337255"/>
                <a:gd name="connsiteX10" fmla="*/ 7603 w 355295"/>
                <a:gd name="connsiteY10" fmla="*/ 211267 h 337255"/>
                <a:gd name="connsiteX11" fmla="*/ 6015 w 355295"/>
                <a:gd name="connsiteY11" fmla="*/ 162055 h 337255"/>
                <a:gd name="connsiteX12" fmla="*/ 4428 w 355295"/>
                <a:gd name="connsiteY12" fmla="*/ 133480 h 337255"/>
                <a:gd name="connsiteX13" fmla="*/ 69515 w 355295"/>
                <a:gd name="connsiteY13" fmla="*/ 36642 h 337255"/>
                <a:gd name="connsiteX14" fmla="*/ 152065 w 355295"/>
                <a:gd name="connsiteY14" fmla="*/ 6480 h 337255"/>
                <a:gd name="connsiteX15" fmla="*/ 209215 w 355295"/>
                <a:gd name="connsiteY15" fmla="*/ 6480 h 337255"/>
                <a:gd name="connsiteX16" fmla="*/ 345740 w 355295"/>
                <a:gd name="connsiteY16" fmla="*/ 79505 h 33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55295" h="337255">
                  <a:moveTo>
                    <a:pt x="345740" y="79505"/>
                  </a:moveTo>
                  <a:cubicBezTo>
                    <a:pt x="365584" y="100407"/>
                    <a:pt x="326691" y="111255"/>
                    <a:pt x="328278" y="131892"/>
                  </a:cubicBezTo>
                  <a:cubicBezTo>
                    <a:pt x="329865" y="152529"/>
                    <a:pt x="356323" y="180311"/>
                    <a:pt x="355265" y="203330"/>
                  </a:cubicBezTo>
                  <a:cubicBezTo>
                    <a:pt x="354207" y="226349"/>
                    <a:pt x="333570" y="251220"/>
                    <a:pt x="321928" y="270005"/>
                  </a:cubicBezTo>
                  <a:cubicBezTo>
                    <a:pt x="310286" y="288790"/>
                    <a:pt x="298380" y="304930"/>
                    <a:pt x="285415" y="316042"/>
                  </a:cubicBezTo>
                  <a:cubicBezTo>
                    <a:pt x="272450" y="327155"/>
                    <a:pt x="268482" y="334563"/>
                    <a:pt x="244140" y="336680"/>
                  </a:cubicBezTo>
                  <a:cubicBezTo>
                    <a:pt x="219798" y="338797"/>
                    <a:pt x="172438" y="334827"/>
                    <a:pt x="139365" y="328742"/>
                  </a:cubicBezTo>
                  <a:cubicBezTo>
                    <a:pt x="106292" y="322657"/>
                    <a:pt x="63165" y="307046"/>
                    <a:pt x="45703" y="300167"/>
                  </a:cubicBezTo>
                  <a:cubicBezTo>
                    <a:pt x="28241" y="293288"/>
                    <a:pt x="38030" y="294875"/>
                    <a:pt x="34590" y="287467"/>
                  </a:cubicBezTo>
                  <a:cubicBezTo>
                    <a:pt x="31150" y="280059"/>
                    <a:pt x="29563" y="268417"/>
                    <a:pt x="25065" y="255717"/>
                  </a:cubicBezTo>
                  <a:cubicBezTo>
                    <a:pt x="20567" y="243017"/>
                    <a:pt x="10778" y="226877"/>
                    <a:pt x="7603" y="211267"/>
                  </a:cubicBezTo>
                  <a:cubicBezTo>
                    <a:pt x="4428" y="195657"/>
                    <a:pt x="6544" y="175019"/>
                    <a:pt x="6015" y="162055"/>
                  </a:cubicBezTo>
                  <a:cubicBezTo>
                    <a:pt x="5486" y="149091"/>
                    <a:pt x="-6155" y="154382"/>
                    <a:pt x="4428" y="133480"/>
                  </a:cubicBezTo>
                  <a:cubicBezTo>
                    <a:pt x="15011" y="112578"/>
                    <a:pt x="44909" y="57809"/>
                    <a:pt x="69515" y="36642"/>
                  </a:cubicBezTo>
                  <a:cubicBezTo>
                    <a:pt x="94121" y="15475"/>
                    <a:pt x="128782" y="11507"/>
                    <a:pt x="152065" y="6480"/>
                  </a:cubicBezTo>
                  <a:cubicBezTo>
                    <a:pt x="175348" y="1453"/>
                    <a:pt x="179846" y="-5162"/>
                    <a:pt x="209215" y="6480"/>
                  </a:cubicBezTo>
                  <a:cubicBezTo>
                    <a:pt x="238584" y="18122"/>
                    <a:pt x="325896" y="58603"/>
                    <a:pt x="345740" y="795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35ABFAA1-80D9-4D74-B196-AC1A73D8A11B}"/>
                </a:ext>
              </a:extLst>
            </p:cNvPr>
            <p:cNvSpPr/>
            <p:nvPr/>
          </p:nvSpPr>
          <p:spPr>
            <a:xfrm>
              <a:off x="4078288" y="5961063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96E8481B-C1B2-4E81-89B3-BDA4FB101E51}"/>
                </a:ext>
              </a:extLst>
            </p:cNvPr>
            <p:cNvSpPr/>
            <p:nvPr/>
          </p:nvSpPr>
          <p:spPr>
            <a:xfrm rot="20840897">
              <a:off x="4111625" y="5889625"/>
              <a:ext cx="45719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4045E729-F0B3-422E-874E-26AAEE1DF695}"/>
                </a:ext>
              </a:extLst>
            </p:cNvPr>
            <p:cNvSpPr/>
            <p:nvPr/>
          </p:nvSpPr>
          <p:spPr>
            <a:xfrm rot="2503930">
              <a:off x="4152899" y="5900736"/>
              <a:ext cx="45719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フリーフォーム: 図形 39">
              <a:extLst>
                <a:ext uri="{FF2B5EF4-FFF2-40B4-BE49-F238E27FC236}">
                  <a16:creationId xmlns:a16="http://schemas.microsoft.com/office/drawing/2014/main" id="{418B3A16-3FAC-4B6A-A5D5-6AC6619E8F9B}"/>
                </a:ext>
              </a:extLst>
            </p:cNvPr>
            <p:cNvSpPr/>
            <p:nvPr/>
          </p:nvSpPr>
          <p:spPr>
            <a:xfrm>
              <a:off x="4265316" y="5803897"/>
              <a:ext cx="46606" cy="84624"/>
            </a:xfrm>
            <a:custGeom>
              <a:avLst/>
              <a:gdLst>
                <a:gd name="connsiteX0" fmla="*/ 46334 w 46606"/>
                <a:gd name="connsiteY0" fmla="*/ 3 h 84624"/>
                <a:gd name="connsiteX1" fmla="*/ 20934 w 46606"/>
                <a:gd name="connsiteY1" fmla="*/ 73028 h 84624"/>
                <a:gd name="connsiteX2" fmla="*/ 3472 w 46606"/>
                <a:gd name="connsiteY2" fmla="*/ 84141 h 84624"/>
                <a:gd name="connsiteX3" fmla="*/ 3472 w 46606"/>
                <a:gd name="connsiteY3" fmla="*/ 69853 h 84624"/>
                <a:gd name="connsiteX4" fmla="*/ 46334 w 46606"/>
                <a:gd name="connsiteY4" fmla="*/ 3 h 84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606" h="84624">
                  <a:moveTo>
                    <a:pt x="46334" y="3"/>
                  </a:moveTo>
                  <a:cubicBezTo>
                    <a:pt x="49244" y="532"/>
                    <a:pt x="28078" y="59005"/>
                    <a:pt x="20934" y="73028"/>
                  </a:cubicBezTo>
                  <a:cubicBezTo>
                    <a:pt x="13790" y="87051"/>
                    <a:pt x="6382" y="84670"/>
                    <a:pt x="3472" y="84141"/>
                  </a:cubicBezTo>
                  <a:cubicBezTo>
                    <a:pt x="562" y="83612"/>
                    <a:pt x="-2613" y="80966"/>
                    <a:pt x="3472" y="69853"/>
                  </a:cubicBezTo>
                  <a:cubicBezTo>
                    <a:pt x="9557" y="58741"/>
                    <a:pt x="43424" y="-526"/>
                    <a:pt x="46334" y="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フリーフォーム: 図形 41">
              <a:extLst>
                <a:ext uri="{FF2B5EF4-FFF2-40B4-BE49-F238E27FC236}">
                  <a16:creationId xmlns:a16="http://schemas.microsoft.com/office/drawing/2014/main" id="{47601696-A3F2-4978-B3EE-789114EAF9E4}"/>
                </a:ext>
              </a:extLst>
            </p:cNvPr>
            <p:cNvSpPr/>
            <p:nvPr/>
          </p:nvSpPr>
          <p:spPr>
            <a:xfrm>
              <a:off x="5412719" y="5967238"/>
              <a:ext cx="134366" cy="184192"/>
            </a:xfrm>
            <a:custGeom>
              <a:avLst/>
              <a:gdLst>
                <a:gd name="connsiteX0" fmla="*/ 656 w 134366"/>
                <a:gd name="connsiteY0" fmla="*/ 182737 h 184192"/>
                <a:gd name="connsiteX1" fmla="*/ 59394 w 134366"/>
                <a:gd name="connsiteY1" fmla="*/ 120825 h 184192"/>
                <a:gd name="connsiteX2" fmla="*/ 118131 w 134366"/>
                <a:gd name="connsiteY2" fmla="*/ 58912 h 184192"/>
                <a:gd name="connsiteX3" fmla="*/ 134006 w 134366"/>
                <a:gd name="connsiteY3" fmla="*/ 175 h 184192"/>
                <a:gd name="connsiteX4" fmla="*/ 107019 w 134366"/>
                <a:gd name="connsiteY4" fmla="*/ 44625 h 184192"/>
                <a:gd name="connsiteX5" fmla="*/ 656 w 134366"/>
                <a:gd name="connsiteY5" fmla="*/ 182737 h 184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4366" h="184192">
                  <a:moveTo>
                    <a:pt x="656" y="182737"/>
                  </a:moveTo>
                  <a:cubicBezTo>
                    <a:pt x="-7281" y="195437"/>
                    <a:pt x="59394" y="120825"/>
                    <a:pt x="59394" y="120825"/>
                  </a:cubicBezTo>
                  <a:cubicBezTo>
                    <a:pt x="78973" y="100188"/>
                    <a:pt x="105696" y="79020"/>
                    <a:pt x="118131" y="58912"/>
                  </a:cubicBezTo>
                  <a:cubicBezTo>
                    <a:pt x="130566" y="38804"/>
                    <a:pt x="135858" y="2556"/>
                    <a:pt x="134006" y="175"/>
                  </a:cubicBezTo>
                  <a:cubicBezTo>
                    <a:pt x="132154" y="-2206"/>
                    <a:pt x="126863" y="20019"/>
                    <a:pt x="107019" y="44625"/>
                  </a:cubicBezTo>
                  <a:cubicBezTo>
                    <a:pt x="87175" y="69231"/>
                    <a:pt x="8593" y="170037"/>
                    <a:pt x="656" y="18273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フリーフォーム: 図形 42">
              <a:extLst>
                <a:ext uri="{FF2B5EF4-FFF2-40B4-BE49-F238E27FC236}">
                  <a16:creationId xmlns:a16="http://schemas.microsoft.com/office/drawing/2014/main" id="{CDE5DCCE-0490-4C88-BD6B-BAD5637D7022}"/>
                </a:ext>
              </a:extLst>
            </p:cNvPr>
            <p:cNvSpPr/>
            <p:nvPr/>
          </p:nvSpPr>
          <p:spPr>
            <a:xfrm>
              <a:off x="5538529" y="5837717"/>
              <a:ext cx="735335" cy="191627"/>
            </a:xfrm>
            <a:custGeom>
              <a:avLst/>
              <a:gdLst>
                <a:gd name="connsiteX0" fmla="*/ 5021 w 735335"/>
                <a:gd name="connsiteY0" fmla="*/ 134458 h 191627"/>
                <a:gd name="connsiteX1" fmla="*/ 51059 w 735335"/>
                <a:gd name="connsiteY1" fmla="*/ 74133 h 191627"/>
                <a:gd name="connsiteX2" fmla="*/ 185996 w 735335"/>
                <a:gd name="connsiteY2" fmla="*/ 20158 h 191627"/>
                <a:gd name="connsiteX3" fmla="*/ 268546 w 735335"/>
                <a:gd name="connsiteY3" fmla="*/ 1108 h 191627"/>
                <a:gd name="connsiteX4" fmla="*/ 447934 w 735335"/>
                <a:gd name="connsiteY4" fmla="*/ 32858 h 191627"/>
                <a:gd name="connsiteX5" fmla="*/ 560646 w 735335"/>
                <a:gd name="connsiteY5" fmla="*/ 82071 h 191627"/>
                <a:gd name="connsiteX6" fmla="*/ 633671 w 735335"/>
                <a:gd name="connsiteY6" fmla="*/ 131283 h 191627"/>
                <a:gd name="connsiteX7" fmla="*/ 735271 w 735335"/>
                <a:gd name="connsiteY7" fmla="*/ 191608 h 191627"/>
                <a:gd name="connsiteX8" fmla="*/ 646371 w 735335"/>
                <a:gd name="connsiteY8" fmla="*/ 124933 h 191627"/>
                <a:gd name="connsiteX9" fmla="*/ 492384 w 735335"/>
                <a:gd name="connsiteY9" fmla="*/ 36033 h 191627"/>
                <a:gd name="connsiteX10" fmla="*/ 322521 w 735335"/>
                <a:gd name="connsiteY10" fmla="*/ 1108 h 191627"/>
                <a:gd name="connsiteX11" fmla="*/ 159009 w 735335"/>
                <a:gd name="connsiteY11" fmla="*/ 18571 h 191627"/>
                <a:gd name="connsiteX12" fmla="*/ 5021 w 735335"/>
                <a:gd name="connsiteY12" fmla="*/ 134458 h 191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35335" h="191627">
                  <a:moveTo>
                    <a:pt x="5021" y="134458"/>
                  </a:moveTo>
                  <a:cubicBezTo>
                    <a:pt x="-12970" y="143718"/>
                    <a:pt x="20897" y="93183"/>
                    <a:pt x="51059" y="74133"/>
                  </a:cubicBezTo>
                  <a:cubicBezTo>
                    <a:pt x="81222" y="55083"/>
                    <a:pt x="149748" y="32329"/>
                    <a:pt x="185996" y="20158"/>
                  </a:cubicBezTo>
                  <a:cubicBezTo>
                    <a:pt x="222244" y="7987"/>
                    <a:pt x="224890" y="-1009"/>
                    <a:pt x="268546" y="1108"/>
                  </a:cubicBezTo>
                  <a:cubicBezTo>
                    <a:pt x="312202" y="3225"/>
                    <a:pt x="399251" y="19364"/>
                    <a:pt x="447934" y="32858"/>
                  </a:cubicBezTo>
                  <a:cubicBezTo>
                    <a:pt x="496617" y="46352"/>
                    <a:pt x="529690" y="65667"/>
                    <a:pt x="560646" y="82071"/>
                  </a:cubicBezTo>
                  <a:cubicBezTo>
                    <a:pt x="591602" y="98475"/>
                    <a:pt x="604567" y="113027"/>
                    <a:pt x="633671" y="131283"/>
                  </a:cubicBezTo>
                  <a:cubicBezTo>
                    <a:pt x="662775" y="149539"/>
                    <a:pt x="733154" y="192666"/>
                    <a:pt x="735271" y="191608"/>
                  </a:cubicBezTo>
                  <a:cubicBezTo>
                    <a:pt x="737388" y="190550"/>
                    <a:pt x="686852" y="150862"/>
                    <a:pt x="646371" y="124933"/>
                  </a:cubicBezTo>
                  <a:cubicBezTo>
                    <a:pt x="605890" y="99004"/>
                    <a:pt x="546359" y="56670"/>
                    <a:pt x="492384" y="36033"/>
                  </a:cubicBezTo>
                  <a:cubicBezTo>
                    <a:pt x="438409" y="15395"/>
                    <a:pt x="378083" y="4018"/>
                    <a:pt x="322521" y="1108"/>
                  </a:cubicBezTo>
                  <a:cubicBezTo>
                    <a:pt x="266959" y="-1802"/>
                    <a:pt x="210338" y="50"/>
                    <a:pt x="159009" y="18571"/>
                  </a:cubicBezTo>
                  <a:cubicBezTo>
                    <a:pt x="107680" y="37092"/>
                    <a:pt x="23012" y="125198"/>
                    <a:pt x="5021" y="1344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フリーフォーム: 図形 43">
              <a:extLst>
                <a:ext uri="{FF2B5EF4-FFF2-40B4-BE49-F238E27FC236}">
                  <a16:creationId xmlns:a16="http://schemas.microsoft.com/office/drawing/2014/main" id="{7AF5BFAD-360E-43AB-AFD9-120D436F8838}"/>
                </a:ext>
              </a:extLst>
            </p:cNvPr>
            <p:cNvSpPr/>
            <p:nvPr/>
          </p:nvSpPr>
          <p:spPr>
            <a:xfrm>
              <a:off x="5670485" y="5834768"/>
              <a:ext cx="624165" cy="251740"/>
            </a:xfrm>
            <a:custGeom>
              <a:avLst/>
              <a:gdLst>
                <a:gd name="connsiteX0" fmla="*/ 1653 w 624165"/>
                <a:gd name="connsiteY0" fmla="*/ 51682 h 251740"/>
                <a:gd name="connsiteX1" fmla="*/ 190565 w 624165"/>
                <a:gd name="connsiteY1" fmla="*/ 32632 h 251740"/>
                <a:gd name="connsiteX2" fmla="*/ 281053 w 624165"/>
                <a:gd name="connsiteY2" fmla="*/ 61207 h 251740"/>
                <a:gd name="connsiteX3" fmla="*/ 427103 w 624165"/>
                <a:gd name="connsiteY3" fmla="*/ 143757 h 251740"/>
                <a:gd name="connsiteX4" fmla="*/ 493778 w 624165"/>
                <a:gd name="connsiteY4" fmla="*/ 181857 h 251740"/>
                <a:gd name="connsiteX5" fmla="*/ 536640 w 624165"/>
                <a:gd name="connsiteY5" fmla="*/ 216782 h 251740"/>
                <a:gd name="connsiteX6" fmla="*/ 623953 w 624165"/>
                <a:gd name="connsiteY6" fmla="*/ 251707 h 251740"/>
                <a:gd name="connsiteX7" fmla="*/ 560453 w 624165"/>
                <a:gd name="connsiteY7" fmla="*/ 210432 h 251740"/>
                <a:gd name="connsiteX8" fmla="*/ 535053 w 624165"/>
                <a:gd name="connsiteY8" fmla="*/ 153282 h 251740"/>
                <a:gd name="connsiteX9" fmla="*/ 476315 w 624165"/>
                <a:gd name="connsiteY9" fmla="*/ 97720 h 251740"/>
                <a:gd name="connsiteX10" fmla="*/ 331853 w 624165"/>
                <a:gd name="connsiteY10" fmla="*/ 35807 h 251740"/>
                <a:gd name="connsiteX11" fmla="*/ 269940 w 624165"/>
                <a:gd name="connsiteY11" fmla="*/ 16757 h 251740"/>
                <a:gd name="connsiteX12" fmla="*/ 196915 w 624165"/>
                <a:gd name="connsiteY12" fmla="*/ 4057 h 251740"/>
                <a:gd name="connsiteX13" fmla="*/ 103253 w 624165"/>
                <a:gd name="connsiteY13" fmla="*/ 2470 h 251740"/>
                <a:gd name="connsiteX14" fmla="*/ 1653 w 624165"/>
                <a:gd name="connsiteY14" fmla="*/ 51682 h 25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24165" h="251740">
                  <a:moveTo>
                    <a:pt x="1653" y="51682"/>
                  </a:moveTo>
                  <a:cubicBezTo>
                    <a:pt x="16205" y="56709"/>
                    <a:pt x="143998" y="31044"/>
                    <a:pt x="190565" y="32632"/>
                  </a:cubicBezTo>
                  <a:cubicBezTo>
                    <a:pt x="237132" y="34219"/>
                    <a:pt x="241630" y="42686"/>
                    <a:pt x="281053" y="61207"/>
                  </a:cubicBezTo>
                  <a:cubicBezTo>
                    <a:pt x="320476" y="79728"/>
                    <a:pt x="391649" y="123649"/>
                    <a:pt x="427103" y="143757"/>
                  </a:cubicBezTo>
                  <a:cubicBezTo>
                    <a:pt x="462557" y="163865"/>
                    <a:pt x="475522" y="169686"/>
                    <a:pt x="493778" y="181857"/>
                  </a:cubicBezTo>
                  <a:cubicBezTo>
                    <a:pt x="512034" y="194028"/>
                    <a:pt x="514944" y="205140"/>
                    <a:pt x="536640" y="216782"/>
                  </a:cubicBezTo>
                  <a:cubicBezTo>
                    <a:pt x="558336" y="228424"/>
                    <a:pt x="619984" y="252765"/>
                    <a:pt x="623953" y="251707"/>
                  </a:cubicBezTo>
                  <a:cubicBezTo>
                    <a:pt x="627922" y="250649"/>
                    <a:pt x="575270" y="226836"/>
                    <a:pt x="560453" y="210432"/>
                  </a:cubicBezTo>
                  <a:cubicBezTo>
                    <a:pt x="545636" y="194028"/>
                    <a:pt x="549076" y="172067"/>
                    <a:pt x="535053" y="153282"/>
                  </a:cubicBezTo>
                  <a:cubicBezTo>
                    <a:pt x="521030" y="134497"/>
                    <a:pt x="510182" y="117299"/>
                    <a:pt x="476315" y="97720"/>
                  </a:cubicBezTo>
                  <a:cubicBezTo>
                    <a:pt x="442448" y="78141"/>
                    <a:pt x="366249" y="49301"/>
                    <a:pt x="331853" y="35807"/>
                  </a:cubicBezTo>
                  <a:cubicBezTo>
                    <a:pt x="297457" y="22313"/>
                    <a:pt x="292430" y="22049"/>
                    <a:pt x="269940" y="16757"/>
                  </a:cubicBezTo>
                  <a:cubicBezTo>
                    <a:pt x="247450" y="11465"/>
                    <a:pt x="224696" y="6438"/>
                    <a:pt x="196915" y="4057"/>
                  </a:cubicBezTo>
                  <a:cubicBezTo>
                    <a:pt x="169134" y="1676"/>
                    <a:pt x="133945" y="-2822"/>
                    <a:pt x="103253" y="2470"/>
                  </a:cubicBezTo>
                  <a:cubicBezTo>
                    <a:pt x="72561" y="7762"/>
                    <a:pt x="-12899" y="46655"/>
                    <a:pt x="1653" y="516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フリーフォーム: 図形 44">
              <a:extLst>
                <a:ext uri="{FF2B5EF4-FFF2-40B4-BE49-F238E27FC236}">
                  <a16:creationId xmlns:a16="http://schemas.microsoft.com/office/drawing/2014/main" id="{5DF7286C-8298-42F6-B1E0-A0AEAD4BD02A}"/>
                </a:ext>
              </a:extLst>
            </p:cNvPr>
            <p:cNvSpPr/>
            <p:nvPr/>
          </p:nvSpPr>
          <p:spPr>
            <a:xfrm>
              <a:off x="6222991" y="6057896"/>
              <a:ext cx="328662" cy="76204"/>
            </a:xfrm>
            <a:custGeom>
              <a:avLst/>
              <a:gdLst>
                <a:gd name="connsiteX0" fmla="*/ 9 w 328662"/>
                <a:gd name="connsiteY0" fmla="*/ 4 h 76204"/>
                <a:gd name="connsiteX1" fmla="*/ 80972 w 328662"/>
                <a:gd name="connsiteY1" fmla="*/ 52392 h 76204"/>
                <a:gd name="connsiteX2" fmla="*/ 204797 w 328662"/>
                <a:gd name="connsiteY2" fmla="*/ 65092 h 76204"/>
                <a:gd name="connsiteX3" fmla="*/ 252422 w 328662"/>
                <a:gd name="connsiteY3" fmla="*/ 50804 h 76204"/>
                <a:gd name="connsiteX4" fmla="*/ 328622 w 328662"/>
                <a:gd name="connsiteY4" fmla="*/ 28579 h 76204"/>
                <a:gd name="connsiteX5" fmla="*/ 261947 w 328662"/>
                <a:gd name="connsiteY5" fmla="*/ 55567 h 76204"/>
                <a:gd name="connsiteX6" fmla="*/ 195272 w 328662"/>
                <a:gd name="connsiteY6" fmla="*/ 76204 h 76204"/>
                <a:gd name="connsiteX7" fmla="*/ 85734 w 328662"/>
                <a:gd name="connsiteY7" fmla="*/ 55567 h 76204"/>
                <a:gd name="connsiteX8" fmla="*/ 9 w 328662"/>
                <a:gd name="connsiteY8" fmla="*/ 4 h 76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662" h="76204">
                  <a:moveTo>
                    <a:pt x="9" y="4"/>
                  </a:moveTo>
                  <a:cubicBezTo>
                    <a:pt x="-785" y="-525"/>
                    <a:pt x="46841" y="41544"/>
                    <a:pt x="80972" y="52392"/>
                  </a:cubicBezTo>
                  <a:cubicBezTo>
                    <a:pt x="115103" y="63240"/>
                    <a:pt x="176222" y="65357"/>
                    <a:pt x="204797" y="65092"/>
                  </a:cubicBezTo>
                  <a:cubicBezTo>
                    <a:pt x="233372" y="64827"/>
                    <a:pt x="231785" y="56889"/>
                    <a:pt x="252422" y="50804"/>
                  </a:cubicBezTo>
                  <a:cubicBezTo>
                    <a:pt x="273059" y="44719"/>
                    <a:pt x="327035" y="27785"/>
                    <a:pt x="328622" y="28579"/>
                  </a:cubicBezTo>
                  <a:cubicBezTo>
                    <a:pt x="330209" y="29373"/>
                    <a:pt x="284172" y="47630"/>
                    <a:pt x="261947" y="55567"/>
                  </a:cubicBezTo>
                  <a:cubicBezTo>
                    <a:pt x="239722" y="63505"/>
                    <a:pt x="224641" y="76204"/>
                    <a:pt x="195272" y="76204"/>
                  </a:cubicBezTo>
                  <a:cubicBezTo>
                    <a:pt x="165903" y="76204"/>
                    <a:pt x="114309" y="64827"/>
                    <a:pt x="85734" y="55567"/>
                  </a:cubicBezTo>
                  <a:cubicBezTo>
                    <a:pt x="57159" y="46307"/>
                    <a:pt x="803" y="533"/>
                    <a:pt x="9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66F3F2AD-B4E6-4B43-BB34-77869EDEB50E}"/>
                </a:ext>
              </a:extLst>
            </p:cNvPr>
            <p:cNvSpPr/>
            <p:nvPr/>
          </p:nvSpPr>
          <p:spPr>
            <a:xfrm>
              <a:off x="6229562" y="6008632"/>
              <a:ext cx="223669" cy="87440"/>
            </a:xfrm>
            <a:custGeom>
              <a:avLst/>
              <a:gdLst>
                <a:gd name="connsiteX0" fmla="*/ 2963 w 223669"/>
                <a:gd name="connsiteY0" fmla="*/ 56 h 87440"/>
                <a:gd name="connsiteX1" fmla="*/ 88688 w 223669"/>
                <a:gd name="connsiteY1" fmla="*/ 60381 h 87440"/>
                <a:gd name="connsiteX2" fmla="*/ 142663 w 223669"/>
                <a:gd name="connsiteY2" fmla="*/ 81018 h 87440"/>
                <a:gd name="connsiteX3" fmla="*/ 182351 w 223669"/>
                <a:gd name="connsiteY3" fmla="*/ 87368 h 87440"/>
                <a:gd name="connsiteX4" fmla="*/ 223626 w 223669"/>
                <a:gd name="connsiteY4" fmla="*/ 77843 h 87440"/>
                <a:gd name="connsiteX5" fmla="*/ 174413 w 223669"/>
                <a:gd name="connsiteY5" fmla="*/ 84193 h 87440"/>
                <a:gd name="connsiteX6" fmla="*/ 110913 w 223669"/>
                <a:gd name="connsiteY6" fmla="*/ 85781 h 87440"/>
                <a:gd name="connsiteX7" fmla="*/ 58526 w 223669"/>
                <a:gd name="connsiteY7" fmla="*/ 65143 h 87440"/>
                <a:gd name="connsiteX8" fmla="*/ 23601 w 223669"/>
                <a:gd name="connsiteY8" fmla="*/ 49268 h 87440"/>
                <a:gd name="connsiteX9" fmla="*/ 2963 w 223669"/>
                <a:gd name="connsiteY9" fmla="*/ 56 h 87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3669" h="87440">
                  <a:moveTo>
                    <a:pt x="2963" y="56"/>
                  </a:moveTo>
                  <a:cubicBezTo>
                    <a:pt x="13811" y="1908"/>
                    <a:pt x="65405" y="46887"/>
                    <a:pt x="88688" y="60381"/>
                  </a:cubicBezTo>
                  <a:cubicBezTo>
                    <a:pt x="111971" y="73875"/>
                    <a:pt x="127053" y="76520"/>
                    <a:pt x="142663" y="81018"/>
                  </a:cubicBezTo>
                  <a:cubicBezTo>
                    <a:pt x="158274" y="85516"/>
                    <a:pt x="168857" y="87897"/>
                    <a:pt x="182351" y="87368"/>
                  </a:cubicBezTo>
                  <a:cubicBezTo>
                    <a:pt x="195845" y="86839"/>
                    <a:pt x="224949" y="78372"/>
                    <a:pt x="223626" y="77843"/>
                  </a:cubicBezTo>
                  <a:cubicBezTo>
                    <a:pt x="222303" y="77314"/>
                    <a:pt x="193199" y="82870"/>
                    <a:pt x="174413" y="84193"/>
                  </a:cubicBezTo>
                  <a:cubicBezTo>
                    <a:pt x="155627" y="85516"/>
                    <a:pt x="130228" y="88956"/>
                    <a:pt x="110913" y="85781"/>
                  </a:cubicBezTo>
                  <a:cubicBezTo>
                    <a:pt x="91599" y="82606"/>
                    <a:pt x="73078" y="71229"/>
                    <a:pt x="58526" y="65143"/>
                  </a:cubicBezTo>
                  <a:cubicBezTo>
                    <a:pt x="43974" y="59057"/>
                    <a:pt x="33391" y="55883"/>
                    <a:pt x="23601" y="49268"/>
                  </a:cubicBezTo>
                  <a:cubicBezTo>
                    <a:pt x="13811" y="42654"/>
                    <a:pt x="-7885" y="-1796"/>
                    <a:pt x="2963" y="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EC38F4E6-AF15-4C4E-879D-FA4A2D61FB60}"/>
                </a:ext>
              </a:extLst>
            </p:cNvPr>
            <p:cNvSpPr/>
            <p:nvPr/>
          </p:nvSpPr>
          <p:spPr>
            <a:xfrm>
              <a:off x="6262241" y="5971809"/>
              <a:ext cx="185411" cy="87683"/>
            </a:xfrm>
            <a:custGeom>
              <a:avLst/>
              <a:gdLst>
                <a:gd name="connsiteX0" fmla="*/ 447 w 185411"/>
                <a:gd name="connsiteY0" fmla="*/ 366 h 87683"/>
                <a:gd name="connsiteX1" fmla="*/ 52834 w 185411"/>
                <a:gd name="connsiteY1" fmla="*/ 46404 h 87683"/>
                <a:gd name="connsiteX2" fmla="*/ 181422 w 185411"/>
                <a:gd name="connsiteY2" fmla="*/ 74979 h 87683"/>
                <a:gd name="connsiteX3" fmla="*/ 148084 w 185411"/>
                <a:gd name="connsiteY3" fmla="*/ 74979 h 87683"/>
                <a:gd name="connsiteX4" fmla="*/ 100459 w 185411"/>
                <a:gd name="connsiteY4" fmla="*/ 87679 h 87683"/>
                <a:gd name="connsiteX5" fmla="*/ 78234 w 185411"/>
                <a:gd name="connsiteY5" fmla="*/ 73391 h 87683"/>
                <a:gd name="connsiteX6" fmla="*/ 447 w 185411"/>
                <a:gd name="connsiteY6" fmla="*/ 366 h 87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411" h="87683">
                  <a:moveTo>
                    <a:pt x="447" y="366"/>
                  </a:moveTo>
                  <a:cubicBezTo>
                    <a:pt x="-3786" y="-4132"/>
                    <a:pt x="22672" y="33969"/>
                    <a:pt x="52834" y="46404"/>
                  </a:cubicBezTo>
                  <a:cubicBezTo>
                    <a:pt x="82997" y="58840"/>
                    <a:pt x="165547" y="70217"/>
                    <a:pt x="181422" y="74979"/>
                  </a:cubicBezTo>
                  <a:cubicBezTo>
                    <a:pt x="197297" y="79741"/>
                    <a:pt x="161578" y="72862"/>
                    <a:pt x="148084" y="74979"/>
                  </a:cubicBezTo>
                  <a:cubicBezTo>
                    <a:pt x="134590" y="77096"/>
                    <a:pt x="112101" y="87944"/>
                    <a:pt x="100459" y="87679"/>
                  </a:cubicBezTo>
                  <a:cubicBezTo>
                    <a:pt x="88817" y="87414"/>
                    <a:pt x="90934" y="84239"/>
                    <a:pt x="78234" y="73391"/>
                  </a:cubicBezTo>
                  <a:cubicBezTo>
                    <a:pt x="65534" y="62543"/>
                    <a:pt x="4680" y="4864"/>
                    <a:pt x="447" y="36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6BE3F152-651F-4028-A572-83013AA561A5}"/>
                </a:ext>
              </a:extLst>
            </p:cNvPr>
            <p:cNvSpPr/>
            <p:nvPr/>
          </p:nvSpPr>
          <p:spPr>
            <a:xfrm>
              <a:off x="5390737" y="6015455"/>
              <a:ext cx="113297" cy="202783"/>
            </a:xfrm>
            <a:custGeom>
              <a:avLst/>
              <a:gdLst>
                <a:gd name="connsiteX0" fmla="*/ 113126 w 113297"/>
                <a:gd name="connsiteY0" fmla="*/ 1170 h 202783"/>
                <a:gd name="connsiteX1" fmla="*/ 57563 w 113297"/>
                <a:gd name="connsiteY1" fmla="*/ 55145 h 202783"/>
                <a:gd name="connsiteX2" fmla="*/ 11526 w 113297"/>
                <a:gd name="connsiteY2" fmla="*/ 107533 h 202783"/>
                <a:gd name="connsiteX3" fmla="*/ 413 w 113297"/>
                <a:gd name="connsiteY3" fmla="*/ 153570 h 202783"/>
                <a:gd name="connsiteX4" fmla="*/ 9938 w 113297"/>
                <a:gd name="connsiteY4" fmla="*/ 185320 h 202783"/>
                <a:gd name="connsiteX5" fmla="*/ 75026 w 113297"/>
                <a:gd name="connsiteY5" fmla="*/ 202783 h 202783"/>
                <a:gd name="connsiteX6" fmla="*/ 33751 w 113297"/>
                <a:gd name="connsiteY6" fmla="*/ 185320 h 202783"/>
                <a:gd name="connsiteX7" fmla="*/ 16288 w 113297"/>
                <a:gd name="connsiteY7" fmla="*/ 150395 h 202783"/>
                <a:gd name="connsiteX8" fmla="*/ 38513 w 113297"/>
                <a:gd name="connsiteY8" fmla="*/ 109120 h 202783"/>
                <a:gd name="connsiteX9" fmla="*/ 113126 w 113297"/>
                <a:gd name="connsiteY9" fmla="*/ 1170 h 20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297" h="202783">
                  <a:moveTo>
                    <a:pt x="113126" y="1170"/>
                  </a:moveTo>
                  <a:cubicBezTo>
                    <a:pt x="116301" y="-7826"/>
                    <a:pt x="74496" y="37418"/>
                    <a:pt x="57563" y="55145"/>
                  </a:cubicBezTo>
                  <a:cubicBezTo>
                    <a:pt x="40630" y="72872"/>
                    <a:pt x="21051" y="91129"/>
                    <a:pt x="11526" y="107533"/>
                  </a:cubicBezTo>
                  <a:cubicBezTo>
                    <a:pt x="2001" y="123937"/>
                    <a:pt x="678" y="140606"/>
                    <a:pt x="413" y="153570"/>
                  </a:cubicBezTo>
                  <a:cubicBezTo>
                    <a:pt x="148" y="166534"/>
                    <a:pt x="-2497" y="177118"/>
                    <a:pt x="9938" y="185320"/>
                  </a:cubicBezTo>
                  <a:cubicBezTo>
                    <a:pt x="22373" y="193522"/>
                    <a:pt x="71057" y="202783"/>
                    <a:pt x="75026" y="202783"/>
                  </a:cubicBezTo>
                  <a:cubicBezTo>
                    <a:pt x="78995" y="202783"/>
                    <a:pt x="43541" y="194051"/>
                    <a:pt x="33751" y="185320"/>
                  </a:cubicBezTo>
                  <a:cubicBezTo>
                    <a:pt x="23961" y="176589"/>
                    <a:pt x="15494" y="163095"/>
                    <a:pt x="16288" y="150395"/>
                  </a:cubicBezTo>
                  <a:cubicBezTo>
                    <a:pt x="17082" y="137695"/>
                    <a:pt x="23167" y="130816"/>
                    <a:pt x="38513" y="109120"/>
                  </a:cubicBezTo>
                  <a:cubicBezTo>
                    <a:pt x="53859" y="87424"/>
                    <a:pt x="109951" y="10166"/>
                    <a:pt x="113126" y="11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フリーフォーム: 図形 51">
              <a:extLst>
                <a:ext uri="{FF2B5EF4-FFF2-40B4-BE49-F238E27FC236}">
                  <a16:creationId xmlns:a16="http://schemas.microsoft.com/office/drawing/2014/main" id="{88D444B4-69E9-4403-8439-267E419DF22A}"/>
                </a:ext>
              </a:extLst>
            </p:cNvPr>
            <p:cNvSpPr/>
            <p:nvPr/>
          </p:nvSpPr>
          <p:spPr>
            <a:xfrm>
              <a:off x="5894978" y="5881660"/>
              <a:ext cx="218978" cy="90568"/>
            </a:xfrm>
            <a:custGeom>
              <a:avLst/>
              <a:gdLst>
                <a:gd name="connsiteX0" fmla="*/ 997 w 218978"/>
                <a:gd name="connsiteY0" fmla="*/ 28 h 90568"/>
                <a:gd name="connsiteX1" fmla="*/ 105772 w 218978"/>
                <a:gd name="connsiteY1" fmla="*/ 44478 h 90568"/>
                <a:gd name="connsiteX2" fmla="*/ 213722 w 218978"/>
                <a:gd name="connsiteY2" fmla="*/ 90515 h 90568"/>
                <a:gd name="connsiteX3" fmla="*/ 183560 w 218978"/>
                <a:gd name="connsiteY3" fmla="*/ 52415 h 90568"/>
                <a:gd name="connsiteX4" fmla="*/ 997 w 218978"/>
                <a:gd name="connsiteY4" fmla="*/ 28 h 90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8978" h="90568">
                  <a:moveTo>
                    <a:pt x="997" y="28"/>
                  </a:moveTo>
                  <a:cubicBezTo>
                    <a:pt x="-11968" y="-1295"/>
                    <a:pt x="105772" y="44478"/>
                    <a:pt x="105772" y="44478"/>
                  </a:cubicBezTo>
                  <a:cubicBezTo>
                    <a:pt x="141226" y="59559"/>
                    <a:pt x="200757" y="89192"/>
                    <a:pt x="213722" y="90515"/>
                  </a:cubicBezTo>
                  <a:cubicBezTo>
                    <a:pt x="226687" y="91838"/>
                    <a:pt x="215310" y="68555"/>
                    <a:pt x="183560" y="52415"/>
                  </a:cubicBezTo>
                  <a:cubicBezTo>
                    <a:pt x="151810" y="36276"/>
                    <a:pt x="13962" y="1351"/>
                    <a:pt x="997" y="2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フリーフォーム: 図形 52">
              <a:extLst>
                <a:ext uri="{FF2B5EF4-FFF2-40B4-BE49-F238E27FC236}">
                  <a16:creationId xmlns:a16="http://schemas.microsoft.com/office/drawing/2014/main" id="{A3CA5DA8-288E-493A-A0BB-34DDBB145E36}"/>
                </a:ext>
              </a:extLst>
            </p:cNvPr>
            <p:cNvSpPr/>
            <p:nvPr/>
          </p:nvSpPr>
          <p:spPr>
            <a:xfrm>
              <a:off x="5993404" y="5922452"/>
              <a:ext cx="200382" cy="140291"/>
            </a:xfrm>
            <a:custGeom>
              <a:avLst/>
              <a:gdLst>
                <a:gd name="connsiteX0" fmla="*/ 996 w 200382"/>
                <a:gd name="connsiteY0" fmla="*/ 511 h 140291"/>
                <a:gd name="connsiteX1" fmla="*/ 89896 w 200382"/>
                <a:gd name="connsiteY1" fmla="*/ 83061 h 140291"/>
                <a:gd name="connsiteX2" fmla="*/ 89896 w 200382"/>
                <a:gd name="connsiteY2" fmla="*/ 89411 h 140291"/>
                <a:gd name="connsiteX3" fmla="*/ 74021 w 200382"/>
                <a:gd name="connsiteY3" fmla="*/ 100523 h 140291"/>
                <a:gd name="connsiteX4" fmla="*/ 83546 w 200382"/>
                <a:gd name="connsiteY4" fmla="*/ 119573 h 140291"/>
                <a:gd name="connsiteX5" fmla="*/ 124821 w 200382"/>
                <a:gd name="connsiteY5" fmla="*/ 140211 h 140291"/>
                <a:gd name="connsiteX6" fmla="*/ 199434 w 200382"/>
                <a:gd name="connsiteY6" fmla="*/ 111636 h 140291"/>
                <a:gd name="connsiteX7" fmla="*/ 156571 w 200382"/>
                <a:gd name="connsiteY7" fmla="*/ 51311 h 140291"/>
                <a:gd name="connsiteX8" fmla="*/ 996 w 200382"/>
                <a:gd name="connsiteY8" fmla="*/ 511 h 14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0382" h="140291">
                  <a:moveTo>
                    <a:pt x="996" y="511"/>
                  </a:moveTo>
                  <a:cubicBezTo>
                    <a:pt x="-10117" y="5803"/>
                    <a:pt x="75079" y="68244"/>
                    <a:pt x="89896" y="83061"/>
                  </a:cubicBezTo>
                  <a:cubicBezTo>
                    <a:pt x="104713" y="97878"/>
                    <a:pt x="92542" y="86501"/>
                    <a:pt x="89896" y="89411"/>
                  </a:cubicBezTo>
                  <a:cubicBezTo>
                    <a:pt x="87250" y="92321"/>
                    <a:pt x="75079" y="95496"/>
                    <a:pt x="74021" y="100523"/>
                  </a:cubicBezTo>
                  <a:cubicBezTo>
                    <a:pt x="72963" y="105550"/>
                    <a:pt x="75079" y="112958"/>
                    <a:pt x="83546" y="119573"/>
                  </a:cubicBezTo>
                  <a:cubicBezTo>
                    <a:pt x="92013" y="126188"/>
                    <a:pt x="105506" y="141534"/>
                    <a:pt x="124821" y="140211"/>
                  </a:cubicBezTo>
                  <a:cubicBezTo>
                    <a:pt x="144136" y="138888"/>
                    <a:pt x="194142" y="126453"/>
                    <a:pt x="199434" y="111636"/>
                  </a:cubicBezTo>
                  <a:cubicBezTo>
                    <a:pt x="204726" y="96819"/>
                    <a:pt x="187527" y="70361"/>
                    <a:pt x="156571" y="51311"/>
                  </a:cubicBezTo>
                  <a:cubicBezTo>
                    <a:pt x="125615" y="32261"/>
                    <a:pt x="12109" y="-4781"/>
                    <a:pt x="996" y="5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フリーフォーム: 図形 53">
              <a:extLst>
                <a:ext uri="{FF2B5EF4-FFF2-40B4-BE49-F238E27FC236}">
                  <a16:creationId xmlns:a16="http://schemas.microsoft.com/office/drawing/2014/main" id="{0768EFD6-9919-4914-97CE-C0A903C18D55}"/>
                </a:ext>
              </a:extLst>
            </p:cNvPr>
            <p:cNvSpPr/>
            <p:nvPr/>
          </p:nvSpPr>
          <p:spPr>
            <a:xfrm>
              <a:off x="5875067" y="6081176"/>
              <a:ext cx="415788" cy="97507"/>
            </a:xfrm>
            <a:custGeom>
              <a:avLst/>
              <a:gdLst>
                <a:gd name="connsiteX0" fmla="*/ 270 w 415788"/>
                <a:gd name="connsiteY0" fmla="*/ 97375 h 97507"/>
                <a:gd name="connsiteX1" fmla="*/ 170133 w 415788"/>
                <a:gd name="connsiteY1" fmla="*/ 70387 h 97507"/>
                <a:gd name="connsiteX2" fmla="*/ 247920 w 415788"/>
                <a:gd name="connsiteY2" fmla="*/ 32287 h 97507"/>
                <a:gd name="connsiteX3" fmla="*/ 313008 w 415788"/>
                <a:gd name="connsiteY3" fmla="*/ 16412 h 97507"/>
                <a:gd name="connsiteX4" fmla="*/ 414608 w 415788"/>
                <a:gd name="connsiteY4" fmla="*/ 56100 h 97507"/>
                <a:gd name="connsiteX5" fmla="*/ 366983 w 415788"/>
                <a:gd name="connsiteY5" fmla="*/ 11650 h 97507"/>
                <a:gd name="connsiteX6" fmla="*/ 344758 w 415788"/>
                <a:gd name="connsiteY6" fmla="*/ 537 h 97507"/>
                <a:gd name="connsiteX7" fmla="*/ 284433 w 415788"/>
                <a:gd name="connsiteY7" fmla="*/ 5300 h 97507"/>
                <a:gd name="connsiteX8" fmla="*/ 198708 w 415788"/>
                <a:gd name="connsiteY8" fmla="*/ 35462 h 97507"/>
                <a:gd name="connsiteX9" fmla="*/ 132033 w 415788"/>
                <a:gd name="connsiteY9" fmla="*/ 59275 h 97507"/>
                <a:gd name="connsiteX10" fmla="*/ 270 w 415788"/>
                <a:gd name="connsiteY10" fmla="*/ 97375 h 97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15788" h="97507">
                  <a:moveTo>
                    <a:pt x="270" y="97375"/>
                  </a:moveTo>
                  <a:cubicBezTo>
                    <a:pt x="6620" y="99227"/>
                    <a:pt x="128858" y="81235"/>
                    <a:pt x="170133" y="70387"/>
                  </a:cubicBezTo>
                  <a:cubicBezTo>
                    <a:pt x="211408" y="59539"/>
                    <a:pt x="224108" y="41283"/>
                    <a:pt x="247920" y="32287"/>
                  </a:cubicBezTo>
                  <a:cubicBezTo>
                    <a:pt x="271732" y="23291"/>
                    <a:pt x="285227" y="12443"/>
                    <a:pt x="313008" y="16412"/>
                  </a:cubicBezTo>
                  <a:cubicBezTo>
                    <a:pt x="340789" y="20381"/>
                    <a:pt x="405612" y="56894"/>
                    <a:pt x="414608" y="56100"/>
                  </a:cubicBezTo>
                  <a:cubicBezTo>
                    <a:pt x="423604" y="55306"/>
                    <a:pt x="378625" y="20910"/>
                    <a:pt x="366983" y="11650"/>
                  </a:cubicBezTo>
                  <a:cubicBezTo>
                    <a:pt x="355341" y="2389"/>
                    <a:pt x="358516" y="1595"/>
                    <a:pt x="344758" y="537"/>
                  </a:cubicBezTo>
                  <a:cubicBezTo>
                    <a:pt x="331000" y="-521"/>
                    <a:pt x="308775" y="-521"/>
                    <a:pt x="284433" y="5300"/>
                  </a:cubicBezTo>
                  <a:cubicBezTo>
                    <a:pt x="260091" y="11121"/>
                    <a:pt x="224108" y="26466"/>
                    <a:pt x="198708" y="35462"/>
                  </a:cubicBezTo>
                  <a:cubicBezTo>
                    <a:pt x="173308" y="44458"/>
                    <a:pt x="162725" y="51867"/>
                    <a:pt x="132033" y="59275"/>
                  </a:cubicBezTo>
                  <a:cubicBezTo>
                    <a:pt x="101341" y="66683"/>
                    <a:pt x="-6080" y="95523"/>
                    <a:pt x="270" y="973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9558EDD2-A102-4562-BA5B-65D40A0D4884}"/>
                </a:ext>
              </a:extLst>
            </p:cNvPr>
            <p:cNvSpPr/>
            <p:nvPr/>
          </p:nvSpPr>
          <p:spPr>
            <a:xfrm>
              <a:off x="5964225" y="5846466"/>
              <a:ext cx="315140" cy="190833"/>
            </a:xfrm>
            <a:custGeom>
              <a:avLst/>
              <a:gdLst>
                <a:gd name="connsiteX0" fmla="*/ 13 w 315140"/>
                <a:gd name="connsiteY0" fmla="*/ 297 h 190833"/>
                <a:gd name="connsiteX1" fmla="*/ 187338 w 315140"/>
                <a:gd name="connsiteY1" fmla="*/ 84434 h 190833"/>
                <a:gd name="connsiteX2" fmla="*/ 277825 w 315140"/>
                <a:gd name="connsiteY2" fmla="*/ 136822 h 190833"/>
                <a:gd name="connsiteX3" fmla="*/ 295288 w 315140"/>
                <a:gd name="connsiteY3" fmla="*/ 170159 h 190833"/>
                <a:gd name="connsiteX4" fmla="*/ 314338 w 315140"/>
                <a:gd name="connsiteY4" fmla="*/ 190797 h 190833"/>
                <a:gd name="connsiteX5" fmla="*/ 266713 w 315140"/>
                <a:gd name="connsiteY5" fmla="*/ 165397 h 190833"/>
                <a:gd name="connsiteX6" fmla="*/ 196863 w 315140"/>
                <a:gd name="connsiteY6" fmla="*/ 116184 h 190833"/>
                <a:gd name="connsiteX7" fmla="*/ 13 w 315140"/>
                <a:gd name="connsiteY7" fmla="*/ 297 h 190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5140" h="190833">
                  <a:moveTo>
                    <a:pt x="13" y="297"/>
                  </a:moveTo>
                  <a:cubicBezTo>
                    <a:pt x="-1574" y="-4995"/>
                    <a:pt x="141036" y="61680"/>
                    <a:pt x="187338" y="84434"/>
                  </a:cubicBezTo>
                  <a:cubicBezTo>
                    <a:pt x="233640" y="107188"/>
                    <a:pt x="259833" y="122534"/>
                    <a:pt x="277825" y="136822"/>
                  </a:cubicBezTo>
                  <a:cubicBezTo>
                    <a:pt x="295817" y="151110"/>
                    <a:pt x="289203" y="161163"/>
                    <a:pt x="295288" y="170159"/>
                  </a:cubicBezTo>
                  <a:cubicBezTo>
                    <a:pt x="301373" y="179155"/>
                    <a:pt x="319100" y="191591"/>
                    <a:pt x="314338" y="190797"/>
                  </a:cubicBezTo>
                  <a:cubicBezTo>
                    <a:pt x="309576" y="190003"/>
                    <a:pt x="286292" y="177833"/>
                    <a:pt x="266713" y="165397"/>
                  </a:cubicBezTo>
                  <a:cubicBezTo>
                    <a:pt x="247134" y="152961"/>
                    <a:pt x="238403" y="141849"/>
                    <a:pt x="196863" y="116184"/>
                  </a:cubicBezTo>
                  <a:cubicBezTo>
                    <a:pt x="155323" y="90519"/>
                    <a:pt x="1600" y="5589"/>
                    <a:pt x="13" y="2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フリーフォーム: 図形 55">
              <a:extLst>
                <a:ext uri="{FF2B5EF4-FFF2-40B4-BE49-F238E27FC236}">
                  <a16:creationId xmlns:a16="http://schemas.microsoft.com/office/drawing/2014/main" id="{957701A0-B2AE-4A2D-BA01-FD1C0C9AA118}"/>
                </a:ext>
              </a:extLst>
            </p:cNvPr>
            <p:cNvSpPr/>
            <p:nvPr/>
          </p:nvSpPr>
          <p:spPr>
            <a:xfrm>
              <a:off x="5632044" y="5819706"/>
              <a:ext cx="48031" cy="57219"/>
            </a:xfrm>
            <a:custGeom>
              <a:avLst/>
              <a:gdLst>
                <a:gd name="connsiteX0" fmla="*/ 48031 w 48031"/>
                <a:gd name="connsiteY0" fmla="*/ 57219 h 57219"/>
                <a:gd name="connsiteX1" fmla="*/ 406 w 48031"/>
                <a:gd name="connsiteY1" fmla="*/ 69 h 57219"/>
                <a:gd name="connsiteX2" fmla="*/ 48031 w 48031"/>
                <a:gd name="connsiteY2" fmla="*/ 57219 h 57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031" h="57219">
                  <a:moveTo>
                    <a:pt x="48031" y="57219"/>
                  </a:moveTo>
                  <a:cubicBezTo>
                    <a:pt x="48031" y="57219"/>
                    <a:pt x="5962" y="2450"/>
                    <a:pt x="406" y="69"/>
                  </a:cubicBezTo>
                  <a:cubicBezTo>
                    <a:pt x="-5150" y="-2312"/>
                    <a:pt x="48031" y="57219"/>
                    <a:pt x="48031" y="572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085C3BA5-7FBA-4D09-8C10-DCCA1ECF7F7C}"/>
                </a:ext>
              </a:extLst>
            </p:cNvPr>
            <p:cNvSpPr/>
            <p:nvPr/>
          </p:nvSpPr>
          <p:spPr>
            <a:xfrm>
              <a:off x="5703888" y="5753760"/>
              <a:ext cx="69850" cy="96327"/>
            </a:xfrm>
            <a:custGeom>
              <a:avLst/>
              <a:gdLst>
                <a:gd name="connsiteX0" fmla="*/ 69850 w 69850"/>
                <a:gd name="connsiteY0" fmla="*/ 96178 h 96327"/>
                <a:gd name="connsiteX1" fmla="*/ 34925 w 69850"/>
                <a:gd name="connsiteY1" fmla="*/ 18390 h 96327"/>
                <a:gd name="connsiteX2" fmla="*/ 0 w 69850"/>
                <a:gd name="connsiteY2" fmla="*/ 928 h 96327"/>
                <a:gd name="connsiteX3" fmla="*/ 34925 w 69850"/>
                <a:gd name="connsiteY3" fmla="*/ 37440 h 96327"/>
                <a:gd name="connsiteX4" fmla="*/ 69850 w 69850"/>
                <a:gd name="connsiteY4" fmla="*/ 96178 h 9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850" h="96327">
                  <a:moveTo>
                    <a:pt x="69850" y="96178"/>
                  </a:moveTo>
                  <a:cubicBezTo>
                    <a:pt x="69850" y="93003"/>
                    <a:pt x="46567" y="34265"/>
                    <a:pt x="34925" y="18390"/>
                  </a:cubicBezTo>
                  <a:cubicBezTo>
                    <a:pt x="23283" y="2515"/>
                    <a:pt x="0" y="-2247"/>
                    <a:pt x="0" y="928"/>
                  </a:cubicBezTo>
                  <a:cubicBezTo>
                    <a:pt x="0" y="4103"/>
                    <a:pt x="26987" y="23682"/>
                    <a:pt x="34925" y="37440"/>
                  </a:cubicBezTo>
                  <a:cubicBezTo>
                    <a:pt x="42862" y="51198"/>
                    <a:pt x="69850" y="99353"/>
                    <a:pt x="69850" y="961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42568A20-1313-477F-9C3F-4B5162522C33}"/>
                </a:ext>
              </a:extLst>
            </p:cNvPr>
            <p:cNvSpPr/>
            <p:nvPr/>
          </p:nvSpPr>
          <p:spPr>
            <a:xfrm>
              <a:off x="5784850" y="5762589"/>
              <a:ext cx="66879" cy="88936"/>
            </a:xfrm>
            <a:custGeom>
              <a:avLst/>
              <a:gdLst>
                <a:gd name="connsiteX0" fmla="*/ 0 w 66879"/>
                <a:gd name="connsiteY0" fmla="*/ 88936 h 88936"/>
                <a:gd name="connsiteX1" fmla="*/ 66675 w 66879"/>
                <a:gd name="connsiteY1" fmla="*/ 36 h 88936"/>
                <a:gd name="connsiteX2" fmla="*/ 0 w 66879"/>
                <a:gd name="connsiteY2" fmla="*/ 88936 h 88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879" h="88936">
                  <a:moveTo>
                    <a:pt x="0" y="88936"/>
                  </a:moveTo>
                  <a:cubicBezTo>
                    <a:pt x="0" y="88936"/>
                    <a:pt x="62177" y="2153"/>
                    <a:pt x="66675" y="36"/>
                  </a:cubicBezTo>
                  <a:cubicBezTo>
                    <a:pt x="71173" y="-2081"/>
                    <a:pt x="0" y="88936"/>
                    <a:pt x="0" y="889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フリーフォーム: 図形 58">
              <a:extLst>
                <a:ext uri="{FF2B5EF4-FFF2-40B4-BE49-F238E27FC236}">
                  <a16:creationId xmlns:a16="http://schemas.microsoft.com/office/drawing/2014/main" id="{4D3ECDC5-6DCF-4E07-A068-DD82507AF000}"/>
                </a:ext>
              </a:extLst>
            </p:cNvPr>
            <p:cNvSpPr/>
            <p:nvPr/>
          </p:nvSpPr>
          <p:spPr>
            <a:xfrm>
              <a:off x="5823931" y="5738694"/>
              <a:ext cx="43786" cy="116120"/>
            </a:xfrm>
            <a:custGeom>
              <a:avLst/>
              <a:gdLst>
                <a:gd name="connsiteX0" fmla="*/ 43469 w 43786"/>
                <a:gd name="connsiteY0" fmla="*/ 116006 h 116120"/>
                <a:gd name="connsiteX1" fmla="*/ 24419 w 43786"/>
                <a:gd name="connsiteY1" fmla="*/ 50919 h 116120"/>
                <a:gd name="connsiteX2" fmla="*/ 607 w 43786"/>
                <a:gd name="connsiteY2" fmla="*/ 119 h 116120"/>
                <a:gd name="connsiteX3" fmla="*/ 8544 w 43786"/>
                <a:gd name="connsiteY3" fmla="*/ 65206 h 116120"/>
                <a:gd name="connsiteX4" fmla="*/ 43469 w 43786"/>
                <a:gd name="connsiteY4" fmla="*/ 116006 h 11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86" h="116120">
                  <a:moveTo>
                    <a:pt x="43469" y="116006"/>
                  </a:moveTo>
                  <a:cubicBezTo>
                    <a:pt x="46115" y="113625"/>
                    <a:pt x="31563" y="70233"/>
                    <a:pt x="24419" y="50919"/>
                  </a:cubicBezTo>
                  <a:cubicBezTo>
                    <a:pt x="17275" y="31605"/>
                    <a:pt x="3253" y="-2262"/>
                    <a:pt x="607" y="119"/>
                  </a:cubicBezTo>
                  <a:cubicBezTo>
                    <a:pt x="-2039" y="2500"/>
                    <a:pt x="4575" y="47479"/>
                    <a:pt x="8544" y="65206"/>
                  </a:cubicBezTo>
                  <a:cubicBezTo>
                    <a:pt x="12513" y="82933"/>
                    <a:pt x="40823" y="118387"/>
                    <a:pt x="43469" y="1160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フリーフォーム: 図形 61">
              <a:extLst>
                <a:ext uri="{FF2B5EF4-FFF2-40B4-BE49-F238E27FC236}">
                  <a16:creationId xmlns:a16="http://schemas.microsoft.com/office/drawing/2014/main" id="{0929609C-75AC-4941-A917-ABD80BFD46C5}"/>
                </a:ext>
              </a:extLst>
            </p:cNvPr>
            <p:cNvSpPr/>
            <p:nvPr/>
          </p:nvSpPr>
          <p:spPr>
            <a:xfrm>
              <a:off x="5900658" y="5756028"/>
              <a:ext cx="11993" cy="104607"/>
            </a:xfrm>
            <a:custGeom>
              <a:avLst/>
              <a:gdLst>
                <a:gd name="connsiteX0" fmla="*/ 80 w 11993"/>
                <a:gd name="connsiteY0" fmla="*/ 103435 h 104607"/>
                <a:gd name="connsiteX1" fmla="*/ 6430 w 11993"/>
                <a:gd name="connsiteY1" fmla="*/ 52635 h 104607"/>
                <a:gd name="connsiteX2" fmla="*/ 11192 w 11993"/>
                <a:gd name="connsiteY2" fmla="*/ 247 h 104607"/>
                <a:gd name="connsiteX3" fmla="*/ 80 w 11993"/>
                <a:gd name="connsiteY3" fmla="*/ 103435 h 104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993" h="104607">
                  <a:moveTo>
                    <a:pt x="80" y="103435"/>
                  </a:moveTo>
                  <a:cubicBezTo>
                    <a:pt x="-714" y="112166"/>
                    <a:pt x="4578" y="69833"/>
                    <a:pt x="6430" y="52635"/>
                  </a:cubicBezTo>
                  <a:cubicBezTo>
                    <a:pt x="8282" y="35437"/>
                    <a:pt x="14103" y="-3457"/>
                    <a:pt x="11192" y="247"/>
                  </a:cubicBezTo>
                  <a:cubicBezTo>
                    <a:pt x="8282" y="3951"/>
                    <a:pt x="874" y="94704"/>
                    <a:pt x="80" y="1034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フリーフォーム: 図形 63">
              <a:extLst>
                <a:ext uri="{FF2B5EF4-FFF2-40B4-BE49-F238E27FC236}">
                  <a16:creationId xmlns:a16="http://schemas.microsoft.com/office/drawing/2014/main" id="{4A356A7F-AC1B-4EBA-822A-B090EB36988B}"/>
                </a:ext>
              </a:extLst>
            </p:cNvPr>
            <p:cNvSpPr/>
            <p:nvPr/>
          </p:nvSpPr>
          <p:spPr>
            <a:xfrm>
              <a:off x="5956086" y="5787929"/>
              <a:ext cx="62564" cy="71599"/>
            </a:xfrm>
            <a:custGeom>
              <a:avLst/>
              <a:gdLst>
                <a:gd name="connsiteX0" fmla="*/ 214 w 62564"/>
                <a:gd name="connsiteY0" fmla="*/ 71534 h 71599"/>
                <a:gd name="connsiteX1" fmla="*/ 44664 w 62564"/>
                <a:gd name="connsiteY1" fmla="*/ 33434 h 71599"/>
                <a:gd name="connsiteX2" fmla="*/ 62127 w 62564"/>
                <a:gd name="connsiteY2" fmla="*/ 96 h 71599"/>
                <a:gd name="connsiteX3" fmla="*/ 28789 w 62564"/>
                <a:gd name="connsiteY3" fmla="*/ 23909 h 71599"/>
                <a:gd name="connsiteX4" fmla="*/ 214 w 62564"/>
                <a:gd name="connsiteY4" fmla="*/ 71534 h 71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64" h="71599">
                  <a:moveTo>
                    <a:pt x="214" y="71534"/>
                  </a:moveTo>
                  <a:cubicBezTo>
                    <a:pt x="2860" y="73122"/>
                    <a:pt x="34345" y="45340"/>
                    <a:pt x="44664" y="33434"/>
                  </a:cubicBezTo>
                  <a:cubicBezTo>
                    <a:pt x="54983" y="21528"/>
                    <a:pt x="64773" y="1683"/>
                    <a:pt x="62127" y="96"/>
                  </a:cubicBezTo>
                  <a:cubicBezTo>
                    <a:pt x="59481" y="-1492"/>
                    <a:pt x="37520" y="17030"/>
                    <a:pt x="28789" y="23909"/>
                  </a:cubicBezTo>
                  <a:cubicBezTo>
                    <a:pt x="20058" y="30788"/>
                    <a:pt x="-2432" y="69946"/>
                    <a:pt x="214" y="7153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フリーフォーム: 図形 64">
              <a:extLst>
                <a:ext uri="{FF2B5EF4-FFF2-40B4-BE49-F238E27FC236}">
                  <a16:creationId xmlns:a16="http://schemas.microsoft.com/office/drawing/2014/main" id="{E76D3E68-9FAB-4169-937A-46F5695E5B19}"/>
                </a:ext>
              </a:extLst>
            </p:cNvPr>
            <p:cNvSpPr/>
            <p:nvPr/>
          </p:nvSpPr>
          <p:spPr>
            <a:xfrm>
              <a:off x="6006712" y="5797425"/>
              <a:ext cx="51696" cy="81757"/>
            </a:xfrm>
            <a:custGeom>
              <a:avLst/>
              <a:gdLst>
                <a:gd name="connsiteX0" fmla="*/ 388 w 51696"/>
                <a:gd name="connsiteY0" fmla="*/ 81088 h 81757"/>
                <a:gd name="connsiteX1" fmla="*/ 28963 w 51696"/>
                <a:gd name="connsiteY1" fmla="*/ 36638 h 81757"/>
                <a:gd name="connsiteX2" fmla="*/ 51188 w 51696"/>
                <a:gd name="connsiteY2" fmla="*/ 125 h 81757"/>
                <a:gd name="connsiteX3" fmla="*/ 388 w 51696"/>
                <a:gd name="connsiteY3" fmla="*/ 81088 h 81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696" h="81757">
                  <a:moveTo>
                    <a:pt x="388" y="81088"/>
                  </a:moveTo>
                  <a:cubicBezTo>
                    <a:pt x="-3316" y="87174"/>
                    <a:pt x="20496" y="50132"/>
                    <a:pt x="28963" y="36638"/>
                  </a:cubicBezTo>
                  <a:cubicBezTo>
                    <a:pt x="37430" y="23144"/>
                    <a:pt x="54892" y="-1992"/>
                    <a:pt x="51188" y="125"/>
                  </a:cubicBezTo>
                  <a:cubicBezTo>
                    <a:pt x="47484" y="2242"/>
                    <a:pt x="4092" y="75002"/>
                    <a:pt x="388" y="810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フリーフォーム: 図形 65">
              <a:extLst>
                <a:ext uri="{FF2B5EF4-FFF2-40B4-BE49-F238E27FC236}">
                  <a16:creationId xmlns:a16="http://schemas.microsoft.com/office/drawing/2014/main" id="{CC203A71-1052-4B05-A0CD-0F065FECEA93}"/>
                </a:ext>
              </a:extLst>
            </p:cNvPr>
            <p:cNvSpPr/>
            <p:nvPr/>
          </p:nvSpPr>
          <p:spPr>
            <a:xfrm>
              <a:off x="6072028" y="5823348"/>
              <a:ext cx="44051" cy="98241"/>
            </a:xfrm>
            <a:custGeom>
              <a:avLst/>
              <a:gdLst>
                <a:gd name="connsiteX0" fmla="*/ 160 w 44051"/>
                <a:gd name="connsiteY0" fmla="*/ 98027 h 98241"/>
                <a:gd name="connsiteX1" fmla="*/ 43022 w 44051"/>
                <a:gd name="connsiteY1" fmla="*/ 26590 h 98241"/>
                <a:gd name="connsiteX2" fmla="*/ 28735 w 44051"/>
                <a:gd name="connsiteY2" fmla="*/ 1190 h 98241"/>
                <a:gd name="connsiteX3" fmla="*/ 160 w 44051"/>
                <a:gd name="connsiteY3" fmla="*/ 98027 h 982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51" h="98241">
                  <a:moveTo>
                    <a:pt x="160" y="98027"/>
                  </a:moveTo>
                  <a:cubicBezTo>
                    <a:pt x="2541" y="102260"/>
                    <a:pt x="38260" y="42729"/>
                    <a:pt x="43022" y="26590"/>
                  </a:cubicBezTo>
                  <a:cubicBezTo>
                    <a:pt x="47785" y="10450"/>
                    <a:pt x="34820" y="-4366"/>
                    <a:pt x="28735" y="1190"/>
                  </a:cubicBezTo>
                  <a:cubicBezTo>
                    <a:pt x="22650" y="6746"/>
                    <a:pt x="-2221" y="93794"/>
                    <a:pt x="160" y="980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フリーフォーム: 図形 66">
              <a:extLst>
                <a:ext uri="{FF2B5EF4-FFF2-40B4-BE49-F238E27FC236}">
                  <a16:creationId xmlns:a16="http://schemas.microsoft.com/office/drawing/2014/main" id="{165C9E65-1CF4-4F3C-A30F-FAF35AF1A27F}"/>
                </a:ext>
              </a:extLst>
            </p:cNvPr>
            <p:cNvSpPr/>
            <p:nvPr/>
          </p:nvSpPr>
          <p:spPr>
            <a:xfrm>
              <a:off x="6158580" y="5905499"/>
              <a:ext cx="98118" cy="54664"/>
            </a:xfrm>
            <a:custGeom>
              <a:avLst/>
              <a:gdLst>
                <a:gd name="connsiteX0" fmla="*/ 920 w 98118"/>
                <a:gd name="connsiteY0" fmla="*/ 53976 h 54664"/>
                <a:gd name="connsiteX1" fmla="*/ 51720 w 98118"/>
                <a:gd name="connsiteY1" fmla="*/ 28576 h 54664"/>
                <a:gd name="connsiteX2" fmla="*/ 97758 w 98118"/>
                <a:gd name="connsiteY2" fmla="*/ 1 h 54664"/>
                <a:gd name="connsiteX3" fmla="*/ 920 w 98118"/>
                <a:gd name="connsiteY3" fmla="*/ 53976 h 54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8118" h="54664">
                  <a:moveTo>
                    <a:pt x="920" y="53976"/>
                  </a:moveTo>
                  <a:cubicBezTo>
                    <a:pt x="-6753" y="58738"/>
                    <a:pt x="35580" y="37572"/>
                    <a:pt x="51720" y="28576"/>
                  </a:cubicBezTo>
                  <a:cubicBezTo>
                    <a:pt x="67860" y="19580"/>
                    <a:pt x="101991" y="265"/>
                    <a:pt x="97758" y="1"/>
                  </a:cubicBezTo>
                  <a:cubicBezTo>
                    <a:pt x="93525" y="-263"/>
                    <a:pt x="8593" y="49214"/>
                    <a:pt x="920" y="539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365BAACE-83F7-45A5-891A-FC55652A4DE4}"/>
                </a:ext>
              </a:extLst>
            </p:cNvPr>
            <p:cNvSpPr/>
            <p:nvPr/>
          </p:nvSpPr>
          <p:spPr>
            <a:xfrm>
              <a:off x="6211878" y="5900468"/>
              <a:ext cx="28585" cy="75143"/>
            </a:xfrm>
            <a:custGeom>
              <a:avLst/>
              <a:gdLst>
                <a:gd name="connsiteX0" fmla="*/ 10 w 28585"/>
                <a:gd name="connsiteY0" fmla="*/ 74882 h 75143"/>
                <a:gd name="connsiteX1" fmla="*/ 23822 w 28585"/>
                <a:gd name="connsiteY1" fmla="*/ 24082 h 75143"/>
                <a:gd name="connsiteX2" fmla="*/ 26997 w 28585"/>
                <a:gd name="connsiteY2" fmla="*/ 270 h 75143"/>
                <a:gd name="connsiteX3" fmla="*/ 10 w 28585"/>
                <a:gd name="connsiteY3" fmla="*/ 74882 h 7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585" h="75143">
                  <a:moveTo>
                    <a:pt x="10" y="74882"/>
                  </a:moveTo>
                  <a:cubicBezTo>
                    <a:pt x="-519" y="78851"/>
                    <a:pt x="19324" y="36517"/>
                    <a:pt x="23822" y="24082"/>
                  </a:cubicBezTo>
                  <a:cubicBezTo>
                    <a:pt x="28320" y="11647"/>
                    <a:pt x="30172" y="-2111"/>
                    <a:pt x="26997" y="270"/>
                  </a:cubicBezTo>
                  <a:cubicBezTo>
                    <a:pt x="23822" y="2651"/>
                    <a:pt x="539" y="70913"/>
                    <a:pt x="10" y="748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フリーフォーム: 図形 68">
              <a:extLst>
                <a:ext uri="{FF2B5EF4-FFF2-40B4-BE49-F238E27FC236}">
                  <a16:creationId xmlns:a16="http://schemas.microsoft.com/office/drawing/2014/main" id="{BE544B21-9C1C-4152-B9EE-9E901FC185BE}"/>
                </a:ext>
              </a:extLst>
            </p:cNvPr>
            <p:cNvSpPr/>
            <p:nvPr/>
          </p:nvSpPr>
          <p:spPr>
            <a:xfrm>
              <a:off x="6216626" y="5911647"/>
              <a:ext cx="51662" cy="77353"/>
            </a:xfrm>
            <a:custGeom>
              <a:avLst/>
              <a:gdLst>
                <a:gd name="connsiteX0" fmla="*/ 24 w 51662"/>
                <a:gd name="connsiteY0" fmla="*/ 76403 h 77353"/>
                <a:gd name="connsiteX1" fmla="*/ 41299 w 51662"/>
                <a:gd name="connsiteY1" fmla="*/ 25603 h 77353"/>
                <a:gd name="connsiteX2" fmla="*/ 50824 w 51662"/>
                <a:gd name="connsiteY2" fmla="*/ 203 h 77353"/>
                <a:gd name="connsiteX3" fmla="*/ 50824 w 51662"/>
                <a:gd name="connsiteY3" fmla="*/ 38303 h 77353"/>
                <a:gd name="connsiteX4" fmla="*/ 47649 w 51662"/>
                <a:gd name="connsiteY4" fmla="*/ 57353 h 77353"/>
                <a:gd name="connsiteX5" fmla="*/ 24 w 51662"/>
                <a:gd name="connsiteY5" fmla="*/ 76403 h 77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1662" h="77353">
                  <a:moveTo>
                    <a:pt x="24" y="76403"/>
                  </a:moveTo>
                  <a:cubicBezTo>
                    <a:pt x="-1034" y="71112"/>
                    <a:pt x="32832" y="38303"/>
                    <a:pt x="41299" y="25603"/>
                  </a:cubicBezTo>
                  <a:cubicBezTo>
                    <a:pt x="49766" y="12903"/>
                    <a:pt x="49236" y="-1914"/>
                    <a:pt x="50824" y="203"/>
                  </a:cubicBezTo>
                  <a:cubicBezTo>
                    <a:pt x="52412" y="2320"/>
                    <a:pt x="51353" y="28778"/>
                    <a:pt x="50824" y="38303"/>
                  </a:cubicBezTo>
                  <a:cubicBezTo>
                    <a:pt x="50295" y="47828"/>
                    <a:pt x="50824" y="51268"/>
                    <a:pt x="47649" y="57353"/>
                  </a:cubicBezTo>
                  <a:cubicBezTo>
                    <a:pt x="44474" y="63438"/>
                    <a:pt x="1082" y="81694"/>
                    <a:pt x="24" y="764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フリーフォーム: 図形 69">
              <a:extLst>
                <a:ext uri="{FF2B5EF4-FFF2-40B4-BE49-F238E27FC236}">
                  <a16:creationId xmlns:a16="http://schemas.microsoft.com/office/drawing/2014/main" id="{D7A968E8-62D4-4C3A-807E-4030B22E0502}"/>
                </a:ext>
              </a:extLst>
            </p:cNvPr>
            <p:cNvSpPr/>
            <p:nvPr/>
          </p:nvSpPr>
          <p:spPr>
            <a:xfrm>
              <a:off x="6241625" y="5984874"/>
              <a:ext cx="66378" cy="66690"/>
            </a:xfrm>
            <a:custGeom>
              <a:avLst/>
              <a:gdLst>
                <a:gd name="connsiteX0" fmla="*/ 425 w 66378"/>
                <a:gd name="connsiteY0" fmla="*/ 1 h 66690"/>
                <a:gd name="connsiteX1" fmla="*/ 49638 w 66378"/>
                <a:gd name="connsiteY1" fmla="*/ 52389 h 66690"/>
                <a:gd name="connsiteX2" fmla="*/ 65513 w 66378"/>
                <a:gd name="connsiteY2" fmla="*/ 66676 h 66690"/>
                <a:gd name="connsiteX3" fmla="*/ 27413 w 66378"/>
                <a:gd name="connsiteY3" fmla="*/ 50801 h 66690"/>
                <a:gd name="connsiteX4" fmla="*/ 425 w 66378"/>
                <a:gd name="connsiteY4" fmla="*/ 1 h 66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378" h="66690">
                  <a:moveTo>
                    <a:pt x="425" y="1"/>
                  </a:moveTo>
                  <a:cubicBezTo>
                    <a:pt x="4129" y="266"/>
                    <a:pt x="38790" y="41277"/>
                    <a:pt x="49638" y="52389"/>
                  </a:cubicBezTo>
                  <a:cubicBezTo>
                    <a:pt x="60486" y="63501"/>
                    <a:pt x="69217" y="66941"/>
                    <a:pt x="65513" y="66676"/>
                  </a:cubicBezTo>
                  <a:cubicBezTo>
                    <a:pt x="61809" y="66411"/>
                    <a:pt x="36673" y="58474"/>
                    <a:pt x="27413" y="50801"/>
                  </a:cubicBezTo>
                  <a:cubicBezTo>
                    <a:pt x="18153" y="43128"/>
                    <a:pt x="-3279" y="-264"/>
                    <a:pt x="425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フリーフォーム: 図形 70">
              <a:extLst>
                <a:ext uri="{FF2B5EF4-FFF2-40B4-BE49-F238E27FC236}">
                  <a16:creationId xmlns:a16="http://schemas.microsoft.com/office/drawing/2014/main" id="{6DE80E50-57CE-43F6-8507-EE55472A2E1B}"/>
                </a:ext>
              </a:extLst>
            </p:cNvPr>
            <p:cNvSpPr/>
            <p:nvPr/>
          </p:nvSpPr>
          <p:spPr>
            <a:xfrm>
              <a:off x="6273799" y="5937229"/>
              <a:ext cx="85729" cy="30384"/>
            </a:xfrm>
            <a:custGeom>
              <a:avLst/>
              <a:gdLst>
                <a:gd name="connsiteX0" fmla="*/ 1 w 85729"/>
                <a:gd name="connsiteY0" fmla="*/ 21 h 30384"/>
                <a:gd name="connsiteX1" fmla="*/ 55564 w 85729"/>
                <a:gd name="connsiteY1" fmla="*/ 25421 h 30384"/>
                <a:gd name="connsiteX2" fmla="*/ 85726 w 85729"/>
                <a:gd name="connsiteY2" fmla="*/ 27009 h 30384"/>
                <a:gd name="connsiteX3" fmla="*/ 57151 w 85729"/>
                <a:gd name="connsiteY3" fmla="*/ 30184 h 30384"/>
                <a:gd name="connsiteX4" fmla="*/ 1 w 85729"/>
                <a:gd name="connsiteY4" fmla="*/ 21 h 30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729" h="30384">
                  <a:moveTo>
                    <a:pt x="1" y="21"/>
                  </a:moveTo>
                  <a:cubicBezTo>
                    <a:pt x="-264" y="-773"/>
                    <a:pt x="41277" y="20923"/>
                    <a:pt x="55564" y="25421"/>
                  </a:cubicBezTo>
                  <a:cubicBezTo>
                    <a:pt x="69851" y="29919"/>
                    <a:pt x="85462" y="26215"/>
                    <a:pt x="85726" y="27009"/>
                  </a:cubicBezTo>
                  <a:cubicBezTo>
                    <a:pt x="85991" y="27803"/>
                    <a:pt x="69586" y="31242"/>
                    <a:pt x="57151" y="30184"/>
                  </a:cubicBezTo>
                  <a:cubicBezTo>
                    <a:pt x="44716" y="29126"/>
                    <a:pt x="266" y="815"/>
                    <a:pt x="1" y="2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フリーフォーム: 図形 72">
              <a:extLst>
                <a:ext uri="{FF2B5EF4-FFF2-40B4-BE49-F238E27FC236}">
                  <a16:creationId xmlns:a16="http://schemas.microsoft.com/office/drawing/2014/main" id="{0C27205B-D160-49F6-8DBA-37FBF4312B02}"/>
                </a:ext>
              </a:extLst>
            </p:cNvPr>
            <p:cNvSpPr/>
            <p:nvPr/>
          </p:nvSpPr>
          <p:spPr>
            <a:xfrm>
              <a:off x="5598426" y="6155845"/>
              <a:ext cx="332912" cy="45566"/>
            </a:xfrm>
            <a:custGeom>
              <a:avLst/>
              <a:gdLst>
                <a:gd name="connsiteX0" fmla="*/ 2274 w 332912"/>
                <a:gd name="connsiteY0" fmla="*/ 480 h 45566"/>
                <a:gd name="connsiteX1" fmla="*/ 186424 w 332912"/>
                <a:gd name="connsiteY1" fmla="*/ 41755 h 45566"/>
                <a:gd name="connsiteX2" fmla="*/ 254687 w 332912"/>
                <a:gd name="connsiteY2" fmla="*/ 41755 h 45566"/>
                <a:gd name="connsiteX3" fmla="*/ 330887 w 332912"/>
                <a:gd name="connsiteY3" fmla="*/ 24292 h 45566"/>
                <a:gd name="connsiteX4" fmla="*/ 303899 w 332912"/>
                <a:gd name="connsiteY4" fmla="*/ 11592 h 45566"/>
                <a:gd name="connsiteX5" fmla="*/ 229287 w 332912"/>
                <a:gd name="connsiteY5" fmla="*/ 19530 h 45566"/>
                <a:gd name="connsiteX6" fmla="*/ 92762 w 332912"/>
                <a:gd name="connsiteY6" fmla="*/ 19530 h 45566"/>
                <a:gd name="connsiteX7" fmla="*/ 2274 w 332912"/>
                <a:gd name="connsiteY7" fmla="*/ 480 h 4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912" h="45566">
                  <a:moveTo>
                    <a:pt x="2274" y="480"/>
                  </a:moveTo>
                  <a:cubicBezTo>
                    <a:pt x="17884" y="4184"/>
                    <a:pt x="144355" y="34876"/>
                    <a:pt x="186424" y="41755"/>
                  </a:cubicBezTo>
                  <a:cubicBezTo>
                    <a:pt x="228493" y="48634"/>
                    <a:pt x="230610" y="44666"/>
                    <a:pt x="254687" y="41755"/>
                  </a:cubicBezTo>
                  <a:cubicBezTo>
                    <a:pt x="278764" y="38845"/>
                    <a:pt x="322685" y="29319"/>
                    <a:pt x="330887" y="24292"/>
                  </a:cubicBezTo>
                  <a:cubicBezTo>
                    <a:pt x="339089" y="19265"/>
                    <a:pt x="320832" y="12386"/>
                    <a:pt x="303899" y="11592"/>
                  </a:cubicBezTo>
                  <a:cubicBezTo>
                    <a:pt x="286966" y="10798"/>
                    <a:pt x="264476" y="18207"/>
                    <a:pt x="229287" y="19530"/>
                  </a:cubicBezTo>
                  <a:cubicBezTo>
                    <a:pt x="194098" y="20853"/>
                    <a:pt x="130333" y="23499"/>
                    <a:pt x="92762" y="19530"/>
                  </a:cubicBezTo>
                  <a:cubicBezTo>
                    <a:pt x="55191" y="15561"/>
                    <a:pt x="-13336" y="-3224"/>
                    <a:pt x="2274" y="48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フリーフォーム: 図形 73">
              <a:extLst>
                <a:ext uri="{FF2B5EF4-FFF2-40B4-BE49-F238E27FC236}">
                  <a16:creationId xmlns:a16="http://schemas.microsoft.com/office/drawing/2014/main" id="{9E0FB493-6A46-44CC-99A1-5250712CBDE4}"/>
                </a:ext>
              </a:extLst>
            </p:cNvPr>
            <p:cNvSpPr/>
            <p:nvPr/>
          </p:nvSpPr>
          <p:spPr>
            <a:xfrm>
              <a:off x="5489494" y="6180133"/>
              <a:ext cx="18487" cy="88914"/>
            </a:xfrm>
            <a:custGeom>
              <a:avLst/>
              <a:gdLst>
                <a:gd name="connsiteX0" fmla="*/ 11194 w 18487"/>
                <a:gd name="connsiteY0" fmla="*/ 5 h 88914"/>
                <a:gd name="connsiteX1" fmla="*/ 81 w 18487"/>
                <a:gd name="connsiteY1" fmla="*/ 49217 h 88914"/>
                <a:gd name="connsiteX2" fmla="*/ 17544 w 18487"/>
                <a:gd name="connsiteY2" fmla="*/ 88905 h 88914"/>
                <a:gd name="connsiteX3" fmla="*/ 15956 w 18487"/>
                <a:gd name="connsiteY3" fmla="*/ 52392 h 88914"/>
                <a:gd name="connsiteX4" fmla="*/ 11194 w 18487"/>
                <a:gd name="connsiteY4" fmla="*/ 5 h 88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87" h="88914">
                  <a:moveTo>
                    <a:pt x="11194" y="5"/>
                  </a:moveTo>
                  <a:cubicBezTo>
                    <a:pt x="8548" y="-524"/>
                    <a:pt x="-977" y="34400"/>
                    <a:pt x="81" y="49217"/>
                  </a:cubicBezTo>
                  <a:cubicBezTo>
                    <a:pt x="1139" y="64034"/>
                    <a:pt x="14898" y="88376"/>
                    <a:pt x="17544" y="88905"/>
                  </a:cubicBezTo>
                  <a:cubicBezTo>
                    <a:pt x="20190" y="89434"/>
                    <a:pt x="16485" y="68003"/>
                    <a:pt x="15956" y="52392"/>
                  </a:cubicBezTo>
                  <a:cubicBezTo>
                    <a:pt x="15427" y="36782"/>
                    <a:pt x="13840" y="534"/>
                    <a:pt x="11194" y="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フリーフォーム: 図形 76">
              <a:extLst>
                <a:ext uri="{FF2B5EF4-FFF2-40B4-BE49-F238E27FC236}">
                  <a16:creationId xmlns:a16="http://schemas.microsoft.com/office/drawing/2014/main" id="{CBE308D1-5718-4E36-BF6E-E49B2BD1A919}"/>
                </a:ext>
              </a:extLst>
            </p:cNvPr>
            <p:cNvSpPr/>
            <p:nvPr/>
          </p:nvSpPr>
          <p:spPr>
            <a:xfrm>
              <a:off x="5549896" y="5874964"/>
              <a:ext cx="381556" cy="276243"/>
            </a:xfrm>
            <a:custGeom>
              <a:avLst/>
              <a:gdLst>
                <a:gd name="connsiteX0" fmla="*/ 161929 w 381556"/>
                <a:gd name="connsiteY0" fmla="*/ 5136 h 276243"/>
                <a:gd name="connsiteX1" fmla="*/ 250829 w 381556"/>
                <a:gd name="connsiteY1" fmla="*/ 374 h 276243"/>
                <a:gd name="connsiteX2" fmla="*/ 293692 w 381556"/>
                <a:gd name="connsiteY2" fmla="*/ 11486 h 276243"/>
                <a:gd name="connsiteX3" fmla="*/ 349254 w 381556"/>
                <a:gd name="connsiteY3" fmla="*/ 41649 h 276243"/>
                <a:gd name="connsiteX4" fmla="*/ 373067 w 381556"/>
                <a:gd name="connsiteY4" fmla="*/ 89274 h 276243"/>
                <a:gd name="connsiteX5" fmla="*/ 379417 w 381556"/>
                <a:gd name="connsiteY5" fmla="*/ 152774 h 276243"/>
                <a:gd name="connsiteX6" fmla="*/ 379417 w 381556"/>
                <a:gd name="connsiteY6" fmla="*/ 194049 h 276243"/>
                <a:gd name="connsiteX7" fmla="*/ 354017 w 381556"/>
                <a:gd name="connsiteY7" fmla="*/ 236911 h 276243"/>
                <a:gd name="connsiteX8" fmla="*/ 319092 w 381556"/>
                <a:gd name="connsiteY8" fmla="*/ 254374 h 276243"/>
                <a:gd name="connsiteX9" fmla="*/ 274642 w 381556"/>
                <a:gd name="connsiteY9" fmla="*/ 262311 h 276243"/>
                <a:gd name="connsiteX10" fmla="*/ 217492 w 381556"/>
                <a:gd name="connsiteY10" fmla="*/ 273424 h 276243"/>
                <a:gd name="connsiteX11" fmla="*/ 174629 w 381556"/>
                <a:gd name="connsiteY11" fmla="*/ 273424 h 276243"/>
                <a:gd name="connsiteX12" fmla="*/ 60329 w 381556"/>
                <a:gd name="connsiteY12" fmla="*/ 241674 h 276243"/>
                <a:gd name="connsiteX13" fmla="*/ 39692 w 381556"/>
                <a:gd name="connsiteY13" fmla="*/ 214686 h 276243"/>
                <a:gd name="connsiteX14" fmla="*/ 33342 w 381556"/>
                <a:gd name="connsiteY14" fmla="*/ 194049 h 276243"/>
                <a:gd name="connsiteX15" fmla="*/ 30167 w 381556"/>
                <a:gd name="connsiteY15" fmla="*/ 157536 h 276243"/>
                <a:gd name="connsiteX16" fmla="*/ 17467 w 381556"/>
                <a:gd name="connsiteY16" fmla="*/ 121024 h 276243"/>
                <a:gd name="connsiteX17" fmla="*/ 4 w 381556"/>
                <a:gd name="connsiteY17" fmla="*/ 98799 h 276243"/>
                <a:gd name="connsiteX18" fmla="*/ 19054 w 381556"/>
                <a:gd name="connsiteY18" fmla="*/ 79749 h 276243"/>
                <a:gd name="connsiteX19" fmla="*/ 68267 w 381556"/>
                <a:gd name="connsiteY19" fmla="*/ 28949 h 276243"/>
                <a:gd name="connsiteX20" fmla="*/ 161929 w 381556"/>
                <a:gd name="connsiteY20" fmla="*/ 5136 h 2762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81556" h="276243">
                  <a:moveTo>
                    <a:pt x="161929" y="5136"/>
                  </a:moveTo>
                  <a:cubicBezTo>
                    <a:pt x="192356" y="374"/>
                    <a:pt x="228869" y="-684"/>
                    <a:pt x="250829" y="374"/>
                  </a:cubicBezTo>
                  <a:cubicBezTo>
                    <a:pt x="272789" y="1432"/>
                    <a:pt x="277288" y="4607"/>
                    <a:pt x="293692" y="11486"/>
                  </a:cubicBezTo>
                  <a:cubicBezTo>
                    <a:pt x="310096" y="18365"/>
                    <a:pt x="336025" y="28684"/>
                    <a:pt x="349254" y="41649"/>
                  </a:cubicBezTo>
                  <a:cubicBezTo>
                    <a:pt x="362483" y="54614"/>
                    <a:pt x="368040" y="70753"/>
                    <a:pt x="373067" y="89274"/>
                  </a:cubicBezTo>
                  <a:cubicBezTo>
                    <a:pt x="378094" y="107795"/>
                    <a:pt x="378359" y="135312"/>
                    <a:pt x="379417" y="152774"/>
                  </a:cubicBezTo>
                  <a:cubicBezTo>
                    <a:pt x="380475" y="170236"/>
                    <a:pt x="383650" y="180026"/>
                    <a:pt x="379417" y="194049"/>
                  </a:cubicBezTo>
                  <a:cubicBezTo>
                    <a:pt x="375184" y="208072"/>
                    <a:pt x="364071" y="226857"/>
                    <a:pt x="354017" y="236911"/>
                  </a:cubicBezTo>
                  <a:cubicBezTo>
                    <a:pt x="343963" y="246965"/>
                    <a:pt x="332321" y="250141"/>
                    <a:pt x="319092" y="254374"/>
                  </a:cubicBezTo>
                  <a:cubicBezTo>
                    <a:pt x="305863" y="258607"/>
                    <a:pt x="274642" y="262311"/>
                    <a:pt x="274642" y="262311"/>
                  </a:cubicBezTo>
                  <a:cubicBezTo>
                    <a:pt x="257709" y="265486"/>
                    <a:pt x="234161" y="271572"/>
                    <a:pt x="217492" y="273424"/>
                  </a:cubicBezTo>
                  <a:cubicBezTo>
                    <a:pt x="200823" y="275276"/>
                    <a:pt x="200823" y="278716"/>
                    <a:pt x="174629" y="273424"/>
                  </a:cubicBezTo>
                  <a:cubicBezTo>
                    <a:pt x="148435" y="268132"/>
                    <a:pt x="82818" y="251464"/>
                    <a:pt x="60329" y="241674"/>
                  </a:cubicBezTo>
                  <a:cubicBezTo>
                    <a:pt x="37839" y="231884"/>
                    <a:pt x="44190" y="222623"/>
                    <a:pt x="39692" y="214686"/>
                  </a:cubicBezTo>
                  <a:cubicBezTo>
                    <a:pt x="35194" y="206749"/>
                    <a:pt x="34929" y="203574"/>
                    <a:pt x="33342" y="194049"/>
                  </a:cubicBezTo>
                  <a:cubicBezTo>
                    <a:pt x="31754" y="184524"/>
                    <a:pt x="32813" y="169707"/>
                    <a:pt x="30167" y="157536"/>
                  </a:cubicBezTo>
                  <a:cubicBezTo>
                    <a:pt x="27521" y="145365"/>
                    <a:pt x="22494" y="130814"/>
                    <a:pt x="17467" y="121024"/>
                  </a:cubicBezTo>
                  <a:cubicBezTo>
                    <a:pt x="12440" y="111235"/>
                    <a:pt x="-260" y="105678"/>
                    <a:pt x="4" y="98799"/>
                  </a:cubicBezTo>
                  <a:cubicBezTo>
                    <a:pt x="268" y="91920"/>
                    <a:pt x="7677" y="91391"/>
                    <a:pt x="19054" y="79749"/>
                  </a:cubicBezTo>
                  <a:cubicBezTo>
                    <a:pt x="30431" y="68107"/>
                    <a:pt x="52657" y="40591"/>
                    <a:pt x="68267" y="28949"/>
                  </a:cubicBezTo>
                  <a:cubicBezTo>
                    <a:pt x="83877" y="17307"/>
                    <a:pt x="131502" y="9898"/>
                    <a:pt x="161929" y="51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楕円 77">
              <a:extLst>
                <a:ext uri="{FF2B5EF4-FFF2-40B4-BE49-F238E27FC236}">
                  <a16:creationId xmlns:a16="http://schemas.microsoft.com/office/drawing/2014/main" id="{8517A18B-6EE6-409D-B34A-380CC4305465}"/>
                </a:ext>
              </a:extLst>
            </p:cNvPr>
            <p:cNvSpPr/>
            <p:nvPr/>
          </p:nvSpPr>
          <p:spPr>
            <a:xfrm>
              <a:off x="5748339" y="6003398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楕円 78">
              <a:extLst>
                <a:ext uri="{FF2B5EF4-FFF2-40B4-BE49-F238E27FC236}">
                  <a16:creationId xmlns:a16="http://schemas.microsoft.com/office/drawing/2014/main" id="{E326379B-B5BF-4908-B845-9E68F858C324}"/>
                </a:ext>
              </a:extLst>
            </p:cNvPr>
            <p:cNvSpPr/>
            <p:nvPr/>
          </p:nvSpPr>
          <p:spPr>
            <a:xfrm rot="20840897">
              <a:off x="5798609" y="5915026"/>
              <a:ext cx="45719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8957574C-C8E7-467B-9E66-AC79D442CBAD}"/>
                </a:ext>
              </a:extLst>
            </p:cNvPr>
            <p:cNvSpPr/>
            <p:nvPr/>
          </p:nvSpPr>
          <p:spPr>
            <a:xfrm rot="1263963">
              <a:off x="5839883" y="5926137"/>
              <a:ext cx="45719" cy="6667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フリーフォーム: 図形 80">
              <a:extLst>
                <a:ext uri="{FF2B5EF4-FFF2-40B4-BE49-F238E27FC236}">
                  <a16:creationId xmlns:a16="http://schemas.microsoft.com/office/drawing/2014/main" id="{47D96794-9C49-46F4-90F0-AE2E00F5F8FC}"/>
                </a:ext>
              </a:extLst>
            </p:cNvPr>
            <p:cNvSpPr/>
            <p:nvPr/>
          </p:nvSpPr>
          <p:spPr>
            <a:xfrm>
              <a:off x="5342320" y="5577323"/>
              <a:ext cx="702399" cy="115740"/>
            </a:xfrm>
            <a:custGeom>
              <a:avLst/>
              <a:gdLst>
                <a:gd name="connsiteX0" fmla="*/ 147 w 702399"/>
                <a:gd name="connsiteY0" fmla="*/ 114394 h 115740"/>
                <a:gd name="connsiteX1" fmla="*/ 116563 w 702399"/>
                <a:gd name="connsiteY1" fmla="*/ 112277 h 115740"/>
                <a:gd name="connsiteX2" fmla="*/ 144080 w 702399"/>
                <a:gd name="connsiteY2" fmla="*/ 93227 h 115740"/>
                <a:gd name="connsiteX3" fmla="*/ 190647 w 702399"/>
                <a:gd name="connsiteY3" fmla="*/ 59360 h 115740"/>
                <a:gd name="connsiteX4" fmla="*/ 313413 w 702399"/>
                <a:gd name="connsiteY4" fmla="*/ 27610 h 115740"/>
                <a:gd name="connsiteX5" fmla="*/ 565297 w 702399"/>
                <a:gd name="connsiteY5" fmla="*/ 12794 h 115740"/>
                <a:gd name="connsiteX6" fmla="*/ 698647 w 702399"/>
                <a:gd name="connsiteY6" fmla="*/ 8560 h 115740"/>
                <a:gd name="connsiteX7" fmla="*/ 645730 w 702399"/>
                <a:gd name="connsiteY7" fmla="*/ 8560 h 115740"/>
                <a:gd name="connsiteX8" fmla="*/ 442530 w 702399"/>
                <a:gd name="connsiteY8" fmla="*/ 94 h 115740"/>
                <a:gd name="connsiteX9" fmla="*/ 288013 w 702399"/>
                <a:gd name="connsiteY9" fmla="*/ 14910 h 115740"/>
                <a:gd name="connsiteX10" fmla="*/ 144080 w 702399"/>
                <a:gd name="connsiteY10" fmla="*/ 63594 h 115740"/>
                <a:gd name="connsiteX11" fmla="*/ 93280 w 702399"/>
                <a:gd name="connsiteY11" fmla="*/ 97460 h 115740"/>
                <a:gd name="connsiteX12" fmla="*/ 147 w 702399"/>
                <a:gd name="connsiteY12" fmla="*/ 114394 h 115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02399" h="115740">
                  <a:moveTo>
                    <a:pt x="147" y="114394"/>
                  </a:moveTo>
                  <a:cubicBezTo>
                    <a:pt x="4028" y="116864"/>
                    <a:pt x="92574" y="115805"/>
                    <a:pt x="116563" y="112277"/>
                  </a:cubicBezTo>
                  <a:cubicBezTo>
                    <a:pt x="140552" y="108749"/>
                    <a:pt x="144080" y="93227"/>
                    <a:pt x="144080" y="93227"/>
                  </a:cubicBezTo>
                  <a:cubicBezTo>
                    <a:pt x="156427" y="84408"/>
                    <a:pt x="162425" y="70296"/>
                    <a:pt x="190647" y="59360"/>
                  </a:cubicBezTo>
                  <a:cubicBezTo>
                    <a:pt x="218869" y="48424"/>
                    <a:pt x="250971" y="35371"/>
                    <a:pt x="313413" y="27610"/>
                  </a:cubicBezTo>
                  <a:cubicBezTo>
                    <a:pt x="375855" y="19849"/>
                    <a:pt x="501091" y="15969"/>
                    <a:pt x="565297" y="12794"/>
                  </a:cubicBezTo>
                  <a:cubicBezTo>
                    <a:pt x="629503" y="9619"/>
                    <a:pt x="685242" y="9266"/>
                    <a:pt x="698647" y="8560"/>
                  </a:cubicBezTo>
                  <a:cubicBezTo>
                    <a:pt x="712052" y="7854"/>
                    <a:pt x="688416" y="9971"/>
                    <a:pt x="645730" y="8560"/>
                  </a:cubicBezTo>
                  <a:cubicBezTo>
                    <a:pt x="603044" y="7149"/>
                    <a:pt x="502149" y="-964"/>
                    <a:pt x="442530" y="94"/>
                  </a:cubicBezTo>
                  <a:cubicBezTo>
                    <a:pt x="382911" y="1152"/>
                    <a:pt x="337755" y="4327"/>
                    <a:pt x="288013" y="14910"/>
                  </a:cubicBezTo>
                  <a:cubicBezTo>
                    <a:pt x="238271" y="25493"/>
                    <a:pt x="176535" y="49836"/>
                    <a:pt x="144080" y="63594"/>
                  </a:cubicBezTo>
                  <a:cubicBezTo>
                    <a:pt x="111625" y="77352"/>
                    <a:pt x="116563" y="91463"/>
                    <a:pt x="93280" y="97460"/>
                  </a:cubicBezTo>
                  <a:cubicBezTo>
                    <a:pt x="69997" y="103457"/>
                    <a:pt x="-3734" y="111924"/>
                    <a:pt x="147" y="1143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リーフォーム: 図形 81">
              <a:extLst>
                <a:ext uri="{FF2B5EF4-FFF2-40B4-BE49-F238E27FC236}">
                  <a16:creationId xmlns:a16="http://schemas.microsoft.com/office/drawing/2014/main" id="{7A92E173-6B6B-406A-9112-E7702380C5A7}"/>
                </a:ext>
              </a:extLst>
            </p:cNvPr>
            <p:cNvSpPr/>
            <p:nvPr/>
          </p:nvSpPr>
          <p:spPr>
            <a:xfrm>
              <a:off x="6000742" y="5582435"/>
              <a:ext cx="161027" cy="20930"/>
            </a:xfrm>
            <a:custGeom>
              <a:avLst/>
              <a:gdLst>
                <a:gd name="connsiteX0" fmla="*/ 8 w 161027"/>
                <a:gd name="connsiteY0" fmla="*/ 1332 h 20930"/>
                <a:gd name="connsiteX1" fmla="*/ 131241 w 161027"/>
                <a:gd name="connsiteY1" fmla="*/ 3448 h 20930"/>
                <a:gd name="connsiteX2" fmla="*/ 160875 w 161027"/>
                <a:gd name="connsiteY2" fmla="*/ 18265 h 20930"/>
                <a:gd name="connsiteX3" fmla="*/ 124891 w 161027"/>
                <a:gd name="connsiteY3" fmla="*/ 20382 h 20930"/>
                <a:gd name="connsiteX4" fmla="*/ 8 w 161027"/>
                <a:gd name="connsiteY4" fmla="*/ 1332 h 20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027" h="20930">
                  <a:moveTo>
                    <a:pt x="8" y="1332"/>
                  </a:moveTo>
                  <a:cubicBezTo>
                    <a:pt x="1066" y="-1490"/>
                    <a:pt x="104430" y="626"/>
                    <a:pt x="131241" y="3448"/>
                  </a:cubicBezTo>
                  <a:cubicBezTo>
                    <a:pt x="158052" y="6270"/>
                    <a:pt x="161933" y="15443"/>
                    <a:pt x="160875" y="18265"/>
                  </a:cubicBezTo>
                  <a:cubicBezTo>
                    <a:pt x="159817" y="21087"/>
                    <a:pt x="146763" y="21440"/>
                    <a:pt x="124891" y="20382"/>
                  </a:cubicBezTo>
                  <a:cubicBezTo>
                    <a:pt x="103019" y="19324"/>
                    <a:pt x="-1050" y="4154"/>
                    <a:pt x="8" y="13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91999EB2-1C0B-4ADB-B0DC-BB5AE6CBAF72}"/>
                </a:ext>
              </a:extLst>
            </p:cNvPr>
            <p:cNvSpPr/>
            <p:nvPr/>
          </p:nvSpPr>
          <p:spPr>
            <a:xfrm>
              <a:off x="6151033" y="5600570"/>
              <a:ext cx="433958" cy="256402"/>
            </a:xfrm>
            <a:custGeom>
              <a:avLst/>
              <a:gdLst>
                <a:gd name="connsiteX0" fmla="*/ 0 w 433958"/>
                <a:gd name="connsiteY0" fmla="*/ 130 h 256402"/>
                <a:gd name="connsiteX1" fmla="*/ 184150 w 433958"/>
                <a:gd name="connsiteY1" fmla="*/ 48813 h 256402"/>
                <a:gd name="connsiteX2" fmla="*/ 262467 w 433958"/>
                <a:gd name="connsiteY2" fmla="*/ 108080 h 256402"/>
                <a:gd name="connsiteX3" fmla="*/ 387350 w 433958"/>
                <a:gd name="connsiteY3" fmla="*/ 213913 h 256402"/>
                <a:gd name="connsiteX4" fmla="*/ 433917 w 433958"/>
                <a:gd name="connsiteY4" fmla="*/ 256247 h 256402"/>
                <a:gd name="connsiteX5" fmla="*/ 381000 w 433958"/>
                <a:gd name="connsiteY5" fmla="*/ 201213 h 256402"/>
                <a:gd name="connsiteX6" fmla="*/ 304800 w 433958"/>
                <a:gd name="connsiteY6" fmla="*/ 127130 h 256402"/>
                <a:gd name="connsiteX7" fmla="*/ 186267 w 433958"/>
                <a:gd name="connsiteY7" fmla="*/ 38230 h 256402"/>
                <a:gd name="connsiteX8" fmla="*/ 0 w 433958"/>
                <a:gd name="connsiteY8" fmla="*/ 130 h 256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3958" h="256402">
                  <a:moveTo>
                    <a:pt x="0" y="130"/>
                  </a:moveTo>
                  <a:cubicBezTo>
                    <a:pt x="-353" y="1894"/>
                    <a:pt x="140406" y="30821"/>
                    <a:pt x="184150" y="48813"/>
                  </a:cubicBezTo>
                  <a:cubicBezTo>
                    <a:pt x="227894" y="66805"/>
                    <a:pt x="228600" y="80563"/>
                    <a:pt x="262467" y="108080"/>
                  </a:cubicBezTo>
                  <a:cubicBezTo>
                    <a:pt x="296334" y="135597"/>
                    <a:pt x="358775" y="189219"/>
                    <a:pt x="387350" y="213913"/>
                  </a:cubicBezTo>
                  <a:cubicBezTo>
                    <a:pt x="415925" y="238607"/>
                    <a:pt x="434975" y="258364"/>
                    <a:pt x="433917" y="256247"/>
                  </a:cubicBezTo>
                  <a:cubicBezTo>
                    <a:pt x="432859" y="254130"/>
                    <a:pt x="402519" y="222732"/>
                    <a:pt x="381000" y="201213"/>
                  </a:cubicBezTo>
                  <a:cubicBezTo>
                    <a:pt x="359481" y="179694"/>
                    <a:pt x="337255" y="154294"/>
                    <a:pt x="304800" y="127130"/>
                  </a:cubicBezTo>
                  <a:cubicBezTo>
                    <a:pt x="272345" y="99966"/>
                    <a:pt x="234598" y="61866"/>
                    <a:pt x="186267" y="38230"/>
                  </a:cubicBezTo>
                  <a:cubicBezTo>
                    <a:pt x="137937" y="14594"/>
                    <a:pt x="353" y="-1634"/>
                    <a:pt x="0" y="1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フリーフォーム: 図形 83">
              <a:extLst>
                <a:ext uri="{FF2B5EF4-FFF2-40B4-BE49-F238E27FC236}">
                  <a16:creationId xmlns:a16="http://schemas.microsoft.com/office/drawing/2014/main" id="{3BFC42BE-F91A-4C4A-8F43-A7D202653156}"/>
                </a:ext>
              </a:extLst>
            </p:cNvPr>
            <p:cNvSpPr/>
            <p:nvPr/>
          </p:nvSpPr>
          <p:spPr>
            <a:xfrm>
              <a:off x="5289533" y="5377327"/>
              <a:ext cx="720778" cy="330319"/>
            </a:xfrm>
            <a:custGeom>
              <a:avLst/>
              <a:gdLst>
                <a:gd name="connsiteX0" fmla="*/ 17 w 720778"/>
                <a:gd name="connsiteY0" fmla="*/ 329206 h 330319"/>
                <a:gd name="connsiteX1" fmla="*/ 38117 w 720778"/>
                <a:gd name="connsiteY1" fmla="*/ 261473 h 330319"/>
                <a:gd name="connsiteX2" fmla="*/ 63517 w 720778"/>
                <a:gd name="connsiteY2" fmla="*/ 214906 h 330319"/>
                <a:gd name="connsiteX3" fmla="*/ 118550 w 720778"/>
                <a:gd name="connsiteY3" fmla="*/ 149290 h 330319"/>
                <a:gd name="connsiteX4" fmla="*/ 264600 w 720778"/>
                <a:gd name="connsiteY4" fmla="*/ 79440 h 330319"/>
                <a:gd name="connsiteX5" fmla="*/ 522834 w 720778"/>
                <a:gd name="connsiteY5" fmla="*/ 34990 h 330319"/>
                <a:gd name="connsiteX6" fmla="*/ 715450 w 720778"/>
                <a:gd name="connsiteY6" fmla="*/ 1123 h 330319"/>
                <a:gd name="connsiteX7" fmla="*/ 671000 w 720778"/>
                <a:gd name="connsiteY7" fmla="*/ 7473 h 330319"/>
                <a:gd name="connsiteX8" fmla="*/ 482617 w 720778"/>
                <a:gd name="connsiteY8" fmla="*/ 28640 h 330319"/>
                <a:gd name="connsiteX9" fmla="*/ 342917 w 720778"/>
                <a:gd name="connsiteY9" fmla="*/ 49806 h 330319"/>
                <a:gd name="connsiteX10" fmla="*/ 224384 w 720778"/>
                <a:gd name="connsiteY10" fmla="*/ 92140 h 330319"/>
                <a:gd name="connsiteX11" fmla="*/ 97384 w 720778"/>
                <a:gd name="connsiteY11" fmla="*/ 149290 h 330319"/>
                <a:gd name="connsiteX12" fmla="*/ 33884 w 720778"/>
                <a:gd name="connsiteY12" fmla="*/ 202206 h 330319"/>
                <a:gd name="connsiteX13" fmla="*/ 17 w 720778"/>
                <a:gd name="connsiteY13" fmla="*/ 329206 h 330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20778" h="330319">
                  <a:moveTo>
                    <a:pt x="17" y="329206"/>
                  </a:moveTo>
                  <a:cubicBezTo>
                    <a:pt x="722" y="339084"/>
                    <a:pt x="27534" y="280523"/>
                    <a:pt x="38117" y="261473"/>
                  </a:cubicBezTo>
                  <a:cubicBezTo>
                    <a:pt x="48700" y="242423"/>
                    <a:pt x="50112" y="233603"/>
                    <a:pt x="63517" y="214906"/>
                  </a:cubicBezTo>
                  <a:cubicBezTo>
                    <a:pt x="76923" y="196209"/>
                    <a:pt x="85036" y="171868"/>
                    <a:pt x="118550" y="149290"/>
                  </a:cubicBezTo>
                  <a:cubicBezTo>
                    <a:pt x="152064" y="126712"/>
                    <a:pt x="197219" y="98490"/>
                    <a:pt x="264600" y="79440"/>
                  </a:cubicBezTo>
                  <a:cubicBezTo>
                    <a:pt x="331981" y="60390"/>
                    <a:pt x="522834" y="34990"/>
                    <a:pt x="522834" y="34990"/>
                  </a:cubicBezTo>
                  <a:lnTo>
                    <a:pt x="715450" y="1123"/>
                  </a:lnTo>
                  <a:cubicBezTo>
                    <a:pt x="740144" y="-3463"/>
                    <a:pt x="671000" y="7473"/>
                    <a:pt x="671000" y="7473"/>
                  </a:cubicBezTo>
                  <a:lnTo>
                    <a:pt x="482617" y="28640"/>
                  </a:lnTo>
                  <a:cubicBezTo>
                    <a:pt x="427937" y="35695"/>
                    <a:pt x="385956" y="39223"/>
                    <a:pt x="342917" y="49806"/>
                  </a:cubicBezTo>
                  <a:cubicBezTo>
                    <a:pt x="299878" y="60389"/>
                    <a:pt x="265306" y="75559"/>
                    <a:pt x="224384" y="92140"/>
                  </a:cubicBezTo>
                  <a:cubicBezTo>
                    <a:pt x="183462" y="108721"/>
                    <a:pt x="129134" y="130946"/>
                    <a:pt x="97384" y="149290"/>
                  </a:cubicBezTo>
                  <a:cubicBezTo>
                    <a:pt x="65634" y="167634"/>
                    <a:pt x="47642" y="178570"/>
                    <a:pt x="33884" y="202206"/>
                  </a:cubicBezTo>
                  <a:cubicBezTo>
                    <a:pt x="20126" y="225842"/>
                    <a:pt x="-688" y="319328"/>
                    <a:pt x="17" y="3292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リーフォーム: 図形 84">
              <a:extLst>
                <a:ext uri="{FF2B5EF4-FFF2-40B4-BE49-F238E27FC236}">
                  <a16:creationId xmlns:a16="http://schemas.microsoft.com/office/drawing/2014/main" id="{C029449B-9377-485C-8895-AC948A9AC1B4}"/>
                </a:ext>
              </a:extLst>
            </p:cNvPr>
            <p:cNvSpPr/>
            <p:nvPr/>
          </p:nvSpPr>
          <p:spPr>
            <a:xfrm>
              <a:off x="6131976" y="5352987"/>
              <a:ext cx="491087" cy="461506"/>
            </a:xfrm>
            <a:custGeom>
              <a:avLst/>
              <a:gdLst>
                <a:gd name="connsiteX0" fmla="*/ 7 w 491087"/>
                <a:gd name="connsiteY0" fmla="*/ 63 h 461506"/>
                <a:gd name="connsiteX1" fmla="*/ 162991 w 491087"/>
                <a:gd name="connsiteY1" fmla="*/ 114363 h 461506"/>
                <a:gd name="connsiteX2" fmla="*/ 281524 w 491087"/>
                <a:gd name="connsiteY2" fmla="*/ 201146 h 461506"/>
                <a:gd name="connsiteX3" fmla="*/ 289991 w 491087"/>
                <a:gd name="connsiteY3" fmla="*/ 218080 h 461506"/>
                <a:gd name="connsiteX4" fmla="*/ 298457 w 491087"/>
                <a:gd name="connsiteY4" fmla="*/ 241363 h 461506"/>
                <a:gd name="connsiteX5" fmla="*/ 353491 w 491087"/>
                <a:gd name="connsiteY5" fmla="*/ 290046 h 461506"/>
                <a:gd name="connsiteX6" fmla="*/ 400057 w 491087"/>
                <a:gd name="connsiteY6" fmla="*/ 351430 h 461506"/>
                <a:gd name="connsiteX7" fmla="*/ 408524 w 491087"/>
                <a:gd name="connsiteY7" fmla="*/ 397996 h 461506"/>
                <a:gd name="connsiteX8" fmla="*/ 491074 w 491087"/>
                <a:gd name="connsiteY8" fmla="*/ 461496 h 461506"/>
                <a:gd name="connsiteX9" fmla="*/ 414874 w 491087"/>
                <a:gd name="connsiteY9" fmla="*/ 402230 h 461506"/>
                <a:gd name="connsiteX10" fmla="*/ 385241 w 491087"/>
                <a:gd name="connsiteY10" fmla="*/ 309096 h 461506"/>
                <a:gd name="connsiteX11" fmla="*/ 283641 w 491087"/>
                <a:gd name="connsiteY11" fmla="*/ 207496 h 461506"/>
                <a:gd name="connsiteX12" fmla="*/ 156641 w 491087"/>
                <a:gd name="connsiteY12" fmla="*/ 99546 h 461506"/>
                <a:gd name="connsiteX13" fmla="*/ 7 w 491087"/>
                <a:gd name="connsiteY13" fmla="*/ 63 h 461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1087" h="461506">
                  <a:moveTo>
                    <a:pt x="7" y="63"/>
                  </a:moveTo>
                  <a:cubicBezTo>
                    <a:pt x="1065" y="2533"/>
                    <a:pt x="116072" y="80849"/>
                    <a:pt x="162991" y="114363"/>
                  </a:cubicBezTo>
                  <a:cubicBezTo>
                    <a:pt x="209910" y="147877"/>
                    <a:pt x="260357" y="183860"/>
                    <a:pt x="281524" y="201146"/>
                  </a:cubicBezTo>
                  <a:cubicBezTo>
                    <a:pt x="302691" y="218432"/>
                    <a:pt x="287169" y="211377"/>
                    <a:pt x="289991" y="218080"/>
                  </a:cubicBezTo>
                  <a:cubicBezTo>
                    <a:pt x="292813" y="224783"/>
                    <a:pt x="287874" y="229369"/>
                    <a:pt x="298457" y="241363"/>
                  </a:cubicBezTo>
                  <a:cubicBezTo>
                    <a:pt x="309040" y="253357"/>
                    <a:pt x="336558" y="271702"/>
                    <a:pt x="353491" y="290046"/>
                  </a:cubicBezTo>
                  <a:cubicBezTo>
                    <a:pt x="370424" y="308390"/>
                    <a:pt x="390885" y="333438"/>
                    <a:pt x="400057" y="351430"/>
                  </a:cubicBezTo>
                  <a:cubicBezTo>
                    <a:pt x="409229" y="369422"/>
                    <a:pt x="393355" y="379652"/>
                    <a:pt x="408524" y="397996"/>
                  </a:cubicBezTo>
                  <a:cubicBezTo>
                    <a:pt x="423694" y="416340"/>
                    <a:pt x="490016" y="460790"/>
                    <a:pt x="491074" y="461496"/>
                  </a:cubicBezTo>
                  <a:cubicBezTo>
                    <a:pt x="492132" y="462202"/>
                    <a:pt x="432513" y="427630"/>
                    <a:pt x="414874" y="402230"/>
                  </a:cubicBezTo>
                  <a:cubicBezTo>
                    <a:pt x="397235" y="376830"/>
                    <a:pt x="407113" y="341552"/>
                    <a:pt x="385241" y="309096"/>
                  </a:cubicBezTo>
                  <a:cubicBezTo>
                    <a:pt x="363369" y="276640"/>
                    <a:pt x="321741" y="242421"/>
                    <a:pt x="283641" y="207496"/>
                  </a:cubicBezTo>
                  <a:cubicBezTo>
                    <a:pt x="245541" y="172571"/>
                    <a:pt x="200033" y="130943"/>
                    <a:pt x="156641" y="99546"/>
                  </a:cubicBezTo>
                  <a:cubicBezTo>
                    <a:pt x="113249" y="68149"/>
                    <a:pt x="-1051" y="-2407"/>
                    <a:pt x="7" y="6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C855D9CB-7FAC-4A84-A31D-26C9FA02902C}"/>
                </a:ext>
              </a:extLst>
            </p:cNvPr>
            <p:cNvSpPr/>
            <p:nvPr/>
          </p:nvSpPr>
          <p:spPr>
            <a:xfrm>
              <a:off x="5958381" y="5356555"/>
              <a:ext cx="168668" cy="36858"/>
            </a:xfrm>
            <a:custGeom>
              <a:avLst/>
              <a:gdLst>
                <a:gd name="connsiteX0" fmla="*/ 2152 w 168668"/>
                <a:gd name="connsiteY0" fmla="*/ 36712 h 36858"/>
                <a:gd name="connsiteX1" fmla="*/ 167252 w 168668"/>
                <a:gd name="connsiteY1" fmla="*/ 728 h 36858"/>
                <a:gd name="connsiteX2" fmla="*/ 78352 w 168668"/>
                <a:gd name="connsiteY2" fmla="*/ 13428 h 36858"/>
                <a:gd name="connsiteX3" fmla="*/ 2152 w 168668"/>
                <a:gd name="connsiteY3" fmla="*/ 36712 h 36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8668" h="36858">
                  <a:moveTo>
                    <a:pt x="2152" y="36712"/>
                  </a:moveTo>
                  <a:cubicBezTo>
                    <a:pt x="16969" y="34595"/>
                    <a:pt x="154552" y="4609"/>
                    <a:pt x="167252" y="728"/>
                  </a:cubicBezTo>
                  <a:cubicBezTo>
                    <a:pt x="179952" y="-3153"/>
                    <a:pt x="103752" y="9547"/>
                    <a:pt x="78352" y="13428"/>
                  </a:cubicBezTo>
                  <a:cubicBezTo>
                    <a:pt x="52952" y="17309"/>
                    <a:pt x="-12665" y="38829"/>
                    <a:pt x="2152" y="367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フリーフォーム: 図形 86">
              <a:extLst>
                <a:ext uri="{FF2B5EF4-FFF2-40B4-BE49-F238E27FC236}">
                  <a16:creationId xmlns:a16="http://schemas.microsoft.com/office/drawing/2014/main" id="{78B72874-6818-4FE1-9BED-61035F273492}"/>
                </a:ext>
              </a:extLst>
            </p:cNvPr>
            <p:cNvSpPr/>
            <p:nvPr/>
          </p:nvSpPr>
          <p:spPr>
            <a:xfrm>
              <a:off x="5991934" y="5660345"/>
              <a:ext cx="406871" cy="63144"/>
            </a:xfrm>
            <a:custGeom>
              <a:avLst/>
              <a:gdLst>
                <a:gd name="connsiteX0" fmla="*/ 349 w 406871"/>
                <a:gd name="connsiteY0" fmla="*/ 10205 h 63144"/>
                <a:gd name="connsiteX1" fmla="*/ 237416 w 406871"/>
                <a:gd name="connsiteY1" fmla="*/ 3855 h 63144"/>
                <a:gd name="connsiteX2" fmla="*/ 351716 w 406871"/>
                <a:gd name="connsiteY2" fmla="*/ 33488 h 63144"/>
                <a:gd name="connsiteX3" fmla="*/ 406749 w 406871"/>
                <a:gd name="connsiteY3" fmla="*/ 63122 h 63144"/>
                <a:gd name="connsiteX4" fmla="*/ 364416 w 406871"/>
                <a:gd name="connsiteY4" fmla="*/ 37722 h 63144"/>
                <a:gd name="connsiteX5" fmla="*/ 294566 w 406871"/>
                <a:gd name="connsiteY5" fmla="*/ 1738 h 63144"/>
                <a:gd name="connsiteX6" fmla="*/ 349 w 406871"/>
                <a:gd name="connsiteY6" fmla="*/ 10205 h 63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6871" h="63144">
                  <a:moveTo>
                    <a:pt x="349" y="10205"/>
                  </a:moveTo>
                  <a:cubicBezTo>
                    <a:pt x="-9176" y="10558"/>
                    <a:pt x="178855" y="-25"/>
                    <a:pt x="237416" y="3855"/>
                  </a:cubicBezTo>
                  <a:cubicBezTo>
                    <a:pt x="295977" y="7735"/>
                    <a:pt x="323494" y="23610"/>
                    <a:pt x="351716" y="33488"/>
                  </a:cubicBezTo>
                  <a:cubicBezTo>
                    <a:pt x="379938" y="43366"/>
                    <a:pt x="404632" y="62416"/>
                    <a:pt x="406749" y="63122"/>
                  </a:cubicBezTo>
                  <a:cubicBezTo>
                    <a:pt x="408866" y="63828"/>
                    <a:pt x="383113" y="47953"/>
                    <a:pt x="364416" y="37722"/>
                  </a:cubicBezTo>
                  <a:cubicBezTo>
                    <a:pt x="345719" y="27491"/>
                    <a:pt x="351363" y="8441"/>
                    <a:pt x="294566" y="1738"/>
                  </a:cubicBezTo>
                  <a:cubicBezTo>
                    <a:pt x="237769" y="-4965"/>
                    <a:pt x="9874" y="9852"/>
                    <a:pt x="349" y="102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フリーフォーム: 図形 87">
              <a:extLst>
                <a:ext uri="{FF2B5EF4-FFF2-40B4-BE49-F238E27FC236}">
                  <a16:creationId xmlns:a16="http://schemas.microsoft.com/office/drawing/2014/main" id="{7B81B5D8-EEFC-41A7-92EC-C44AAA840547}"/>
                </a:ext>
              </a:extLst>
            </p:cNvPr>
            <p:cNvSpPr/>
            <p:nvPr/>
          </p:nvSpPr>
          <p:spPr>
            <a:xfrm>
              <a:off x="6171695" y="5730811"/>
              <a:ext cx="236630" cy="58316"/>
            </a:xfrm>
            <a:custGeom>
              <a:avLst/>
              <a:gdLst>
                <a:gd name="connsiteX0" fmla="*/ 505 w 236630"/>
                <a:gd name="connsiteY0" fmla="*/ 1122 h 58316"/>
                <a:gd name="connsiteX1" fmla="*/ 123272 w 236630"/>
                <a:gd name="connsiteY1" fmla="*/ 7472 h 58316"/>
                <a:gd name="connsiteX2" fmla="*/ 235455 w 236630"/>
                <a:gd name="connsiteY2" fmla="*/ 58272 h 58316"/>
                <a:gd name="connsiteX3" fmla="*/ 171955 w 236630"/>
                <a:gd name="connsiteY3" fmla="*/ 15939 h 58316"/>
                <a:gd name="connsiteX4" fmla="*/ 505 w 236630"/>
                <a:gd name="connsiteY4" fmla="*/ 1122 h 583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6630" h="58316">
                  <a:moveTo>
                    <a:pt x="505" y="1122"/>
                  </a:moveTo>
                  <a:cubicBezTo>
                    <a:pt x="-7609" y="-289"/>
                    <a:pt x="84114" y="-2053"/>
                    <a:pt x="123272" y="7472"/>
                  </a:cubicBezTo>
                  <a:cubicBezTo>
                    <a:pt x="162430" y="16997"/>
                    <a:pt x="227341" y="56861"/>
                    <a:pt x="235455" y="58272"/>
                  </a:cubicBezTo>
                  <a:cubicBezTo>
                    <a:pt x="243569" y="59683"/>
                    <a:pt x="208291" y="27228"/>
                    <a:pt x="171955" y="15939"/>
                  </a:cubicBezTo>
                  <a:cubicBezTo>
                    <a:pt x="135619" y="4650"/>
                    <a:pt x="8619" y="2533"/>
                    <a:pt x="505" y="112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59095C80-AB2D-4293-984B-F82DAE0BAD61}"/>
                </a:ext>
              </a:extLst>
            </p:cNvPr>
            <p:cNvSpPr/>
            <p:nvPr/>
          </p:nvSpPr>
          <p:spPr>
            <a:xfrm>
              <a:off x="3339621" y="5306177"/>
              <a:ext cx="392823" cy="370145"/>
            </a:xfrm>
            <a:custGeom>
              <a:avLst/>
              <a:gdLst>
                <a:gd name="connsiteX0" fmla="*/ 6829 w 392823"/>
                <a:gd name="connsiteY0" fmla="*/ 364373 h 370145"/>
                <a:gd name="connsiteX1" fmla="*/ 83029 w 392823"/>
                <a:gd name="connsiteY1" fmla="*/ 260656 h 370145"/>
                <a:gd name="connsiteX2" fmla="*/ 205796 w 392823"/>
                <a:gd name="connsiteY2" fmla="*/ 144240 h 370145"/>
                <a:gd name="connsiteX3" fmla="*/ 351846 w 392823"/>
                <a:gd name="connsiteY3" fmla="*/ 44756 h 370145"/>
                <a:gd name="connsiteX4" fmla="*/ 392062 w 392823"/>
                <a:gd name="connsiteY4" fmla="*/ 306 h 370145"/>
                <a:gd name="connsiteX5" fmla="*/ 326446 w 392823"/>
                <a:gd name="connsiteY5" fmla="*/ 27823 h 370145"/>
                <a:gd name="connsiteX6" fmla="*/ 258712 w 392823"/>
                <a:gd name="connsiteY6" fmla="*/ 78623 h 370145"/>
                <a:gd name="connsiteX7" fmla="*/ 6829 w 392823"/>
                <a:gd name="connsiteY7" fmla="*/ 364373 h 370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92823" h="370145">
                  <a:moveTo>
                    <a:pt x="6829" y="364373"/>
                  </a:moveTo>
                  <a:cubicBezTo>
                    <a:pt x="-22451" y="394712"/>
                    <a:pt x="49868" y="297345"/>
                    <a:pt x="83029" y="260656"/>
                  </a:cubicBezTo>
                  <a:cubicBezTo>
                    <a:pt x="116190" y="223967"/>
                    <a:pt x="160993" y="180223"/>
                    <a:pt x="205796" y="144240"/>
                  </a:cubicBezTo>
                  <a:cubicBezTo>
                    <a:pt x="250599" y="108257"/>
                    <a:pt x="320802" y="68745"/>
                    <a:pt x="351846" y="44756"/>
                  </a:cubicBezTo>
                  <a:cubicBezTo>
                    <a:pt x="382890" y="20767"/>
                    <a:pt x="396295" y="3128"/>
                    <a:pt x="392062" y="306"/>
                  </a:cubicBezTo>
                  <a:cubicBezTo>
                    <a:pt x="387829" y="-2516"/>
                    <a:pt x="348671" y="14770"/>
                    <a:pt x="326446" y="27823"/>
                  </a:cubicBezTo>
                  <a:cubicBezTo>
                    <a:pt x="304221" y="40876"/>
                    <a:pt x="309865" y="26059"/>
                    <a:pt x="258712" y="78623"/>
                  </a:cubicBezTo>
                  <a:cubicBezTo>
                    <a:pt x="207559" y="131187"/>
                    <a:pt x="36109" y="334034"/>
                    <a:pt x="6829" y="3643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フリーフォーム: 図形 89">
              <a:extLst>
                <a:ext uri="{FF2B5EF4-FFF2-40B4-BE49-F238E27FC236}">
                  <a16:creationId xmlns:a16="http://schemas.microsoft.com/office/drawing/2014/main" id="{D9F28465-C525-46BA-A627-B1EE6750C76C}"/>
                </a:ext>
              </a:extLst>
            </p:cNvPr>
            <p:cNvSpPr/>
            <p:nvPr/>
          </p:nvSpPr>
          <p:spPr>
            <a:xfrm>
              <a:off x="3744175" y="5301274"/>
              <a:ext cx="673359" cy="174543"/>
            </a:xfrm>
            <a:custGeom>
              <a:avLst/>
              <a:gdLst>
                <a:gd name="connsiteX0" fmla="*/ 208 w 673359"/>
                <a:gd name="connsiteY0" fmla="*/ 9443 h 174543"/>
                <a:gd name="connsiteX1" fmla="*/ 158958 w 673359"/>
                <a:gd name="connsiteY1" fmla="*/ 976 h 174543"/>
                <a:gd name="connsiteX2" fmla="*/ 239392 w 673359"/>
                <a:gd name="connsiteY2" fmla="*/ 17909 h 174543"/>
                <a:gd name="connsiteX3" fmla="*/ 427775 w 673359"/>
                <a:gd name="connsiteY3" fmla="*/ 70826 h 174543"/>
                <a:gd name="connsiteX4" fmla="*/ 556892 w 673359"/>
                <a:gd name="connsiteY4" fmla="*/ 98343 h 174543"/>
                <a:gd name="connsiteX5" fmla="*/ 639442 w 673359"/>
                <a:gd name="connsiteY5" fmla="*/ 144909 h 174543"/>
                <a:gd name="connsiteX6" fmla="*/ 673308 w 673359"/>
                <a:gd name="connsiteY6" fmla="*/ 174543 h 174543"/>
                <a:gd name="connsiteX7" fmla="*/ 633092 w 673359"/>
                <a:gd name="connsiteY7" fmla="*/ 144909 h 174543"/>
                <a:gd name="connsiteX8" fmla="*/ 529375 w 673359"/>
                <a:gd name="connsiteY8" fmla="*/ 102576 h 174543"/>
                <a:gd name="connsiteX9" fmla="*/ 307125 w 673359"/>
                <a:gd name="connsiteY9" fmla="*/ 30609 h 174543"/>
                <a:gd name="connsiteX10" fmla="*/ 194942 w 673359"/>
                <a:gd name="connsiteY10" fmla="*/ 976 h 174543"/>
                <a:gd name="connsiteX11" fmla="*/ 208 w 673359"/>
                <a:gd name="connsiteY11" fmla="*/ 9443 h 174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73359" h="174543">
                  <a:moveTo>
                    <a:pt x="208" y="9443"/>
                  </a:moveTo>
                  <a:cubicBezTo>
                    <a:pt x="-5789" y="9443"/>
                    <a:pt x="119094" y="-435"/>
                    <a:pt x="158958" y="976"/>
                  </a:cubicBezTo>
                  <a:cubicBezTo>
                    <a:pt x="198822" y="2387"/>
                    <a:pt x="194589" y="6267"/>
                    <a:pt x="239392" y="17909"/>
                  </a:cubicBezTo>
                  <a:cubicBezTo>
                    <a:pt x="284195" y="29551"/>
                    <a:pt x="374858" y="57420"/>
                    <a:pt x="427775" y="70826"/>
                  </a:cubicBezTo>
                  <a:cubicBezTo>
                    <a:pt x="480692" y="84232"/>
                    <a:pt x="521614" y="85996"/>
                    <a:pt x="556892" y="98343"/>
                  </a:cubicBezTo>
                  <a:cubicBezTo>
                    <a:pt x="592170" y="110690"/>
                    <a:pt x="620039" y="132209"/>
                    <a:pt x="639442" y="144909"/>
                  </a:cubicBezTo>
                  <a:cubicBezTo>
                    <a:pt x="658845" y="157609"/>
                    <a:pt x="674366" y="174543"/>
                    <a:pt x="673308" y="174543"/>
                  </a:cubicBezTo>
                  <a:cubicBezTo>
                    <a:pt x="672250" y="174543"/>
                    <a:pt x="657081" y="156904"/>
                    <a:pt x="633092" y="144909"/>
                  </a:cubicBezTo>
                  <a:cubicBezTo>
                    <a:pt x="609103" y="132915"/>
                    <a:pt x="583703" y="121626"/>
                    <a:pt x="529375" y="102576"/>
                  </a:cubicBezTo>
                  <a:cubicBezTo>
                    <a:pt x="475047" y="83526"/>
                    <a:pt x="362864" y="47542"/>
                    <a:pt x="307125" y="30609"/>
                  </a:cubicBezTo>
                  <a:cubicBezTo>
                    <a:pt x="251386" y="13676"/>
                    <a:pt x="249623" y="5562"/>
                    <a:pt x="194942" y="976"/>
                  </a:cubicBezTo>
                  <a:cubicBezTo>
                    <a:pt x="140261" y="-3610"/>
                    <a:pt x="6205" y="9443"/>
                    <a:pt x="208" y="94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8F65F091-9F06-4230-BEDF-E84C7D928A91}"/>
                </a:ext>
              </a:extLst>
            </p:cNvPr>
            <p:cNvSpPr/>
            <p:nvPr/>
          </p:nvSpPr>
          <p:spPr>
            <a:xfrm>
              <a:off x="3416200" y="5478989"/>
              <a:ext cx="602924" cy="195983"/>
            </a:xfrm>
            <a:custGeom>
              <a:avLst/>
              <a:gdLst>
                <a:gd name="connsiteX0" fmla="*/ 100 w 602924"/>
                <a:gd name="connsiteY0" fmla="*/ 195794 h 195983"/>
                <a:gd name="connsiteX1" fmla="*/ 124983 w 602924"/>
                <a:gd name="connsiteY1" fmla="*/ 79378 h 195983"/>
                <a:gd name="connsiteX2" fmla="*/ 332417 w 602924"/>
                <a:gd name="connsiteY2" fmla="*/ 24344 h 195983"/>
                <a:gd name="connsiteX3" fmla="*/ 438250 w 602924"/>
                <a:gd name="connsiteY3" fmla="*/ 20111 h 195983"/>
                <a:gd name="connsiteX4" fmla="*/ 529267 w 602924"/>
                <a:gd name="connsiteY4" fmla="*/ 30694 h 195983"/>
                <a:gd name="connsiteX5" fmla="*/ 601233 w 602924"/>
                <a:gd name="connsiteY5" fmla="*/ 70911 h 195983"/>
                <a:gd name="connsiteX6" fmla="*/ 569483 w 602924"/>
                <a:gd name="connsiteY6" fmla="*/ 45511 h 195983"/>
                <a:gd name="connsiteX7" fmla="*/ 453067 w 602924"/>
                <a:gd name="connsiteY7" fmla="*/ 5294 h 195983"/>
                <a:gd name="connsiteX8" fmla="*/ 340883 w 602924"/>
                <a:gd name="connsiteY8" fmla="*/ 5294 h 195983"/>
                <a:gd name="connsiteX9" fmla="*/ 144033 w 602924"/>
                <a:gd name="connsiteY9" fmla="*/ 49744 h 195983"/>
                <a:gd name="connsiteX10" fmla="*/ 100 w 602924"/>
                <a:gd name="connsiteY10" fmla="*/ 195794 h 1959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02924" h="195983">
                  <a:moveTo>
                    <a:pt x="100" y="195794"/>
                  </a:moveTo>
                  <a:cubicBezTo>
                    <a:pt x="-3075" y="200733"/>
                    <a:pt x="69597" y="107953"/>
                    <a:pt x="124983" y="79378"/>
                  </a:cubicBezTo>
                  <a:cubicBezTo>
                    <a:pt x="180369" y="50803"/>
                    <a:pt x="280206" y="34222"/>
                    <a:pt x="332417" y="24344"/>
                  </a:cubicBezTo>
                  <a:cubicBezTo>
                    <a:pt x="384628" y="14466"/>
                    <a:pt x="405442" y="19053"/>
                    <a:pt x="438250" y="20111"/>
                  </a:cubicBezTo>
                  <a:cubicBezTo>
                    <a:pt x="471058" y="21169"/>
                    <a:pt x="502103" y="22227"/>
                    <a:pt x="529267" y="30694"/>
                  </a:cubicBezTo>
                  <a:cubicBezTo>
                    <a:pt x="556431" y="39161"/>
                    <a:pt x="594530" y="68442"/>
                    <a:pt x="601233" y="70911"/>
                  </a:cubicBezTo>
                  <a:cubicBezTo>
                    <a:pt x="607936" y="73380"/>
                    <a:pt x="594177" y="56447"/>
                    <a:pt x="569483" y="45511"/>
                  </a:cubicBezTo>
                  <a:cubicBezTo>
                    <a:pt x="544789" y="34575"/>
                    <a:pt x="491167" y="11997"/>
                    <a:pt x="453067" y="5294"/>
                  </a:cubicBezTo>
                  <a:cubicBezTo>
                    <a:pt x="414967" y="-1409"/>
                    <a:pt x="392389" y="-2114"/>
                    <a:pt x="340883" y="5294"/>
                  </a:cubicBezTo>
                  <a:cubicBezTo>
                    <a:pt x="289377" y="12702"/>
                    <a:pt x="199772" y="20463"/>
                    <a:pt x="144033" y="49744"/>
                  </a:cubicBezTo>
                  <a:cubicBezTo>
                    <a:pt x="88294" y="79025"/>
                    <a:pt x="3275" y="190855"/>
                    <a:pt x="100" y="1957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フリーフォーム: 図形 91">
              <a:extLst>
                <a:ext uri="{FF2B5EF4-FFF2-40B4-BE49-F238E27FC236}">
                  <a16:creationId xmlns:a16="http://schemas.microsoft.com/office/drawing/2014/main" id="{6A702EB6-3130-4332-8993-B8CB33C10723}"/>
                </a:ext>
              </a:extLst>
            </p:cNvPr>
            <p:cNvSpPr/>
            <p:nvPr/>
          </p:nvSpPr>
          <p:spPr>
            <a:xfrm>
              <a:off x="4027710" y="5542138"/>
              <a:ext cx="378031" cy="86631"/>
            </a:xfrm>
            <a:custGeom>
              <a:avLst/>
              <a:gdLst>
                <a:gd name="connsiteX0" fmla="*/ 4540 w 378031"/>
                <a:gd name="connsiteY0" fmla="*/ 3529 h 86631"/>
                <a:gd name="connsiteX1" fmla="*/ 95557 w 378031"/>
                <a:gd name="connsiteY1" fmla="*/ 7762 h 86631"/>
                <a:gd name="connsiteX2" fmla="*/ 203507 w 378031"/>
                <a:gd name="connsiteY2" fmla="*/ 35279 h 86631"/>
                <a:gd name="connsiteX3" fmla="*/ 262773 w 378031"/>
                <a:gd name="connsiteY3" fmla="*/ 67029 h 86631"/>
                <a:gd name="connsiteX4" fmla="*/ 296640 w 378031"/>
                <a:gd name="connsiteY4" fmla="*/ 75495 h 86631"/>
                <a:gd name="connsiteX5" fmla="*/ 377073 w 378031"/>
                <a:gd name="connsiteY5" fmla="*/ 86079 h 86631"/>
                <a:gd name="connsiteX6" fmla="*/ 334740 w 378031"/>
                <a:gd name="connsiteY6" fmla="*/ 81845 h 86631"/>
                <a:gd name="connsiteX7" fmla="*/ 243723 w 378031"/>
                <a:gd name="connsiteY7" fmla="*/ 54329 h 86631"/>
                <a:gd name="connsiteX8" fmla="*/ 4540 w 378031"/>
                <a:gd name="connsiteY8" fmla="*/ 3529 h 8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8031" h="86631">
                  <a:moveTo>
                    <a:pt x="4540" y="3529"/>
                  </a:moveTo>
                  <a:cubicBezTo>
                    <a:pt x="-20154" y="-4232"/>
                    <a:pt x="62396" y="2470"/>
                    <a:pt x="95557" y="7762"/>
                  </a:cubicBezTo>
                  <a:cubicBezTo>
                    <a:pt x="128718" y="13054"/>
                    <a:pt x="175638" y="25401"/>
                    <a:pt x="203507" y="35279"/>
                  </a:cubicBezTo>
                  <a:cubicBezTo>
                    <a:pt x="231376" y="45157"/>
                    <a:pt x="247251" y="60326"/>
                    <a:pt x="262773" y="67029"/>
                  </a:cubicBezTo>
                  <a:cubicBezTo>
                    <a:pt x="278295" y="73732"/>
                    <a:pt x="277590" y="72320"/>
                    <a:pt x="296640" y="75495"/>
                  </a:cubicBezTo>
                  <a:cubicBezTo>
                    <a:pt x="315690" y="78670"/>
                    <a:pt x="370723" y="85021"/>
                    <a:pt x="377073" y="86079"/>
                  </a:cubicBezTo>
                  <a:cubicBezTo>
                    <a:pt x="383423" y="87137"/>
                    <a:pt x="356965" y="87137"/>
                    <a:pt x="334740" y="81845"/>
                  </a:cubicBezTo>
                  <a:cubicBezTo>
                    <a:pt x="312515" y="76553"/>
                    <a:pt x="292406" y="71262"/>
                    <a:pt x="243723" y="54329"/>
                  </a:cubicBezTo>
                  <a:cubicBezTo>
                    <a:pt x="195040" y="37396"/>
                    <a:pt x="29234" y="11290"/>
                    <a:pt x="4540" y="35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フリーフォーム: 図形 92">
              <a:extLst>
                <a:ext uri="{FF2B5EF4-FFF2-40B4-BE49-F238E27FC236}">
                  <a16:creationId xmlns:a16="http://schemas.microsoft.com/office/drawing/2014/main" id="{4153BFEC-14A7-4CC9-8EF8-19FADA8C38DA}"/>
                </a:ext>
              </a:extLst>
            </p:cNvPr>
            <p:cNvSpPr/>
            <p:nvPr/>
          </p:nvSpPr>
          <p:spPr>
            <a:xfrm>
              <a:off x="4402493" y="5518975"/>
              <a:ext cx="244121" cy="203746"/>
            </a:xfrm>
            <a:custGeom>
              <a:avLst/>
              <a:gdLst>
                <a:gd name="connsiteX0" fmla="*/ 174 w 244121"/>
                <a:gd name="connsiteY0" fmla="*/ 1292 h 203746"/>
                <a:gd name="connsiteX1" fmla="*/ 146224 w 244121"/>
                <a:gd name="connsiteY1" fmla="*/ 41508 h 203746"/>
                <a:gd name="connsiteX2" fmla="*/ 209724 w 244121"/>
                <a:gd name="connsiteY2" fmla="*/ 98658 h 203746"/>
                <a:gd name="connsiteX3" fmla="*/ 243590 w 244121"/>
                <a:gd name="connsiteY3" fmla="*/ 202375 h 203746"/>
                <a:gd name="connsiteX4" fmla="*/ 226657 w 244121"/>
                <a:gd name="connsiteY4" fmla="*/ 153692 h 203746"/>
                <a:gd name="connsiteX5" fmla="*/ 177974 w 244121"/>
                <a:gd name="connsiteY5" fmla="*/ 90192 h 203746"/>
                <a:gd name="connsiteX6" fmla="*/ 174 w 244121"/>
                <a:gd name="connsiteY6" fmla="*/ 1292 h 203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121" h="203746">
                  <a:moveTo>
                    <a:pt x="174" y="1292"/>
                  </a:moveTo>
                  <a:cubicBezTo>
                    <a:pt x="-5118" y="-6822"/>
                    <a:pt x="111299" y="25280"/>
                    <a:pt x="146224" y="41508"/>
                  </a:cubicBezTo>
                  <a:cubicBezTo>
                    <a:pt x="181149" y="57736"/>
                    <a:pt x="193496" y="71847"/>
                    <a:pt x="209724" y="98658"/>
                  </a:cubicBezTo>
                  <a:cubicBezTo>
                    <a:pt x="225952" y="125469"/>
                    <a:pt x="240768" y="193203"/>
                    <a:pt x="243590" y="202375"/>
                  </a:cubicBezTo>
                  <a:cubicBezTo>
                    <a:pt x="246412" y="211547"/>
                    <a:pt x="237593" y="172389"/>
                    <a:pt x="226657" y="153692"/>
                  </a:cubicBezTo>
                  <a:cubicBezTo>
                    <a:pt x="215721" y="134995"/>
                    <a:pt x="211135" y="113828"/>
                    <a:pt x="177974" y="90192"/>
                  </a:cubicBezTo>
                  <a:cubicBezTo>
                    <a:pt x="144813" y="66556"/>
                    <a:pt x="5466" y="9406"/>
                    <a:pt x="174" y="129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4" name="フリーフォーム: 図形 93">
              <a:extLst>
                <a:ext uri="{FF2B5EF4-FFF2-40B4-BE49-F238E27FC236}">
                  <a16:creationId xmlns:a16="http://schemas.microsoft.com/office/drawing/2014/main" id="{E49B7CF9-9A53-400B-9100-450A8866C3EC}"/>
                </a:ext>
              </a:extLst>
            </p:cNvPr>
            <p:cNvSpPr/>
            <p:nvPr/>
          </p:nvSpPr>
          <p:spPr>
            <a:xfrm>
              <a:off x="4374882" y="5634565"/>
              <a:ext cx="182952" cy="47824"/>
            </a:xfrm>
            <a:custGeom>
              <a:avLst/>
              <a:gdLst>
                <a:gd name="connsiteX0" fmla="*/ 268 w 182952"/>
                <a:gd name="connsiteY0" fmla="*/ 2 h 47824"/>
                <a:gd name="connsiteX1" fmla="*/ 99751 w 182952"/>
                <a:gd name="connsiteY1" fmla="*/ 44452 h 47824"/>
                <a:gd name="connsiteX2" fmla="*/ 182301 w 182952"/>
                <a:gd name="connsiteY2" fmla="*/ 44452 h 47824"/>
                <a:gd name="connsiteX3" fmla="*/ 131501 w 182952"/>
                <a:gd name="connsiteY3" fmla="*/ 42335 h 47824"/>
                <a:gd name="connsiteX4" fmla="*/ 268 w 182952"/>
                <a:gd name="connsiteY4" fmla="*/ 2 h 4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2952" h="47824">
                  <a:moveTo>
                    <a:pt x="268" y="2"/>
                  </a:moveTo>
                  <a:cubicBezTo>
                    <a:pt x="-5024" y="355"/>
                    <a:pt x="69412" y="37044"/>
                    <a:pt x="99751" y="44452"/>
                  </a:cubicBezTo>
                  <a:cubicBezTo>
                    <a:pt x="130090" y="51860"/>
                    <a:pt x="177009" y="44805"/>
                    <a:pt x="182301" y="44452"/>
                  </a:cubicBezTo>
                  <a:cubicBezTo>
                    <a:pt x="187593" y="44099"/>
                    <a:pt x="159723" y="47274"/>
                    <a:pt x="131501" y="42335"/>
                  </a:cubicBezTo>
                  <a:cubicBezTo>
                    <a:pt x="103279" y="37396"/>
                    <a:pt x="5560" y="-351"/>
                    <a:pt x="268" y="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5" name="フリーフォーム: 図形 94">
              <a:extLst>
                <a:ext uri="{FF2B5EF4-FFF2-40B4-BE49-F238E27FC236}">
                  <a16:creationId xmlns:a16="http://schemas.microsoft.com/office/drawing/2014/main" id="{202DABD8-9843-4177-B376-764A8E8AEA76}"/>
                </a:ext>
              </a:extLst>
            </p:cNvPr>
            <p:cNvSpPr/>
            <p:nvPr/>
          </p:nvSpPr>
          <p:spPr>
            <a:xfrm>
              <a:off x="3446341" y="5661022"/>
              <a:ext cx="189034" cy="28596"/>
            </a:xfrm>
            <a:custGeom>
              <a:avLst/>
              <a:gdLst>
                <a:gd name="connsiteX0" fmla="*/ 122 w 189034"/>
                <a:gd name="connsiteY0" fmla="*/ 3 h 28596"/>
                <a:gd name="connsiteX1" fmla="*/ 130297 w 189034"/>
                <a:gd name="connsiteY1" fmla="*/ 20641 h 28596"/>
                <a:gd name="connsiteX2" fmla="*/ 189034 w 189034"/>
                <a:gd name="connsiteY2" fmla="*/ 28578 h 28596"/>
                <a:gd name="connsiteX3" fmla="*/ 108072 w 189034"/>
                <a:gd name="connsiteY3" fmla="*/ 22228 h 28596"/>
                <a:gd name="connsiteX4" fmla="*/ 122 w 189034"/>
                <a:gd name="connsiteY4" fmla="*/ 3 h 28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9034" h="28596">
                  <a:moveTo>
                    <a:pt x="122" y="3"/>
                  </a:moveTo>
                  <a:cubicBezTo>
                    <a:pt x="3826" y="-261"/>
                    <a:pt x="98812" y="15879"/>
                    <a:pt x="130297" y="20641"/>
                  </a:cubicBezTo>
                  <a:cubicBezTo>
                    <a:pt x="161782" y="25403"/>
                    <a:pt x="189034" y="28578"/>
                    <a:pt x="189034" y="28578"/>
                  </a:cubicBezTo>
                  <a:cubicBezTo>
                    <a:pt x="185330" y="28842"/>
                    <a:pt x="138499" y="26197"/>
                    <a:pt x="108072" y="22228"/>
                  </a:cubicBezTo>
                  <a:cubicBezTo>
                    <a:pt x="77645" y="18259"/>
                    <a:pt x="-3582" y="267"/>
                    <a:pt x="122" y="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フリーフォーム: 図形 95">
              <a:extLst>
                <a:ext uri="{FF2B5EF4-FFF2-40B4-BE49-F238E27FC236}">
                  <a16:creationId xmlns:a16="http://schemas.microsoft.com/office/drawing/2014/main" id="{61863AF6-3D8E-4CC1-A76A-48A6459AD90D}"/>
                </a:ext>
              </a:extLst>
            </p:cNvPr>
            <p:cNvSpPr/>
            <p:nvPr/>
          </p:nvSpPr>
          <p:spPr>
            <a:xfrm>
              <a:off x="3648038" y="5622159"/>
              <a:ext cx="176374" cy="25695"/>
            </a:xfrm>
            <a:custGeom>
              <a:avLst/>
              <a:gdLst>
                <a:gd name="connsiteX0" fmla="*/ 37 w 176374"/>
                <a:gd name="connsiteY0" fmla="*/ 7116 h 25695"/>
                <a:gd name="connsiteX1" fmla="*/ 123862 w 176374"/>
                <a:gd name="connsiteY1" fmla="*/ 766 h 25695"/>
                <a:gd name="connsiteX2" fmla="*/ 176250 w 176374"/>
                <a:gd name="connsiteY2" fmla="*/ 24579 h 25695"/>
                <a:gd name="connsiteX3" fmla="*/ 111162 w 176374"/>
                <a:gd name="connsiteY3" fmla="*/ 19816 h 25695"/>
                <a:gd name="connsiteX4" fmla="*/ 37 w 176374"/>
                <a:gd name="connsiteY4" fmla="*/ 7116 h 25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6374" h="25695">
                  <a:moveTo>
                    <a:pt x="37" y="7116"/>
                  </a:moveTo>
                  <a:cubicBezTo>
                    <a:pt x="2154" y="3941"/>
                    <a:pt x="94493" y="-2144"/>
                    <a:pt x="123862" y="766"/>
                  </a:cubicBezTo>
                  <a:cubicBezTo>
                    <a:pt x="153231" y="3676"/>
                    <a:pt x="178367" y="21404"/>
                    <a:pt x="176250" y="24579"/>
                  </a:cubicBezTo>
                  <a:cubicBezTo>
                    <a:pt x="174133" y="27754"/>
                    <a:pt x="135768" y="23520"/>
                    <a:pt x="111162" y="19816"/>
                  </a:cubicBezTo>
                  <a:cubicBezTo>
                    <a:pt x="86556" y="16112"/>
                    <a:pt x="-2080" y="10291"/>
                    <a:pt x="37" y="711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フリーフォーム: 図形 96">
              <a:extLst>
                <a:ext uri="{FF2B5EF4-FFF2-40B4-BE49-F238E27FC236}">
                  <a16:creationId xmlns:a16="http://schemas.microsoft.com/office/drawing/2014/main" id="{7DB1B65D-4D67-47CB-80E2-0B38DD8A24DC}"/>
                </a:ext>
              </a:extLst>
            </p:cNvPr>
            <p:cNvSpPr/>
            <p:nvPr/>
          </p:nvSpPr>
          <p:spPr>
            <a:xfrm>
              <a:off x="3564783" y="5540073"/>
              <a:ext cx="228150" cy="57840"/>
            </a:xfrm>
            <a:custGeom>
              <a:avLst/>
              <a:gdLst>
                <a:gd name="connsiteX0" fmla="*/ 742 w 228150"/>
                <a:gd name="connsiteY0" fmla="*/ 302 h 57840"/>
                <a:gd name="connsiteX1" fmla="*/ 127742 w 228150"/>
                <a:gd name="connsiteY1" fmla="*/ 22527 h 57840"/>
                <a:gd name="connsiteX2" fmla="*/ 224580 w 228150"/>
                <a:gd name="connsiteY2" fmla="*/ 57452 h 57840"/>
                <a:gd name="connsiteX3" fmla="*/ 189655 w 228150"/>
                <a:gd name="connsiteY3" fmla="*/ 38402 h 57840"/>
                <a:gd name="connsiteX4" fmla="*/ 742 w 228150"/>
                <a:gd name="connsiteY4" fmla="*/ 302 h 57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150" h="57840">
                  <a:moveTo>
                    <a:pt x="742" y="302"/>
                  </a:moveTo>
                  <a:cubicBezTo>
                    <a:pt x="-9577" y="-2344"/>
                    <a:pt x="90436" y="13002"/>
                    <a:pt x="127742" y="22527"/>
                  </a:cubicBezTo>
                  <a:cubicBezTo>
                    <a:pt x="165048" y="32052"/>
                    <a:pt x="214261" y="54806"/>
                    <a:pt x="224580" y="57452"/>
                  </a:cubicBezTo>
                  <a:cubicBezTo>
                    <a:pt x="234899" y="60098"/>
                    <a:pt x="222728" y="48721"/>
                    <a:pt x="189655" y="38402"/>
                  </a:cubicBezTo>
                  <a:cubicBezTo>
                    <a:pt x="156582" y="28083"/>
                    <a:pt x="11061" y="2948"/>
                    <a:pt x="742" y="30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フリーフォーム: 図形 97">
              <a:extLst>
                <a:ext uri="{FF2B5EF4-FFF2-40B4-BE49-F238E27FC236}">
                  <a16:creationId xmlns:a16="http://schemas.microsoft.com/office/drawing/2014/main" id="{2CEF61D9-9410-4E75-BC14-615960A31AFF}"/>
                </a:ext>
              </a:extLst>
            </p:cNvPr>
            <p:cNvSpPr/>
            <p:nvPr/>
          </p:nvSpPr>
          <p:spPr>
            <a:xfrm>
              <a:off x="3771900" y="5499100"/>
              <a:ext cx="149528" cy="93705"/>
            </a:xfrm>
            <a:custGeom>
              <a:avLst/>
              <a:gdLst>
                <a:gd name="connsiteX0" fmla="*/ 0 w 149528"/>
                <a:gd name="connsiteY0" fmla="*/ 0 h 93705"/>
                <a:gd name="connsiteX1" fmla="*/ 85725 w 149528"/>
                <a:gd name="connsiteY1" fmla="*/ 49213 h 93705"/>
                <a:gd name="connsiteX2" fmla="*/ 130175 w 149528"/>
                <a:gd name="connsiteY2" fmla="*/ 93663 h 93705"/>
                <a:gd name="connsiteX3" fmla="*/ 55563 w 149528"/>
                <a:gd name="connsiteY3" fmla="*/ 41275 h 93705"/>
                <a:gd name="connsiteX4" fmla="*/ 101600 w 149528"/>
                <a:gd name="connsiteY4" fmla="*/ 39688 h 93705"/>
                <a:gd name="connsiteX5" fmla="*/ 149225 w 149528"/>
                <a:gd name="connsiteY5" fmla="*/ 39688 h 93705"/>
                <a:gd name="connsiteX6" fmla="*/ 77788 w 149528"/>
                <a:gd name="connsiteY6" fmla="*/ 20638 h 93705"/>
                <a:gd name="connsiteX7" fmla="*/ 0 w 149528"/>
                <a:gd name="connsiteY7" fmla="*/ 0 h 93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9528" h="93705">
                  <a:moveTo>
                    <a:pt x="0" y="0"/>
                  </a:moveTo>
                  <a:cubicBezTo>
                    <a:pt x="32014" y="16801"/>
                    <a:pt x="64029" y="33603"/>
                    <a:pt x="85725" y="49213"/>
                  </a:cubicBezTo>
                  <a:cubicBezTo>
                    <a:pt x="107421" y="64824"/>
                    <a:pt x="135202" y="94986"/>
                    <a:pt x="130175" y="93663"/>
                  </a:cubicBezTo>
                  <a:cubicBezTo>
                    <a:pt x="125148" y="92340"/>
                    <a:pt x="60325" y="50271"/>
                    <a:pt x="55563" y="41275"/>
                  </a:cubicBezTo>
                  <a:cubicBezTo>
                    <a:pt x="50801" y="32279"/>
                    <a:pt x="85990" y="39952"/>
                    <a:pt x="101600" y="39688"/>
                  </a:cubicBezTo>
                  <a:cubicBezTo>
                    <a:pt x="117210" y="39424"/>
                    <a:pt x="153194" y="42863"/>
                    <a:pt x="149225" y="39688"/>
                  </a:cubicBezTo>
                  <a:cubicBezTo>
                    <a:pt x="145256" y="36513"/>
                    <a:pt x="98161" y="25930"/>
                    <a:pt x="77788" y="206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フリーフォーム: 図形 98">
              <a:extLst>
                <a:ext uri="{FF2B5EF4-FFF2-40B4-BE49-F238E27FC236}">
                  <a16:creationId xmlns:a16="http://schemas.microsoft.com/office/drawing/2014/main" id="{E807D730-A7C6-465E-A2C6-FC83DA153D28}"/>
                </a:ext>
              </a:extLst>
            </p:cNvPr>
            <p:cNvSpPr/>
            <p:nvPr/>
          </p:nvSpPr>
          <p:spPr>
            <a:xfrm>
              <a:off x="4684110" y="5998578"/>
              <a:ext cx="127418" cy="389937"/>
            </a:xfrm>
            <a:custGeom>
              <a:avLst/>
              <a:gdLst>
                <a:gd name="connsiteX0" fmla="*/ 73 w 127418"/>
                <a:gd name="connsiteY0" fmla="*/ 55 h 389937"/>
                <a:gd name="connsiteX1" fmla="*/ 110140 w 127418"/>
                <a:gd name="connsiteY1" fmla="*/ 186322 h 389937"/>
                <a:gd name="connsiteX2" fmla="*/ 127073 w 127418"/>
                <a:gd name="connsiteY2" fmla="*/ 279455 h 389937"/>
                <a:gd name="connsiteX3" fmla="*/ 110140 w 127418"/>
                <a:gd name="connsiteY3" fmla="*/ 389522 h 389937"/>
                <a:gd name="connsiteX4" fmla="*/ 110140 w 127418"/>
                <a:gd name="connsiteY4" fmla="*/ 319672 h 389937"/>
                <a:gd name="connsiteX5" fmla="*/ 110140 w 127418"/>
                <a:gd name="connsiteY5" fmla="*/ 254055 h 389937"/>
                <a:gd name="connsiteX6" fmla="*/ 110140 w 127418"/>
                <a:gd name="connsiteY6" fmla="*/ 228655 h 389937"/>
                <a:gd name="connsiteX7" fmla="*/ 93207 w 127418"/>
                <a:gd name="connsiteY7" fmla="*/ 167272 h 389937"/>
                <a:gd name="connsiteX8" fmla="*/ 73 w 127418"/>
                <a:gd name="connsiteY8" fmla="*/ 55 h 389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7418" h="389937">
                  <a:moveTo>
                    <a:pt x="73" y="55"/>
                  </a:moveTo>
                  <a:cubicBezTo>
                    <a:pt x="2895" y="3230"/>
                    <a:pt x="88973" y="139755"/>
                    <a:pt x="110140" y="186322"/>
                  </a:cubicBezTo>
                  <a:cubicBezTo>
                    <a:pt x="131307" y="232889"/>
                    <a:pt x="127073" y="245588"/>
                    <a:pt x="127073" y="279455"/>
                  </a:cubicBezTo>
                  <a:cubicBezTo>
                    <a:pt x="127073" y="313322"/>
                    <a:pt x="112962" y="382819"/>
                    <a:pt x="110140" y="389522"/>
                  </a:cubicBezTo>
                  <a:cubicBezTo>
                    <a:pt x="107318" y="396225"/>
                    <a:pt x="110140" y="319672"/>
                    <a:pt x="110140" y="319672"/>
                  </a:cubicBezTo>
                  <a:lnTo>
                    <a:pt x="110140" y="254055"/>
                  </a:lnTo>
                  <a:cubicBezTo>
                    <a:pt x="110140" y="238886"/>
                    <a:pt x="112962" y="243119"/>
                    <a:pt x="110140" y="228655"/>
                  </a:cubicBezTo>
                  <a:cubicBezTo>
                    <a:pt x="107318" y="214191"/>
                    <a:pt x="110140" y="203608"/>
                    <a:pt x="93207" y="167272"/>
                  </a:cubicBezTo>
                  <a:cubicBezTo>
                    <a:pt x="76274" y="130936"/>
                    <a:pt x="-2749" y="-3120"/>
                    <a:pt x="73" y="5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フリーフォーム: 図形 99">
              <a:extLst>
                <a:ext uri="{FF2B5EF4-FFF2-40B4-BE49-F238E27FC236}">
                  <a16:creationId xmlns:a16="http://schemas.microsoft.com/office/drawing/2014/main" id="{2852199C-3E26-415E-A00C-03683C5243D4}"/>
                </a:ext>
              </a:extLst>
            </p:cNvPr>
            <p:cNvSpPr/>
            <p:nvPr/>
          </p:nvSpPr>
          <p:spPr>
            <a:xfrm>
              <a:off x="4449116" y="6872789"/>
              <a:ext cx="142638" cy="386302"/>
            </a:xfrm>
            <a:custGeom>
              <a:avLst/>
              <a:gdLst>
                <a:gd name="connsiteX0" fmla="*/ 141934 w 142638"/>
                <a:gd name="connsiteY0" fmla="*/ 2144 h 386302"/>
                <a:gd name="connsiteX1" fmla="*/ 63617 w 142638"/>
                <a:gd name="connsiteY1" fmla="*/ 91044 h 386302"/>
                <a:gd name="connsiteX2" fmla="*/ 8584 w 142638"/>
                <a:gd name="connsiteY2" fmla="*/ 171478 h 386302"/>
                <a:gd name="connsiteX3" fmla="*/ 6467 w 142638"/>
                <a:gd name="connsiteY3" fmla="*/ 222278 h 386302"/>
                <a:gd name="connsiteX4" fmla="*/ 8584 w 142638"/>
                <a:gd name="connsiteY4" fmla="*/ 294244 h 386302"/>
                <a:gd name="connsiteX5" fmla="*/ 114417 w 142638"/>
                <a:gd name="connsiteY5" fmla="*/ 385261 h 386302"/>
                <a:gd name="connsiteX6" fmla="*/ 69967 w 142638"/>
                <a:gd name="connsiteY6" fmla="*/ 338694 h 386302"/>
                <a:gd name="connsiteX7" fmla="*/ 31867 w 142638"/>
                <a:gd name="connsiteY7" fmla="*/ 264611 h 386302"/>
                <a:gd name="connsiteX8" fmla="*/ 14934 w 142638"/>
                <a:gd name="connsiteY8" fmla="*/ 186294 h 386302"/>
                <a:gd name="connsiteX9" fmla="*/ 141934 w 142638"/>
                <a:gd name="connsiteY9" fmla="*/ 2144 h 386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638" h="386302">
                  <a:moveTo>
                    <a:pt x="141934" y="2144"/>
                  </a:moveTo>
                  <a:cubicBezTo>
                    <a:pt x="150048" y="-13731"/>
                    <a:pt x="85842" y="62822"/>
                    <a:pt x="63617" y="91044"/>
                  </a:cubicBezTo>
                  <a:cubicBezTo>
                    <a:pt x="41392" y="119266"/>
                    <a:pt x="18109" y="149606"/>
                    <a:pt x="8584" y="171478"/>
                  </a:cubicBezTo>
                  <a:cubicBezTo>
                    <a:pt x="-941" y="193350"/>
                    <a:pt x="6467" y="201817"/>
                    <a:pt x="6467" y="222278"/>
                  </a:cubicBezTo>
                  <a:cubicBezTo>
                    <a:pt x="6467" y="242739"/>
                    <a:pt x="-9408" y="267080"/>
                    <a:pt x="8584" y="294244"/>
                  </a:cubicBezTo>
                  <a:cubicBezTo>
                    <a:pt x="26576" y="321408"/>
                    <a:pt x="104187" y="377853"/>
                    <a:pt x="114417" y="385261"/>
                  </a:cubicBezTo>
                  <a:cubicBezTo>
                    <a:pt x="124647" y="392669"/>
                    <a:pt x="83725" y="358802"/>
                    <a:pt x="69967" y="338694"/>
                  </a:cubicBezTo>
                  <a:cubicBezTo>
                    <a:pt x="56209" y="318586"/>
                    <a:pt x="41039" y="290011"/>
                    <a:pt x="31867" y="264611"/>
                  </a:cubicBezTo>
                  <a:cubicBezTo>
                    <a:pt x="22695" y="239211"/>
                    <a:pt x="-1647" y="226158"/>
                    <a:pt x="14934" y="186294"/>
                  </a:cubicBezTo>
                  <a:cubicBezTo>
                    <a:pt x="31515" y="146430"/>
                    <a:pt x="133820" y="18019"/>
                    <a:pt x="141934" y="21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フリーフォーム: 図形 100">
              <a:extLst>
                <a:ext uri="{FF2B5EF4-FFF2-40B4-BE49-F238E27FC236}">
                  <a16:creationId xmlns:a16="http://schemas.microsoft.com/office/drawing/2014/main" id="{1FC88023-FF7E-4BA9-9512-8CB1DA103F45}"/>
                </a:ext>
              </a:extLst>
            </p:cNvPr>
            <p:cNvSpPr/>
            <p:nvPr/>
          </p:nvSpPr>
          <p:spPr>
            <a:xfrm>
              <a:off x="4535919" y="7232621"/>
              <a:ext cx="333311" cy="106101"/>
            </a:xfrm>
            <a:custGeom>
              <a:avLst/>
              <a:gdLst>
                <a:gd name="connsiteX0" fmla="*/ 1156 w 333311"/>
                <a:gd name="connsiteY0" fmla="*/ 36542 h 106101"/>
                <a:gd name="connsiteX1" fmla="*/ 110694 w 333311"/>
                <a:gd name="connsiteY1" fmla="*/ 6379 h 106101"/>
                <a:gd name="connsiteX2" fmla="*/ 185306 w 333311"/>
                <a:gd name="connsiteY2" fmla="*/ 11142 h 106101"/>
                <a:gd name="connsiteX3" fmla="*/ 259919 w 333311"/>
                <a:gd name="connsiteY3" fmla="*/ 55592 h 106101"/>
                <a:gd name="connsiteX4" fmla="*/ 331356 w 333311"/>
                <a:gd name="connsiteY4" fmla="*/ 104804 h 106101"/>
                <a:gd name="connsiteX5" fmla="*/ 309131 w 333311"/>
                <a:gd name="connsiteY5" fmla="*/ 87342 h 106101"/>
                <a:gd name="connsiteX6" fmla="*/ 266269 w 333311"/>
                <a:gd name="connsiteY6" fmla="*/ 39717 h 106101"/>
                <a:gd name="connsiteX7" fmla="*/ 228169 w 333311"/>
                <a:gd name="connsiteY7" fmla="*/ 12729 h 106101"/>
                <a:gd name="connsiteX8" fmla="*/ 185306 w 333311"/>
                <a:gd name="connsiteY8" fmla="*/ 29 h 106101"/>
                <a:gd name="connsiteX9" fmla="*/ 1156 w 333311"/>
                <a:gd name="connsiteY9" fmla="*/ 36542 h 106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33311" h="106101">
                  <a:moveTo>
                    <a:pt x="1156" y="36542"/>
                  </a:moveTo>
                  <a:cubicBezTo>
                    <a:pt x="-11279" y="37600"/>
                    <a:pt x="80002" y="10612"/>
                    <a:pt x="110694" y="6379"/>
                  </a:cubicBezTo>
                  <a:cubicBezTo>
                    <a:pt x="141386" y="2146"/>
                    <a:pt x="160435" y="2940"/>
                    <a:pt x="185306" y="11142"/>
                  </a:cubicBezTo>
                  <a:cubicBezTo>
                    <a:pt x="210177" y="19344"/>
                    <a:pt x="235578" y="39982"/>
                    <a:pt x="259919" y="55592"/>
                  </a:cubicBezTo>
                  <a:cubicBezTo>
                    <a:pt x="284260" y="71202"/>
                    <a:pt x="323154" y="99512"/>
                    <a:pt x="331356" y="104804"/>
                  </a:cubicBezTo>
                  <a:cubicBezTo>
                    <a:pt x="339558" y="110096"/>
                    <a:pt x="319979" y="98190"/>
                    <a:pt x="309131" y="87342"/>
                  </a:cubicBezTo>
                  <a:cubicBezTo>
                    <a:pt x="298283" y="76494"/>
                    <a:pt x="279763" y="52152"/>
                    <a:pt x="266269" y="39717"/>
                  </a:cubicBezTo>
                  <a:cubicBezTo>
                    <a:pt x="252775" y="27282"/>
                    <a:pt x="241663" y="19344"/>
                    <a:pt x="228169" y="12729"/>
                  </a:cubicBezTo>
                  <a:cubicBezTo>
                    <a:pt x="214675" y="6114"/>
                    <a:pt x="218114" y="-500"/>
                    <a:pt x="185306" y="29"/>
                  </a:cubicBezTo>
                  <a:cubicBezTo>
                    <a:pt x="152498" y="558"/>
                    <a:pt x="13591" y="35484"/>
                    <a:pt x="1156" y="365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フリーフォーム: 図形 101">
              <a:extLst>
                <a:ext uri="{FF2B5EF4-FFF2-40B4-BE49-F238E27FC236}">
                  <a16:creationId xmlns:a16="http://schemas.microsoft.com/office/drawing/2014/main" id="{B176CAF7-8A0D-4D84-BF23-9F0FDBDA51FA}"/>
                </a:ext>
              </a:extLst>
            </p:cNvPr>
            <p:cNvSpPr/>
            <p:nvPr/>
          </p:nvSpPr>
          <p:spPr>
            <a:xfrm>
              <a:off x="4852981" y="7231017"/>
              <a:ext cx="533875" cy="127046"/>
            </a:xfrm>
            <a:custGeom>
              <a:avLst/>
              <a:gdLst>
                <a:gd name="connsiteX0" fmla="*/ 7 w 533875"/>
                <a:gd name="connsiteY0" fmla="*/ 92121 h 127046"/>
                <a:gd name="connsiteX1" fmla="*/ 50807 w 533875"/>
                <a:gd name="connsiteY1" fmla="*/ 122283 h 127046"/>
                <a:gd name="connsiteX2" fmla="*/ 120657 w 533875"/>
                <a:gd name="connsiteY2" fmla="*/ 127046 h 127046"/>
                <a:gd name="connsiteX3" fmla="*/ 184157 w 533875"/>
                <a:gd name="connsiteY3" fmla="*/ 125458 h 127046"/>
                <a:gd name="connsiteX4" fmla="*/ 207969 w 533875"/>
                <a:gd name="connsiteY4" fmla="*/ 109583 h 127046"/>
                <a:gd name="connsiteX5" fmla="*/ 239719 w 533875"/>
                <a:gd name="connsiteY5" fmla="*/ 84183 h 127046"/>
                <a:gd name="connsiteX6" fmla="*/ 268294 w 533875"/>
                <a:gd name="connsiteY6" fmla="*/ 61958 h 127046"/>
                <a:gd name="connsiteX7" fmla="*/ 349257 w 533875"/>
                <a:gd name="connsiteY7" fmla="*/ 17508 h 127046"/>
                <a:gd name="connsiteX8" fmla="*/ 401644 w 533875"/>
                <a:gd name="connsiteY8" fmla="*/ 11158 h 127046"/>
                <a:gd name="connsiteX9" fmla="*/ 460382 w 533875"/>
                <a:gd name="connsiteY9" fmla="*/ 22271 h 127046"/>
                <a:gd name="connsiteX10" fmla="*/ 533407 w 533875"/>
                <a:gd name="connsiteY10" fmla="*/ 34971 h 127046"/>
                <a:gd name="connsiteX11" fmla="*/ 487369 w 533875"/>
                <a:gd name="connsiteY11" fmla="*/ 20683 h 127046"/>
                <a:gd name="connsiteX12" fmla="*/ 403232 w 533875"/>
                <a:gd name="connsiteY12" fmla="*/ 46 h 127046"/>
                <a:gd name="connsiteX13" fmla="*/ 334969 w 533875"/>
                <a:gd name="connsiteY13" fmla="*/ 15921 h 127046"/>
                <a:gd name="connsiteX14" fmla="*/ 271469 w 533875"/>
                <a:gd name="connsiteY14" fmla="*/ 42908 h 127046"/>
                <a:gd name="connsiteX15" fmla="*/ 212732 w 533875"/>
                <a:gd name="connsiteY15" fmla="*/ 92121 h 127046"/>
                <a:gd name="connsiteX16" fmla="*/ 187332 w 533875"/>
                <a:gd name="connsiteY16" fmla="*/ 111171 h 127046"/>
                <a:gd name="connsiteX17" fmla="*/ 139707 w 533875"/>
                <a:gd name="connsiteY17" fmla="*/ 112758 h 127046"/>
                <a:gd name="connsiteX18" fmla="*/ 47632 w 533875"/>
                <a:gd name="connsiteY18" fmla="*/ 112758 h 127046"/>
                <a:gd name="connsiteX19" fmla="*/ 7 w 533875"/>
                <a:gd name="connsiteY19" fmla="*/ 92121 h 127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533875" h="127046">
                  <a:moveTo>
                    <a:pt x="7" y="92121"/>
                  </a:moveTo>
                  <a:cubicBezTo>
                    <a:pt x="536" y="93708"/>
                    <a:pt x="30699" y="116462"/>
                    <a:pt x="50807" y="122283"/>
                  </a:cubicBezTo>
                  <a:cubicBezTo>
                    <a:pt x="70915" y="128104"/>
                    <a:pt x="98432" y="126517"/>
                    <a:pt x="120657" y="127046"/>
                  </a:cubicBezTo>
                  <a:lnTo>
                    <a:pt x="184157" y="125458"/>
                  </a:lnTo>
                  <a:cubicBezTo>
                    <a:pt x="198709" y="122548"/>
                    <a:pt x="198709" y="116462"/>
                    <a:pt x="207969" y="109583"/>
                  </a:cubicBezTo>
                  <a:cubicBezTo>
                    <a:pt x="217229" y="102704"/>
                    <a:pt x="229665" y="92120"/>
                    <a:pt x="239719" y="84183"/>
                  </a:cubicBezTo>
                  <a:cubicBezTo>
                    <a:pt x="249773" y="76246"/>
                    <a:pt x="250038" y="73070"/>
                    <a:pt x="268294" y="61958"/>
                  </a:cubicBezTo>
                  <a:cubicBezTo>
                    <a:pt x="286550" y="50845"/>
                    <a:pt x="327032" y="25975"/>
                    <a:pt x="349257" y="17508"/>
                  </a:cubicBezTo>
                  <a:cubicBezTo>
                    <a:pt x="371482" y="9041"/>
                    <a:pt x="383123" y="10364"/>
                    <a:pt x="401644" y="11158"/>
                  </a:cubicBezTo>
                  <a:cubicBezTo>
                    <a:pt x="420165" y="11952"/>
                    <a:pt x="460382" y="22271"/>
                    <a:pt x="460382" y="22271"/>
                  </a:cubicBezTo>
                  <a:cubicBezTo>
                    <a:pt x="482343" y="26240"/>
                    <a:pt x="528909" y="35236"/>
                    <a:pt x="533407" y="34971"/>
                  </a:cubicBezTo>
                  <a:cubicBezTo>
                    <a:pt x="537905" y="34706"/>
                    <a:pt x="509065" y="26504"/>
                    <a:pt x="487369" y="20683"/>
                  </a:cubicBezTo>
                  <a:cubicBezTo>
                    <a:pt x="465673" y="14862"/>
                    <a:pt x="428632" y="840"/>
                    <a:pt x="403232" y="46"/>
                  </a:cubicBezTo>
                  <a:cubicBezTo>
                    <a:pt x="377832" y="-748"/>
                    <a:pt x="356929" y="8777"/>
                    <a:pt x="334969" y="15921"/>
                  </a:cubicBezTo>
                  <a:cubicBezTo>
                    <a:pt x="313009" y="23065"/>
                    <a:pt x="291842" y="30208"/>
                    <a:pt x="271469" y="42908"/>
                  </a:cubicBezTo>
                  <a:cubicBezTo>
                    <a:pt x="251096" y="55608"/>
                    <a:pt x="212732" y="92121"/>
                    <a:pt x="212732" y="92121"/>
                  </a:cubicBezTo>
                  <a:cubicBezTo>
                    <a:pt x="198709" y="103498"/>
                    <a:pt x="199503" y="107732"/>
                    <a:pt x="187332" y="111171"/>
                  </a:cubicBezTo>
                  <a:cubicBezTo>
                    <a:pt x="175161" y="114611"/>
                    <a:pt x="162990" y="112494"/>
                    <a:pt x="139707" y="112758"/>
                  </a:cubicBezTo>
                  <a:cubicBezTo>
                    <a:pt x="116424" y="113022"/>
                    <a:pt x="67740" y="113816"/>
                    <a:pt x="47632" y="112758"/>
                  </a:cubicBezTo>
                  <a:cubicBezTo>
                    <a:pt x="27524" y="111700"/>
                    <a:pt x="-522" y="90534"/>
                    <a:pt x="7" y="921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フリーフォーム: 図形 102">
              <a:extLst>
                <a:ext uri="{FF2B5EF4-FFF2-40B4-BE49-F238E27FC236}">
                  <a16:creationId xmlns:a16="http://schemas.microsoft.com/office/drawing/2014/main" id="{477049AA-1A03-45A5-A091-23923420A0E2}"/>
                </a:ext>
              </a:extLst>
            </p:cNvPr>
            <p:cNvSpPr/>
            <p:nvPr/>
          </p:nvSpPr>
          <p:spPr>
            <a:xfrm>
              <a:off x="5387331" y="7092934"/>
              <a:ext cx="124774" cy="165116"/>
            </a:xfrm>
            <a:custGeom>
              <a:avLst/>
              <a:gdLst>
                <a:gd name="connsiteX0" fmla="*/ 124469 w 124774"/>
                <a:gd name="connsiteY0" fmla="*/ 16 h 165116"/>
                <a:gd name="connsiteX1" fmla="*/ 119707 w 124774"/>
                <a:gd name="connsiteY1" fmla="*/ 73041 h 165116"/>
                <a:gd name="connsiteX2" fmla="*/ 89544 w 124774"/>
                <a:gd name="connsiteY2" fmla="*/ 98441 h 165116"/>
                <a:gd name="connsiteX3" fmla="*/ 38744 w 124774"/>
                <a:gd name="connsiteY3" fmla="*/ 136541 h 165116"/>
                <a:gd name="connsiteX4" fmla="*/ 644 w 124774"/>
                <a:gd name="connsiteY4" fmla="*/ 165116 h 165116"/>
                <a:gd name="connsiteX5" fmla="*/ 70494 w 124774"/>
                <a:gd name="connsiteY5" fmla="*/ 136541 h 165116"/>
                <a:gd name="connsiteX6" fmla="*/ 108594 w 124774"/>
                <a:gd name="connsiteY6" fmla="*/ 100029 h 165116"/>
                <a:gd name="connsiteX7" fmla="*/ 116532 w 124774"/>
                <a:gd name="connsiteY7" fmla="*/ 66691 h 165116"/>
                <a:gd name="connsiteX8" fmla="*/ 124469 w 124774"/>
                <a:gd name="connsiteY8" fmla="*/ 16 h 165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774" h="165116">
                  <a:moveTo>
                    <a:pt x="124469" y="16"/>
                  </a:moveTo>
                  <a:cubicBezTo>
                    <a:pt x="124998" y="1074"/>
                    <a:pt x="125528" y="56637"/>
                    <a:pt x="119707" y="73041"/>
                  </a:cubicBezTo>
                  <a:cubicBezTo>
                    <a:pt x="113886" y="89445"/>
                    <a:pt x="103038" y="87858"/>
                    <a:pt x="89544" y="98441"/>
                  </a:cubicBezTo>
                  <a:cubicBezTo>
                    <a:pt x="76050" y="109024"/>
                    <a:pt x="38744" y="136541"/>
                    <a:pt x="38744" y="136541"/>
                  </a:cubicBezTo>
                  <a:cubicBezTo>
                    <a:pt x="23928" y="147653"/>
                    <a:pt x="-4648" y="165116"/>
                    <a:pt x="644" y="165116"/>
                  </a:cubicBezTo>
                  <a:cubicBezTo>
                    <a:pt x="5936" y="165116"/>
                    <a:pt x="52502" y="147389"/>
                    <a:pt x="70494" y="136541"/>
                  </a:cubicBezTo>
                  <a:cubicBezTo>
                    <a:pt x="88486" y="125693"/>
                    <a:pt x="100921" y="111671"/>
                    <a:pt x="108594" y="100029"/>
                  </a:cubicBezTo>
                  <a:cubicBezTo>
                    <a:pt x="116267" y="88387"/>
                    <a:pt x="114151" y="83360"/>
                    <a:pt x="116532" y="66691"/>
                  </a:cubicBezTo>
                  <a:cubicBezTo>
                    <a:pt x="118913" y="50022"/>
                    <a:pt x="123940" y="-1042"/>
                    <a:pt x="124469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フリーフォーム: 図形 103">
              <a:extLst>
                <a:ext uri="{FF2B5EF4-FFF2-40B4-BE49-F238E27FC236}">
                  <a16:creationId xmlns:a16="http://schemas.microsoft.com/office/drawing/2014/main" id="{4AB90C2E-4420-4DA1-B5D1-38A98815BC77}"/>
                </a:ext>
              </a:extLst>
            </p:cNvPr>
            <p:cNvSpPr/>
            <p:nvPr/>
          </p:nvSpPr>
          <p:spPr>
            <a:xfrm>
              <a:off x="5054037" y="6154726"/>
              <a:ext cx="75928" cy="808271"/>
            </a:xfrm>
            <a:custGeom>
              <a:avLst/>
              <a:gdLst>
                <a:gd name="connsiteX0" fmla="*/ 13263 w 75928"/>
                <a:gd name="connsiteY0" fmla="*/ 541 h 808271"/>
                <a:gd name="connsiteX1" fmla="*/ 563 w 75928"/>
                <a:gd name="connsiteY1" fmla="*/ 250307 h 808271"/>
                <a:gd name="connsiteX2" fmla="*/ 34430 w 75928"/>
                <a:gd name="connsiteY2" fmla="*/ 495841 h 808271"/>
                <a:gd name="connsiteX3" fmla="*/ 25963 w 75928"/>
                <a:gd name="connsiteY3" fmla="*/ 582624 h 808271"/>
                <a:gd name="connsiteX4" fmla="*/ 74646 w 75928"/>
                <a:gd name="connsiteY4" fmla="*/ 802757 h 808271"/>
                <a:gd name="connsiteX5" fmla="*/ 59830 w 75928"/>
                <a:gd name="connsiteY5" fmla="*/ 726557 h 808271"/>
                <a:gd name="connsiteX6" fmla="*/ 38663 w 75928"/>
                <a:gd name="connsiteY6" fmla="*/ 559341 h 808271"/>
                <a:gd name="connsiteX7" fmla="*/ 6913 w 75928"/>
                <a:gd name="connsiteY7" fmla="*/ 330741 h 808271"/>
                <a:gd name="connsiteX8" fmla="*/ 13263 w 75928"/>
                <a:gd name="connsiteY8" fmla="*/ 186807 h 808271"/>
                <a:gd name="connsiteX9" fmla="*/ 13263 w 75928"/>
                <a:gd name="connsiteY9" fmla="*/ 541 h 80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5928" h="808271">
                  <a:moveTo>
                    <a:pt x="13263" y="541"/>
                  </a:moveTo>
                  <a:cubicBezTo>
                    <a:pt x="11146" y="11124"/>
                    <a:pt x="-2965" y="167757"/>
                    <a:pt x="563" y="250307"/>
                  </a:cubicBezTo>
                  <a:cubicBezTo>
                    <a:pt x="4091" y="332857"/>
                    <a:pt x="30197" y="440455"/>
                    <a:pt x="34430" y="495841"/>
                  </a:cubicBezTo>
                  <a:cubicBezTo>
                    <a:pt x="38663" y="551227"/>
                    <a:pt x="19260" y="531472"/>
                    <a:pt x="25963" y="582624"/>
                  </a:cubicBezTo>
                  <a:cubicBezTo>
                    <a:pt x="32666" y="633776"/>
                    <a:pt x="69002" y="778768"/>
                    <a:pt x="74646" y="802757"/>
                  </a:cubicBezTo>
                  <a:cubicBezTo>
                    <a:pt x="80290" y="826746"/>
                    <a:pt x="65827" y="767126"/>
                    <a:pt x="59830" y="726557"/>
                  </a:cubicBezTo>
                  <a:cubicBezTo>
                    <a:pt x="53833" y="685988"/>
                    <a:pt x="47482" y="625310"/>
                    <a:pt x="38663" y="559341"/>
                  </a:cubicBezTo>
                  <a:cubicBezTo>
                    <a:pt x="29844" y="493372"/>
                    <a:pt x="11146" y="392830"/>
                    <a:pt x="6913" y="330741"/>
                  </a:cubicBezTo>
                  <a:cubicBezTo>
                    <a:pt x="2680" y="268652"/>
                    <a:pt x="10441" y="236196"/>
                    <a:pt x="13263" y="186807"/>
                  </a:cubicBezTo>
                  <a:cubicBezTo>
                    <a:pt x="16085" y="137418"/>
                    <a:pt x="15380" y="-10042"/>
                    <a:pt x="13263" y="5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フリーフォーム: 図形 104">
              <a:extLst>
                <a:ext uri="{FF2B5EF4-FFF2-40B4-BE49-F238E27FC236}">
                  <a16:creationId xmlns:a16="http://schemas.microsoft.com/office/drawing/2014/main" id="{31C1BEE0-A9C9-4D4F-A802-11152176D30D}"/>
                </a:ext>
              </a:extLst>
            </p:cNvPr>
            <p:cNvSpPr/>
            <p:nvPr/>
          </p:nvSpPr>
          <p:spPr>
            <a:xfrm>
              <a:off x="5253094" y="6376490"/>
              <a:ext cx="168267" cy="306150"/>
            </a:xfrm>
            <a:custGeom>
              <a:avLst/>
              <a:gdLst>
                <a:gd name="connsiteX0" fmla="*/ 473 w 168267"/>
                <a:gd name="connsiteY0" fmla="*/ 1027 h 306150"/>
                <a:gd name="connsiteX1" fmla="*/ 93606 w 168267"/>
                <a:gd name="connsiteY1" fmla="*/ 125910 h 306150"/>
                <a:gd name="connsiteX2" fmla="*/ 159223 w 168267"/>
                <a:gd name="connsiteY2" fmla="*/ 210577 h 306150"/>
                <a:gd name="connsiteX3" fmla="*/ 167689 w 168267"/>
                <a:gd name="connsiteY3" fmla="*/ 305827 h 306150"/>
                <a:gd name="connsiteX4" fmla="*/ 159223 w 168267"/>
                <a:gd name="connsiteY4" fmla="*/ 240210 h 306150"/>
                <a:gd name="connsiteX5" fmla="*/ 135939 w 168267"/>
                <a:gd name="connsiteY5" fmla="*/ 199993 h 306150"/>
                <a:gd name="connsiteX6" fmla="*/ 473 w 168267"/>
                <a:gd name="connsiteY6" fmla="*/ 1027 h 306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267" h="306150">
                  <a:moveTo>
                    <a:pt x="473" y="1027"/>
                  </a:moveTo>
                  <a:cubicBezTo>
                    <a:pt x="-6582" y="-11320"/>
                    <a:pt x="67148" y="90985"/>
                    <a:pt x="93606" y="125910"/>
                  </a:cubicBezTo>
                  <a:cubicBezTo>
                    <a:pt x="120064" y="160835"/>
                    <a:pt x="146876" y="180591"/>
                    <a:pt x="159223" y="210577"/>
                  </a:cubicBezTo>
                  <a:cubicBezTo>
                    <a:pt x="171570" y="240563"/>
                    <a:pt x="167689" y="300888"/>
                    <a:pt x="167689" y="305827"/>
                  </a:cubicBezTo>
                  <a:cubicBezTo>
                    <a:pt x="167689" y="310766"/>
                    <a:pt x="164515" y="257849"/>
                    <a:pt x="159223" y="240210"/>
                  </a:cubicBezTo>
                  <a:cubicBezTo>
                    <a:pt x="153931" y="222571"/>
                    <a:pt x="158517" y="236329"/>
                    <a:pt x="135939" y="199993"/>
                  </a:cubicBezTo>
                  <a:cubicBezTo>
                    <a:pt x="113361" y="163657"/>
                    <a:pt x="7528" y="13374"/>
                    <a:pt x="473" y="10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フリーフォーム: 図形 105">
              <a:extLst>
                <a:ext uri="{FF2B5EF4-FFF2-40B4-BE49-F238E27FC236}">
                  <a16:creationId xmlns:a16="http://schemas.microsoft.com/office/drawing/2014/main" id="{FF272297-48AB-47AC-ABC3-826FA2840F4B}"/>
                </a:ext>
              </a:extLst>
            </p:cNvPr>
            <p:cNvSpPr/>
            <p:nvPr/>
          </p:nvSpPr>
          <p:spPr>
            <a:xfrm>
              <a:off x="4117954" y="7602174"/>
              <a:ext cx="883630" cy="50073"/>
            </a:xfrm>
            <a:custGeom>
              <a:avLst/>
              <a:gdLst>
                <a:gd name="connsiteX0" fmla="*/ 21 w 883630"/>
                <a:gd name="connsiteY0" fmla="*/ 46401 h 50073"/>
                <a:gd name="connsiteX1" fmla="*/ 55584 w 883630"/>
                <a:gd name="connsiteY1" fmla="*/ 19414 h 50073"/>
                <a:gd name="connsiteX2" fmla="*/ 209571 w 883630"/>
                <a:gd name="connsiteY2" fmla="*/ 49576 h 50073"/>
                <a:gd name="connsiteX3" fmla="*/ 246084 w 883630"/>
                <a:gd name="connsiteY3" fmla="*/ 36876 h 50073"/>
                <a:gd name="connsiteX4" fmla="*/ 266721 w 883630"/>
                <a:gd name="connsiteY4" fmla="*/ 19414 h 50073"/>
                <a:gd name="connsiteX5" fmla="*/ 339746 w 883630"/>
                <a:gd name="connsiteY5" fmla="*/ 27351 h 50073"/>
                <a:gd name="connsiteX6" fmla="*/ 444521 w 883630"/>
                <a:gd name="connsiteY6" fmla="*/ 38464 h 50073"/>
                <a:gd name="connsiteX7" fmla="*/ 539771 w 883630"/>
                <a:gd name="connsiteY7" fmla="*/ 33701 h 50073"/>
                <a:gd name="connsiteX8" fmla="*/ 636609 w 883630"/>
                <a:gd name="connsiteY8" fmla="*/ 8301 h 50073"/>
                <a:gd name="connsiteX9" fmla="*/ 692171 w 883630"/>
                <a:gd name="connsiteY9" fmla="*/ 8301 h 50073"/>
                <a:gd name="connsiteX10" fmla="*/ 773134 w 883630"/>
                <a:gd name="connsiteY10" fmla="*/ 14651 h 50073"/>
                <a:gd name="connsiteX11" fmla="*/ 882671 w 883630"/>
                <a:gd name="connsiteY11" fmla="*/ 17826 h 50073"/>
                <a:gd name="connsiteX12" fmla="*/ 820759 w 883630"/>
                <a:gd name="connsiteY12" fmla="*/ 14651 h 50073"/>
                <a:gd name="connsiteX13" fmla="*/ 722334 w 883630"/>
                <a:gd name="connsiteY13" fmla="*/ 5126 h 50073"/>
                <a:gd name="connsiteX14" fmla="*/ 650896 w 883630"/>
                <a:gd name="connsiteY14" fmla="*/ 364 h 50073"/>
                <a:gd name="connsiteX15" fmla="*/ 595334 w 883630"/>
                <a:gd name="connsiteY15" fmla="*/ 14651 h 50073"/>
                <a:gd name="connsiteX16" fmla="*/ 531834 w 883630"/>
                <a:gd name="connsiteY16" fmla="*/ 25764 h 50073"/>
                <a:gd name="connsiteX17" fmla="*/ 395309 w 883630"/>
                <a:gd name="connsiteY17" fmla="*/ 22589 h 50073"/>
                <a:gd name="connsiteX18" fmla="*/ 287359 w 883630"/>
                <a:gd name="connsiteY18" fmla="*/ 6714 h 50073"/>
                <a:gd name="connsiteX19" fmla="*/ 241321 w 883630"/>
                <a:gd name="connsiteY19" fmla="*/ 22589 h 50073"/>
                <a:gd name="connsiteX20" fmla="*/ 196871 w 883630"/>
                <a:gd name="connsiteY20" fmla="*/ 33701 h 50073"/>
                <a:gd name="connsiteX21" fmla="*/ 147659 w 883630"/>
                <a:gd name="connsiteY21" fmla="*/ 22589 h 50073"/>
                <a:gd name="connsiteX22" fmla="*/ 60346 w 883630"/>
                <a:gd name="connsiteY22" fmla="*/ 3539 h 50073"/>
                <a:gd name="connsiteX23" fmla="*/ 21 w 883630"/>
                <a:gd name="connsiteY23" fmla="*/ 46401 h 5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883630" h="50073">
                  <a:moveTo>
                    <a:pt x="21" y="46401"/>
                  </a:moveTo>
                  <a:cubicBezTo>
                    <a:pt x="-773" y="49047"/>
                    <a:pt x="20659" y="18885"/>
                    <a:pt x="55584" y="19414"/>
                  </a:cubicBezTo>
                  <a:cubicBezTo>
                    <a:pt x="90509" y="19943"/>
                    <a:pt x="177821" y="46666"/>
                    <a:pt x="209571" y="49576"/>
                  </a:cubicBezTo>
                  <a:cubicBezTo>
                    <a:pt x="241321" y="52486"/>
                    <a:pt x="236559" y="41903"/>
                    <a:pt x="246084" y="36876"/>
                  </a:cubicBezTo>
                  <a:cubicBezTo>
                    <a:pt x="255609" y="31849"/>
                    <a:pt x="251111" y="21002"/>
                    <a:pt x="266721" y="19414"/>
                  </a:cubicBezTo>
                  <a:lnTo>
                    <a:pt x="339746" y="27351"/>
                  </a:lnTo>
                  <a:cubicBezTo>
                    <a:pt x="369379" y="30526"/>
                    <a:pt x="411184" y="37406"/>
                    <a:pt x="444521" y="38464"/>
                  </a:cubicBezTo>
                  <a:cubicBezTo>
                    <a:pt x="477858" y="39522"/>
                    <a:pt x="507756" y="38728"/>
                    <a:pt x="539771" y="33701"/>
                  </a:cubicBezTo>
                  <a:cubicBezTo>
                    <a:pt x="571786" y="28674"/>
                    <a:pt x="611209" y="12534"/>
                    <a:pt x="636609" y="8301"/>
                  </a:cubicBezTo>
                  <a:cubicBezTo>
                    <a:pt x="662009" y="4068"/>
                    <a:pt x="669417" y="7243"/>
                    <a:pt x="692171" y="8301"/>
                  </a:cubicBezTo>
                  <a:cubicBezTo>
                    <a:pt x="714925" y="9359"/>
                    <a:pt x="741384" y="13063"/>
                    <a:pt x="773134" y="14651"/>
                  </a:cubicBezTo>
                  <a:cubicBezTo>
                    <a:pt x="804884" y="16239"/>
                    <a:pt x="874734" y="17826"/>
                    <a:pt x="882671" y="17826"/>
                  </a:cubicBezTo>
                  <a:cubicBezTo>
                    <a:pt x="890608" y="17826"/>
                    <a:pt x="847482" y="16768"/>
                    <a:pt x="820759" y="14651"/>
                  </a:cubicBezTo>
                  <a:cubicBezTo>
                    <a:pt x="794036" y="12534"/>
                    <a:pt x="750644" y="7507"/>
                    <a:pt x="722334" y="5126"/>
                  </a:cubicBezTo>
                  <a:cubicBezTo>
                    <a:pt x="694024" y="2745"/>
                    <a:pt x="672063" y="-1223"/>
                    <a:pt x="650896" y="364"/>
                  </a:cubicBezTo>
                  <a:cubicBezTo>
                    <a:pt x="629729" y="1951"/>
                    <a:pt x="615178" y="10418"/>
                    <a:pt x="595334" y="14651"/>
                  </a:cubicBezTo>
                  <a:cubicBezTo>
                    <a:pt x="575490" y="18884"/>
                    <a:pt x="565171" y="24441"/>
                    <a:pt x="531834" y="25764"/>
                  </a:cubicBezTo>
                  <a:cubicBezTo>
                    <a:pt x="498497" y="27087"/>
                    <a:pt x="436055" y="25764"/>
                    <a:pt x="395309" y="22589"/>
                  </a:cubicBezTo>
                  <a:cubicBezTo>
                    <a:pt x="354563" y="19414"/>
                    <a:pt x="313024" y="6714"/>
                    <a:pt x="287359" y="6714"/>
                  </a:cubicBezTo>
                  <a:cubicBezTo>
                    <a:pt x="261694" y="6714"/>
                    <a:pt x="256402" y="18091"/>
                    <a:pt x="241321" y="22589"/>
                  </a:cubicBezTo>
                  <a:cubicBezTo>
                    <a:pt x="226240" y="27087"/>
                    <a:pt x="212481" y="33701"/>
                    <a:pt x="196871" y="33701"/>
                  </a:cubicBezTo>
                  <a:cubicBezTo>
                    <a:pt x="181261" y="33701"/>
                    <a:pt x="147659" y="22589"/>
                    <a:pt x="147659" y="22589"/>
                  </a:cubicBezTo>
                  <a:cubicBezTo>
                    <a:pt x="124905" y="17562"/>
                    <a:pt x="83365" y="3275"/>
                    <a:pt x="60346" y="3539"/>
                  </a:cubicBezTo>
                  <a:cubicBezTo>
                    <a:pt x="37327" y="3803"/>
                    <a:pt x="815" y="43755"/>
                    <a:pt x="21" y="464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フリーフォーム: 図形 106">
              <a:extLst>
                <a:ext uri="{FF2B5EF4-FFF2-40B4-BE49-F238E27FC236}">
                  <a16:creationId xmlns:a16="http://schemas.microsoft.com/office/drawing/2014/main" id="{4A8898D1-142C-448F-8495-319CF68E59FD}"/>
                </a:ext>
              </a:extLst>
            </p:cNvPr>
            <p:cNvSpPr/>
            <p:nvPr/>
          </p:nvSpPr>
          <p:spPr>
            <a:xfrm>
              <a:off x="4977721" y="7597573"/>
              <a:ext cx="407966" cy="25604"/>
            </a:xfrm>
            <a:custGeom>
              <a:avLst/>
              <a:gdLst>
                <a:gd name="connsiteX0" fmla="*/ 679 w 407966"/>
                <a:gd name="connsiteY0" fmla="*/ 25602 h 25604"/>
                <a:gd name="connsiteX1" fmla="*/ 84817 w 407966"/>
                <a:gd name="connsiteY1" fmla="*/ 3377 h 25604"/>
                <a:gd name="connsiteX2" fmla="*/ 145142 w 407966"/>
                <a:gd name="connsiteY2" fmla="*/ 12902 h 25604"/>
                <a:gd name="connsiteX3" fmla="*/ 222929 w 407966"/>
                <a:gd name="connsiteY3" fmla="*/ 12902 h 25604"/>
                <a:gd name="connsiteX4" fmla="*/ 334054 w 407966"/>
                <a:gd name="connsiteY4" fmla="*/ 202 h 25604"/>
                <a:gd name="connsiteX5" fmla="*/ 407079 w 407966"/>
                <a:gd name="connsiteY5" fmla="*/ 4965 h 25604"/>
                <a:gd name="connsiteX6" fmla="*/ 284842 w 407966"/>
                <a:gd name="connsiteY6" fmla="*/ 3377 h 25604"/>
                <a:gd name="connsiteX7" fmla="*/ 227692 w 407966"/>
                <a:gd name="connsiteY7" fmla="*/ 3377 h 25604"/>
                <a:gd name="connsiteX8" fmla="*/ 134029 w 407966"/>
                <a:gd name="connsiteY8" fmla="*/ 1790 h 25604"/>
                <a:gd name="connsiteX9" fmla="*/ 679 w 407966"/>
                <a:gd name="connsiteY9" fmla="*/ 25602 h 25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7966" h="25604">
                  <a:moveTo>
                    <a:pt x="679" y="25602"/>
                  </a:moveTo>
                  <a:cubicBezTo>
                    <a:pt x="-7523" y="25866"/>
                    <a:pt x="60740" y="5494"/>
                    <a:pt x="84817" y="3377"/>
                  </a:cubicBezTo>
                  <a:cubicBezTo>
                    <a:pt x="108894" y="1260"/>
                    <a:pt x="122123" y="11315"/>
                    <a:pt x="145142" y="12902"/>
                  </a:cubicBezTo>
                  <a:cubicBezTo>
                    <a:pt x="168161" y="14489"/>
                    <a:pt x="191444" y="15019"/>
                    <a:pt x="222929" y="12902"/>
                  </a:cubicBezTo>
                  <a:cubicBezTo>
                    <a:pt x="254414" y="10785"/>
                    <a:pt x="303362" y="1525"/>
                    <a:pt x="334054" y="202"/>
                  </a:cubicBezTo>
                  <a:cubicBezTo>
                    <a:pt x="364746" y="-1121"/>
                    <a:pt x="415281" y="4436"/>
                    <a:pt x="407079" y="4965"/>
                  </a:cubicBezTo>
                  <a:cubicBezTo>
                    <a:pt x="398877" y="5494"/>
                    <a:pt x="284842" y="3377"/>
                    <a:pt x="284842" y="3377"/>
                  </a:cubicBezTo>
                  <a:lnTo>
                    <a:pt x="227692" y="3377"/>
                  </a:lnTo>
                  <a:cubicBezTo>
                    <a:pt x="202557" y="3113"/>
                    <a:pt x="165779" y="1525"/>
                    <a:pt x="134029" y="1790"/>
                  </a:cubicBezTo>
                  <a:cubicBezTo>
                    <a:pt x="102279" y="2055"/>
                    <a:pt x="8881" y="25338"/>
                    <a:pt x="679" y="256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フリーフォーム: 図形 107">
              <a:extLst>
                <a:ext uri="{FF2B5EF4-FFF2-40B4-BE49-F238E27FC236}">
                  <a16:creationId xmlns:a16="http://schemas.microsoft.com/office/drawing/2014/main" id="{C3116656-4D01-4CF9-B9C1-6C76D7BD3E4B}"/>
                </a:ext>
              </a:extLst>
            </p:cNvPr>
            <p:cNvSpPr/>
            <p:nvPr/>
          </p:nvSpPr>
          <p:spPr>
            <a:xfrm>
              <a:off x="5368031" y="7589064"/>
              <a:ext cx="521950" cy="65878"/>
            </a:xfrm>
            <a:custGeom>
              <a:avLst/>
              <a:gdLst>
                <a:gd name="connsiteX0" fmla="*/ 894 w 521950"/>
                <a:gd name="connsiteY0" fmla="*/ 24586 h 65878"/>
                <a:gd name="connsiteX1" fmla="*/ 131069 w 521950"/>
                <a:gd name="connsiteY1" fmla="*/ 29349 h 65878"/>
                <a:gd name="connsiteX2" fmla="*/ 224732 w 521950"/>
                <a:gd name="connsiteY2" fmla="*/ 27761 h 65878"/>
                <a:gd name="connsiteX3" fmla="*/ 305694 w 521950"/>
                <a:gd name="connsiteY3" fmla="*/ 18236 h 65878"/>
                <a:gd name="connsiteX4" fmla="*/ 350144 w 521950"/>
                <a:gd name="connsiteY4" fmla="*/ 29349 h 65878"/>
                <a:gd name="connsiteX5" fmla="*/ 419994 w 521950"/>
                <a:gd name="connsiteY5" fmla="*/ 22999 h 65878"/>
                <a:gd name="connsiteX6" fmla="*/ 456507 w 521950"/>
                <a:gd name="connsiteY6" fmla="*/ 16649 h 65878"/>
                <a:gd name="connsiteX7" fmla="*/ 493019 w 521950"/>
                <a:gd name="connsiteY7" fmla="*/ 24586 h 65878"/>
                <a:gd name="connsiteX8" fmla="*/ 521594 w 521950"/>
                <a:gd name="connsiteY8" fmla="*/ 65861 h 65878"/>
                <a:gd name="connsiteX9" fmla="*/ 504132 w 521950"/>
                <a:gd name="connsiteY9" fmla="*/ 29349 h 65878"/>
                <a:gd name="connsiteX10" fmla="*/ 437457 w 521950"/>
                <a:gd name="connsiteY10" fmla="*/ 774 h 65878"/>
                <a:gd name="connsiteX11" fmla="*/ 339032 w 521950"/>
                <a:gd name="connsiteY11" fmla="*/ 8711 h 65878"/>
                <a:gd name="connsiteX12" fmla="*/ 212032 w 521950"/>
                <a:gd name="connsiteY12" fmla="*/ 15061 h 65878"/>
                <a:gd name="connsiteX13" fmla="*/ 894 w 521950"/>
                <a:gd name="connsiteY13" fmla="*/ 24586 h 65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1950" h="65878">
                  <a:moveTo>
                    <a:pt x="894" y="24586"/>
                  </a:moveTo>
                  <a:cubicBezTo>
                    <a:pt x="-12600" y="26967"/>
                    <a:pt x="131069" y="29349"/>
                    <a:pt x="131069" y="29349"/>
                  </a:cubicBezTo>
                  <a:cubicBezTo>
                    <a:pt x="168375" y="29878"/>
                    <a:pt x="195628" y="29613"/>
                    <a:pt x="224732" y="27761"/>
                  </a:cubicBezTo>
                  <a:cubicBezTo>
                    <a:pt x="253836" y="25909"/>
                    <a:pt x="284792" y="17971"/>
                    <a:pt x="305694" y="18236"/>
                  </a:cubicBezTo>
                  <a:cubicBezTo>
                    <a:pt x="326596" y="18501"/>
                    <a:pt x="331094" y="28555"/>
                    <a:pt x="350144" y="29349"/>
                  </a:cubicBezTo>
                  <a:cubicBezTo>
                    <a:pt x="369194" y="30143"/>
                    <a:pt x="402267" y="25116"/>
                    <a:pt x="419994" y="22999"/>
                  </a:cubicBezTo>
                  <a:cubicBezTo>
                    <a:pt x="437721" y="20882"/>
                    <a:pt x="444336" y="16385"/>
                    <a:pt x="456507" y="16649"/>
                  </a:cubicBezTo>
                  <a:cubicBezTo>
                    <a:pt x="468678" y="16913"/>
                    <a:pt x="482171" y="16384"/>
                    <a:pt x="493019" y="24586"/>
                  </a:cubicBezTo>
                  <a:cubicBezTo>
                    <a:pt x="503867" y="32788"/>
                    <a:pt x="519742" y="65067"/>
                    <a:pt x="521594" y="65861"/>
                  </a:cubicBezTo>
                  <a:cubicBezTo>
                    <a:pt x="523446" y="66655"/>
                    <a:pt x="518155" y="40197"/>
                    <a:pt x="504132" y="29349"/>
                  </a:cubicBezTo>
                  <a:cubicBezTo>
                    <a:pt x="490109" y="18501"/>
                    <a:pt x="464974" y="4214"/>
                    <a:pt x="437457" y="774"/>
                  </a:cubicBezTo>
                  <a:cubicBezTo>
                    <a:pt x="409940" y="-2666"/>
                    <a:pt x="376603" y="6330"/>
                    <a:pt x="339032" y="8711"/>
                  </a:cubicBezTo>
                  <a:cubicBezTo>
                    <a:pt x="301461" y="11092"/>
                    <a:pt x="265478" y="14003"/>
                    <a:pt x="212032" y="15061"/>
                  </a:cubicBezTo>
                  <a:cubicBezTo>
                    <a:pt x="158586" y="16119"/>
                    <a:pt x="14388" y="22205"/>
                    <a:pt x="894" y="245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フリーフォーム: 図形 108">
              <a:extLst>
                <a:ext uri="{FF2B5EF4-FFF2-40B4-BE49-F238E27FC236}">
                  <a16:creationId xmlns:a16="http://schemas.microsoft.com/office/drawing/2014/main" id="{062AC206-1C06-4087-AFE5-6AD08F8369D7}"/>
                </a:ext>
              </a:extLst>
            </p:cNvPr>
            <p:cNvSpPr/>
            <p:nvPr/>
          </p:nvSpPr>
          <p:spPr>
            <a:xfrm>
              <a:off x="4140026" y="7624546"/>
              <a:ext cx="806661" cy="106594"/>
            </a:xfrm>
            <a:custGeom>
              <a:avLst/>
              <a:gdLst>
                <a:gd name="connsiteX0" fmla="*/ 54149 w 806661"/>
                <a:gd name="connsiteY0" fmla="*/ 73242 h 106594"/>
                <a:gd name="connsiteX1" fmla="*/ 8112 w 806661"/>
                <a:gd name="connsiteY1" fmla="*/ 38317 h 106594"/>
                <a:gd name="connsiteX2" fmla="*/ 14462 w 806661"/>
                <a:gd name="connsiteY2" fmla="*/ 16092 h 106594"/>
                <a:gd name="connsiteX3" fmla="*/ 90662 w 806661"/>
                <a:gd name="connsiteY3" fmla="*/ 25617 h 106594"/>
                <a:gd name="connsiteX4" fmla="*/ 193849 w 806661"/>
                <a:gd name="connsiteY4" fmla="*/ 46254 h 106594"/>
                <a:gd name="connsiteX5" fmla="*/ 249412 w 806661"/>
                <a:gd name="connsiteY5" fmla="*/ 60542 h 106594"/>
                <a:gd name="connsiteX6" fmla="*/ 347837 w 806661"/>
                <a:gd name="connsiteY6" fmla="*/ 57367 h 106594"/>
                <a:gd name="connsiteX7" fmla="*/ 433562 w 806661"/>
                <a:gd name="connsiteY7" fmla="*/ 66892 h 106594"/>
                <a:gd name="connsiteX8" fmla="*/ 566912 w 806661"/>
                <a:gd name="connsiteY8" fmla="*/ 85942 h 106594"/>
                <a:gd name="connsiteX9" fmla="*/ 644699 w 806661"/>
                <a:gd name="connsiteY9" fmla="*/ 100229 h 106594"/>
                <a:gd name="connsiteX10" fmla="*/ 712962 w 806661"/>
                <a:gd name="connsiteY10" fmla="*/ 106579 h 106594"/>
                <a:gd name="connsiteX11" fmla="*/ 806624 w 806661"/>
                <a:gd name="connsiteY11" fmla="*/ 98642 h 106594"/>
                <a:gd name="connsiteX12" fmla="*/ 722487 w 806661"/>
                <a:gd name="connsiteY12" fmla="*/ 98642 h 106594"/>
                <a:gd name="connsiteX13" fmla="*/ 590724 w 806661"/>
                <a:gd name="connsiteY13" fmla="*/ 82767 h 106594"/>
                <a:gd name="connsiteX14" fmla="*/ 525637 w 806661"/>
                <a:gd name="connsiteY14" fmla="*/ 70067 h 106594"/>
                <a:gd name="connsiteX15" fmla="*/ 387524 w 806661"/>
                <a:gd name="connsiteY15" fmla="*/ 52604 h 106594"/>
                <a:gd name="connsiteX16" fmla="*/ 270049 w 806661"/>
                <a:gd name="connsiteY16" fmla="*/ 49429 h 106594"/>
                <a:gd name="connsiteX17" fmla="*/ 182737 w 806661"/>
                <a:gd name="connsiteY17" fmla="*/ 33554 h 106594"/>
                <a:gd name="connsiteX18" fmla="*/ 120824 w 806661"/>
                <a:gd name="connsiteY18" fmla="*/ 14504 h 106594"/>
                <a:gd name="connsiteX19" fmla="*/ 46212 w 806661"/>
                <a:gd name="connsiteY19" fmla="*/ 1804 h 106594"/>
                <a:gd name="connsiteX20" fmla="*/ 174 w 806661"/>
                <a:gd name="connsiteY20" fmla="*/ 8154 h 106594"/>
                <a:gd name="connsiteX21" fmla="*/ 54149 w 806661"/>
                <a:gd name="connsiteY21" fmla="*/ 73242 h 106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6661" h="106594">
                  <a:moveTo>
                    <a:pt x="54149" y="73242"/>
                  </a:moveTo>
                  <a:cubicBezTo>
                    <a:pt x="55472" y="78269"/>
                    <a:pt x="14726" y="47842"/>
                    <a:pt x="8112" y="38317"/>
                  </a:cubicBezTo>
                  <a:cubicBezTo>
                    <a:pt x="1498" y="28792"/>
                    <a:pt x="704" y="18209"/>
                    <a:pt x="14462" y="16092"/>
                  </a:cubicBezTo>
                  <a:cubicBezTo>
                    <a:pt x="28220" y="13975"/>
                    <a:pt x="60764" y="20590"/>
                    <a:pt x="90662" y="25617"/>
                  </a:cubicBezTo>
                  <a:cubicBezTo>
                    <a:pt x="120560" y="30644"/>
                    <a:pt x="167391" y="40433"/>
                    <a:pt x="193849" y="46254"/>
                  </a:cubicBezTo>
                  <a:cubicBezTo>
                    <a:pt x="220307" y="52075"/>
                    <a:pt x="223747" y="58690"/>
                    <a:pt x="249412" y="60542"/>
                  </a:cubicBezTo>
                  <a:cubicBezTo>
                    <a:pt x="275077" y="62394"/>
                    <a:pt x="317145" y="56309"/>
                    <a:pt x="347837" y="57367"/>
                  </a:cubicBezTo>
                  <a:cubicBezTo>
                    <a:pt x="378529" y="58425"/>
                    <a:pt x="397050" y="62129"/>
                    <a:pt x="433562" y="66892"/>
                  </a:cubicBezTo>
                  <a:cubicBezTo>
                    <a:pt x="470075" y="71654"/>
                    <a:pt x="531723" y="80386"/>
                    <a:pt x="566912" y="85942"/>
                  </a:cubicBezTo>
                  <a:cubicBezTo>
                    <a:pt x="602101" y="91498"/>
                    <a:pt x="620357" y="96790"/>
                    <a:pt x="644699" y="100229"/>
                  </a:cubicBezTo>
                  <a:cubicBezTo>
                    <a:pt x="669041" y="103668"/>
                    <a:pt x="685975" y="106844"/>
                    <a:pt x="712962" y="106579"/>
                  </a:cubicBezTo>
                  <a:cubicBezTo>
                    <a:pt x="739950" y="106315"/>
                    <a:pt x="805037" y="99965"/>
                    <a:pt x="806624" y="98642"/>
                  </a:cubicBezTo>
                  <a:cubicBezTo>
                    <a:pt x="808211" y="97319"/>
                    <a:pt x="758470" y="101288"/>
                    <a:pt x="722487" y="98642"/>
                  </a:cubicBezTo>
                  <a:cubicBezTo>
                    <a:pt x="686504" y="95996"/>
                    <a:pt x="623532" y="87530"/>
                    <a:pt x="590724" y="82767"/>
                  </a:cubicBezTo>
                  <a:cubicBezTo>
                    <a:pt x="557916" y="78004"/>
                    <a:pt x="559504" y="75094"/>
                    <a:pt x="525637" y="70067"/>
                  </a:cubicBezTo>
                  <a:cubicBezTo>
                    <a:pt x="491770" y="65040"/>
                    <a:pt x="430122" y="56044"/>
                    <a:pt x="387524" y="52604"/>
                  </a:cubicBezTo>
                  <a:cubicBezTo>
                    <a:pt x="344926" y="49164"/>
                    <a:pt x="304180" y="52604"/>
                    <a:pt x="270049" y="49429"/>
                  </a:cubicBezTo>
                  <a:cubicBezTo>
                    <a:pt x="235918" y="46254"/>
                    <a:pt x="207608" y="39375"/>
                    <a:pt x="182737" y="33554"/>
                  </a:cubicBezTo>
                  <a:cubicBezTo>
                    <a:pt x="157866" y="27733"/>
                    <a:pt x="143578" y="19796"/>
                    <a:pt x="120824" y="14504"/>
                  </a:cubicBezTo>
                  <a:cubicBezTo>
                    <a:pt x="98070" y="9212"/>
                    <a:pt x="66320" y="2862"/>
                    <a:pt x="46212" y="1804"/>
                  </a:cubicBezTo>
                  <a:cubicBezTo>
                    <a:pt x="26104" y="746"/>
                    <a:pt x="3878" y="-4017"/>
                    <a:pt x="174" y="8154"/>
                  </a:cubicBezTo>
                  <a:cubicBezTo>
                    <a:pt x="-3530" y="20325"/>
                    <a:pt x="52826" y="68215"/>
                    <a:pt x="54149" y="732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フリーフォーム: 図形 109">
              <a:extLst>
                <a:ext uri="{FF2B5EF4-FFF2-40B4-BE49-F238E27FC236}">
                  <a16:creationId xmlns:a16="http://schemas.microsoft.com/office/drawing/2014/main" id="{305ACBB8-867D-4221-8BAA-C98C6E9F7718}"/>
                </a:ext>
              </a:extLst>
            </p:cNvPr>
            <p:cNvSpPr/>
            <p:nvPr/>
          </p:nvSpPr>
          <p:spPr>
            <a:xfrm>
              <a:off x="4946410" y="7624536"/>
              <a:ext cx="922301" cy="109803"/>
            </a:xfrm>
            <a:custGeom>
              <a:avLst/>
              <a:gdLst>
                <a:gd name="connsiteX0" fmla="*/ 240 w 922301"/>
                <a:gd name="connsiteY0" fmla="*/ 97064 h 109803"/>
                <a:gd name="connsiteX1" fmla="*/ 160578 w 922301"/>
                <a:gd name="connsiteY1" fmla="*/ 97064 h 109803"/>
                <a:gd name="connsiteX2" fmla="*/ 209790 w 922301"/>
                <a:gd name="connsiteY2" fmla="*/ 81189 h 109803"/>
                <a:gd name="connsiteX3" fmla="*/ 273290 w 922301"/>
                <a:gd name="connsiteY3" fmla="*/ 65314 h 109803"/>
                <a:gd name="connsiteX4" fmla="*/ 363778 w 922301"/>
                <a:gd name="connsiteY4" fmla="*/ 63727 h 109803"/>
                <a:gd name="connsiteX5" fmla="*/ 420928 w 922301"/>
                <a:gd name="connsiteY5" fmla="*/ 49439 h 109803"/>
                <a:gd name="connsiteX6" fmla="*/ 478078 w 922301"/>
                <a:gd name="connsiteY6" fmla="*/ 44677 h 109803"/>
                <a:gd name="connsiteX7" fmla="*/ 524115 w 922301"/>
                <a:gd name="connsiteY7" fmla="*/ 55789 h 109803"/>
                <a:gd name="connsiteX8" fmla="*/ 574915 w 922301"/>
                <a:gd name="connsiteY8" fmla="*/ 55789 h 109803"/>
                <a:gd name="connsiteX9" fmla="*/ 641590 w 922301"/>
                <a:gd name="connsiteY9" fmla="*/ 36739 h 109803"/>
                <a:gd name="connsiteX10" fmla="*/ 681278 w 922301"/>
                <a:gd name="connsiteY10" fmla="*/ 25627 h 109803"/>
                <a:gd name="connsiteX11" fmla="*/ 716203 w 922301"/>
                <a:gd name="connsiteY11" fmla="*/ 16102 h 109803"/>
                <a:gd name="connsiteX12" fmla="*/ 755890 w 922301"/>
                <a:gd name="connsiteY12" fmla="*/ 8164 h 109803"/>
                <a:gd name="connsiteX13" fmla="*/ 828915 w 922301"/>
                <a:gd name="connsiteY13" fmla="*/ 3402 h 109803"/>
                <a:gd name="connsiteX14" fmla="*/ 878128 w 922301"/>
                <a:gd name="connsiteY14" fmla="*/ 227 h 109803"/>
                <a:gd name="connsiteX15" fmla="*/ 913053 w 922301"/>
                <a:gd name="connsiteY15" fmla="*/ 9752 h 109803"/>
                <a:gd name="connsiteX16" fmla="*/ 920990 w 922301"/>
                <a:gd name="connsiteY16" fmla="*/ 39914 h 109803"/>
                <a:gd name="connsiteX17" fmla="*/ 901940 w 922301"/>
                <a:gd name="connsiteY17" fmla="*/ 4989 h 109803"/>
                <a:gd name="connsiteX18" fmla="*/ 738428 w 922301"/>
                <a:gd name="connsiteY18" fmla="*/ 8164 h 109803"/>
                <a:gd name="connsiteX19" fmla="*/ 649528 w 922301"/>
                <a:gd name="connsiteY19" fmla="*/ 43089 h 109803"/>
                <a:gd name="connsiteX20" fmla="*/ 535228 w 922301"/>
                <a:gd name="connsiteY20" fmla="*/ 57377 h 109803"/>
                <a:gd name="connsiteX21" fmla="*/ 451090 w 922301"/>
                <a:gd name="connsiteY21" fmla="*/ 58964 h 109803"/>
                <a:gd name="connsiteX22" fmla="*/ 346315 w 922301"/>
                <a:gd name="connsiteY22" fmla="*/ 60552 h 109803"/>
                <a:gd name="connsiteX23" fmla="*/ 255828 w 922301"/>
                <a:gd name="connsiteY23" fmla="*/ 79602 h 109803"/>
                <a:gd name="connsiteX24" fmla="*/ 190740 w 922301"/>
                <a:gd name="connsiteY24" fmla="*/ 100239 h 109803"/>
                <a:gd name="connsiteX25" fmla="*/ 125653 w 922301"/>
                <a:gd name="connsiteY25" fmla="*/ 109764 h 109803"/>
                <a:gd name="connsiteX26" fmla="*/ 240 w 922301"/>
                <a:gd name="connsiteY26" fmla="*/ 97064 h 10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22301" h="109803">
                  <a:moveTo>
                    <a:pt x="240" y="97064"/>
                  </a:moveTo>
                  <a:cubicBezTo>
                    <a:pt x="6061" y="94947"/>
                    <a:pt x="125653" y="99710"/>
                    <a:pt x="160578" y="97064"/>
                  </a:cubicBezTo>
                  <a:cubicBezTo>
                    <a:pt x="195503" y="94418"/>
                    <a:pt x="191005" y="86481"/>
                    <a:pt x="209790" y="81189"/>
                  </a:cubicBezTo>
                  <a:cubicBezTo>
                    <a:pt x="228575" y="75897"/>
                    <a:pt x="247625" y="68224"/>
                    <a:pt x="273290" y="65314"/>
                  </a:cubicBezTo>
                  <a:cubicBezTo>
                    <a:pt x="298955" y="62404"/>
                    <a:pt x="339172" y="66373"/>
                    <a:pt x="363778" y="63727"/>
                  </a:cubicBezTo>
                  <a:cubicBezTo>
                    <a:pt x="388384" y="61081"/>
                    <a:pt x="401878" y="52614"/>
                    <a:pt x="420928" y="49439"/>
                  </a:cubicBezTo>
                  <a:cubicBezTo>
                    <a:pt x="439978" y="46264"/>
                    <a:pt x="460880" y="43619"/>
                    <a:pt x="478078" y="44677"/>
                  </a:cubicBezTo>
                  <a:cubicBezTo>
                    <a:pt x="495276" y="45735"/>
                    <a:pt x="507976" y="53937"/>
                    <a:pt x="524115" y="55789"/>
                  </a:cubicBezTo>
                  <a:cubicBezTo>
                    <a:pt x="540254" y="57641"/>
                    <a:pt x="555336" y="58964"/>
                    <a:pt x="574915" y="55789"/>
                  </a:cubicBezTo>
                  <a:cubicBezTo>
                    <a:pt x="594494" y="52614"/>
                    <a:pt x="623863" y="41766"/>
                    <a:pt x="641590" y="36739"/>
                  </a:cubicBezTo>
                  <a:lnTo>
                    <a:pt x="681278" y="25627"/>
                  </a:lnTo>
                  <a:cubicBezTo>
                    <a:pt x="693714" y="22187"/>
                    <a:pt x="703768" y="19012"/>
                    <a:pt x="716203" y="16102"/>
                  </a:cubicBezTo>
                  <a:cubicBezTo>
                    <a:pt x="728638" y="13192"/>
                    <a:pt x="737105" y="10281"/>
                    <a:pt x="755890" y="8164"/>
                  </a:cubicBezTo>
                  <a:cubicBezTo>
                    <a:pt x="774675" y="6047"/>
                    <a:pt x="828915" y="3402"/>
                    <a:pt x="828915" y="3402"/>
                  </a:cubicBezTo>
                  <a:cubicBezTo>
                    <a:pt x="849288" y="2079"/>
                    <a:pt x="864105" y="-831"/>
                    <a:pt x="878128" y="227"/>
                  </a:cubicBezTo>
                  <a:cubicBezTo>
                    <a:pt x="892151" y="1285"/>
                    <a:pt x="905909" y="3137"/>
                    <a:pt x="913053" y="9752"/>
                  </a:cubicBezTo>
                  <a:cubicBezTo>
                    <a:pt x="920197" y="16367"/>
                    <a:pt x="922842" y="40708"/>
                    <a:pt x="920990" y="39914"/>
                  </a:cubicBezTo>
                  <a:cubicBezTo>
                    <a:pt x="919138" y="39120"/>
                    <a:pt x="932367" y="10281"/>
                    <a:pt x="901940" y="4989"/>
                  </a:cubicBezTo>
                  <a:cubicBezTo>
                    <a:pt x="871513" y="-303"/>
                    <a:pt x="780497" y="1814"/>
                    <a:pt x="738428" y="8164"/>
                  </a:cubicBezTo>
                  <a:cubicBezTo>
                    <a:pt x="696359" y="14514"/>
                    <a:pt x="683395" y="34887"/>
                    <a:pt x="649528" y="43089"/>
                  </a:cubicBezTo>
                  <a:cubicBezTo>
                    <a:pt x="615661" y="51291"/>
                    <a:pt x="568301" y="54731"/>
                    <a:pt x="535228" y="57377"/>
                  </a:cubicBezTo>
                  <a:cubicBezTo>
                    <a:pt x="502155" y="60023"/>
                    <a:pt x="451090" y="58964"/>
                    <a:pt x="451090" y="58964"/>
                  </a:cubicBezTo>
                  <a:cubicBezTo>
                    <a:pt x="419605" y="59493"/>
                    <a:pt x="378859" y="57112"/>
                    <a:pt x="346315" y="60552"/>
                  </a:cubicBezTo>
                  <a:cubicBezTo>
                    <a:pt x="313771" y="63992"/>
                    <a:pt x="281757" y="72988"/>
                    <a:pt x="255828" y="79602"/>
                  </a:cubicBezTo>
                  <a:cubicBezTo>
                    <a:pt x="229899" y="86216"/>
                    <a:pt x="212436" y="95212"/>
                    <a:pt x="190740" y="100239"/>
                  </a:cubicBezTo>
                  <a:cubicBezTo>
                    <a:pt x="169044" y="105266"/>
                    <a:pt x="155551" y="108970"/>
                    <a:pt x="125653" y="109764"/>
                  </a:cubicBezTo>
                  <a:cubicBezTo>
                    <a:pt x="95755" y="110558"/>
                    <a:pt x="-5581" y="99181"/>
                    <a:pt x="240" y="970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フリーフォーム: 図形 110">
              <a:extLst>
                <a:ext uri="{FF2B5EF4-FFF2-40B4-BE49-F238E27FC236}">
                  <a16:creationId xmlns:a16="http://schemas.microsoft.com/office/drawing/2014/main" id="{EAEE105A-1815-42F0-B3FF-A43010A29FEB}"/>
                </a:ext>
              </a:extLst>
            </p:cNvPr>
            <p:cNvSpPr/>
            <p:nvPr/>
          </p:nvSpPr>
          <p:spPr>
            <a:xfrm>
              <a:off x="4224052" y="7673951"/>
              <a:ext cx="733734" cy="359494"/>
            </a:xfrm>
            <a:custGeom>
              <a:avLst/>
              <a:gdLst>
                <a:gd name="connsiteX0" fmla="*/ 20923 w 733734"/>
                <a:gd name="connsiteY0" fmla="*/ 24 h 359494"/>
                <a:gd name="connsiteX1" fmla="*/ 286 w 733734"/>
                <a:gd name="connsiteY1" fmla="*/ 50824 h 359494"/>
                <a:gd name="connsiteX2" fmla="*/ 38386 w 733734"/>
                <a:gd name="connsiteY2" fmla="*/ 106387 h 359494"/>
                <a:gd name="connsiteX3" fmla="*/ 166973 w 733734"/>
                <a:gd name="connsiteY3" fmla="*/ 225449 h 359494"/>
                <a:gd name="connsiteX4" fmla="*/ 325723 w 733734"/>
                <a:gd name="connsiteY4" fmla="*/ 303237 h 359494"/>
                <a:gd name="connsiteX5" fmla="*/ 474948 w 733734"/>
                <a:gd name="connsiteY5" fmla="*/ 346099 h 359494"/>
                <a:gd name="connsiteX6" fmla="*/ 528923 w 733734"/>
                <a:gd name="connsiteY6" fmla="*/ 352449 h 359494"/>
                <a:gd name="connsiteX7" fmla="*/ 568611 w 733734"/>
                <a:gd name="connsiteY7" fmla="*/ 347687 h 359494"/>
                <a:gd name="connsiteX8" fmla="*/ 652748 w 733734"/>
                <a:gd name="connsiteY8" fmla="*/ 357212 h 359494"/>
                <a:gd name="connsiteX9" fmla="*/ 733711 w 733734"/>
                <a:gd name="connsiteY9" fmla="*/ 355624 h 359494"/>
                <a:gd name="connsiteX10" fmla="*/ 644811 w 733734"/>
                <a:gd name="connsiteY10" fmla="*/ 358799 h 359494"/>
                <a:gd name="connsiteX11" fmla="*/ 476536 w 733734"/>
                <a:gd name="connsiteY11" fmla="*/ 355624 h 359494"/>
                <a:gd name="connsiteX12" fmla="*/ 359061 w 733734"/>
                <a:gd name="connsiteY12" fmla="*/ 322287 h 359494"/>
                <a:gd name="connsiteX13" fmla="*/ 232061 w 733734"/>
                <a:gd name="connsiteY13" fmla="*/ 257199 h 359494"/>
                <a:gd name="connsiteX14" fmla="*/ 139986 w 733734"/>
                <a:gd name="connsiteY14" fmla="*/ 176237 h 359494"/>
                <a:gd name="connsiteX15" fmla="*/ 36798 w 733734"/>
                <a:gd name="connsiteY15" fmla="*/ 85749 h 359494"/>
                <a:gd name="connsiteX16" fmla="*/ 20923 w 733734"/>
                <a:gd name="connsiteY16" fmla="*/ 57174 h 359494"/>
                <a:gd name="connsiteX17" fmla="*/ 20923 w 733734"/>
                <a:gd name="connsiteY17" fmla="*/ 24 h 35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33734" h="359494">
                  <a:moveTo>
                    <a:pt x="20923" y="24"/>
                  </a:moveTo>
                  <a:cubicBezTo>
                    <a:pt x="17484" y="-1034"/>
                    <a:pt x="-2624" y="33097"/>
                    <a:pt x="286" y="50824"/>
                  </a:cubicBezTo>
                  <a:cubicBezTo>
                    <a:pt x="3196" y="68551"/>
                    <a:pt x="10605" y="77283"/>
                    <a:pt x="38386" y="106387"/>
                  </a:cubicBezTo>
                  <a:cubicBezTo>
                    <a:pt x="66167" y="135491"/>
                    <a:pt x="119084" y="192641"/>
                    <a:pt x="166973" y="225449"/>
                  </a:cubicBezTo>
                  <a:cubicBezTo>
                    <a:pt x="214862" y="258257"/>
                    <a:pt x="274394" y="283129"/>
                    <a:pt x="325723" y="303237"/>
                  </a:cubicBezTo>
                  <a:cubicBezTo>
                    <a:pt x="377052" y="323345"/>
                    <a:pt x="441082" y="337897"/>
                    <a:pt x="474948" y="346099"/>
                  </a:cubicBezTo>
                  <a:cubicBezTo>
                    <a:pt x="508814" y="354301"/>
                    <a:pt x="513313" y="352184"/>
                    <a:pt x="528923" y="352449"/>
                  </a:cubicBezTo>
                  <a:cubicBezTo>
                    <a:pt x="544533" y="352714"/>
                    <a:pt x="547974" y="346893"/>
                    <a:pt x="568611" y="347687"/>
                  </a:cubicBezTo>
                  <a:cubicBezTo>
                    <a:pt x="589248" y="348481"/>
                    <a:pt x="625231" y="355889"/>
                    <a:pt x="652748" y="357212"/>
                  </a:cubicBezTo>
                  <a:cubicBezTo>
                    <a:pt x="680265" y="358535"/>
                    <a:pt x="735034" y="355360"/>
                    <a:pt x="733711" y="355624"/>
                  </a:cubicBezTo>
                  <a:cubicBezTo>
                    <a:pt x="732388" y="355888"/>
                    <a:pt x="687673" y="358799"/>
                    <a:pt x="644811" y="358799"/>
                  </a:cubicBezTo>
                  <a:cubicBezTo>
                    <a:pt x="601949" y="358799"/>
                    <a:pt x="524161" y="361709"/>
                    <a:pt x="476536" y="355624"/>
                  </a:cubicBezTo>
                  <a:cubicBezTo>
                    <a:pt x="428911" y="349539"/>
                    <a:pt x="399807" y="338691"/>
                    <a:pt x="359061" y="322287"/>
                  </a:cubicBezTo>
                  <a:cubicBezTo>
                    <a:pt x="318315" y="305883"/>
                    <a:pt x="268574" y="281541"/>
                    <a:pt x="232061" y="257199"/>
                  </a:cubicBezTo>
                  <a:cubicBezTo>
                    <a:pt x="195549" y="232857"/>
                    <a:pt x="172530" y="204812"/>
                    <a:pt x="139986" y="176237"/>
                  </a:cubicBezTo>
                  <a:cubicBezTo>
                    <a:pt x="107442" y="147662"/>
                    <a:pt x="56642" y="105593"/>
                    <a:pt x="36798" y="85749"/>
                  </a:cubicBezTo>
                  <a:cubicBezTo>
                    <a:pt x="16954" y="65905"/>
                    <a:pt x="23569" y="68022"/>
                    <a:pt x="20923" y="57174"/>
                  </a:cubicBezTo>
                  <a:cubicBezTo>
                    <a:pt x="18277" y="46326"/>
                    <a:pt x="24362" y="1082"/>
                    <a:pt x="20923" y="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フリーフォーム: 図形 111">
              <a:extLst>
                <a:ext uri="{FF2B5EF4-FFF2-40B4-BE49-F238E27FC236}">
                  <a16:creationId xmlns:a16="http://schemas.microsoft.com/office/drawing/2014/main" id="{22362A06-B524-4AF4-88FF-EF59308AF011}"/>
                </a:ext>
              </a:extLst>
            </p:cNvPr>
            <p:cNvSpPr/>
            <p:nvPr/>
          </p:nvSpPr>
          <p:spPr>
            <a:xfrm>
              <a:off x="4903046" y="7630671"/>
              <a:ext cx="892955" cy="407742"/>
            </a:xfrm>
            <a:custGeom>
              <a:avLst/>
              <a:gdLst>
                <a:gd name="connsiteX0" fmla="*/ 892917 w 892955"/>
                <a:gd name="connsiteY0" fmla="*/ 442 h 407742"/>
                <a:gd name="connsiteX1" fmla="*/ 854817 w 892955"/>
                <a:gd name="connsiteY1" fmla="*/ 78229 h 407742"/>
                <a:gd name="connsiteX2" fmla="*/ 783379 w 892955"/>
                <a:gd name="connsiteY2" fmla="*/ 154429 h 407742"/>
                <a:gd name="connsiteX3" fmla="*/ 688129 w 892955"/>
                <a:gd name="connsiteY3" fmla="*/ 216342 h 407742"/>
                <a:gd name="connsiteX4" fmla="*/ 611929 w 892955"/>
                <a:gd name="connsiteY4" fmla="*/ 270317 h 407742"/>
                <a:gd name="connsiteX5" fmla="*/ 503979 w 892955"/>
                <a:gd name="connsiteY5" fmla="*/ 313179 h 407742"/>
                <a:gd name="connsiteX6" fmla="*/ 380154 w 892955"/>
                <a:gd name="connsiteY6" fmla="*/ 356042 h 407742"/>
                <a:gd name="connsiteX7" fmla="*/ 324592 w 892955"/>
                <a:gd name="connsiteY7" fmla="*/ 363979 h 407742"/>
                <a:gd name="connsiteX8" fmla="*/ 280142 w 892955"/>
                <a:gd name="connsiteY8" fmla="*/ 375092 h 407742"/>
                <a:gd name="connsiteX9" fmla="*/ 200767 w 892955"/>
                <a:gd name="connsiteY9" fmla="*/ 405254 h 407742"/>
                <a:gd name="connsiteX10" fmla="*/ 153142 w 892955"/>
                <a:gd name="connsiteY10" fmla="*/ 405254 h 407742"/>
                <a:gd name="connsiteX11" fmla="*/ 2329 w 892955"/>
                <a:gd name="connsiteY11" fmla="*/ 398904 h 407742"/>
                <a:gd name="connsiteX12" fmla="*/ 284904 w 892955"/>
                <a:gd name="connsiteY12" fmla="*/ 398904 h 407742"/>
                <a:gd name="connsiteX13" fmla="*/ 407142 w 892955"/>
                <a:gd name="connsiteY13" fmla="*/ 363979 h 407742"/>
                <a:gd name="connsiteX14" fmla="*/ 629392 w 892955"/>
                <a:gd name="connsiteY14" fmla="*/ 286192 h 407742"/>
                <a:gd name="connsiteX15" fmla="*/ 757979 w 892955"/>
                <a:gd name="connsiteY15" fmla="*/ 195704 h 407742"/>
                <a:gd name="connsiteX16" fmla="*/ 848467 w 892955"/>
                <a:gd name="connsiteY16" fmla="*/ 114742 h 407742"/>
                <a:gd name="connsiteX17" fmla="*/ 892917 w 892955"/>
                <a:gd name="connsiteY17" fmla="*/ 442 h 407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92955" h="407742">
                  <a:moveTo>
                    <a:pt x="892917" y="442"/>
                  </a:moveTo>
                  <a:cubicBezTo>
                    <a:pt x="893975" y="-5644"/>
                    <a:pt x="873073" y="52565"/>
                    <a:pt x="854817" y="78229"/>
                  </a:cubicBezTo>
                  <a:cubicBezTo>
                    <a:pt x="836561" y="103893"/>
                    <a:pt x="811160" y="131410"/>
                    <a:pt x="783379" y="154429"/>
                  </a:cubicBezTo>
                  <a:cubicBezTo>
                    <a:pt x="755598" y="177448"/>
                    <a:pt x="716704" y="197027"/>
                    <a:pt x="688129" y="216342"/>
                  </a:cubicBezTo>
                  <a:cubicBezTo>
                    <a:pt x="659554" y="235657"/>
                    <a:pt x="642621" y="254178"/>
                    <a:pt x="611929" y="270317"/>
                  </a:cubicBezTo>
                  <a:cubicBezTo>
                    <a:pt x="581237" y="286456"/>
                    <a:pt x="542608" y="298892"/>
                    <a:pt x="503979" y="313179"/>
                  </a:cubicBezTo>
                  <a:cubicBezTo>
                    <a:pt x="465350" y="327466"/>
                    <a:pt x="410052" y="347575"/>
                    <a:pt x="380154" y="356042"/>
                  </a:cubicBezTo>
                  <a:cubicBezTo>
                    <a:pt x="350256" y="364509"/>
                    <a:pt x="341261" y="360804"/>
                    <a:pt x="324592" y="363979"/>
                  </a:cubicBezTo>
                  <a:cubicBezTo>
                    <a:pt x="307923" y="367154"/>
                    <a:pt x="300779" y="368213"/>
                    <a:pt x="280142" y="375092"/>
                  </a:cubicBezTo>
                  <a:cubicBezTo>
                    <a:pt x="259505" y="381971"/>
                    <a:pt x="221934" y="400227"/>
                    <a:pt x="200767" y="405254"/>
                  </a:cubicBezTo>
                  <a:cubicBezTo>
                    <a:pt x="179600" y="410281"/>
                    <a:pt x="186215" y="406312"/>
                    <a:pt x="153142" y="405254"/>
                  </a:cubicBezTo>
                  <a:cubicBezTo>
                    <a:pt x="120069" y="404196"/>
                    <a:pt x="-19631" y="399962"/>
                    <a:pt x="2329" y="398904"/>
                  </a:cubicBezTo>
                  <a:cubicBezTo>
                    <a:pt x="24289" y="397846"/>
                    <a:pt x="217435" y="404725"/>
                    <a:pt x="284904" y="398904"/>
                  </a:cubicBezTo>
                  <a:cubicBezTo>
                    <a:pt x="352373" y="393083"/>
                    <a:pt x="349727" y="382764"/>
                    <a:pt x="407142" y="363979"/>
                  </a:cubicBezTo>
                  <a:cubicBezTo>
                    <a:pt x="464557" y="345194"/>
                    <a:pt x="570919" y="314238"/>
                    <a:pt x="629392" y="286192"/>
                  </a:cubicBezTo>
                  <a:cubicBezTo>
                    <a:pt x="687865" y="258146"/>
                    <a:pt x="721467" y="224279"/>
                    <a:pt x="757979" y="195704"/>
                  </a:cubicBezTo>
                  <a:cubicBezTo>
                    <a:pt x="794491" y="167129"/>
                    <a:pt x="825713" y="139877"/>
                    <a:pt x="848467" y="114742"/>
                  </a:cubicBezTo>
                  <a:cubicBezTo>
                    <a:pt x="871221" y="89607"/>
                    <a:pt x="891859" y="6528"/>
                    <a:pt x="892917" y="44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" name="フリーフォーム: 図形 112">
              <a:extLst>
                <a:ext uri="{FF2B5EF4-FFF2-40B4-BE49-F238E27FC236}">
                  <a16:creationId xmlns:a16="http://schemas.microsoft.com/office/drawing/2014/main" id="{3178DB73-AB88-4806-A4C4-A4FCF4969D4E}"/>
                </a:ext>
              </a:extLst>
            </p:cNvPr>
            <p:cNvSpPr/>
            <p:nvPr/>
          </p:nvSpPr>
          <p:spPr>
            <a:xfrm>
              <a:off x="4133701" y="7642225"/>
              <a:ext cx="814600" cy="613076"/>
            </a:xfrm>
            <a:custGeom>
              <a:avLst/>
              <a:gdLst>
                <a:gd name="connsiteX0" fmla="*/ 149 w 814600"/>
                <a:gd name="connsiteY0" fmla="*/ 0 h 613076"/>
                <a:gd name="connsiteX1" fmla="*/ 47774 w 814600"/>
                <a:gd name="connsiteY1" fmla="*/ 115888 h 613076"/>
                <a:gd name="connsiteX2" fmla="*/ 141437 w 814600"/>
                <a:gd name="connsiteY2" fmla="*/ 265113 h 613076"/>
                <a:gd name="connsiteX3" fmla="*/ 204937 w 814600"/>
                <a:gd name="connsiteY3" fmla="*/ 371475 h 613076"/>
                <a:gd name="connsiteX4" fmla="*/ 314474 w 814600"/>
                <a:gd name="connsiteY4" fmla="*/ 447675 h 613076"/>
                <a:gd name="connsiteX5" fmla="*/ 404962 w 814600"/>
                <a:gd name="connsiteY5" fmla="*/ 506413 h 613076"/>
                <a:gd name="connsiteX6" fmla="*/ 592287 w 814600"/>
                <a:gd name="connsiteY6" fmla="*/ 569913 h 613076"/>
                <a:gd name="connsiteX7" fmla="*/ 690712 w 814600"/>
                <a:gd name="connsiteY7" fmla="*/ 588963 h 613076"/>
                <a:gd name="connsiteX8" fmla="*/ 814537 w 814600"/>
                <a:gd name="connsiteY8" fmla="*/ 604838 h 613076"/>
                <a:gd name="connsiteX9" fmla="*/ 703412 w 814600"/>
                <a:gd name="connsiteY9" fmla="*/ 608013 h 613076"/>
                <a:gd name="connsiteX10" fmla="*/ 443062 w 814600"/>
                <a:gd name="connsiteY10" fmla="*/ 534988 h 613076"/>
                <a:gd name="connsiteX11" fmla="*/ 314474 w 814600"/>
                <a:gd name="connsiteY11" fmla="*/ 469900 h 613076"/>
                <a:gd name="connsiteX12" fmla="*/ 193824 w 814600"/>
                <a:gd name="connsiteY12" fmla="*/ 320675 h 613076"/>
                <a:gd name="connsiteX13" fmla="*/ 128737 w 814600"/>
                <a:gd name="connsiteY13" fmla="*/ 223838 h 613076"/>
                <a:gd name="connsiteX14" fmla="*/ 62062 w 814600"/>
                <a:gd name="connsiteY14" fmla="*/ 115888 h 613076"/>
                <a:gd name="connsiteX15" fmla="*/ 149 w 814600"/>
                <a:gd name="connsiteY15" fmla="*/ 0 h 61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14600" h="613076">
                  <a:moveTo>
                    <a:pt x="149" y="0"/>
                  </a:moveTo>
                  <a:cubicBezTo>
                    <a:pt x="-2232" y="0"/>
                    <a:pt x="24226" y="71703"/>
                    <a:pt x="47774" y="115888"/>
                  </a:cubicBezTo>
                  <a:cubicBezTo>
                    <a:pt x="71322" y="160073"/>
                    <a:pt x="115243" y="222515"/>
                    <a:pt x="141437" y="265113"/>
                  </a:cubicBezTo>
                  <a:cubicBezTo>
                    <a:pt x="167631" y="307711"/>
                    <a:pt x="176098" y="341048"/>
                    <a:pt x="204937" y="371475"/>
                  </a:cubicBezTo>
                  <a:cubicBezTo>
                    <a:pt x="233777" y="401902"/>
                    <a:pt x="281137" y="425185"/>
                    <a:pt x="314474" y="447675"/>
                  </a:cubicBezTo>
                  <a:cubicBezTo>
                    <a:pt x="347811" y="470165"/>
                    <a:pt x="358660" y="486040"/>
                    <a:pt x="404962" y="506413"/>
                  </a:cubicBezTo>
                  <a:cubicBezTo>
                    <a:pt x="451264" y="526786"/>
                    <a:pt x="544662" y="556155"/>
                    <a:pt x="592287" y="569913"/>
                  </a:cubicBezTo>
                  <a:cubicBezTo>
                    <a:pt x="639912" y="583671"/>
                    <a:pt x="653670" y="583142"/>
                    <a:pt x="690712" y="588963"/>
                  </a:cubicBezTo>
                  <a:cubicBezTo>
                    <a:pt x="727754" y="594784"/>
                    <a:pt x="812420" y="601663"/>
                    <a:pt x="814537" y="604838"/>
                  </a:cubicBezTo>
                  <a:cubicBezTo>
                    <a:pt x="816654" y="608013"/>
                    <a:pt x="765324" y="619655"/>
                    <a:pt x="703412" y="608013"/>
                  </a:cubicBezTo>
                  <a:cubicBezTo>
                    <a:pt x="641500" y="596371"/>
                    <a:pt x="507885" y="558007"/>
                    <a:pt x="443062" y="534988"/>
                  </a:cubicBezTo>
                  <a:cubicBezTo>
                    <a:pt x="378239" y="511969"/>
                    <a:pt x="356014" y="505619"/>
                    <a:pt x="314474" y="469900"/>
                  </a:cubicBezTo>
                  <a:cubicBezTo>
                    <a:pt x="272934" y="434181"/>
                    <a:pt x="224780" y="361685"/>
                    <a:pt x="193824" y="320675"/>
                  </a:cubicBezTo>
                  <a:cubicBezTo>
                    <a:pt x="162868" y="279665"/>
                    <a:pt x="150697" y="257969"/>
                    <a:pt x="128737" y="223838"/>
                  </a:cubicBezTo>
                  <a:cubicBezTo>
                    <a:pt x="106777" y="189707"/>
                    <a:pt x="82435" y="149755"/>
                    <a:pt x="62062" y="115888"/>
                  </a:cubicBezTo>
                  <a:cubicBezTo>
                    <a:pt x="41689" y="82021"/>
                    <a:pt x="2530" y="0"/>
                    <a:pt x="149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" name="フリーフォーム: 図形 113">
              <a:extLst>
                <a:ext uri="{FF2B5EF4-FFF2-40B4-BE49-F238E27FC236}">
                  <a16:creationId xmlns:a16="http://schemas.microsoft.com/office/drawing/2014/main" id="{35673A69-E1F1-4236-8D1B-315FCD678990}"/>
                </a:ext>
              </a:extLst>
            </p:cNvPr>
            <p:cNvSpPr/>
            <p:nvPr/>
          </p:nvSpPr>
          <p:spPr>
            <a:xfrm>
              <a:off x="5509278" y="7621491"/>
              <a:ext cx="388517" cy="441952"/>
            </a:xfrm>
            <a:custGeom>
              <a:avLst/>
              <a:gdLst>
                <a:gd name="connsiteX0" fmla="*/ 388285 w 388517"/>
                <a:gd name="connsiteY0" fmla="*/ 97 h 441952"/>
                <a:gd name="connsiteX1" fmla="*/ 299385 w 388517"/>
                <a:gd name="connsiteY1" fmla="*/ 144559 h 441952"/>
                <a:gd name="connsiteX2" fmla="*/ 199372 w 388517"/>
                <a:gd name="connsiteY2" fmla="*/ 274734 h 441952"/>
                <a:gd name="connsiteX3" fmla="*/ 105710 w 388517"/>
                <a:gd name="connsiteY3" fmla="*/ 371572 h 441952"/>
                <a:gd name="connsiteX4" fmla="*/ 935 w 388517"/>
                <a:gd name="connsiteY4" fmla="*/ 441422 h 441952"/>
                <a:gd name="connsiteX5" fmla="*/ 61260 w 388517"/>
                <a:gd name="connsiteY5" fmla="*/ 396972 h 441952"/>
                <a:gd name="connsiteX6" fmla="*/ 178735 w 388517"/>
                <a:gd name="connsiteY6" fmla="*/ 279497 h 441952"/>
                <a:gd name="connsiteX7" fmla="*/ 272397 w 388517"/>
                <a:gd name="connsiteY7" fmla="*/ 166784 h 441952"/>
                <a:gd name="connsiteX8" fmla="*/ 388285 w 388517"/>
                <a:gd name="connsiteY8" fmla="*/ 97 h 4419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8517" h="441952">
                  <a:moveTo>
                    <a:pt x="388285" y="97"/>
                  </a:moveTo>
                  <a:cubicBezTo>
                    <a:pt x="392783" y="-3607"/>
                    <a:pt x="330870" y="98786"/>
                    <a:pt x="299385" y="144559"/>
                  </a:cubicBezTo>
                  <a:cubicBezTo>
                    <a:pt x="267900" y="190332"/>
                    <a:pt x="231651" y="236899"/>
                    <a:pt x="199372" y="274734"/>
                  </a:cubicBezTo>
                  <a:cubicBezTo>
                    <a:pt x="167093" y="312569"/>
                    <a:pt x="138783" y="343791"/>
                    <a:pt x="105710" y="371572"/>
                  </a:cubicBezTo>
                  <a:cubicBezTo>
                    <a:pt x="72637" y="399353"/>
                    <a:pt x="8343" y="437189"/>
                    <a:pt x="935" y="441422"/>
                  </a:cubicBezTo>
                  <a:cubicBezTo>
                    <a:pt x="-6473" y="445655"/>
                    <a:pt x="31627" y="423960"/>
                    <a:pt x="61260" y="396972"/>
                  </a:cubicBezTo>
                  <a:cubicBezTo>
                    <a:pt x="90893" y="369985"/>
                    <a:pt x="143546" y="317861"/>
                    <a:pt x="178735" y="279497"/>
                  </a:cubicBezTo>
                  <a:cubicBezTo>
                    <a:pt x="213924" y="241133"/>
                    <a:pt x="240383" y="209382"/>
                    <a:pt x="272397" y="166784"/>
                  </a:cubicBezTo>
                  <a:cubicBezTo>
                    <a:pt x="304411" y="124186"/>
                    <a:pt x="383787" y="3801"/>
                    <a:pt x="388285" y="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" name="フリーフォーム: 図形 114">
              <a:extLst>
                <a:ext uri="{FF2B5EF4-FFF2-40B4-BE49-F238E27FC236}">
                  <a16:creationId xmlns:a16="http://schemas.microsoft.com/office/drawing/2014/main" id="{E236C93E-82FE-404A-B1AC-F448E809C4BB}"/>
                </a:ext>
              </a:extLst>
            </p:cNvPr>
            <p:cNvSpPr/>
            <p:nvPr/>
          </p:nvSpPr>
          <p:spPr>
            <a:xfrm>
              <a:off x="4938981" y="8058144"/>
              <a:ext cx="592097" cy="192724"/>
            </a:xfrm>
            <a:custGeom>
              <a:avLst/>
              <a:gdLst>
                <a:gd name="connsiteX0" fmla="*/ 591869 w 592097"/>
                <a:gd name="connsiteY0" fmla="*/ 6 h 192724"/>
                <a:gd name="connsiteX1" fmla="*/ 568057 w 592097"/>
                <a:gd name="connsiteY1" fmla="*/ 44456 h 192724"/>
                <a:gd name="connsiteX2" fmla="*/ 495032 w 592097"/>
                <a:gd name="connsiteY2" fmla="*/ 79381 h 192724"/>
                <a:gd name="connsiteX3" fmla="*/ 283894 w 592097"/>
                <a:gd name="connsiteY3" fmla="*/ 149231 h 192724"/>
                <a:gd name="connsiteX4" fmla="*/ 209282 w 592097"/>
                <a:gd name="connsiteY4" fmla="*/ 174631 h 192724"/>
                <a:gd name="connsiteX5" fmla="*/ 123557 w 592097"/>
                <a:gd name="connsiteY5" fmla="*/ 184156 h 192724"/>
                <a:gd name="connsiteX6" fmla="*/ 1319 w 592097"/>
                <a:gd name="connsiteY6" fmla="*/ 192094 h 192724"/>
                <a:gd name="connsiteX7" fmla="*/ 207694 w 592097"/>
                <a:gd name="connsiteY7" fmla="*/ 166694 h 192724"/>
                <a:gd name="connsiteX8" fmla="*/ 328344 w 592097"/>
                <a:gd name="connsiteY8" fmla="*/ 123831 h 192724"/>
                <a:gd name="connsiteX9" fmla="*/ 479157 w 592097"/>
                <a:gd name="connsiteY9" fmla="*/ 74619 h 192724"/>
                <a:gd name="connsiteX10" fmla="*/ 556944 w 592097"/>
                <a:gd name="connsiteY10" fmla="*/ 41281 h 192724"/>
                <a:gd name="connsiteX11" fmla="*/ 591869 w 592097"/>
                <a:gd name="connsiteY11" fmla="*/ 6 h 19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92097" h="192724">
                  <a:moveTo>
                    <a:pt x="591869" y="6"/>
                  </a:moveTo>
                  <a:cubicBezTo>
                    <a:pt x="593721" y="535"/>
                    <a:pt x="584196" y="31227"/>
                    <a:pt x="568057" y="44456"/>
                  </a:cubicBezTo>
                  <a:cubicBezTo>
                    <a:pt x="551918" y="57685"/>
                    <a:pt x="542392" y="61919"/>
                    <a:pt x="495032" y="79381"/>
                  </a:cubicBezTo>
                  <a:cubicBezTo>
                    <a:pt x="447672" y="96843"/>
                    <a:pt x="331519" y="133356"/>
                    <a:pt x="283894" y="149231"/>
                  </a:cubicBezTo>
                  <a:cubicBezTo>
                    <a:pt x="236269" y="165106"/>
                    <a:pt x="236005" y="168810"/>
                    <a:pt x="209282" y="174631"/>
                  </a:cubicBezTo>
                  <a:cubicBezTo>
                    <a:pt x="182559" y="180452"/>
                    <a:pt x="158217" y="181246"/>
                    <a:pt x="123557" y="184156"/>
                  </a:cubicBezTo>
                  <a:cubicBezTo>
                    <a:pt x="88897" y="187066"/>
                    <a:pt x="-12704" y="195004"/>
                    <a:pt x="1319" y="192094"/>
                  </a:cubicBezTo>
                  <a:cubicBezTo>
                    <a:pt x="15342" y="189184"/>
                    <a:pt x="153190" y="178071"/>
                    <a:pt x="207694" y="166694"/>
                  </a:cubicBezTo>
                  <a:cubicBezTo>
                    <a:pt x="262198" y="155317"/>
                    <a:pt x="283100" y="139177"/>
                    <a:pt x="328344" y="123831"/>
                  </a:cubicBezTo>
                  <a:cubicBezTo>
                    <a:pt x="373588" y="108485"/>
                    <a:pt x="441057" y="88377"/>
                    <a:pt x="479157" y="74619"/>
                  </a:cubicBezTo>
                  <a:cubicBezTo>
                    <a:pt x="517257" y="60861"/>
                    <a:pt x="537894" y="50806"/>
                    <a:pt x="556944" y="41281"/>
                  </a:cubicBezTo>
                  <a:cubicBezTo>
                    <a:pt x="575994" y="31756"/>
                    <a:pt x="590017" y="-523"/>
                    <a:pt x="591869" y="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8" name="フリーフォーム: 図形 127">
              <a:extLst>
                <a:ext uri="{FF2B5EF4-FFF2-40B4-BE49-F238E27FC236}">
                  <a16:creationId xmlns:a16="http://schemas.microsoft.com/office/drawing/2014/main" id="{E9FB8CCE-1E87-4539-B057-A038CEE2E6C0}"/>
                </a:ext>
              </a:extLst>
            </p:cNvPr>
            <p:cNvSpPr/>
            <p:nvPr/>
          </p:nvSpPr>
          <p:spPr>
            <a:xfrm>
              <a:off x="4403529" y="7696094"/>
              <a:ext cx="86531" cy="12172"/>
            </a:xfrm>
            <a:custGeom>
              <a:avLst/>
              <a:gdLst>
                <a:gd name="connsiteX0" fmla="*/ 196 w 86531"/>
                <a:gd name="connsiteY0" fmla="*/ 8044 h 12172"/>
                <a:gd name="connsiteX1" fmla="*/ 74809 w 86531"/>
                <a:gd name="connsiteY1" fmla="*/ 11219 h 12172"/>
                <a:gd name="connsiteX2" fmla="*/ 84334 w 86531"/>
                <a:gd name="connsiteY2" fmla="*/ 11219 h 12172"/>
                <a:gd name="connsiteX3" fmla="*/ 54171 w 86531"/>
                <a:gd name="connsiteY3" fmla="*/ 106 h 12172"/>
                <a:gd name="connsiteX4" fmla="*/ 196 w 86531"/>
                <a:gd name="connsiteY4" fmla="*/ 8044 h 12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531" h="12172">
                  <a:moveTo>
                    <a:pt x="196" y="8044"/>
                  </a:moveTo>
                  <a:cubicBezTo>
                    <a:pt x="3636" y="9896"/>
                    <a:pt x="60786" y="10690"/>
                    <a:pt x="74809" y="11219"/>
                  </a:cubicBezTo>
                  <a:cubicBezTo>
                    <a:pt x="88832" y="11748"/>
                    <a:pt x="87774" y="13071"/>
                    <a:pt x="84334" y="11219"/>
                  </a:cubicBezTo>
                  <a:cubicBezTo>
                    <a:pt x="80894" y="9367"/>
                    <a:pt x="68988" y="1164"/>
                    <a:pt x="54171" y="106"/>
                  </a:cubicBezTo>
                  <a:cubicBezTo>
                    <a:pt x="39354" y="-952"/>
                    <a:pt x="-3244" y="6192"/>
                    <a:pt x="196" y="80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9" name="フリーフォーム: 図形 138">
              <a:extLst>
                <a:ext uri="{FF2B5EF4-FFF2-40B4-BE49-F238E27FC236}">
                  <a16:creationId xmlns:a16="http://schemas.microsoft.com/office/drawing/2014/main" id="{84D9DE44-BAD1-423D-BF98-C54C51E3A114}"/>
                </a:ext>
              </a:extLst>
            </p:cNvPr>
            <p:cNvSpPr/>
            <p:nvPr/>
          </p:nvSpPr>
          <p:spPr>
            <a:xfrm>
              <a:off x="6883387" y="5255391"/>
              <a:ext cx="118188" cy="2097177"/>
            </a:xfrm>
            <a:custGeom>
              <a:avLst/>
              <a:gdLst>
                <a:gd name="connsiteX0" fmla="*/ 111773 w 118188"/>
                <a:gd name="connsiteY0" fmla="*/ 2409 h 2097177"/>
                <a:gd name="connsiteX1" fmla="*/ 111773 w 118188"/>
                <a:gd name="connsiteY1" fmla="*/ 764409 h 2097177"/>
                <a:gd name="connsiteX2" fmla="*/ 30493 w 118188"/>
                <a:gd name="connsiteY2" fmla="*/ 1180969 h 2097177"/>
                <a:gd name="connsiteX3" fmla="*/ 40653 w 118188"/>
                <a:gd name="connsiteY3" fmla="*/ 1607689 h 2097177"/>
                <a:gd name="connsiteX4" fmla="*/ 45733 w 118188"/>
                <a:gd name="connsiteY4" fmla="*/ 1826129 h 2097177"/>
                <a:gd name="connsiteX5" fmla="*/ 13 w 118188"/>
                <a:gd name="connsiteY5" fmla="*/ 2095369 h 2097177"/>
                <a:gd name="connsiteX6" fmla="*/ 50813 w 118188"/>
                <a:gd name="connsiteY6" fmla="*/ 1922649 h 2097177"/>
                <a:gd name="connsiteX7" fmla="*/ 50813 w 118188"/>
                <a:gd name="connsiteY7" fmla="*/ 1526409 h 2097177"/>
                <a:gd name="connsiteX8" fmla="*/ 45733 w 118188"/>
                <a:gd name="connsiteY8" fmla="*/ 1307969 h 2097177"/>
                <a:gd name="connsiteX9" fmla="*/ 91453 w 118188"/>
                <a:gd name="connsiteY9" fmla="*/ 916809 h 2097177"/>
                <a:gd name="connsiteX10" fmla="*/ 101613 w 118188"/>
                <a:gd name="connsiteY10" fmla="*/ 535809 h 2097177"/>
                <a:gd name="connsiteX11" fmla="*/ 111773 w 118188"/>
                <a:gd name="connsiteY11" fmla="*/ 2409 h 2097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18188" h="2097177">
                  <a:moveTo>
                    <a:pt x="111773" y="2409"/>
                  </a:moveTo>
                  <a:cubicBezTo>
                    <a:pt x="113466" y="40509"/>
                    <a:pt x="125320" y="567982"/>
                    <a:pt x="111773" y="764409"/>
                  </a:cubicBezTo>
                  <a:cubicBezTo>
                    <a:pt x="98226" y="960836"/>
                    <a:pt x="42346" y="1040422"/>
                    <a:pt x="30493" y="1180969"/>
                  </a:cubicBezTo>
                  <a:cubicBezTo>
                    <a:pt x="18640" y="1321516"/>
                    <a:pt x="38113" y="1500162"/>
                    <a:pt x="40653" y="1607689"/>
                  </a:cubicBezTo>
                  <a:cubicBezTo>
                    <a:pt x="43193" y="1715216"/>
                    <a:pt x="52506" y="1744849"/>
                    <a:pt x="45733" y="1826129"/>
                  </a:cubicBezTo>
                  <a:cubicBezTo>
                    <a:pt x="38960" y="1907409"/>
                    <a:pt x="-834" y="2079282"/>
                    <a:pt x="13" y="2095369"/>
                  </a:cubicBezTo>
                  <a:cubicBezTo>
                    <a:pt x="860" y="2111456"/>
                    <a:pt x="42346" y="2017476"/>
                    <a:pt x="50813" y="1922649"/>
                  </a:cubicBezTo>
                  <a:cubicBezTo>
                    <a:pt x="59280" y="1827822"/>
                    <a:pt x="51660" y="1628856"/>
                    <a:pt x="50813" y="1526409"/>
                  </a:cubicBezTo>
                  <a:cubicBezTo>
                    <a:pt x="49966" y="1423962"/>
                    <a:pt x="38960" y="1409569"/>
                    <a:pt x="45733" y="1307969"/>
                  </a:cubicBezTo>
                  <a:cubicBezTo>
                    <a:pt x="52506" y="1206369"/>
                    <a:pt x="82140" y="1045502"/>
                    <a:pt x="91453" y="916809"/>
                  </a:cubicBezTo>
                  <a:cubicBezTo>
                    <a:pt x="100766" y="788116"/>
                    <a:pt x="97380" y="683129"/>
                    <a:pt x="101613" y="535809"/>
                  </a:cubicBezTo>
                  <a:cubicBezTo>
                    <a:pt x="105846" y="388489"/>
                    <a:pt x="110080" y="-35691"/>
                    <a:pt x="111773" y="24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フリーフォーム: 図形 139">
              <a:extLst>
                <a:ext uri="{FF2B5EF4-FFF2-40B4-BE49-F238E27FC236}">
                  <a16:creationId xmlns:a16="http://schemas.microsoft.com/office/drawing/2014/main" id="{9A7F843F-02FE-4023-9823-EA14B518DC76}"/>
                </a:ext>
              </a:extLst>
            </p:cNvPr>
            <p:cNvSpPr/>
            <p:nvPr/>
          </p:nvSpPr>
          <p:spPr>
            <a:xfrm>
              <a:off x="5617073" y="7334225"/>
              <a:ext cx="1277929" cy="1546845"/>
            </a:xfrm>
            <a:custGeom>
              <a:avLst/>
              <a:gdLst>
                <a:gd name="connsiteX0" fmla="*/ 1276487 w 1277929"/>
                <a:gd name="connsiteY0" fmla="*/ 1295 h 1546845"/>
                <a:gd name="connsiteX1" fmla="*/ 1154567 w 1277929"/>
                <a:gd name="connsiteY1" fmla="*/ 356895 h 1546845"/>
                <a:gd name="connsiteX2" fmla="*/ 910727 w 1277929"/>
                <a:gd name="connsiteY2" fmla="*/ 682015 h 1546845"/>
                <a:gd name="connsiteX3" fmla="*/ 631327 w 1277929"/>
                <a:gd name="connsiteY3" fmla="*/ 981735 h 1546845"/>
                <a:gd name="connsiteX4" fmla="*/ 417967 w 1277929"/>
                <a:gd name="connsiteY4" fmla="*/ 1220495 h 1546845"/>
                <a:gd name="connsiteX5" fmla="*/ 296047 w 1277929"/>
                <a:gd name="connsiteY5" fmla="*/ 1342415 h 1546845"/>
                <a:gd name="connsiteX6" fmla="*/ 1407 w 1277929"/>
                <a:gd name="connsiteY6" fmla="*/ 1540535 h 1546845"/>
                <a:gd name="connsiteX7" fmla="*/ 199527 w 1277929"/>
                <a:gd name="connsiteY7" fmla="*/ 1464335 h 1546845"/>
                <a:gd name="connsiteX8" fmla="*/ 534807 w 1277929"/>
                <a:gd name="connsiteY8" fmla="*/ 1139215 h 1546845"/>
                <a:gd name="connsiteX9" fmla="*/ 905647 w 1277929"/>
                <a:gd name="connsiteY9" fmla="*/ 732815 h 1546845"/>
                <a:gd name="connsiteX10" fmla="*/ 1078367 w 1277929"/>
                <a:gd name="connsiteY10" fmla="*/ 488975 h 1546845"/>
                <a:gd name="connsiteX11" fmla="*/ 1276487 w 1277929"/>
                <a:gd name="connsiteY11" fmla="*/ 1295 h 15468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77929" h="1546845">
                  <a:moveTo>
                    <a:pt x="1276487" y="1295"/>
                  </a:moveTo>
                  <a:cubicBezTo>
                    <a:pt x="1289187" y="-20718"/>
                    <a:pt x="1215527" y="243442"/>
                    <a:pt x="1154567" y="356895"/>
                  </a:cubicBezTo>
                  <a:cubicBezTo>
                    <a:pt x="1093607" y="470348"/>
                    <a:pt x="997934" y="577875"/>
                    <a:pt x="910727" y="682015"/>
                  </a:cubicBezTo>
                  <a:cubicBezTo>
                    <a:pt x="823520" y="786155"/>
                    <a:pt x="713454" y="891988"/>
                    <a:pt x="631327" y="981735"/>
                  </a:cubicBezTo>
                  <a:cubicBezTo>
                    <a:pt x="549200" y="1071482"/>
                    <a:pt x="473847" y="1160382"/>
                    <a:pt x="417967" y="1220495"/>
                  </a:cubicBezTo>
                  <a:cubicBezTo>
                    <a:pt x="362087" y="1280608"/>
                    <a:pt x="365474" y="1289075"/>
                    <a:pt x="296047" y="1342415"/>
                  </a:cubicBezTo>
                  <a:cubicBezTo>
                    <a:pt x="226620" y="1395755"/>
                    <a:pt x="17494" y="1520215"/>
                    <a:pt x="1407" y="1540535"/>
                  </a:cubicBezTo>
                  <a:cubicBezTo>
                    <a:pt x="-14680" y="1560855"/>
                    <a:pt x="110627" y="1531222"/>
                    <a:pt x="199527" y="1464335"/>
                  </a:cubicBezTo>
                  <a:cubicBezTo>
                    <a:pt x="288427" y="1397448"/>
                    <a:pt x="417120" y="1261135"/>
                    <a:pt x="534807" y="1139215"/>
                  </a:cubicBezTo>
                  <a:cubicBezTo>
                    <a:pt x="652494" y="1017295"/>
                    <a:pt x="815054" y="841188"/>
                    <a:pt x="905647" y="732815"/>
                  </a:cubicBezTo>
                  <a:cubicBezTo>
                    <a:pt x="996240" y="624442"/>
                    <a:pt x="1017407" y="610048"/>
                    <a:pt x="1078367" y="488975"/>
                  </a:cubicBezTo>
                  <a:cubicBezTo>
                    <a:pt x="1139327" y="367902"/>
                    <a:pt x="1263787" y="23308"/>
                    <a:pt x="1276487" y="12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1" name="フリーフォーム: 図形 140">
              <a:extLst>
                <a:ext uri="{FF2B5EF4-FFF2-40B4-BE49-F238E27FC236}">
                  <a16:creationId xmlns:a16="http://schemas.microsoft.com/office/drawing/2014/main" id="{12B9DD82-27F1-43E2-982B-F595032E1286}"/>
                </a:ext>
              </a:extLst>
            </p:cNvPr>
            <p:cNvSpPr/>
            <p:nvPr/>
          </p:nvSpPr>
          <p:spPr>
            <a:xfrm>
              <a:off x="4957195" y="8660585"/>
              <a:ext cx="899505" cy="468218"/>
            </a:xfrm>
            <a:custGeom>
              <a:avLst/>
              <a:gdLst>
                <a:gd name="connsiteX0" fmla="*/ 897505 w 899505"/>
                <a:gd name="connsiteY0" fmla="*/ 815 h 468218"/>
                <a:gd name="connsiteX1" fmla="*/ 635038 w 899505"/>
                <a:gd name="connsiteY1" fmla="*/ 233648 h 468218"/>
                <a:gd name="connsiteX2" fmla="*/ 512272 w 899505"/>
                <a:gd name="connsiteY2" fmla="*/ 339482 h 468218"/>
                <a:gd name="connsiteX3" fmla="*/ 410672 w 899505"/>
                <a:gd name="connsiteY3" fmla="*/ 402982 h 468218"/>
                <a:gd name="connsiteX4" fmla="*/ 309072 w 899505"/>
                <a:gd name="connsiteY4" fmla="*/ 445315 h 468218"/>
                <a:gd name="connsiteX5" fmla="*/ 203238 w 899505"/>
                <a:gd name="connsiteY5" fmla="*/ 466482 h 468218"/>
                <a:gd name="connsiteX6" fmla="*/ 38 w 899505"/>
                <a:gd name="connsiteY6" fmla="*/ 466482 h 468218"/>
                <a:gd name="connsiteX7" fmla="*/ 220172 w 899505"/>
                <a:gd name="connsiteY7" fmla="*/ 462248 h 468218"/>
                <a:gd name="connsiteX8" fmla="*/ 351405 w 899505"/>
                <a:gd name="connsiteY8" fmla="*/ 402982 h 468218"/>
                <a:gd name="connsiteX9" fmla="*/ 482638 w 899505"/>
                <a:gd name="connsiteY9" fmla="*/ 322548 h 468218"/>
                <a:gd name="connsiteX10" fmla="*/ 897505 w 899505"/>
                <a:gd name="connsiteY10" fmla="*/ 815 h 4682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99505" h="468218">
                  <a:moveTo>
                    <a:pt x="897505" y="815"/>
                  </a:moveTo>
                  <a:cubicBezTo>
                    <a:pt x="922905" y="-14002"/>
                    <a:pt x="699243" y="177204"/>
                    <a:pt x="635038" y="233648"/>
                  </a:cubicBezTo>
                  <a:cubicBezTo>
                    <a:pt x="570833" y="290092"/>
                    <a:pt x="549666" y="311260"/>
                    <a:pt x="512272" y="339482"/>
                  </a:cubicBezTo>
                  <a:cubicBezTo>
                    <a:pt x="474878" y="367704"/>
                    <a:pt x="444539" y="385343"/>
                    <a:pt x="410672" y="402982"/>
                  </a:cubicBezTo>
                  <a:cubicBezTo>
                    <a:pt x="376805" y="420621"/>
                    <a:pt x="343644" y="434732"/>
                    <a:pt x="309072" y="445315"/>
                  </a:cubicBezTo>
                  <a:cubicBezTo>
                    <a:pt x="274500" y="455898"/>
                    <a:pt x="254744" y="462954"/>
                    <a:pt x="203238" y="466482"/>
                  </a:cubicBezTo>
                  <a:cubicBezTo>
                    <a:pt x="151732" y="470010"/>
                    <a:pt x="-2784" y="467188"/>
                    <a:pt x="38" y="466482"/>
                  </a:cubicBezTo>
                  <a:cubicBezTo>
                    <a:pt x="2860" y="465776"/>
                    <a:pt x="161611" y="472831"/>
                    <a:pt x="220172" y="462248"/>
                  </a:cubicBezTo>
                  <a:cubicBezTo>
                    <a:pt x="278733" y="451665"/>
                    <a:pt x="307661" y="426265"/>
                    <a:pt x="351405" y="402982"/>
                  </a:cubicBezTo>
                  <a:cubicBezTo>
                    <a:pt x="395149" y="379699"/>
                    <a:pt x="391621" y="386754"/>
                    <a:pt x="482638" y="322548"/>
                  </a:cubicBezTo>
                  <a:cubicBezTo>
                    <a:pt x="573655" y="258342"/>
                    <a:pt x="872105" y="15632"/>
                    <a:pt x="897505" y="81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2" name="フリーフォーム: 図形 141">
              <a:extLst>
                <a:ext uri="{FF2B5EF4-FFF2-40B4-BE49-F238E27FC236}">
                  <a16:creationId xmlns:a16="http://schemas.microsoft.com/office/drawing/2014/main" id="{32653DA8-A735-485B-AC2B-93C3A20EA980}"/>
                </a:ext>
              </a:extLst>
            </p:cNvPr>
            <p:cNvSpPr/>
            <p:nvPr/>
          </p:nvSpPr>
          <p:spPr>
            <a:xfrm>
              <a:off x="4015317" y="8614833"/>
              <a:ext cx="1256571" cy="512234"/>
            </a:xfrm>
            <a:custGeom>
              <a:avLst/>
              <a:gdLst>
                <a:gd name="connsiteX0" fmla="*/ 0 w 1256571"/>
                <a:gd name="connsiteY0" fmla="*/ 0 h 512234"/>
                <a:gd name="connsiteX1" fmla="*/ 207433 w 1256571"/>
                <a:gd name="connsiteY1" fmla="*/ 198967 h 512234"/>
                <a:gd name="connsiteX2" fmla="*/ 397933 w 1256571"/>
                <a:gd name="connsiteY2" fmla="*/ 338667 h 512234"/>
                <a:gd name="connsiteX3" fmla="*/ 673100 w 1256571"/>
                <a:gd name="connsiteY3" fmla="*/ 463550 h 512234"/>
                <a:gd name="connsiteX4" fmla="*/ 920750 w 1256571"/>
                <a:gd name="connsiteY4" fmla="*/ 512234 h 512234"/>
                <a:gd name="connsiteX5" fmla="*/ 1244600 w 1256571"/>
                <a:gd name="connsiteY5" fmla="*/ 493184 h 512234"/>
                <a:gd name="connsiteX6" fmla="*/ 1174750 w 1256571"/>
                <a:gd name="connsiteY6" fmla="*/ 486834 h 512234"/>
                <a:gd name="connsiteX7" fmla="*/ 1058333 w 1256571"/>
                <a:gd name="connsiteY7" fmla="*/ 499534 h 512234"/>
                <a:gd name="connsiteX8" fmla="*/ 702733 w 1256571"/>
                <a:gd name="connsiteY8" fmla="*/ 450850 h 512234"/>
                <a:gd name="connsiteX9" fmla="*/ 577850 w 1256571"/>
                <a:gd name="connsiteY9" fmla="*/ 404284 h 512234"/>
                <a:gd name="connsiteX10" fmla="*/ 313266 w 1256571"/>
                <a:gd name="connsiteY10" fmla="*/ 266700 h 512234"/>
                <a:gd name="connsiteX11" fmla="*/ 245533 w 1256571"/>
                <a:gd name="connsiteY11" fmla="*/ 207434 h 512234"/>
                <a:gd name="connsiteX12" fmla="*/ 0 w 1256571"/>
                <a:gd name="connsiteY12" fmla="*/ 0 h 512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56571" h="512234">
                  <a:moveTo>
                    <a:pt x="0" y="0"/>
                  </a:moveTo>
                  <a:cubicBezTo>
                    <a:pt x="70555" y="71261"/>
                    <a:pt x="141111" y="142523"/>
                    <a:pt x="207433" y="198967"/>
                  </a:cubicBezTo>
                  <a:cubicBezTo>
                    <a:pt x="273755" y="255411"/>
                    <a:pt x="320322" y="294570"/>
                    <a:pt x="397933" y="338667"/>
                  </a:cubicBezTo>
                  <a:cubicBezTo>
                    <a:pt x="475544" y="382764"/>
                    <a:pt x="585964" y="434622"/>
                    <a:pt x="673100" y="463550"/>
                  </a:cubicBezTo>
                  <a:cubicBezTo>
                    <a:pt x="760236" y="492478"/>
                    <a:pt x="825500" y="507295"/>
                    <a:pt x="920750" y="512234"/>
                  </a:cubicBezTo>
                  <a:lnTo>
                    <a:pt x="1244600" y="493184"/>
                  </a:lnTo>
                  <a:cubicBezTo>
                    <a:pt x="1286933" y="488951"/>
                    <a:pt x="1205794" y="485776"/>
                    <a:pt x="1174750" y="486834"/>
                  </a:cubicBezTo>
                  <a:cubicBezTo>
                    <a:pt x="1143706" y="487892"/>
                    <a:pt x="1137002" y="505531"/>
                    <a:pt x="1058333" y="499534"/>
                  </a:cubicBezTo>
                  <a:cubicBezTo>
                    <a:pt x="979664" y="493537"/>
                    <a:pt x="782813" y="466725"/>
                    <a:pt x="702733" y="450850"/>
                  </a:cubicBezTo>
                  <a:cubicBezTo>
                    <a:pt x="622653" y="434975"/>
                    <a:pt x="642761" y="434976"/>
                    <a:pt x="577850" y="404284"/>
                  </a:cubicBezTo>
                  <a:cubicBezTo>
                    <a:pt x="512939" y="373592"/>
                    <a:pt x="368652" y="299508"/>
                    <a:pt x="313266" y="266700"/>
                  </a:cubicBezTo>
                  <a:cubicBezTo>
                    <a:pt x="257880" y="233892"/>
                    <a:pt x="245533" y="207434"/>
                    <a:pt x="245533" y="20743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3" name="フリーフォーム: 図形 142">
              <a:extLst>
                <a:ext uri="{FF2B5EF4-FFF2-40B4-BE49-F238E27FC236}">
                  <a16:creationId xmlns:a16="http://schemas.microsoft.com/office/drawing/2014/main" id="{D2133A84-408C-4A14-8156-54777ED4057F}"/>
                </a:ext>
              </a:extLst>
            </p:cNvPr>
            <p:cNvSpPr/>
            <p:nvPr/>
          </p:nvSpPr>
          <p:spPr>
            <a:xfrm>
              <a:off x="3393958" y="7777169"/>
              <a:ext cx="670266" cy="888465"/>
            </a:xfrm>
            <a:custGeom>
              <a:avLst/>
              <a:gdLst>
                <a:gd name="connsiteX0" fmla="*/ 1175 w 670266"/>
                <a:gd name="connsiteY0" fmla="*/ 3698 h 888465"/>
                <a:gd name="connsiteX1" fmla="*/ 265759 w 670266"/>
                <a:gd name="connsiteY1" fmla="*/ 352948 h 888465"/>
                <a:gd name="connsiteX2" fmla="*/ 441442 w 670266"/>
                <a:gd name="connsiteY2" fmla="*/ 596364 h 888465"/>
                <a:gd name="connsiteX3" fmla="*/ 564209 w 670266"/>
                <a:gd name="connsiteY3" fmla="*/ 780514 h 888465"/>
                <a:gd name="connsiteX4" fmla="*/ 670042 w 670266"/>
                <a:gd name="connsiteY4" fmla="*/ 888464 h 888465"/>
                <a:gd name="connsiteX5" fmla="*/ 587492 w 670266"/>
                <a:gd name="connsiteY5" fmla="*/ 782631 h 888465"/>
                <a:gd name="connsiteX6" fmla="*/ 435092 w 670266"/>
                <a:gd name="connsiteY6" fmla="*/ 547681 h 888465"/>
                <a:gd name="connsiteX7" fmla="*/ 267875 w 670266"/>
                <a:gd name="connsiteY7" fmla="*/ 331781 h 888465"/>
                <a:gd name="connsiteX8" fmla="*/ 172625 w 670266"/>
                <a:gd name="connsiteY8" fmla="*/ 179381 h 888465"/>
                <a:gd name="connsiteX9" fmla="*/ 1175 w 670266"/>
                <a:gd name="connsiteY9" fmla="*/ 3698 h 888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0266" h="888465">
                  <a:moveTo>
                    <a:pt x="1175" y="3698"/>
                  </a:moveTo>
                  <a:cubicBezTo>
                    <a:pt x="16697" y="32626"/>
                    <a:pt x="192381" y="254170"/>
                    <a:pt x="265759" y="352948"/>
                  </a:cubicBezTo>
                  <a:cubicBezTo>
                    <a:pt x="339137" y="451726"/>
                    <a:pt x="391700" y="525103"/>
                    <a:pt x="441442" y="596364"/>
                  </a:cubicBezTo>
                  <a:cubicBezTo>
                    <a:pt x="491184" y="667625"/>
                    <a:pt x="526109" y="731831"/>
                    <a:pt x="564209" y="780514"/>
                  </a:cubicBezTo>
                  <a:cubicBezTo>
                    <a:pt x="602309" y="829197"/>
                    <a:pt x="666162" y="888111"/>
                    <a:pt x="670042" y="888464"/>
                  </a:cubicBezTo>
                  <a:cubicBezTo>
                    <a:pt x="673922" y="888817"/>
                    <a:pt x="626650" y="839428"/>
                    <a:pt x="587492" y="782631"/>
                  </a:cubicBezTo>
                  <a:cubicBezTo>
                    <a:pt x="548334" y="725834"/>
                    <a:pt x="488361" y="622823"/>
                    <a:pt x="435092" y="547681"/>
                  </a:cubicBezTo>
                  <a:cubicBezTo>
                    <a:pt x="381823" y="472539"/>
                    <a:pt x="311619" y="393164"/>
                    <a:pt x="267875" y="331781"/>
                  </a:cubicBezTo>
                  <a:cubicBezTo>
                    <a:pt x="224131" y="270398"/>
                    <a:pt x="217075" y="235473"/>
                    <a:pt x="172625" y="179381"/>
                  </a:cubicBezTo>
                  <a:cubicBezTo>
                    <a:pt x="128175" y="123289"/>
                    <a:pt x="-14347" y="-25230"/>
                    <a:pt x="1175" y="369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4" name="フリーフォーム: 図形 143">
              <a:extLst>
                <a:ext uri="{FF2B5EF4-FFF2-40B4-BE49-F238E27FC236}">
                  <a16:creationId xmlns:a16="http://schemas.microsoft.com/office/drawing/2014/main" id="{ECB008AF-0C1A-41CD-B71A-40D2C8F002A4}"/>
                </a:ext>
              </a:extLst>
            </p:cNvPr>
            <p:cNvSpPr/>
            <p:nvPr/>
          </p:nvSpPr>
          <p:spPr>
            <a:xfrm>
              <a:off x="3174451" y="6929581"/>
              <a:ext cx="246388" cy="906497"/>
            </a:xfrm>
            <a:custGeom>
              <a:avLst/>
              <a:gdLst>
                <a:gd name="connsiteX0" fmla="*/ 549 w 246388"/>
                <a:gd name="connsiteY0" fmla="*/ 386 h 906497"/>
                <a:gd name="connsiteX1" fmla="*/ 32299 w 246388"/>
                <a:gd name="connsiteY1" fmla="*/ 315769 h 906497"/>
                <a:gd name="connsiteX2" fmla="*/ 89449 w 246388"/>
                <a:gd name="connsiteY2" fmla="*/ 525319 h 906497"/>
                <a:gd name="connsiteX3" fmla="*/ 239732 w 246388"/>
                <a:gd name="connsiteY3" fmla="*/ 885152 h 906497"/>
                <a:gd name="connsiteX4" fmla="*/ 212216 w 246388"/>
                <a:gd name="connsiteY4" fmla="*/ 849169 h 906497"/>
                <a:gd name="connsiteX5" fmla="*/ 142366 w 246388"/>
                <a:gd name="connsiteY5" fmla="*/ 717936 h 906497"/>
                <a:gd name="connsiteX6" fmla="*/ 83099 w 246388"/>
                <a:gd name="connsiteY6" fmla="*/ 533786 h 906497"/>
                <a:gd name="connsiteX7" fmla="*/ 57699 w 246388"/>
                <a:gd name="connsiteY7" fmla="*/ 383502 h 906497"/>
                <a:gd name="connsiteX8" fmla="*/ 549 w 246388"/>
                <a:gd name="connsiteY8" fmla="*/ 386 h 906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388" h="906497">
                  <a:moveTo>
                    <a:pt x="549" y="386"/>
                  </a:moveTo>
                  <a:cubicBezTo>
                    <a:pt x="-3684" y="-10903"/>
                    <a:pt x="17482" y="228280"/>
                    <a:pt x="32299" y="315769"/>
                  </a:cubicBezTo>
                  <a:cubicBezTo>
                    <a:pt x="47116" y="403258"/>
                    <a:pt x="54877" y="430422"/>
                    <a:pt x="89449" y="525319"/>
                  </a:cubicBezTo>
                  <a:cubicBezTo>
                    <a:pt x="124021" y="620216"/>
                    <a:pt x="219271" y="831177"/>
                    <a:pt x="239732" y="885152"/>
                  </a:cubicBezTo>
                  <a:cubicBezTo>
                    <a:pt x="260193" y="939127"/>
                    <a:pt x="228444" y="877038"/>
                    <a:pt x="212216" y="849169"/>
                  </a:cubicBezTo>
                  <a:cubicBezTo>
                    <a:pt x="195988" y="821300"/>
                    <a:pt x="163885" y="770500"/>
                    <a:pt x="142366" y="717936"/>
                  </a:cubicBezTo>
                  <a:cubicBezTo>
                    <a:pt x="120847" y="665372"/>
                    <a:pt x="97210" y="589525"/>
                    <a:pt x="83099" y="533786"/>
                  </a:cubicBezTo>
                  <a:cubicBezTo>
                    <a:pt x="68988" y="478047"/>
                    <a:pt x="69341" y="470638"/>
                    <a:pt x="57699" y="383502"/>
                  </a:cubicBezTo>
                  <a:cubicBezTo>
                    <a:pt x="46057" y="296366"/>
                    <a:pt x="4782" y="11675"/>
                    <a:pt x="549" y="3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フリーフォーム: 図形 144">
              <a:extLst>
                <a:ext uri="{FF2B5EF4-FFF2-40B4-BE49-F238E27FC236}">
                  <a16:creationId xmlns:a16="http://schemas.microsoft.com/office/drawing/2014/main" id="{9E54BA27-25F0-4EC6-A6E3-24429EC24ED6}"/>
                </a:ext>
              </a:extLst>
            </p:cNvPr>
            <p:cNvSpPr/>
            <p:nvPr/>
          </p:nvSpPr>
          <p:spPr>
            <a:xfrm>
              <a:off x="3122083" y="6125211"/>
              <a:ext cx="68471" cy="857691"/>
            </a:xfrm>
            <a:custGeom>
              <a:avLst/>
              <a:gdLst>
                <a:gd name="connsiteX0" fmla="*/ 8467 w 68471"/>
                <a:gd name="connsiteY0" fmla="*/ 2539 h 857691"/>
                <a:gd name="connsiteX1" fmla="*/ 0 w 68471"/>
                <a:gd name="connsiteY1" fmla="*/ 63922 h 857691"/>
                <a:gd name="connsiteX2" fmla="*/ 8467 w 68471"/>
                <a:gd name="connsiteY2" fmla="*/ 328506 h 857691"/>
                <a:gd name="connsiteX3" fmla="*/ 21167 w 68471"/>
                <a:gd name="connsiteY3" fmla="*/ 590972 h 857691"/>
                <a:gd name="connsiteX4" fmla="*/ 57150 w 68471"/>
                <a:gd name="connsiteY4" fmla="*/ 849206 h 857691"/>
                <a:gd name="connsiteX5" fmla="*/ 67734 w 68471"/>
                <a:gd name="connsiteY5" fmla="*/ 777239 h 857691"/>
                <a:gd name="connsiteX6" fmla="*/ 40217 w 68471"/>
                <a:gd name="connsiteY6" fmla="*/ 597322 h 857691"/>
                <a:gd name="connsiteX7" fmla="*/ 12700 w 68471"/>
                <a:gd name="connsiteY7" fmla="*/ 336972 h 857691"/>
                <a:gd name="connsiteX8" fmla="*/ 16934 w 68471"/>
                <a:gd name="connsiteY8" fmla="*/ 121072 h 857691"/>
                <a:gd name="connsiteX9" fmla="*/ 8467 w 68471"/>
                <a:gd name="connsiteY9" fmla="*/ 2539 h 857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471" h="857691">
                  <a:moveTo>
                    <a:pt x="8467" y="2539"/>
                  </a:moveTo>
                  <a:cubicBezTo>
                    <a:pt x="5645" y="-6986"/>
                    <a:pt x="0" y="9594"/>
                    <a:pt x="0" y="63922"/>
                  </a:cubicBezTo>
                  <a:cubicBezTo>
                    <a:pt x="0" y="118250"/>
                    <a:pt x="4939" y="240665"/>
                    <a:pt x="8467" y="328506"/>
                  </a:cubicBezTo>
                  <a:cubicBezTo>
                    <a:pt x="11995" y="416347"/>
                    <a:pt x="13053" y="504189"/>
                    <a:pt x="21167" y="590972"/>
                  </a:cubicBezTo>
                  <a:cubicBezTo>
                    <a:pt x="29281" y="677755"/>
                    <a:pt x="49389" y="818162"/>
                    <a:pt x="57150" y="849206"/>
                  </a:cubicBezTo>
                  <a:cubicBezTo>
                    <a:pt x="64911" y="880250"/>
                    <a:pt x="70556" y="819220"/>
                    <a:pt x="67734" y="777239"/>
                  </a:cubicBezTo>
                  <a:cubicBezTo>
                    <a:pt x="64912" y="735258"/>
                    <a:pt x="49389" y="670700"/>
                    <a:pt x="40217" y="597322"/>
                  </a:cubicBezTo>
                  <a:cubicBezTo>
                    <a:pt x="31045" y="523944"/>
                    <a:pt x="16580" y="416347"/>
                    <a:pt x="12700" y="336972"/>
                  </a:cubicBezTo>
                  <a:cubicBezTo>
                    <a:pt x="8820" y="257597"/>
                    <a:pt x="17639" y="173636"/>
                    <a:pt x="16934" y="121072"/>
                  </a:cubicBezTo>
                  <a:cubicBezTo>
                    <a:pt x="16229" y="68508"/>
                    <a:pt x="11289" y="12064"/>
                    <a:pt x="8467" y="25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フリーフォーム: 図形 145">
              <a:extLst>
                <a:ext uri="{FF2B5EF4-FFF2-40B4-BE49-F238E27FC236}">
                  <a16:creationId xmlns:a16="http://schemas.microsoft.com/office/drawing/2014/main" id="{22ACCC83-E030-44CD-BF5D-A0208539B6EB}"/>
                </a:ext>
              </a:extLst>
            </p:cNvPr>
            <p:cNvSpPr/>
            <p:nvPr/>
          </p:nvSpPr>
          <p:spPr>
            <a:xfrm>
              <a:off x="3128433" y="5312153"/>
              <a:ext cx="44503" cy="860875"/>
            </a:xfrm>
            <a:custGeom>
              <a:avLst/>
              <a:gdLst>
                <a:gd name="connsiteX0" fmla="*/ 40217 w 44503"/>
                <a:gd name="connsiteY0" fmla="*/ 17614 h 860875"/>
                <a:gd name="connsiteX1" fmla="*/ 12700 w 44503"/>
                <a:gd name="connsiteY1" fmla="*/ 534080 h 860875"/>
                <a:gd name="connsiteX2" fmla="*/ 0 w 44503"/>
                <a:gd name="connsiteY2" fmla="*/ 824064 h 860875"/>
                <a:gd name="connsiteX3" fmla="*/ 12700 w 44503"/>
                <a:gd name="connsiteY3" fmla="*/ 851580 h 860875"/>
                <a:gd name="connsiteX4" fmla="*/ 25400 w 44503"/>
                <a:gd name="connsiteY4" fmla="*/ 775380 h 860875"/>
                <a:gd name="connsiteX5" fmla="*/ 27517 w 44503"/>
                <a:gd name="connsiteY5" fmla="*/ 599697 h 860875"/>
                <a:gd name="connsiteX6" fmla="*/ 44450 w 44503"/>
                <a:gd name="connsiteY6" fmla="*/ 297014 h 860875"/>
                <a:gd name="connsiteX7" fmla="*/ 33867 w 44503"/>
                <a:gd name="connsiteY7" fmla="*/ 134030 h 860875"/>
                <a:gd name="connsiteX8" fmla="*/ 40217 w 44503"/>
                <a:gd name="connsiteY8" fmla="*/ 17614 h 86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4503" h="860875">
                  <a:moveTo>
                    <a:pt x="40217" y="17614"/>
                  </a:moveTo>
                  <a:cubicBezTo>
                    <a:pt x="36689" y="84289"/>
                    <a:pt x="19403" y="399672"/>
                    <a:pt x="12700" y="534080"/>
                  </a:cubicBezTo>
                  <a:cubicBezTo>
                    <a:pt x="5997" y="668488"/>
                    <a:pt x="0" y="771147"/>
                    <a:pt x="0" y="824064"/>
                  </a:cubicBezTo>
                  <a:cubicBezTo>
                    <a:pt x="0" y="876981"/>
                    <a:pt x="8467" y="859694"/>
                    <a:pt x="12700" y="851580"/>
                  </a:cubicBezTo>
                  <a:cubicBezTo>
                    <a:pt x="16933" y="843466"/>
                    <a:pt x="22930" y="817361"/>
                    <a:pt x="25400" y="775380"/>
                  </a:cubicBezTo>
                  <a:cubicBezTo>
                    <a:pt x="27869" y="733400"/>
                    <a:pt x="24342" y="679425"/>
                    <a:pt x="27517" y="599697"/>
                  </a:cubicBezTo>
                  <a:cubicBezTo>
                    <a:pt x="30692" y="519969"/>
                    <a:pt x="43392" y="374625"/>
                    <a:pt x="44450" y="297014"/>
                  </a:cubicBezTo>
                  <a:cubicBezTo>
                    <a:pt x="45508" y="219403"/>
                    <a:pt x="30339" y="176011"/>
                    <a:pt x="33867" y="134030"/>
                  </a:cubicBezTo>
                  <a:cubicBezTo>
                    <a:pt x="37395" y="92049"/>
                    <a:pt x="43745" y="-49061"/>
                    <a:pt x="40217" y="1761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0" name="フリーフォーム: 図形 149">
              <a:extLst>
                <a:ext uri="{FF2B5EF4-FFF2-40B4-BE49-F238E27FC236}">
                  <a16:creationId xmlns:a16="http://schemas.microsoft.com/office/drawing/2014/main" id="{00F21DF1-45BC-4F68-8725-8863FA6F0746}"/>
                </a:ext>
              </a:extLst>
            </p:cNvPr>
            <p:cNvSpPr/>
            <p:nvPr/>
          </p:nvSpPr>
          <p:spPr>
            <a:xfrm>
              <a:off x="4700811" y="8263379"/>
              <a:ext cx="479739" cy="54099"/>
            </a:xfrm>
            <a:custGeom>
              <a:avLst/>
              <a:gdLst>
                <a:gd name="connsiteX0" fmla="*/ 306 w 479739"/>
                <a:gd name="connsiteY0" fmla="*/ 88 h 54099"/>
                <a:gd name="connsiteX1" fmla="*/ 286056 w 479739"/>
                <a:gd name="connsiteY1" fmla="*/ 53004 h 54099"/>
                <a:gd name="connsiteX2" fmla="*/ 478672 w 479739"/>
                <a:gd name="connsiteY2" fmla="*/ 36071 h 54099"/>
                <a:gd name="connsiteX3" fmla="*/ 368606 w 479739"/>
                <a:gd name="connsiteY3" fmla="*/ 38188 h 54099"/>
                <a:gd name="connsiteX4" fmla="*/ 233139 w 479739"/>
                <a:gd name="connsiteY4" fmla="*/ 40304 h 54099"/>
                <a:gd name="connsiteX5" fmla="*/ 306 w 479739"/>
                <a:gd name="connsiteY5" fmla="*/ 88 h 5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9739" h="54099">
                  <a:moveTo>
                    <a:pt x="306" y="88"/>
                  </a:moveTo>
                  <a:cubicBezTo>
                    <a:pt x="9126" y="2205"/>
                    <a:pt x="206329" y="47007"/>
                    <a:pt x="286056" y="53004"/>
                  </a:cubicBezTo>
                  <a:cubicBezTo>
                    <a:pt x="365783" y="59001"/>
                    <a:pt x="464914" y="38540"/>
                    <a:pt x="478672" y="36071"/>
                  </a:cubicBezTo>
                  <a:cubicBezTo>
                    <a:pt x="492430" y="33602"/>
                    <a:pt x="368606" y="38188"/>
                    <a:pt x="368606" y="38188"/>
                  </a:cubicBezTo>
                  <a:cubicBezTo>
                    <a:pt x="327684" y="38893"/>
                    <a:pt x="290995" y="45949"/>
                    <a:pt x="233139" y="40304"/>
                  </a:cubicBezTo>
                  <a:cubicBezTo>
                    <a:pt x="175283" y="34660"/>
                    <a:pt x="-8514" y="-2029"/>
                    <a:pt x="306" y="8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1" name="フリーフォーム: 図形 150">
              <a:extLst>
                <a:ext uri="{FF2B5EF4-FFF2-40B4-BE49-F238E27FC236}">
                  <a16:creationId xmlns:a16="http://schemas.microsoft.com/office/drawing/2014/main" id="{8CA2B37E-E009-40BA-BCF8-9D700D37BEB9}"/>
                </a:ext>
              </a:extLst>
            </p:cNvPr>
            <p:cNvSpPr/>
            <p:nvPr/>
          </p:nvSpPr>
          <p:spPr>
            <a:xfrm>
              <a:off x="4082649" y="7643269"/>
              <a:ext cx="78068" cy="229152"/>
            </a:xfrm>
            <a:custGeom>
              <a:avLst/>
              <a:gdLst>
                <a:gd name="connsiteX0" fmla="*/ 401 w 78068"/>
                <a:gd name="connsiteY0" fmla="*/ 14 h 229152"/>
                <a:gd name="connsiteX1" fmla="*/ 17334 w 78068"/>
                <a:gd name="connsiteY1" fmla="*/ 137598 h 229152"/>
                <a:gd name="connsiteX2" fmla="*/ 76601 w 78068"/>
                <a:gd name="connsiteY2" fmla="*/ 226498 h 229152"/>
                <a:gd name="connsiteX3" fmla="*/ 57551 w 78068"/>
                <a:gd name="connsiteY3" fmla="*/ 198981 h 229152"/>
                <a:gd name="connsiteX4" fmla="*/ 30034 w 78068"/>
                <a:gd name="connsiteY4" fmla="*/ 129131 h 229152"/>
                <a:gd name="connsiteX5" fmla="*/ 401 w 78068"/>
                <a:gd name="connsiteY5" fmla="*/ 14 h 229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068" h="229152">
                  <a:moveTo>
                    <a:pt x="401" y="14"/>
                  </a:moveTo>
                  <a:cubicBezTo>
                    <a:pt x="-1716" y="1425"/>
                    <a:pt x="4634" y="99851"/>
                    <a:pt x="17334" y="137598"/>
                  </a:cubicBezTo>
                  <a:cubicBezTo>
                    <a:pt x="30034" y="175345"/>
                    <a:pt x="69898" y="216268"/>
                    <a:pt x="76601" y="226498"/>
                  </a:cubicBezTo>
                  <a:cubicBezTo>
                    <a:pt x="83304" y="236729"/>
                    <a:pt x="65312" y="215209"/>
                    <a:pt x="57551" y="198981"/>
                  </a:cubicBezTo>
                  <a:cubicBezTo>
                    <a:pt x="49790" y="182753"/>
                    <a:pt x="41676" y="159470"/>
                    <a:pt x="30034" y="129131"/>
                  </a:cubicBezTo>
                  <a:cubicBezTo>
                    <a:pt x="18392" y="98792"/>
                    <a:pt x="2518" y="-1397"/>
                    <a:pt x="401" y="1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2" name="フリーフォーム: 図形 151">
              <a:extLst>
                <a:ext uri="{FF2B5EF4-FFF2-40B4-BE49-F238E27FC236}">
                  <a16:creationId xmlns:a16="http://schemas.microsoft.com/office/drawing/2014/main" id="{6B281FA7-FAF0-4B67-9F26-F55B94C7650E}"/>
                </a:ext>
              </a:extLst>
            </p:cNvPr>
            <p:cNvSpPr/>
            <p:nvPr/>
          </p:nvSpPr>
          <p:spPr>
            <a:xfrm>
              <a:off x="3965566" y="7499204"/>
              <a:ext cx="75178" cy="262718"/>
            </a:xfrm>
            <a:custGeom>
              <a:avLst/>
              <a:gdLst>
                <a:gd name="connsiteX0" fmla="*/ 75151 w 75178"/>
                <a:gd name="connsiteY0" fmla="*/ 146 h 262718"/>
                <a:gd name="connsiteX1" fmla="*/ 13767 w 75178"/>
                <a:gd name="connsiteY1" fmla="*/ 154663 h 262718"/>
                <a:gd name="connsiteX2" fmla="*/ 20117 w 75178"/>
                <a:gd name="connsiteY2" fmla="*/ 262613 h 262718"/>
                <a:gd name="connsiteX3" fmla="*/ 5301 w 75178"/>
                <a:gd name="connsiteY3" fmla="*/ 173713 h 262718"/>
                <a:gd name="connsiteX4" fmla="*/ 5301 w 75178"/>
                <a:gd name="connsiteY4" fmla="*/ 127146 h 262718"/>
                <a:gd name="connsiteX5" fmla="*/ 75151 w 75178"/>
                <a:gd name="connsiteY5" fmla="*/ 146 h 262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178" h="262718">
                  <a:moveTo>
                    <a:pt x="75151" y="146"/>
                  </a:moveTo>
                  <a:cubicBezTo>
                    <a:pt x="76562" y="4732"/>
                    <a:pt x="22939" y="110919"/>
                    <a:pt x="13767" y="154663"/>
                  </a:cubicBezTo>
                  <a:cubicBezTo>
                    <a:pt x="4595" y="198408"/>
                    <a:pt x="21528" y="259438"/>
                    <a:pt x="20117" y="262613"/>
                  </a:cubicBezTo>
                  <a:cubicBezTo>
                    <a:pt x="18706" y="265788"/>
                    <a:pt x="7770" y="196291"/>
                    <a:pt x="5301" y="173713"/>
                  </a:cubicBezTo>
                  <a:cubicBezTo>
                    <a:pt x="2832" y="151135"/>
                    <a:pt x="-5282" y="153957"/>
                    <a:pt x="5301" y="127146"/>
                  </a:cubicBezTo>
                  <a:cubicBezTo>
                    <a:pt x="15884" y="100335"/>
                    <a:pt x="73740" y="-4440"/>
                    <a:pt x="75151" y="14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フリーフォーム: 図形 152">
              <a:extLst>
                <a:ext uri="{FF2B5EF4-FFF2-40B4-BE49-F238E27FC236}">
                  <a16:creationId xmlns:a16="http://schemas.microsoft.com/office/drawing/2014/main" id="{832B97B4-656D-4EA9-B534-E9E62CE0BFD2}"/>
                </a:ext>
              </a:extLst>
            </p:cNvPr>
            <p:cNvSpPr/>
            <p:nvPr/>
          </p:nvSpPr>
          <p:spPr>
            <a:xfrm>
              <a:off x="4085155" y="8061404"/>
              <a:ext cx="93705" cy="222918"/>
            </a:xfrm>
            <a:custGeom>
              <a:avLst/>
              <a:gdLst>
                <a:gd name="connsiteX0" fmla="*/ 12 w 93705"/>
                <a:gd name="connsiteY0" fmla="*/ 979 h 222918"/>
                <a:gd name="connsiteX1" fmla="*/ 80445 w 93705"/>
                <a:gd name="connsiteY1" fmla="*/ 115279 h 222918"/>
                <a:gd name="connsiteX2" fmla="*/ 91028 w 93705"/>
                <a:gd name="connsiteY2" fmla="*/ 218996 h 222918"/>
                <a:gd name="connsiteX3" fmla="*/ 86795 w 93705"/>
                <a:gd name="connsiteY3" fmla="*/ 183013 h 222918"/>
                <a:gd name="connsiteX4" fmla="*/ 12 w 93705"/>
                <a:gd name="connsiteY4" fmla="*/ 979 h 222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3705" h="222918">
                  <a:moveTo>
                    <a:pt x="12" y="979"/>
                  </a:moveTo>
                  <a:cubicBezTo>
                    <a:pt x="-1046" y="-10310"/>
                    <a:pt x="65276" y="78943"/>
                    <a:pt x="80445" y="115279"/>
                  </a:cubicBezTo>
                  <a:cubicBezTo>
                    <a:pt x="95614" y="151615"/>
                    <a:pt x="89970" y="207707"/>
                    <a:pt x="91028" y="218996"/>
                  </a:cubicBezTo>
                  <a:cubicBezTo>
                    <a:pt x="92086" y="230285"/>
                    <a:pt x="98437" y="216880"/>
                    <a:pt x="86795" y="183013"/>
                  </a:cubicBezTo>
                  <a:cubicBezTo>
                    <a:pt x="75153" y="149146"/>
                    <a:pt x="1070" y="12268"/>
                    <a:pt x="12" y="97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4" name="フリーフォーム: 図形 153">
              <a:extLst>
                <a:ext uri="{FF2B5EF4-FFF2-40B4-BE49-F238E27FC236}">
                  <a16:creationId xmlns:a16="http://schemas.microsoft.com/office/drawing/2014/main" id="{C435CED9-5B07-4AB5-A47A-A5966580B47B}"/>
                </a:ext>
              </a:extLst>
            </p:cNvPr>
            <p:cNvSpPr/>
            <p:nvPr/>
          </p:nvSpPr>
          <p:spPr>
            <a:xfrm>
              <a:off x="5937164" y="7700361"/>
              <a:ext cx="31839" cy="258445"/>
            </a:xfrm>
            <a:custGeom>
              <a:avLst/>
              <a:gdLst>
                <a:gd name="connsiteX0" fmla="*/ 86 w 31839"/>
                <a:gd name="connsiteY0" fmla="*/ 72 h 258445"/>
                <a:gd name="connsiteX1" fmla="*/ 31836 w 31839"/>
                <a:gd name="connsiteY1" fmla="*/ 101672 h 258445"/>
                <a:gd name="connsiteX2" fmla="*/ 2203 w 31839"/>
                <a:gd name="connsiteY2" fmla="*/ 256189 h 258445"/>
                <a:gd name="connsiteX3" fmla="*/ 6436 w 31839"/>
                <a:gd name="connsiteY3" fmla="*/ 188456 h 258445"/>
                <a:gd name="connsiteX4" fmla="*/ 21253 w 31839"/>
                <a:gd name="connsiteY4" fmla="*/ 116489 h 258445"/>
                <a:gd name="connsiteX5" fmla="*/ 86 w 31839"/>
                <a:gd name="connsiteY5" fmla="*/ 72 h 258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39" h="258445">
                  <a:moveTo>
                    <a:pt x="86" y="72"/>
                  </a:moveTo>
                  <a:cubicBezTo>
                    <a:pt x="1850" y="-2397"/>
                    <a:pt x="31483" y="58986"/>
                    <a:pt x="31836" y="101672"/>
                  </a:cubicBezTo>
                  <a:cubicBezTo>
                    <a:pt x="32189" y="144358"/>
                    <a:pt x="6436" y="241725"/>
                    <a:pt x="2203" y="256189"/>
                  </a:cubicBezTo>
                  <a:cubicBezTo>
                    <a:pt x="-2030" y="270653"/>
                    <a:pt x="3261" y="211739"/>
                    <a:pt x="6436" y="188456"/>
                  </a:cubicBezTo>
                  <a:cubicBezTo>
                    <a:pt x="9611" y="165173"/>
                    <a:pt x="18431" y="141536"/>
                    <a:pt x="21253" y="116489"/>
                  </a:cubicBezTo>
                  <a:cubicBezTo>
                    <a:pt x="24075" y="91442"/>
                    <a:pt x="-1678" y="2541"/>
                    <a:pt x="86" y="7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5" name="フリーフォーム: 図形 154">
              <a:extLst>
                <a:ext uri="{FF2B5EF4-FFF2-40B4-BE49-F238E27FC236}">
                  <a16:creationId xmlns:a16="http://schemas.microsoft.com/office/drawing/2014/main" id="{22AB5213-D53E-4DB8-BE62-30EE7F8BF48D}"/>
                </a:ext>
              </a:extLst>
            </p:cNvPr>
            <p:cNvSpPr/>
            <p:nvPr/>
          </p:nvSpPr>
          <p:spPr>
            <a:xfrm>
              <a:off x="5717117" y="7390259"/>
              <a:ext cx="347041" cy="317419"/>
            </a:xfrm>
            <a:custGeom>
              <a:avLst/>
              <a:gdLst>
                <a:gd name="connsiteX0" fmla="*/ 0 w 347041"/>
                <a:gd name="connsiteY0" fmla="*/ 208574 h 317419"/>
                <a:gd name="connsiteX1" fmla="*/ 154516 w 347041"/>
                <a:gd name="connsiteY1" fmla="*/ 181058 h 317419"/>
                <a:gd name="connsiteX2" fmla="*/ 171450 w 347041"/>
                <a:gd name="connsiteY2" fmla="*/ 181058 h 317419"/>
                <a:gd name="connsiteX3" fmla="*/ 167216 w 347041"/>
                <a:gd name="connsiteY3" fmla="*/ 104858 h 317419"/>
                <a:gd name="connsiteX4" fmla="*/ 131233 w 347041"/>
                <a:gd name="connsiteY4" fmla="*/ 5374 h 317419"/>
                <a:gd name="connsiteX5" fmla="*/ 146050 w 347041"/>
                <a:gd name="connsiteY5" fmla="*/ 18074 h 317419"/>
                <a:gd name="connsiteX6" fmla="*/ 281516 w 347041"/>
                <a:gd name="connsiteY6" fmla="*/ 58291 h 317419"/>
                <a:gd name="connsiteX7" fmla="*/ 340783 w 347041"/>
                <a:gd name="connsiteY7" fmla="*/ 126024 h 317419"/>
                <a:gd name="connsiteX8" fmla="*/ 342900 w 347041"/>
                <a:gd name="connsiteY8" fmla="*/ 155658 h 317419"/>
                <a:gd name="connsiteX9" fmla="*/ 319616 w 347041"/>
                <a:gd name="connsiteY9" fmla="*/ 246674 h 317419"/>
                <a:gd name="connsiteX10" fmla="*/ 177800 w 347041"/>
                <a:gd name="connsiteY10" fmla="*/ 293241 h 317419"/>
                <a:gd name="connsiteX11" fmla="*/ 127000 w 347041"/>
                <a:gd name="connsiteY11" fmla="*/ 316524 h 317419"/>
                <a:gd name="connsiteX12" fmla="*/ 169333 w 347041"/>
                <a:gd name="connsiteY12" fmla="*/ 263608 h 317419"/>
                <a:gd name="connsiteX13" fmla="*/ 179916 w 347041"/>
                <a:gd name="connsiteY13" fmla="*/ 229741 h 317419"/>
                <a:gd name="connsiteX14" fmla="*/ 154516 w 347041"/>
                <a:gd name="connsiteY14" fmla="*/ 214924 h 317419"/>
                <a:gd name="connsiteX15" fmla="*/ 0 w 347041"/>
                <a:gd name="connsiteY15" fmla="*/ 208574 h 317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7041" h="317419">
                  <a:moveTo>
                    <a:pt x="0" y="208574"/>
                  </a:moveTo>
                  <a:cubicBezTo>
                    <a:pt x="0" y="202930"/>
                    <a:pt x="125941" y="185644"/>
                    <a:pt x="154516" y="181058"/>
                  </a:cubicBezTo>
                  <a:cubicBezTo>
                    <a:pt x="183091" y="176472"/>
                    <a:pt x="169333" y="193758"/>
                    <a:pt x="171450" y="181058"/>
                  </a:cubicBezTo>
                  <a:cubicBezTo>
                    <a:pt x="173567" y="168358"/>
                    <a:pt x="173919" y="134139"/>
                    <a:pt x="167216" y="104858"/>
                  </a:cubicBezTo>
                  <a:cubicBezTo>
                    <a:pt x="160513" y="75577"/>
                    <a:pt x="134761" y="19838"/>
                    <a:pt x="131233" y="5374"/>
                  </a:cubicBezTo>
                  <a:cubicBezTo>
                    <a:pt x="127705" y="-9090"/>
                    <a:pt x="121003" y="9254"/>
                    <a:pt x="146050" y="18074"/>
                  </a:cubicBezTo>
                  <a:cubicBezTo>
                    <a:pt x="171097" y="26893"/>
                    <a:pt x="249061" y="40299"/>
                    <a:pt x="281516" y="58291"/>
                  </a:cubicBezTo>
                  <a:cubicBezTo>
                    <a:pt x="313971" y="76283"/>
                    <a:pt x="330552" y="109796"/>
                    <a:pt x="340783" y="126024"/>
                  </a:cubicBezTo>
                  <a:cubicBezTo>
                    <a:pt x="351014" y="142252"/>
                    <a:pt x="346428" y="135550"/>
                    <a:pt x="342900" y="155658"/>
                  </a:cubicBezTo>
                  <a:cubicBezTo>
                    <a:pt x="339372" y="175766"/>
                    <a:pt x="347133" y="223744"/>
                    <a:pt x="319616" y="246674"/>
                  </a:cubicBezTo>
                  <a:cubicBezTo>
                    <a:pt x="292099" y="269604"/>
                    <a:pt x="209903" y="281599"/>
                    <a:pt x="177800" y="293241"/>
                  </a:cubicBezTo>
                  <a:cubicBezTo>
                    <a:pt x="145697" y="304883"/>
                    <a:pt x="128411" y="321463"/>
                    <a:pt x="127000" y="316524"/>
                  </a:cubicBezTo>
                  <a:cubicBezTo>
                    <a:pt x="125589" y="311585"/>
                    <a:pt x="160514" y="278072"/>
                    <a:pt x="169333" y="263608"/>
                  </a:cubicBezTo>
                  <a:cubicBezTo>
                    <a:pt x="178152" y="249144"/>
                    <a:pt x="182385" y="237855"/>
                    <a:pt x="179916" y="229741"/>
                  </a:cubicBezTo>
                  <a:cubicBezTo>
                    <a:pt x="177447" y="221627"/>
                    <a:pt x="182033" y="219863"/>
                    <a:pt x="154516" y="214924"/>
                  </a:cubicBezTo>
                  <a:cubicBezTo>
                    <a:pt x="126999" y="209985"/>
                    <a:pt x="0" y="214218"/>
                    <a:pt x="0" y="208574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9" name="フリーフォーム: 図形 158">
              <a:extLst>
                <a:ext uri="{FF2B5EF4-FFF2-40B4-BE49-F238E27FC236}">
                  <a16:creationId xmlns:a16="http://schemas.microsoft.com/office/drawing/2014/main" id="{95C60A42-405C-4415-8806-BF0B8BE04F19}"/>
                </a:ext>
              </a:extLst>
            </p:cNvPr>
            <p:cNvSpPr/>
            <p:nvPr/>
          </p:nvSpPr>
          <p:spPr>
            <a:xfrm>
              <a:off x="4375148" y="6069013"/>
              <a:ext cx="168133" cy="141287"/>
            </a:xfrm>
            <a:custGeom>
              <a:avLst/>
              <a:gdLst>
                <a:gd name="connsiteX0" fmla="*/ 161927 w 168133"/>
                <a:gd name="connsiteY0" fmla="*/ 0 h 141287"/>
                <a:gd name="connsiteX1" fmla="*/ 165102 w 168133"/>
                <a:gd name="connsiteY1" fmla="*/ 114300 h 141287"/>
                <a:gd name="connsiteX2" fmla="*/ 117477 w 168133"/>
                <a:gd name="connsiteY2" fmla="*/ 134937 h 141287"/>
                <a:gd name="connsiteX3" fmla="*/ 2 w 168133"/>
                <a:gd name="connsiteY3" fmla="*/ 141287 h 141287"/>
                <a:gd name="connsiteX4" fmla="*/ 120652 w 168133"/>
                <a:gd name="connsiteY4" fmla="*/ 134937 h 141287"/>
                <a:gd name="connsiteX5" fmla="*/ 150815 w 168133"/>
                <a:gd name="connsiteY5" fmla="*/ 114300 h 141287"/>
                <a:gd name="connsiteX6" fmla="*/ 161927 w 168133"/>
                <a:gd name="connsiteY6" fmla="*/ 0 h 14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8133" h="141287">
                  <a:moveTo>
                    <a:pt x="161927" y="0"/>
                  </a:moveTo>
                  <a:cubicBezTo>
                    <a:pt x="164308" y="0"/>
                    <a:pt x="172510" y="91811"/>
                    <a:pt x="165102" y="114300"/>
                  </a:cubicBezTo>
                  <a:cubicBezTo>
                    <a:pt x="157694" y="136789"/>
                    <a:pt x="144994" y="130439"/>
                    <a:pt x="117477" y="134937"/>
                  </a:cubicBezTo>
                  <a:cubicBezTo>
                    <a:pt x="89960" y="139435"/>
                    <a:pt x="-527" y="141287"/>
                    <a:pt x="2" y="141287"/>
                  </a:cubicBezTo>
                  <a:cubicBezTo>
                    <a:pt x="531" y="141287"/>
                    <a:pt x="95516" y="139435"/>
                    <a:pt x="120652" y="134937"/>
                  </a:cubicBezTo>
                  <a:cubicBezTo>
                    <a:pt x="145787" y="130439"/>
                    <a:pt x="143407" y="133879"/>
                    <a:pt x="150815" y="114300"/>
                  </a:cubicBezTo>
                  <a:cubicBezTo>
                    <a:pt x="158223" y="94721"/>
                    <a:pt x="159546" y="0"/>
                    <a:pt x="161927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フリーフォーム: 図形 159">
              <a:extLst>
                <a:ext uri="{FF2B5EF4-FFF2-40B4-BE49-F238E27FC236}">
                  <a16:creationId xmlns:a16="http://schemas.microsoft.com/office/drawing/2014/main" id="{56753B4B-0AF0-46F3-AC21-E60AF0F11113}"/>
                </a:ext>
              </a:extLst>
            </p:cNvPr>
            <p:cNvSpPr/>
            <p:nvPr/>
          </p:nvSpPr>
          <p:spPr>
            <a:xfrm>
              <a:off x="5314897" y="6076884"/>
              <a:ext cx="84514" cy="247758"/>
            </a:xfrm>
            <a:custGeom>
              <a:avLst/>
              <a:gdLst>
                <a:gd name="connsiteX0" fmla="*/ 53 w 84514"/>
                <a:gd name="connsiteY0" fmla="*/ 66 h 247758"/>
                <a:gd name="connsiteX1" fmla="*/ 9578 w 84514"/>
                <a:gd name="connsiteY1" fmla="*/ 138179 h 247758"/>
                <a:gd name="connsiteX2" fmla="*/ 12753 w 84514"/>
                <a:gd name="connsiteY2" fmla="*/ 247716 h 247758"/>
                <a:gd name="connsiteX3" fmla="*/ 38153 w 84514"/>
                <a:gd name="connsiteY3" fmla="*/ 152466 h 247758"/>
                <a:gd name="connsiteX4" fmla="*/ 61966 w 84514"/>
                <a:gd name="connsiteY4" fmla="*/ 68329 h 247758"/>
                <a:gd name="connsiteX5" fmla="*/ 84191 w 84514"/>
                <a:gd name="connsiteY5" fmla="*/ 15941 h 247758"/>
                <a:gd name="connsiteX6" fmla="*/ 44503 w 84514"/>
                <a:gd name="connsiteY6" fmla="*/ 104841 h 247758"/>
                <a:gd name="connsiteX7" fmla="*/ 19103 w 84514"/>
                <a:gd name="connsiteY7" fmla="*/ 200091 h 247758"/>
                <a:gd name="connsiteX8" fmla="*/ 14341 w 84514"/>
                <a:gd name="connsiteY8" fmla="*/ 120716 h 247758"/>
                <a:gd name="connsiteX9" fmla="*/ 53 w 84514"/>
                <a:gd name="connsiteY9" fmla="*/ 66 h 247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4514" h="247758">
                  <a:moveTo>
                    <a:pt x="53" y="66"/>
                  </a:moveTo>
                  <a:cubicBezTo>
                    <a:pt x="-741" y="2976"/>
                    <a:pt x="7461" y="96904"/>
                    <a:pt x="9578" y="138179"/>
                  </a:cubicBezTo>
                  <a:cubicBezTo>
                    <a:pt x="11695" y="179454"/>
                    <a:pt x="7991" y="245335"/>
                    <a:pt x="12753" y="247716"/>
                  </a:cubicBezTo>
                  <a:cubicBezTo>
                    <a:pt x="17515" y="250097"/>
                    <a:pt x="38153" y="152466"/>
                    <a:pt x="38153" y="152466"/>
                  </a:cubicBezTo>
                  <a:cubicBezTo>
                    <a:pt x="46355" y="122568"/>
                    <a:pt x="54293" y="91083"/>
                    <a:pt x="61966" y="68329"/>
                  </a:cubicBezTo>
                  <a:cubicBezTo>
                    <a:pt x="69639" y="45575"/>
                    <a:pt x="87101" y="9856"/>
                    <a:pt x="84191" y="15941"/>
                  </a:cubicBezTo>
                  <a:cubicBezTo>
                    <a:pt x="81281" y="22026"/>
                    <a:pt x="55351" y="74149"/>
                    <a:pt x="44503" y="104841"/>
                  </a:cubicBezTo>
                  <a:cubicBezTo>
                    <a:pt x="33655" y="135533"/>
                    <a:pt x="24130" y="197445"/>
                    <a:pt x="19103" y="200091"/>
                  </a:cubicBezTo>
                  <a:cubicBezTo>
                    <a:pt x="14076" y="202737"/>
                    <a:pt x="16193" y="150349"/>
                    <a:pt x="14341" y="120716"/>
                  </a:cubicBezTo>
                  <a:cubicBezTo>
                    <a:pt x="12489" y="91083"/>
                    <a:pt x="847" y="-2844"/>
                    <a:pt x="53" y="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7" name="フリーフォーム: 図形 166">
              <a:extLst>
                <a:ext uri="{FF2B5EF4-FFF2-40B4-BE49-F238E27FC236}">
                  <a16:creationId xmlns:a16="http://schemas.microsoft.com/office/drawing/2014/main" id="{90A27EF9-8779-4418-90E4-30DA08E2D456}"/>
                </a:ext>
              </a:extLst>
            </p:cNvPr>
            <p:cNvSpPr/>
            <p:nvPr/>
          </p:nvSpPr>
          <p:spPr>
            <a:xfrm>
              <a:off x="5676771" y="7316125"/>
              <a:ext cx="1222459" cy="1479325"/>
            </a:xfrm>
            <a:custGeom>
              <a:avLst/>
              <a:gdLst>
                <a:gd name="connsiteX0" fmla="*/ 129 w 1222459"/>
                <a:gd name="connsiteY0" fmla="*/ 1478625 h 1479325"/>
                <a:gd name="connsiteX1" fmla="*/ 222379 w 1222459"/>
                <a:gd name="connsiteY1" fmla="*/ 1262725 h 1479325"/>
                <a:gd name="connsiteX2" fmla="*/ 412879 w 1222459"/>
                <a:gd name="connsiteY2" fmla="*/ 938875 h 1479325"/>
                <a:gd name="connsiteX3" fmla="*/ 450979 w 1222459"/>
                <a:gd name="connsiteY3" fmla="*/ 856325 h 1479325"/>
                <a:gd name="connsiteX4" fmla="*/ 689104 w 1222459"/>
                <a:gd name="connsiteY4" fmla="*/ 637250 h 1479325"/>
                <a:gd name="connsiteX5" fmla="*/ 870079 w 1222459"/>
                <a:gd name="connsiteY5" fmla="*/ 478500 h 1479325"/>
                <a:gd name="connsiteX6" fmla="*/ 1155829 w 1222459"/>
                <a:gd name="connsiteY6" fmla="*/ 94325 h 1479325"/>
                <a:gd name="connsiteX7" fmla="*/ 1216154 w 1222459"/>
                <a:gd name="connsiteY7" fmla="*/ 21300 h 1479325"/>
                <a:gd name="connsiteX8" fmla="*/ 1047879 w 1222459"/>
                <a:gd name="connsiteY8" fmla="*/ 402300 h 1479325"/>
                <a:gd name="connsiteX9" fmla="*/ 673229 w 1222459"/>
                <a:gd name="connsiteY9" fmla="*/ 919825 h 1479325"/>
                <a:gd name="connsiteX10" fmla="*/ 349379 w 1222459"/>
                <a:gd name="connsiteY10" fmla="*/ 1253200 h 1479325"/>
                <a:gd name="connsiteX11" fmla="*/ 254129 w 1222459"/>
                <a:gd name="connsiteY11" fmla="*/ 1329400 h 1479325"/>
                <a:gd name="connsiteX12" fmla="*/ 129 w 1222459"/>
                <a:gd name="connsiteY12" fmla="*/ 1478625 h 1479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22459" h="1479325">
                  <a:moveTo>
                    <a:pt x="129" y="1478625"/>
                  </a:moveTo>
                  <a:cubicBezTo>
                    <a:pt x="-5163" y="1467512"/>
                    <a:pt x="153587" y="1352683"/>
                    <a:pt x="222379" y="1262725"/>
                  </a:cubicBezTo>
                  <a:cubicBezTo>
                    <a:pt x="291171" y="1172767"/>
                    <a:pt x="374779" y="1006608"/>
                    <a:pt x="412879" y="938875"/>
                  </a:cubicBezTo>
                  <a:cubicBezTo>
                    <a:pt x="450979" y="871142"/>
                    <a:pt x="404942" y="906596"/>
                    <a:pt x="450979" y="856325"/>
                  </a:cubicBezTo>
                  <a:cubicBezTo>
                    <a:pt x="497016" y="806054"/>
                    <a:pt x="619254" y="700221"/>
                    <a:pt x="689104" y="637250"/>
                  </a:cubicBezTo>
                  <a:cubicBezTo>
                    <a:pt x="758954" y="574279"/>
                    <a:pt x="792292" y="568987"/>
                    <a:pt x="870079" y="478500"/>
                  </a:cubicBezTo>
                  <a:cubicBezTo>
                    <a:pt x="947866" y="388013"/>
                    <a:pt x="1098150" y="170525"/>
                    <a:pt x="1155829" y="94325"/>
                  </a:cubicBezTo>
                  <a:cubicBezTo>
                    <a:pt x="1213508" y="18125"/>
                    <a:pt x="1234146" y="-30029"/>
                    <a:pt x="1216154" y="21300"/>
                  </a:cubicBezTo>
                  <a:cubicBezTo>
                    <a:pt x="1198162" y="72629"/>
                    <a:pt x="1138366" y="252546"/>
                    <a:pt x="1047879" y="402300"/>
                  </a:cubicBezTo>
                  <a:cubicBezTo>
                    <a:pt x="957392" y="552054"/>
                    <a:pt x="789646" y="778008"/>
                    <a:pt x="673229" y="919825"/>
                  </a:cubicBezTo>
                  <a:cubicBezTo>
                    <a:pt x="556812" y="1061642"/>
                    <a:pt x="419229" y="1184938"/>
                    <a:pt x="349379" y="1253200"/>
                  </a:cubicBezTo>
                  <a:cubicBezTo>
                    <a:pt x="279529" y="1321462"/>
                    <a:pt x="310750" y="1293417"/>
                    <a:pt x="254129" y="1329400"/>
                  </a:cubicBezTo>
                  <a:cubicBezTo>
                    <a:pt x="197508" y="1365383"/>
                    <a:pt x="5421" y="1489738"/>
                    <a:pt x="129" y="147862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フリーフォーム: 図形 167">
              <a:extLst>
                <a:ext uri="{FF2B5EF4-FFF2-40B4-BE49-F238E27FC236}">
                  <a16:creationId xmlns:a16="http://schemas.microsoft.com/office/drawing/2014/main" id="{3F2D5AA7-0560-48EC-AD0B-E5EDEB58E0D9}"/>
                </a:ext>
              </a:extLst>
            </p:cNvPr>
            <p:cNvSpPr/>
            <p:nvPr/>
          </p:nvSpPr>
          <p:spPr>
            <a:xfrm>
              <a:off x="3410899" y="7756495"/>
              <a:ext cx="2185153" cy="1331281"/>
            </a:xfrm>
            <a:custGeom>
              <a:avLst/>
              <a:gdLst>
                <a:gd name="connsiteX0" fmla="*/ 2226 w 2185153"/>
                <a:gd name="connsiteY0" fmla="*/ 30 h 1331281"/>
                <a:gd name="connsiteX1" fmla="*/ 218126 w 2185153"/>
                <a:gd name="connsiteY1" fmla="*/ 146080 h 1331281"/>
                <a:gd name="connsiteX2" fmla="*/ 307026 w 2185153"/>
                <a:gd name="connsiteY2" fmla="*/ 234980 h 1331281"/>
                <a:gd name="connsiteX3" fmla="*/ 475301 w 2185153"/>
                <a:gd name="connsiteY3" fmla="*/ 469930 h 1331281"/>
                <a:gd name="connsiteX4" fmla="*/ 659451 w 2185153"/>
                <a:gd name="connsiteY4" fmla="*/ 752505 h 1331281"/>
                <a:gd name="connsiteX5" fmla="*/ 903926 w 2185153"/>
                <a:gd name="connsiteY5" fmla="*/ 917605 h 1331281"/>
                <a:gd name="connsiteX6" fmla="*/ 1303976 w 2185153"/>
                <a:gd name="connsiteY6" fmla="*/ 1117630 h 1331281"/>
                <a:gd name="connsiteX7" fmla="*/ 1561151 w 2185153"/>
                <a:gd name="connsiteY7" fmla="*/ 1162080 h 1331281"/>
                <a:gd name="connsiteX8" fmla="*/ 1824676 w 2185153"/>
                <a:gd name="connsiteY8" fmla="*/ 1193830 h 1331281"/>
                <a:gd name="connsiteX9" fmla="*/ 2053276 w 2185153"/>
                <a:gd name="connsiteY9" fmla="*/ 1193830 h 1331281"/>
                <a:gd name="connsiteX10" fmla="*/ 2180276 w 2185153"/>
                <a:gd name="connsiteY10" fmla="*/ 1152555 h 1331281"/>
                <a:gd name="connsiteX11" fmla="*/ 1888176 w 2185153"/>
                <a:gd name="connsiteY11" fmla="*/ 1250980 h 1331281"/>
                <a:gd name="connsiteX12" fmla="*/ 1780226 w 2185153"/>
                <a:gd name="connsiteY12" fmla="*/ 1330355 h 1331281"/>
                <a:gd name="connsiteX13" fmla="*/ 1062676 w 2185153"/>
                <a:gd name="connsiteY13" fmla="*/ 1197005 h 1331281"/>
                <a:gd name="connsiteX14" fmla="*/ 541976 w 2185153"/>
                <a:gd name="connsiteY14" fmla="*/ 803305 h 1331281"/>
                <a:gd name="connsiteX15" fmla="*/ 370526 w 2185153"/>
                <a:gd name="connsiteY15" fmla="*/ 482630 h 1331281"/>
                <a:gd name="connsiteX16" fmla="*/ 119701 w 2185153"/>
                <a:gd name="connsiteY16" fmla="*/ 158780 h 1331281"/>
                <a:gd name="connsiteX17" fmla="*/ 2226 w 2185153"/>
                <a:gd name="connsiteY17" fmla="*/ 30 h 1331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185153" h="1331281">
                  <a:moveTo>
                    <a:pt x="2226" y="30"/>
                  </a:moveTo>
                  <a:cubicBezTo>
                    <a:pt x="18630" y="-2087"/>
                    <a:pt x="167326" y="106922"/>
                    <a:pt x="218126" y="146080"/>
                  </a:cubicBezTo>
                  <a:cubicBezTo>
                    <a:pt x="268926" y="185238"/>
                    <a:pt x="264164" y="181005"/>
                    <a:pt x="307026" y="234980"/>
                  </a:cubicBezTo>
                  <a:cubicBezTo>
                    <a:pt x="349888" y="288955"/>
                    <a:pt x="416564" y="383676"/>
                    <a:pt x="475301" y="469930"/>
                  </a:cubicBezTo>
                  <a:cubicBezTo>
                    <a:pt x="534038" y="556184"/>
                    <a:pt x="588014" y="677893"/>
                    <a:pt x="659451" y="752505"/>
                  </a:cubicBezTo>
                  <a:cubicBezTo>
                    <a:pt x="730889" y="827118"/>
                    <a:pt x="796505" y="856751"/>
                    <a:pt x="903926" y="917605"/>
                  </a:cubicBezTo>
                  <a:cubicBezTo>
                    <a:pt x="1011347" y="978459"/>
                    <a:pt x="1194438" y="1076884"/>
                    <a:pt x="1303976" y="1117630"/>
                  </a:cubicBezTo>
                  <a:cubicBezTo>
                    <a:pt x="1413514" y="1158376"/>
                    <a:pt x="1474368" y="1149380"/>
                    <a:pt x="1561151" y="1162080"/>
                  </a:cubicBezTo>
                  <a:cubicBezTo>
                    <a:pt x="1647934" y="1174780"/>
                    <a:pt x="1742655" y="1188538"/>
                    <a:pt x="1824676" y="1193830"/>
                  </a:cubicBezTo>
                  <a:cubicBezTo>
                    <a:pt x="1906697" y="1199122"/>
                    <a:pt x="1994009" y="1200709"/>
                    <a:pt x="2053276" y="1193830"/>
                  </a:cubicBezTo>
                  <a:cubicBezTo>
                    <a:pt x="2112543" y="1186951"/>
                    <a:pt x="2207793" y="1143030"/>
                    <a:pt x="2180276" y="1152555"/>
                  </a:cubicBezTo>
                  <a:cubicBezTo>
                    <a:pt x="2152759" y="1162080"/>
                    <a:pt x="1954851" y="1221347"/>
                    <a:pt x="1888176" y="1250980"/>
                  </a:cubicBezTo>
                  <a:cubicBezTo>
                    <a:pt x="1821501" y="1280613"/>
                    <a:pt x="1917809" y="1339351"/>
                    <a:pt x="1780226" y="1330355"/>
                  </a:cubicBezTo>
                  <a:cubicBezTo>
                    <a:pt x="1642643" y="1321359"/>
                    <a:pt x="1269051" y="1284847"/>
                    <a:pt x="1062676" y="1197005"/>
                  </a:cubicBezTo>
                  <a:cubicBezTo>
                    <a:pt x="856301" y="1109163"/>
                    <a:pt x="657334" y="922367"/>
                    <a:pt x="541976" y="803305"/>
                  </a:cubicBezTo>
                  <a:cubicBezTo>
                    <a:pt x="426618" y="684243"/>
                    <a:pt x="440905" y="590051"/>
                    <a:pt x="370526" y="482630"/>
                  </a:cubicBezTo>
                  <a:cubicBezTo>
                    <a:pt x="300147" y="375209"/>
                    <a:pt x="175793" y="238684"/>
                    <a:pt x="119701" y="158780"/>
                  </a:cubicBezTo>
                  <a:cubicBezTo>
                    <a:pt x="63609" y="78876"/>
                    <a:pt x="-14178" y="2147"/>
                    <a:pt x="2226" y="3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0" name="フリーフォーム: 図形 169">
              <a:extLst>
                <a:ext uri="{FF2B5EF4-FFF2-40B4-BE49-F238E27FC236}">
                  <a16:creationId xmlns:a16="http://schemas.microsoft.com/office/drawing/2014/main" id="{6E7FE456-4C5D-4D19-81E0-AFDEFAD0A3FE}"/>
                </a:ext>
              </a:extLst>
            </p:cNvPr>
            <p:cNvSpPr/>
            <p:nvPr/>
          </p:nvSpPr>
          <p:spPr>
            <a:xfrm>
              <a:off x="2994252" y="2158943"/>
              <a:ext cx="1917858" cy="1735151"/>
            </a:xfrm>
            <a:custGeom>
              <a:avLst/>
              <a:gdLst>
                <a:gd name="connsiteX0" fmla="*/ 1838098 w 1917858"/>
                <a:gd name="connsiteY0" fmla="*/ 31807 h 1735151"/>
                <a:gd name="connsiteX1" fmla="*/ 1787298 w 1917858"/>
                <a:gd name="connsiteY1" fmla="*/ 19107 h 1735151"/>
                <a:gd name="connsiteX2" fmla="*/ 961798 w 1917858"/>
                <a:gd name="connsiteY2" fmla="*/ 209607 h 1735151"/>
                <a:gd name="connsiteX3" fmla="*/ 288698 w 1917858"/>
                <a:gd name="connsiteY3" fmla="*/ 997007 h 1735151"/>
                <a:gd name="connsiteX4" fmla="*/ 9298 w 1917858"/>
                <a:gd name="connsiteY4" fmla="*/ 1714557 h 1735151"/>
                <a:gd name="connsiteX5" fmla="*/ 91848 w 1917858"/>
                <a:gd name="connsiteY5" fmla="*/ 1485957 h 1735151"/>
                <a:gd name="connsiteX6" fmla="*/ 339498 w 1917858"/>
                <a:gd name="connsiteY6" fmla="*/ 920807 h 1735151"/>
                <a:gd name="connsiteX7" fmla="*/ 1018948 w 1917858"/>
                <a:gd name="connsiteY7" fmla="*/ 241357 h 1735151"/>
                <a:gd name="connsiteX8" fmla="*/ 1838098 w 1917858"/>
                <a:gd name="connsiteY8" fmla="*/ 31807 h 1735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17858" h="1735151">
                  <a:moveTo>
                    <a:pt x="1838098" y="31807"/>
                  </a:moveTo>
                  <a:cubicBezTo>
                    <a:pt x="1966156" y="-5235"/>
                    <a:pt x="1933348" y="-10526"/>
                    <a:pt x="1787298" y="19107"/>
                  </a:cubicBezTo>
                  <a:cubicBezTo>
                    <a:pt x="1641248" y="48740"/>
                    <a:pt x="1211565" y="46624"/>
                    <a:pt x="961798" y="209607"/>
                  </a:cubicBezTo>
                  <a:cubicBezTo>
                    <a:pt x="712031" y="372590"/>
                    <a:pt x="447448" y="746182"/>
                    <a:pt x="288698" y="997007"/>
                  </a:cubicBezTo>
                  <a:cubicBezTo>
                    <a:pt x="129948" y="1247832"/>
                    <a:pt x="42106" y="1633065"/>
                    <a:pt x="9298" y="1714557"/>
                  </a:cubicBezTo>
                  <a:cubicBezTo>
                    <a:pt x="-23510" y="1796049"/>
                    <a:pt x="36815" y="1618249"/>
                    <a:pt x="91848" y="1485957"/>
                  </a:cubicBezTo>
                  <a:cubicBezTo>
                    <a:pt x="146881" y="1353665"/>
                    <a:pt x="184981" y="1128240"/>
                    <a:pt x="339498" y="920807"/>
                  </a:cubicBezTo>
                  <a:cubicBezTo>
                    <a:pt x="494015" y="713374"/>
                    <a:pt x="769181" y="389524"/>
                    <a:pt x="1018948" y="241357"/>
                  </a:cubicBezTo>
                  <a:cubicBezTo>
                    <a:pt x="1268715" y="93190"/>
                    <a:pt x="1710040" y="68849"/>
                    <a:pt x="1838098" y="3180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1" name="フリーフォーム: 図形 170">
              <a:extLst>
                <a:ext uri="{FF2B5EF4-FFF2-40B4-BE49-F238E27FC236}">
                  <a16:creationId xmlns:a16="http://schemas.microsoft.com/office/drawing/2014/main" id="{31D8CA56-ADA9-4F7E-B517-CF4609AA2457}"/>
                </a:ext>
              </a:extLst>
            </p:cNvPr>
            <p:cNvSpPr/>
            <p:nvPr/>
          </p:nvSpPr>
          <p:spPr>
            <a:xfrm>
              <a:off x="2838506" y="3663897"/>
              <a:ext cx="216410" cy="1550456"/>
            </a:xfrm>
            <a:custGeom>
              <a:avLst/>
              <a:gdLst>
                <a:gd name="connsiteX0" fmla="*/ 215844 w 216410"/>
                <a:gd name="connsiteY0" fmla="*/ 53 h 1550456"/>
                <a:gd name="connsiteX1" fmla="*/ 18994 w 216410"/>
                <a:gd name="connsiteY1" fmla="*/ 812853 h 1550456"/>
                <a:gd name="connsiteX2" fmla="*/ 6294 w 216410"/>
                <a:gd name="connsiteY2" fmla="*/ 1390703 h 1550456"/>
                <a:gd name="connsiteX3" fmla="*/ 6294 w 216410"/>
                <a:gd name="connsiteY3" fmla="*/ 1549453 h 1550456"/>
                <a:gd name="connsiteX4" fmla="*/ 44394 w 216410"/>
                <a:gd name="connsiteY4" fmla="*/ 1339903 h 1550456"/>
                <a:gd name="connsiteX5" fmla="*/ 76144 w 216410"/>
                <a:gd name="connsiteY5" fmla="*/ 774753 h 1550456"/>
                <a:gd name="connsiteX6" fmla="*/ 215844 w 216410"/>
                <a:gd name="connsiteY6" fmla="*/ 53 h 1550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6410" h="1550456">
                  <a:moveTo>
                    <a:pt x="215844" y="53"/>
                  </a:moveTo>
                  <a:cubicBezTo>
                    <a:pt x="206319" y="6403"/>
                    <a:pt x="53919" y="581078"/>
                    <a:pt x="18994" y="812853"/>
                  </a:cubicBezTo>
                  <a:cubicBezTo>
                    <a:pt x="-15931" y="1044628"/>
                    <a:pt x="8411" y="1267936"/>
                    <a:pt x="6294" y="1390703"/>
                  </a:cubicBezTo>
                  <a:cubicBezTo>
                    <a:pt x="4177" y="1513470"/>
                    <a:pt x="-56" y="1557920"/>
                    <a:pt x="6294" y="1549453"/>
                  </a:cubicBezTo>
                  <a:cubicBezTo>
                    <a:pt x="12644" y="1540986"/>
                    <a:pt x="32752" y="1469020"/>
                    <a:pt x="44394" y="1339903"/>
                  </a:cubicBezTo>
                  <a:cubicBezTo>
                    <a:pt x="56036" y="1210786"/>
                    <a:pt x="40161" y="999120"/>
                    <a:pt x="76144" y="774753"/>
                  </a:cubicBezTo>
                  <a:cubicBezTo>
                    <a:pt x="112127" y="550386"/>
                    <a:pt x="225369" y="-6297"/>
                    <a:pt x="215844" y="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フリーフォーム: 図形 171">
              <a:extLst>
                <a:ext uri="{FF2B5EF4-FFF2-40B4-BE49-F238E27FC236}">
                  <a16:creationId xmlns:a16="http://schemas.microsoft.com/office/drawing/2014/main" id="{30B51C4F-63E1-446A-A0F6-D326ECBEDE82}"/>
                </a:ext>
              </a:extLst>
            </p:cNvPr>
            <p:cNvSpPr/>
            <p:nvPr/>
          </p:nvSpPr>
          <p:spPr>
            <a:xfrm>
              <a:off x="2743194" y="5110849"/>
              <a:ext cx="222387" cy="1194888"/>
            </a:xfrm>
            <a:custGeom>
              <a:avLst/>
              <a:gdLst>
                <a:gd name="connsiteX0" fmla="*/ 139706 w 222387"/>
                <a:gd name="connsiteY0" fmla="*/ 901 h 1194888"/>
                <a:gd name="connsiteX1" fmla="*/ 6 w 222387"/>
                <a:gd name="connsiteY1" fmla="*/ 534301 h 1194888"/>
                <a:gd name="connsiteX2" fmla="*/ 133356 w 222387"/>
                <a:gd name="connsiteY2" fmla="*/ 934351 h 1194888"/>
                <a:gd name="connsiteX3" fmla="*/ 222256 w 222387"/>
                <a:gd name="connsiteY3" fmla="*/ 1194701 h 1194888"/>
                <a:gd name="connsiteX4" fmla="*/ 114306 w 222387"/>
                <a:gd name="connsiteY4" fmla="*/ 896251 h 1194888"/>
                <a:gd name="connsiteX5" fmla="*/ 57156 w 222387"/>
                <a:gd name="connsiteY5" fmla="*/ 661301 h 1194888"/>
                <a:gd name="connsiteX6" fmla="*/ 44456 w 222387"/>
                <a:gd name="connsiteY6" fmla="*/ 413651 h 1194888"/>
                <a:gd name="connsiteX7" fmla="*/ 139706 w 222387"/>
                <a:gd name="connsiteY7" fmla="*/ 901 h 119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2387" h="1194888">
                  <a:moveTo>
                    <a:pt x="139706" y="901"/>
                  </a:moveTo>
                  <a:cubicBezTo>
                    <a:pt x="132298" y="21009"/>
                    <a:pt x="1064" y="378726"/>
                    <a:pt x="6" y="534301"/>
                  </a:cubicBezTo>
                  <a:cubicBezTo>
                    <a:pt x="-1052" y="689876"/>
                    <a:pt x="133356" y="934351"/>
                    <a:pt x="133356" y="934351"/>
                  </a:cubicBezTo>
                  <a:cubicBezTo>
                    <a:pt x="170398" y="1044418"/>
                    <a:pt x="225431" y="1201051"/>
                    <a:pt x="222256" y="1194701"/>
                  </a:cubicBezTo>
                  <a:cubicBezTo>
                    <a:pt x="219081" y="1188351"/>
                    <a:pt x="141823" y="985151"/>
                    <a:pt x="114306" y="896251"/>
                  </a:cubicBezTo>
                  <a:cubicBezTo>
                    <a:pt x="86789" y="807351"/>
                    <a:pt x="68798" y="741734"/>
                    <a:pt x="57156" y="661301"/>
                  </a:cubicBezTo>
                  <a:cubicBezTo>
                    <a:pt x="45514" y="580868"/>
                    <a:pt x="30698" y="524776"/>
                    <a:pt x="44456" y="413651"/>
                  </a:cubicBezTo>
                  <a:cubicBezTo>
                    <a:pt x="58214" y="302526"/>
                    <a:pt x="147114" y="-19207"/>
                    <a:pt x="139706" y="9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フリーフォーム: 図形 172">
              <a:extLst>
                <a:ext uri="{FF2B5EF4-FFF2-40B4-BE49-F238E27FC236}">
                  <a16:creationId xmlns:a16="http://schemas.microsoft.com/office/drawing/2014/main" id="{64ACA550-348B-4D27-A329-9F716D8DDCAB}"/>
                </a:ext>
              </a:extLst>
            </p:cNvPr>
            <p:cNvSpPr/>
            <p:nvPr/>
          </p:nvSpPr>
          <p:spPr>
            <a:xfrm>
              <a:off x="2939327" y="6010271"/>
              <a:ext cx="215427" cy="709283"/>
            </a:xfrm>
            <a:custGeom>
              <a:avLst/>
              <a:gdLst>
                <a:gd name="connsiteX0" fmla="*/ 48348 w 215427"/>
                <a:gd name="connsiteY0" fmla="*/ 4 h 709283"/>
                <a:gd name="connsiteX1" fmla="*/ 723 w 215427"/>
                <a:gd name="connsiteY1" fmla="*/ 285754 h 709283"/>
                <a:gd name="connsiteX2" fmla="*/ 92798 w 215427"/>
                <a:gd name="connsiteY2" fmla="*/ 539754 h 709283"/>
                <a:gd name="connsiteX3" fmla="*/ 213448 w 215427"/>
                <a:gd name="connsiteY3" fmla="*/ 708029 h 709283"/>
                <a:gd name="connsiteX4" fmla="*/ 159473 w 215427"/>
                <a:gd name="connsiteY4" fmla="*/ 606429 h 709283"/>
                <a:gd name="connsiteX5" fmla="*/ 51523 w 215427"/>
                <a:gd name="connsiteY5" fmla="*/ 422279 h 709283"/>
                <a:gd name="connsiteX6" fmla="*/ 19773 w 215427"/>
                <a:gd name="connsiteY6" fmla="*/ 292104 h 709283"/>
                <a:gd name="connsiteX7" fmla="*/ 48348 w 215427"/>
                <a:gd name="connsiteY7" fmla="*/ 4 h 709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5427" h="709283">
                  <a:moveTo>
                    <a:pt x="48348" y="4"/>
                  </a:moveTo>
                  <a:cubicBezTo>
                    <a:pt x="45173" y="-1054"/>
                    <a:pt x="-6685" y="195796"/>
                    <a:pt x="723" y="285754"/>
                  </a:cubicBezTo>
                  <a:cubicBezTo>
                    <a:pt x="8131" y="375712"/>
                    <a:pt x="57344" y="469375"/>
                    <a:pt x="92798" y="539754"/>
                  </a:cubicBezTo>
                  <a:cubicBezTo>
                    <a:pt x="128252" y="610133"/>
                    <a:pt x="202336" y="696917"/>
                    <a:pt x="213448" y="708029"/>
                  </a:cubicBezTo>
                  <a:cubicBezTo>
                    <a:pt x="224560" y="719141"/>
                    <a:pt x="186460" y="654054"/>
                    <a:pt x="159473" y="606429"/>
                  </a:cubicBezTo>
                  <a:cubicBezTo>
                    <a:pt x="132486" y="558804"/>
                    <a:pt x="74806" y="474667"/>
                    <a:pt x="51523" y="422279"/>
                  </a:cubicBezTo>
                  <a:cubicBezTo>
                    <a:pt x="28240" y="369892"/>
                    <a:pt x="19773" y="357721"/>
                    <a:pt x="19773" y="292104"/>
                  </a:cubicBezTo>
                  <a:cubicBezTo>
                    <a:pt x="19773" y="226487"/>
                    <a:pt x="51523" y="1062"/>
                    <a:pt x="48348" y="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フリーフォーム: 図形 173">
              <a:extLst>
                <a:ext uri="{FF2B5EF4-FFF2-40B4-BE49-F238E27FC236}">
                  <a16:creationId xmlns:a16="http://schemas.microsoft.com/office/drawing/2014/main" id="{EB41D75A-CD93-4AAE-BCFF-02CD7E719D3F}"/>
                </a:ext>
              </a:extLst>
            </p:cNvPr>
            <p:cNvSpPr/>
            <p:nvPr/>
          </p:nvSpPr>
          <p:spPr>
            <a:xfrm>
              <a:off x="3059603" y="6381729"/>
              <a:ext cx="131581" cy="1015689"/>
            </a:xfrm>
            <a:custGeom>
              <a:avLst/>
              <a:gdLst>
                <a:gd name="connsiteX0" fmla="*/ 77297 w 131581"/>
                <a:gd name="connsiteY0" fmla="*/ 21 h 1015689"/>
                <a:gd name="connsiteX1" fmla="*/ 42372 w 131581"/>
                <a:gd name="connsiteY1" fmla="*/ 333396 h 1015689"/>
                <a:gd name="connsiteX2" fmla="*/ 20147 w 131581"/>
                <a:gd name="connsiteY2" fmla="*/ 546121 h 1015689"/>
                <a:gd name="connsiteX3" fmla="*/ 131272 w 131581"/>
                <a:gd name="connsiteY3" fmla="*/ 1012846 h 1015689"/>
                <a:gd name="connsiteX4" fmla="*/ 51897 w 131581"/>
                <a:gd name="connsiteY4" fmla="*/ 730271 h 1015689"/>
                <a:gd name="connsiteX5" fmla="*/ 7447 w 131581"/>
                <a:gd name="connsiteY5" fmla="*/ 488971 h 1015689"/>
                <a:gd name="connsiteX6" fmla="*/ 7447 w 131581"/>
                <a:gd name="connsiteY6" fmla="*/ 317521 h 1015689"/>
                <a:gd name="connsiteX7" fmla="*/ 77297 w 131581"/>
                <a:gd name="connsiteY7" fmla="*/ 21 h 101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1581" h="1015689">
                  <a:moveTo>
                    <a:pt x="77297" y="21"/>
                  </a:moveTo>
                  <a:cubicBezTo>
                    <a:pt x="83118" y="2667"/>
                    <a:pt x="51897" y="242379"/>
                    <a:pt x="42372" y="333396"/>
                  </a:cubicBezTo>
                  <a:cubicBezTo>
                    <a:pt x="32847" y="424413"/>
                    <a:pt x="5330" y="432879"/>
                    <a:pt x="20147" y="546121"/>
                  </a:cubicBezTo>
                  <a:cubicBezTo>
                    <a:pt x="34964" y="659363"/>
                    <a:pt x="125980" y="982154"/>
                    <a:pt x="131272" y="1012846"/>
                  </a:cubicBezTo>
                  <a:cubicBezTo>
                    <a:pt x="136564" y="1043538"/>
                    <a:pt x="72535" y="817584"/>
                    <a:pt x="51897" y="730271"/>
                  </a:cubicBezTo>
                  <a:cubicBezTo>
                    <a:pt x="31259" y="642958"/>
                    <a:pt x="14855" y="557763"/>
                    <a:pt x="7447" y="488971"/>
                  </a:cubicBezTo>
                  <a:cubicBezTo>
                    <a:pt x="39" y="420179"/>
                    <a:pt x="-4724" y="394779"/>
                    <a:pt x="7447" y="317521"/>
                  </a:cubicBezTo>
                  <a:cubicBezTo>
                    <a:pt x="19618" y="240263"/>
                    <a:pt x="71476" y="-2625"/>
                    <a:pt x="77297" y="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フリーフォーム: 図形 174">
              <a:extLst>
                <a:ext uri="{FF2B5EF4-FFF2-40B4-BE49-F238E27FC236}">
                  <a16:creationId xmlns:a16="http://schemas.microsoft.com/office/drawing/2014/main" id="{625CC9EA-49D1-4112-A4C7-D27E599F48B7}"/>
                </a:ext>
              </a:extLst>
            </p:cNvPr>
            <p:cNvSpPr/>
            <p:nvPr/>
          </p:nvSpPr>
          <p:spPr>
            <a:xfrm>
              <a:off x="2977915" y="6204660"/>
              <a:ext cx="79625" cy="740883"/>
            </a:xfrm>
            <a:custGeom>
              <a:avLst/>
              <a:gdLst>
                <a:gd name="connsiteX0" fmla="*/ 31985 w 79625"/>
                <a:gd name="connsiteY0" fmla="*/ 5640 h 740883"/>
                <a:gd name="connsiteX1" fmla="*/ 44685 w 79625"/>
                <a:gd name="connsiteY1" fmla="*/ 97715 h 740883"/>
                <a:gd name="connsiteX2" fmla="*/ 6585 w 79625"/>
                <a:gd name="connsiteY2" fmla="*/ 367590 h 740883"/>
                <a:gd name="connsiteX3" fmla="*/ 79610 w 79625"/>
                <a:gd name="connsiteY3" fmla="*/ 735890 h 740883"/>
                <a:gd name="connsiteX4" fmla="*/ 12935 w 79625"/>
                <a:gd name="connsiteY4" fmla="*/ 570790 h 740883"/>
                <a:gd name="connsiteX5" fmla="*/ 3410 w 79625"/>
                <a:gd name="connsiteY5" fmla="*/ 427915 h 740883"/>
                <a:gd name="connsiteX6" fmla="*/ 54210 w 79625"/>
                <a:gd name="connsiteY6" fmla="*/ 240590 h 740883"/>
                <a:gd name="connsiteX7" fmla="*/ 31985 w 79625"/>
                <a:gd name="connsiteY7" fmla="*/ 5640 h 740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625" h="740883">
                  <a:moveTo>
                    <a:pt x="31985" y="5640"/>
                  </a:moveTo>
                  <a:cubicBezTo>
                    <a:pt x="30397" y="-18173"/>
                    <a:pt x="48918" y="37390"/>
                    <a:pt x="44685" y="97715"/>
                  </a:cubicBezTo>
                  <a:cubicBezTo>
                    <a:pt x="40452" y="158040"/>
                    <a:pt x="764" y="261228"/>
                    <a:pt x="6585" y="367590"/>
                  </a:cubicBezTo>
                  <a:cubicBezTo>
                    <a:pt x="12406" y="473952"/>
                    <a:pt x="78552" y="702023"/>
                    <a:pt x="79610" y="735890"/>
                  </a:cubicBezTo>
                  <a:cubicBezTo>
                    <a:pt x="80668" y="769757"/>
                    <a:pt x="25635" y="622119"/>
                    <a:pt x="12935" y="570790"/>
                  </a:cubicBezTo>
                  <a:cubicBezTo>
                    <a:pt x="235" y="519461"/>
                    <a:pt x="-3469" y="482948"/>
                    <a:pt x="3410" y="427915"/>
                  </a:cubicBezTo>
                  <a:cubicBezTo>
                    <a:pt x="10289" y="372882"/>
                    <a:pt x="48918" y="310969"/>
                    <a:pt x="54210" y="240590"/>
                  </a:cubicBezTo>
                  <a:cubicBezTo>
                    <a:pt x="59502" y="170211"/>
                    <a:pt x="33573" y="29453"/>
                    <a:pt x="31985" y="56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7" name="フリーフォーム: 図形 176">
              <a:extLst>
                <a:ext uri="{FF2B5EF4-FFF2-40B4-BE49-F238E27FC236}">
                  <a16:creationId xmlns:a16="http://schemas.microsoft.com/office/drawing/2014/main" id="{CE8AE80D-C8A9-41AB-9FE3-DB42D38D0138}"/>
                </a:ext>
              </a:extLst>
            </p:cNvPr>
            <p:cNvSpPr/>
            <p:nvPr/>
          </p:nvSpPr>
          <p:spPr>
            <a:xfrm>
              <a:off x="7274166" y="3217276"/>
              <a:ext cx="353978" cy="1693000"/>
            </a:xfrm>
            <a:custGeom>
              <a:avLst/>
              <a:gdLst>
                <a:gd name="connsiteX0" fmla="*/ 394 w 353978"/>
                <a:gd name="connsiteY0" fmla="*/ 13604 h 1693000"/>
                <a:gd name="connsiteX1" fmla="*/ 244234 w 353978"/>
                <a:gd name="connsiteY1" fmla="*/ 694324 h 1693000"/>
                <a:gd name="connsiteX2" fmla="*/ 350914 w 353978"/>
                <a:gd name="connsiteY2" fmla="*/ 1552844 h 1693000"/>
                <a:gd name="connsiteX3" fmla="*/ 325514 w 353978"/>
                <a:gd name="connsiteY3" fmla="*/ 1690004 h 1693000"/>
                <a:gd name="connsiteX4" fmla="*/ 330594 w 353978"/>
                <a:gd name="connsiteY4" fmla="*/ 1537604 h 1693000"/>
                <a:gd name="connsiteX5" fmla="*/ 239154 w 353978"/>
                <a:gd name="connsiteY5" fmla="*/ 623204 h 1693000"/>
                <a:gd name="connsiteX6" fmla="*/ 188354 w 353978"/>
                <a:gd name="connsiteY6" fmla="*/ 267604 h 1693000"/>
                <a:gd name="connsiteX7" fmla="*/ 394 w 353978"/>
                <a:gd name="connsiteY7" fmla="*/ 13604 h 169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3978" h="1693000">
                  <a:moveTo>
                    <a:pt x="394" y="13604"/>
                  </a:moveTo>
                  <a:cubicBezTo>
                    <a:pt x="9707" y="84724"/>
                    <a:pt x="185814" y="437784"/>
                    <a:pt x="244234" y="694324"/>
                  </a:cubicBezTo>
                  <a:cubicBezTo>
                    <a:pt x="302654" y="950864"/>
                    <a:pt x="337367" y="1386897"/>
                    <a:pt x="350914" y="1552844"/>
                  </a:cubicBezTo>
                  <a:cubicBezTo>
                    <a:pt x="364461" y="1718791"/>
                    <a:pt x="328901" y="1692544"/>
                    <a:pt x="325514" y="1690004"/>
                  </a:cubicBezTo>
                  <a:cubicBezTo>
                    <a:pt x="322127" y="1687464"/>
                    <a:pt x="344987" y="1715404"/>
                    <a:pt x="330594" y="1537604"/>
                  </a:cubicBezTo>
                  <a:cubicBezTo>
                    <a:pt x="316201" y="1359804"/>
                    <a:pt x="262861" y="834871"/>
                    <a:pt x="239154" y="623204"/>
                  </a:cubicBezTo>
                  <a:cubicBezTo>
                    <a:pt x="215447" y="411537"/>
                    <a:pt x="227301" y="366664"/>
                    <a:pt x="188354" y="267604"/>
                  </a:cubicBezTo>
                  <a:cubicBezTo>
                    <a:pt x="149407" y="168544"/>
                    <a:pt x="-8919" y="-57516"/>
                    <a:pt x="394" y="136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8" name="フリーフォーム: 図形 177">
              <a:extLst>
                <a:ext uri="{FF2B5EF4-FFF2-40B4-BE49-F238E27FC236}">
                  <a16:creationId xmlns:a16="http://schemas.microsoft.com/office/drawing/2014/main" id="{E94DB557-9252-480E-9FEF-815C19C263DD}"/>
                </a:ext>
              </a:extLst>
            </p:cNvPr>
            <p:cNvSpPr/>
            <p:nvPr/>
          </p:nvSpPr>
          <p:spPr>
            <a:xfrm>
              <a:off x="7090482" y="4881247"/>
              <a:ext cx="504152" cy="1302072"/>
            </a:xfrm>
            <a:custGeom>
              <a:avLst/>
              <a:gdLst>
                <a:gd name="connsiteX0" fmla="*/ 504118 w 504152"/>
                <a:gd name="connsiteY0" fmla="*/ 633 h 1302072"/>
                <a:gd name="connsiteX1" fmla="*/ 392358 w 504152"/>
                <a:gd name="connsiteY1" fmla="*/ 701673 h 1302072"/>
                <a:gd name="connsiteX2" fmla="*/ 199318 w 504152"/>
                <a:gd name="connsiteY2" fmla="*/ 1163953 h 1302072"/>
                <a:gd name="connsiteX3" fmla="*/ 1198 w 504152"/>
                <a:gd name="connsiteY3" fmla="*/ 1301113 h 1302072"/>
                <a:gd name="connsiteX4" fmla="*/ 123118 w 504152"/>
                <a:gd name="connsiteY4" fmla="*/ 1214753 h 1302072"/>
                <a:gd name="connsiteX5" fmla="*/ 260278 w 504152"/>
                <a:gd name="connsiteY5" fmla="*/ 1026793 h 1302072"/>
                <a:gd name="connsiteX6" fmla="*/ 402518 w 504152"/>
                <a:gd name="connsiteY6" fmla="*/ 584833 h 1302072"/>
                <a:gd name="connsiteX7" fmla="*/ 504118 w 504152"/>
                <a:gd name="connsiteY7" fmla="*/ 633 h 1302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4152" h="1302072">
                  <a:moveTo>
                    <a:pt x="504118" y="633"/>
                  </a:moveTo>
                  <a:cubicBezTo>
                    <a:pt x="502425" y="20106"/>
                    <a:pt x="443158" y="507786"/>
                    <a:pt x="392358" y="701673"/>
                  </a:cubicBezTo>
                  <a:cubicBezTo>
                    <a:pt x="341558" y="895560"/>
                    <a:pt x="264511" y="1064046"/>
                    <a:pt x="199318" y="1163953"/>
                  </a:cubicBezTo>
                  <a:cubicBezTo>
                    <a:pt x="134125" y="1263860"/>
                    <a:pt x="13898" y="1292646"/>
                    <a:pt x="1198" y="1301113"/>
                  </a:cubicBezTo>
                  <a:cubicBezTo>
                    <a:pt x="-11502" y="1309580"/>
                    <a:pt x="79938" y="1260473"/>
                    <a:pt x="123118" y="1214753"/>
                  </a:cubicBezTo>
                  <a:cubicBezTo>
                    <a:pt x="166298" y="1169033"/>
                    <a:pt x="213711" y="1131780"/>
                    <a:pt x="260278" y="1026793"/>
                  </a:cubicBezTo>
                  <a:cubicBezTo>
                    <a:pt x="306845" y="921806"/>
                    <a:pt x="359338" y="754166"/>
                    <a:pt x="402518" y="584833"/>
                  </a:cubicBezTo>
                  <a:cubicBezTo>
                    <a:pt x="445698" y="415500"/>
                    <a:pt x="505811" y="-18840"/>
                    <a:pt x="504118" y="6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9" name="フリーフォーム: 図形 178">
              <a:extLst>
                <a:ext uri="{FF2B5EF4-FFF2-40B4-BE49-F238E27FC236}">
                  <a16:creationId xmlns:a16="http://schemas.microsoft.com/office/drawing/2014/main" id="{55C76331-644B-4351-B92C-9A53A6B44E8C}"/>
                </a:ext>
              </a:extLst>
            </p:cNvPr>
            <p:cNvSpPr/>
            <p:nvPr/>
          </p:nvSpPr>
          <p:spPr>
            <a:xfrm>
              <a:off x="6950063" y="5149839"/>
              <a:ext cx="201468" cy="454255"/>
            </a:xfrm>
            <a:custGeom>
              <a:avLst/>
              <a:gdLst>
                <a:gd name="connsiteX0" fmla="*/ 12 w 201468"/>
                <a:gd name="connsiteY0" fmla="*/ 11 h 454255"/>
                <a:gd name="connsiteX1" fmla="*/ 174637 w 201468"/>
                <a:gd name="connsiteY1" fmla="*/ 111136 h 454255"/>
                <a:gd name="connsiteX2" fmla="*/ 177812 w 201468"/>
                <a:gd name="connsiteY2" fmla="*/ 269886 h 454255"/>
                <a:gd name="connsiteX3" fmla="*/ 88912 w 201468"/>
                <a:gd name="connsiteY3" fmla="*/ 454036 h 454255"/>
                <a:gd name="connsiteX4" fmla="*/ 184162 w 201468"/>
                <a:gd name="connsiteY4" fmla="*/ 304811 h 454255"/>
                <a:gd name="connsiteX5" fmla="*/ 196862 w 201468"/>
                <a:gd name="connsiteY5" fmla="*/ 193686 h 454255"/>
                <a:gd name="connsiteX6" fmla="*/ 184162 w 201468"/>
                <a:gd name="connsiteY6" fmla="*/ 104786 h 454255"/>
                <a:gd name="connsiteX7" fmla="*/ 12 w 201468"/>
                <a:gd name="connsiteY7" fmla="*/ 11 h 454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1468" h="454255">
                  <a:moveTo>
                    <a:pt x="12" y="11"/>
                  </a:moveTo>
                  <a:cubicBezTo>
                    <a:pt x="-1576" y="1069"/>
                    <a:pt x="145004" y="66157"/>
                    <a:pt x="174637" y="111136"/>
                  </a:cubicBezTo>
                  <a:cubicBezTo>
                    <a:pt x="204270" y="156115"/>
                    <a:pt x="192100" y="212736"/>
                    <a:pt x="177812" y="269886"/>
                  </a:cubicBezTo>
                  <a:cubicBezTo>
                    <a:pt x="163525" y="327036"/>
                    <a:pt x="87854" y="448215"/>
                    <a:pt x="88912" y="454036"/>
                  </a:cubicBezTo>
                  <a:cubicBezTo>
                    <a:pt x="89970" y="459857"/>
                    <a:pt x="166170" y="348203"/>
                    <a:pt x="184162" y="304811"/>
                  </a:cubicBezTo>
                  <a:cubicBezTo>
                    <a:pt x="202154" y="261419"/>
                    <a:pt x="196862" y="227023"/>
                    <a:pt x="196862" y="193686"/>
                  </a:cubicBezTo>
                  <a:cubicBezTo>
                    <a:pt x="196862" y="160349"/>
                    <a:pt x="213266" y="135478"/>
                    <a:pt x="184162" y="104786"/>
                  </a:cubicBezTo>
                  <a:cubicBezTo>
                    <a:pt x="155058" y="74094"/>
                    <a:pt x="1600" y="-1047"/>
                    <a:pt x="12" y="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0" name="フリーフォーム: 図形 179">
              <a:extLst>
                <a:ext uri="{FF2B5EF4-FFF2-40B4-BE49-F238E27FC236}">
                  <a16:creationId xmlns:a16="http://schemas.microsoft.com/office/drawing/2014/main" id="{C3E08977-85E4-4EE3-9431-A7FCE1226C9E}"/>
                </a:ext>
              </a:extLst>
            </p:cNvPr>
            <p:cNvSpPr/>
            <p:nvPr/>
          </p:nvSpPr>
          <p:spPr>
            <a:xfrm>
              <a:off x="7018511" y="5581880"/>
              <a:ext cx="94065" cy="594217"/>
            </a:xfrm>
            <a:custGeom>
              <a:avLst/>
              <a:gdLst>
                <a:gd name="connsiteX0" fmla="*/ 33164 w 94065"/>
                <a:gd name="connsiteY0" fmla="*/ 21995 h 594217"/>
                <a:gd name="connsiteX1" fmla="*/ 33164 w 94065"/>
                <a:gd name="connsiteY1" fmla="*/ 75970 h 594217"/>
                <a:gd name="connsiteX2" fmla="*/ 1414 w 94065"/>
                <a:gd name="connsiteY2" fmla="*/ 393470 h 594217"/>
                <a:gd name="connsiteX3" fmla="*/ 10939 w 94065"/>
                <a:gd name="connsiteY3" fmla="*/ 526820 h 594217"/>
                <a:gd name="connsiteX4" fmla="*/ 58564 w 94065"/>
                <a:gd name="connsiteY4" fmla="*/ 590320 h 594217"/>
                <a:gd name="connsiteX5" fmla="*/ 93489 w 94065"/>
                <a:gd name="connsiteY5" fmla="*/ 577620 h 594217"/>
                <a:gd name="connsiteX6" fmla="*/ 29989 w 94065"/>
                <a:gd name="connsiteY6" fmla="*/ 498245 h 594217"/>
                <a:gd name="connsiteX7" fmla="*/ 17289 w 94065"/>
                <a:gd name="connsiteY7" fmla="*/ 374420 h 594217"/>
                <a:gd name="connsiteX8" fmla="*/ 33164 w 94065"/>
                <a:gd name="connsiteY8" fmla="*/ 21995 h 594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4065" h="594217">
                  <a:moveTo>
                    <a:pt x="33164" y="21995"/>
                  </a:moveTo>
                  <a:cubicBezTo>
                    <a:pt x="35810" y="-27747"/>
                    <a:pt x="38456" y="14057"/>
                    <a:pt x="33164" y="75970"/>
                  </a:cubicBezTo>
                  <a:cubicBezTo>
                    <a:pt x="27872" y="137883"/>
                    <a:pt x="5118" y="318328"/>
                    <a:pt x="1414" y="393470"/>
                  </a:cubicBezTo>
                  <a:cubicBezTo>
                    <a:pt x="-2290" y="468612"/>
                    <a:pt x="1414" y="494012"/>
                    <a:pt x="10939" y="526820"/>
                  </a:cubicBezTo>
                  <a:cubicBezTo>
                    <a:pt x="20464" y="559628"/>
                    <a:pt x="44806" y="581853"/>
                    <a:pt x="58564" y="590320"/>
                  </a:cubicBezTo>
                  <a:cubicBezTo>
                    <a:pt x="72322" y="598787"/>
                    <a:pt x="98252" y="592966"/>
                    <a:pt x="93489" y="577620"/>
                  </a:cubicBezTo>
                  <a:cubicBezTo>
                    <a:pt x="88726" y="562274"/>
                    <a:pt x="42689" y="532112"/>
                    <a:pt x="29989" y="498245"/>
                  </a:cubicBezTo>
                  <a:cubicBezTo>
                    <a:pt x="17289" y="464378"/>
                    <a:pt x="11997" y="449562"/>
                    <a:pt x="17289" y="374420"/>
                  </a:cubicBezTo>
                  <a:cubicBezTo>
                    <a:pt x="22581" y="299278"/>
                    <a:pt x="30518" y="71737"/>
                    <a:pt x="33164" y="2199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1" name="フリーフォーム: 図形 180">
              <a:extLst>
                <a:ext uri="{FF2B5EF4-FFF2-40B4-BE49-F238E27FC236}">
                  <a16:creationId xmlns:a16="http://schemas.microsoft.com/office/drawing/2014/main" id="{3654BD3B-AC3A-4F0E-AAEC-A428A48C828D}"/>
                </a:ext>
              </a:extLst>
            </p:cNvPr>
            <p:cNvSpPr/>
            <p:nvPr/>
          </p:nvSpPr>
          <p:spPr>
            <a:xfrm>
              <a:off x="6924583" y="5532563"/>
              <a:ext cx="771972" cy="1537732"/>
            </a:xfrm>
            <a:custGeom>
              <a:avLst/>
              <a:gdLst>
                <a:gd name="connsiteX0" fmla="*/ 558892 w 771972"/>
                <a:gd name="connsiteY0" fmla="*/ 10987 h 1537732"/>
                <a:gd name="connsiteX1" fmla="*/ 689067 w 771972"/>
                <a:gd name="connsiteY1" fmla="*/ 10987 h 1537732"/>
                <a:gd name="connsiteX2" fmla="*/ 758917 w 771972"/>
                <a:gd name="connsiteY2" fmla="*/ 147512 h 1537732"/>
                <a:gd name="connsiteX3" fmla="*/ 730342 w 771972"/>
                <a:gd name="connsiteY3" fmla="*/ 423737 h 1537732"/>
                <a:gd name="connsiteX4" fmla="*/ 609692 w 771972"/>
                <a:gd name="connsiteY4" fmla="*/ 582487 h 1537732"/>
                <a:gd name="connsiteX5" fmla="*/ 565242 w 771972"/>
                <a:gd name="connsiteY5" fmla="*/ 687262 h 1537732"/>
                <a:gd name="connsiteX6" fmla="*/ 511267 w 771972"/>
                <a:gd name="connsiteY6" fmla="*/ 928562 h 1537732"/>
                <a:gd name="connsiteX7" fmla="*/ 466817 w 771972"/>
                <a:gd name="connsiteY7" fmla="*/ 1058737 h 1537732"/>
                <a:gd name="connsiteX8" fmla="*/ 323942 w 771972"/>
                <a:gd name="connsiteY8" fmla="*/ 1265112 h 1537732"/>
                <a:gd name="connsiteX9" fmla="*/ 269967 w 771972"/>
                <a:gd name="connsiteY9" fmla="*/ 1325437 h 1537732"/>
                <a:gd name="connsiteX10" fmla="*/ 177892 w 771972"/>
                <a:gd name="connsiteY10" fmla="*/ 1404812 h 1537732"/>
                <a:gd name="connsiteX11" fmla="*/ 92 w 771972"/>
                <a:gd name="connsiteY11" fmla="*/ 1534987 h 1537732"/>
                <a:gd name="connsiteX12" fmla="*/ 158842 w 771972"/>
                <a:gd name="connsiteY12" fmla="*/ 1452437 h 1537732"/>
                <a:gd name="connsiteX13" fmla="*/ 498567 w 771972"/>
                <a:gd name="connsiteY13" fmla="*/ 1017462 h 1537732"/>
                <a:gd name="connsiteX14" fmla="*/ 635092 w 771972"/>
                <a:gd name="connsiteY14" fmla="*/ 623762 h 1537732"/>
                <a:gd name="connsiteX15" fmla="*/ 733517 w 771972"/>
                <a:gd name="connsiteY15" fmla="*/ 401512 h 1537732"/>
                <a:gd name="connsiteX16" fmla="*/ 771617 w 771972"/>
                <a:gd name="connsiteY16" fmla="*/ 134812 h 1537732"/>
                <a:gd name="connsiteX17" fmla="*/ 714467 w 771972"/>
                <a:gd name="connsiteY17" fmla="*/ 33212 h 1537732"/>
                <a:gd name="connsiteX18" fmla="*/ 558892 w 771972"/>
                <a:gd name="connsiteY18" fmla="*/ 10987 h 153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71972" h="1537732">
                  <a:moveTo>
                    <a:pt x="558892" y="10987"/>
                  </a:moveTo>
                  <a:cubicBezTo>
                    <a:pt x="554659" y="7283"/>
                    <a:pt x="655730" y="-11767"/>
                    <a:pt x="689067" y="10987"/>
                  </a:cubicBezTo>
                  <a:cubicBezTo>
                    <a:pt x="722405" y="33741"/>
                    <a:pt x="752038" y="78720"/>
                    <a:pt x="758917" y="147512"/>
                  </a:cubicBezTo>
                  <a:cubicBezTo>
                    <a:pt x="765796" y="216304"/>
                    <a:pt x="755213" y="351241"/>
                    <a:pt x="730342" y="423737"/>
                  </a:cubicBezTo>
                  <a:cubicBezTo>
                    <a:pt x="705471" y="496233"/>
                    <a:pt x="637209" y="538566"/>
                    <a:pt x="609692" y="582487"/>
                  </a:cubicBezTo>
                  <a:cubicBezTo>
                    <a:pt x="582175" y="626408"/>
                    <a:pt x="581646" y="629583"/>
                    <a:pt x="565242" y="687262"/>
                  </a:cubicBezTo>
                  <a:cubicBezTo>
                    <a:pt x="548838" y="744941"/>
                    <a:pt x="527671" y="866650"/>
                    <a:pt x="511267" y="928562"/>
                  </a:cubicBezTo>
                  <a:cubicBezTo>
                    <a:pt x="494863" y="990474"/>
                    <a:pt x="498038" y="1002646"/>
                    <a:pt x="466817" y="1058737"/>
                  </a:cubicBezTo>
                  <a:cubicBezTo>
                    <a:pt x="435596" y="1114828"/>
                    <a:pt x="356750" y="1220662"/>
                    <a:pt x="323942" y="1265112"/>
                  </a:cubicBezTo>
                  <a:cubicBezTo>
                    <a:pt x="291134" y="1309562"/>
                    <a:pt x="294309" y="1302154"/>
                    <a:pt x="269967" y="1325437"/>
                  </a:cubicBezTo>
                  <a:cubicBezTo>
                    <a:pt x="245625" y="1348720"/>
                    <a:pt x="222871" y="1369887"/>
                    <a:pt x="177892" y="1404812"/>
                  </a:cubicBezTo>
                  <a:cubicBezTo>
                    <a:pt x="132913" y="1439737"/>
                    <a:pt x="3267" y="1527049"/>
                    <a:pt x="92" y="1534987"/>
                  </a:cubicBezTo>
                  <a:cubicBezTo>
                    <a:pt x="-3083" y="1542925"/>
                    <a:pt x="75763" y="1538691"/>
                    <a:pt x="158842" y="1452437"/>
                  </a:cubicBezTo>
                  <a:cubicBezTo>
                    <a:pt x="241921" y="1366183"/>
                    <a:pt x="419192" y="1155574"/>
                    <a:pt x="498567" y="1017462"/>
                  </a:cubicBezTo>
                  <a:cubicBezTo>
                    <a:pt x="577942" y="879350"/>
                    <a:pt x="595934" y="726420"/>
                    <a:pt x="635092" y="623762"/>
                  </a:cubicBezTo>
                  <a:cubicBezTo>
                    <a:pt x="674250" y="521104"/>
                    <a:pt x="710763" y="483004"/>
                    <a:pt x="733517" y="401512"/>
                  </a:cubicBezTo>
                  <a:cubicBezTo>
                    <a:pt x="756271" y="320020"/>
                    <a:pt x="774792" y="196195"/>
                    <a:pt x="771617" y="134812"/>
                  </a:cubicBezTo>
                  <a:cubicBezTo>
                    <a:pt x="768442" y="73429"/>
                    <a:pt x="750980" y="53850"/>
                    <a:pt x="714467" y="33212"/>
                  </a:cubicBezTo>
                  <a:cubicBezTo>
                    <a:pt x="677955" y="12575"/>
                    <a:pt x="563125" y="14691"/>
                    <a:pt x="558892" y="1098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2" name="フリーフォーム: 図形 181">
              <a:extLst>
                <a:ext uri="{FF2B5EF4-FFF2-40B4-BE49-F238E27FC236}">
                  <a16:creationId xmlns:a16="http://schemas.microsoft.com/office/drawing/2014/main" id="{665ADB9B-0B9E-4999-A191-346A738B919C}"/>
                </a:ext>
              </a:extLst>
            </p:cNvPr>
            <p:cNvSpPr/>
            <p:nvPr/>
          </p:nvSpPr>
          <p:spPr>
            <a:xfrm>
              <a:off x="7448475" y="5657656"/>
              <a:ext cx="222420" cy="85932"/>
            </a:xfrm>
            <a:custGeom>
              <a:avLst/>
              <a:gdLst>
                <a:gd name="connsiteX0" fmla="*/ 75 w 222420"/>
                <a:gd name="connsiteY0" fmla="*/ 28769 h 85932"/>
                <a:gd name="connsiteX1" fmla="*/ 90563 w 222420"/>
                <a:gd name="connsiteY1" fmla="*/ 194 h 85932"/>
                <a:gd name="connsiteX2" fmla="*/ 155650 w 222420"/>
                <a:gd name="connsiteY2" fmla="*/ 46232 h 85932"/>
                <a:gd name="connsiteX3" fmla="*/ 222325 w 222420"/>
                <a:gd name="connsiteY3" fmla="*/ 85919 h 85932"/>
                <a:gd name="connsiteX4" fmla="*/ 171525 w 222420"/>
                <a:gd name="connsiteY4" fmla="*/ 50994 h 85932"/>
                <a:gd name="connsiteX5" fmla="*/ 106438 w 222420"/>
                <a:gd name="connsiteY5" fmla="*/ 4957 h 85932"/>
                <a:gd name="connsiteX6" fmla="*/ 75 w 222420"/>
                <a:gd name="connsiteY6" fmla="*/ 28769 h 85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420" h="85932">
                  <a:moveTo>
                    <a:pt x="75" y="28769"/>
                  </a:moveTo>
                  <a:cubicBezTo>
                    <a:pt x="-2571" y="27975"/>
                    <a:pt x="64634" y="-2717"/>
                    <a:pt x="90563" y="194"/>
                  </a:cubicBezTo>
                  <a:cubicBezTo>
                    <a:pt x="116492" y="3104"/>
                    <a:pt x="133690" y="31945"/>
                    <a:pt x="155650" y="46232"/>
                  </a:cubicBezTo>
                  <a:cubicBezTo>
                    <a:pt x="177610" y="60519"/>
                    <a:pt x="219679" y="85125"/>
                    <a:pt x="222325" y="85919"/>
                  </a:cubicBezTo>
                  <a:cubicBezTo>
                    <a:pt x="224971" y="86713"/>
                    <a:pt x="171525" y="50994"/>
                    <a:pt x="171525" y="50994"/>
                  </a:cubicBezTo>
                  <a:cubicBezTo>
                    <a:pt x="152211" y="37500"/>
                    <a:pt x="131573" y="11836"/>
                    <a:pt x="106438" y="4957"/>
                  </a:cubicBezTo>
                  <a:cubicBezTo>
                    <a:pt x="81303" y="-1922"/>
                    <a:pt x="2721" y="29563"/>
                    <a:pt x="75" y="287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3" name="フリーフォーム: 図形 182">
              <a:extLst>
                <a:ext uri="{FF2B5EF4-FFF2-40B4-BE49-F238E27FC236}">
                  <a16:creationId xmlns:a16="http://schemas.microsoft.com/office/drawing/2014/main" id="{0345C366-4CC5-437F-81A1-128CE7ACAF8B}"/>
                </a:ext>
              </a:extLst>
            </p:cNvPr>
            <p:cNvSpPr/>
            <p:nvPr/>
          </p:nvSpPr>
          <p:spPr>
            <a:xfrm>
              <a:off x="7580016" y="5695614"/>
              <a:ext cx="30462" cy="240577"/>
            </a:xfrm>
            <a:custGeom>
              <a:avLst/>
              <a:gdLst>
                <a:gd name="connsiteX0" fmla="*/ 297 w 30462"/>
                <a:gd name="connsiteY0" fmla="*/ 336 h 240577"/>
                <a:gd name="connsiteX1" fmla="*/ 14584 w 30462"/>
                <a:gd name="connsiteY1" fmla="*/ 205124 h 240577"/>
                <a:gd name="connsiteX2" fmla="*/ 6647 w 30462"/>
                <a:gd name="connsiteY2" fmla="*/ 225761 h 240577"/>
                <a:gd name="connsiteX3" fmla="*/ 12997 w 30462"/>
                <a:gd name="connsiteY3" fmla="*/ 236874 h 240577"/>
                <a:gd name="connsiteX4" fmla="*/ 30459 w 30462"/>
                <a:gd name="connsiteY4" fmla="*/ 159086 h 240577"/>
                <a:gd name="connsiteX5" fmla="*/ 297 w 30462"/>
                <a:gd name="connsiteY5" fmla="*/ 336 h 240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62" h="240577">
                  <a:moveTo>
                    <a:pt x="297" y="336"/>
                  </a:moveTo>
                  <a:cubicBezTo>
                    <a:pt x="-2349" y="8009"/>
                    <a:pt x="13526" y="167553"/>
                    <a:pt x="14584" y="205124"/>
                  </a:cubicBezTo>
                  <a:cubicBezTo>
                    <a:pt x="15642" y="242695"/>
                    <a:pt x="6911" y="220469"/>
                    <a:pt x="6647" y="225761"/>
                  </a:cubicBezTo>
                  <a:cubicBezTo>
                    <a:pt x="6383" y="231053"/>
                    <a:pt x="9028" y="247986"/>
                    <a:pt x="12997" y="236874"/>
                  </a:cubicBezTo>
                  <a:cubicBezTo>
                    <a:pt x="16966" y="225762"/>
                    <a:pt x="30724" y="199832"/>
                    <a:pt x="30459" y="159086"/>
                  </a:cubicBezTo>
                  <a:cubicBezTo>
                    <a:pt x="30194" y="118340"/>
                    <a:pt x="2943" y="-7337"/>
                    <a:pt x="297" y="33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4" name="フリーフォーム: 図形 183">
              <a:extLst>
                <a:ext uri="{FF2B5EF4-FFF2-40B4-BE49-F238E27FC236}">
                  <a16:creationId xmlns:a16="http://schemas.microsoft.com/office/drawing/2014/main" id="{0AF7DA20-F722-470F-94D2-C4DE5E39CF77}"/>
                </a:ext>
              </a:extLst>
            </p:cNvPr>
            <p:cNvSpPr/>
            <p:nvPr/>
          </p:nvSpPr>
          <p:spPr>
            <a:xfrm>
              <a:off x="7165947" y="5934719"/>
              <a:ext cx="310890" cy="686819"/>
            </a:xfrm>
            <a:custGeom>
              <a:avLst/>
              <a:gdLst>
                <a:gd name="connsiteX0" fmla="*/ 309591 w 310890"/>
                <a:gd name="connsiteY0" fmla="*/ 4119 h 686819"/>
                <a:gd name="connsiteX1" fmla="*/ 282603 w 310890"/>
                <a:gd name="connsiteY1" fmla="*/ 286694 h 686819"/>
                <a:gd name="connsiteX2" fmla="*/ 228628 w 310890"/>
                <a:gd name="connsiteY2" fmla="*/ 508944 h 686819"/>
                <a:gd name="connsiteX3" fmla="*/ 168303 w 310890"/>
                <a:gd name="connsiteY3" fmla="*/ 591494 h 686819"/>
                <a:gd name="connsiteX4" fmla="*/ 28 w 310890"/>
                <a:gd name="connsiteY4" fmla="*/ 686744 h 686819"/>
                <a:gd name="connsiteX5" fmla="*/ 155603 w 310890"/>
                <a:gd name="connsiteY5" fmla="*/ 605781 h 686819"/>
                <a:gd name="connsiteX6" fmla="*/ 242916 w 310890"/>
                <a:gd name="connsiteY6" fmla="*/ 515294 h 686819"/>
                <a:gd name="connsiteX7" fmla="*/ 309591 w 310890"/>
                <a:gd name="connsiteY7" fmla="*/ 4119 h 68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890" h="686819">
                  <a:moveTo>
                    <a:pt x="309591" y="4119"/>
                  </a:moveTo>
                  <a:cubicBezTo>
                    <a:pt x="316206" y="-33981"/>
                    <a:pt x="296097" y="202557"/>
                    <a:pt x="282603" y="286694"/>
                  </a:cubicBezTo>
                  <a:cubicBezTo>
                    <a:pt x="269109" y="370832"/>
                    <a:pt x="247678" y="458144"/>
                    <a:pt x="228628" y="508944"/>
                  </a:cubicBezTo>
                  <a:cubicBezTo>
                    <a:pt x="209578" y="559744"/>
                    <a:pt x="206403" y="561861"/>
                    <a:pt x="168303" y="591494"/>
                  </a:cubicBezTo>
                  <a:cubicBezTo>
                    <a:pt x="130203" y="621127"/>
                    <a:pt x="2145" y="684363"/>
                    <a:pt x="28" y="686744"/>
                  </a:cubicBezTo>
                  <a:cubicBezTo>
                    <a:pt x="-2089" y="689125"/>
                    <a:pt x="115122" y="634356"/>
                    <a:pt x="155603" y="605781"/>
                  </a:cubicBezTo>
                  <a:cubicBezTo>
                    <a:pt x="196084" y="577206"/>
                    <a:pt x="216722" y="612396"/>
                    <a:pt x="242916" y="515294"/>
                  </a:cubicBezTo>
                  <a:cubicBezTo>
                    <a:pt x="269110" y="418192"/>
                    <a:pt x="302976" y="42219"/>
                    <a:pt x="309591" y="41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5" name="フリーフォーム: 図形 184">
              <a:extLst>
                <a:ext uri="{FF2B5EF4-FFF2-40B4-BE49-F238E27FC236}">
                  <a16:creationId xmlns:a16="http://schemas.microsoft.com/office/drawing/2014/main" id="{70A62A8C-EAC8-44DD-9CA1-E851D051DDF8}"/>
                </a:ext>
              </a:extLst>
            </p:cNvPr>
            <p:cNvSpPr/>
            <p:nvPr/>
          </p:nvSpPr>
          <p:spPr>
            <a:xfrm>
              <a:off x="7172097" y="6417890"/>
              <a:ext cx="192921" cy="128531"/>
            </a:xfrm>
            <a:custGeom>
              <a:avLst/>
              <a:gdLst>
                <a:gd name="connsiteX0" fmla="*/ 192316 w 192921"/>
                <a:gd name="connsiteY0" fmla="*/ 373 h 128531"/>
                <a:gd name="connsiteX1" fmla="*/ 138341 w 192921"/>
                <a:gd name="connsiteY1" fmla="*/ 68635 h 128531"/>
                <a:gd name="connsiteX2" fmla="*/ 228 w 192921"/>
                <a:gd name="connsiteY2" fmla="*/ 127373 h 128531"/>
                <a:gd name="connsiteX3" fmla="*/ 108178 w 192921"/>
                <a:gd name="connsiteY3" fmla="*/ 100385 h 128531"/>
                <a:gd name="connsiteX4" fmla="*/ 192316 w 192921"/>
                <a:gd name="connsiteY4" fmla="*/ 373 h 128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2921" h="128531">
                  <a:moveTo>
                    <a:pt x="192316" y="373"/>
                  </a:moveTo>
                  <a:cubicBezTo>
                    <a:pt x="197343" y="-4919"/>
                    <a:pt x="170356" y="47468"/>
                    <a:pt x="138341" y="68635"/>
                  </a:cubicBezTo>
                  <a:cubicBezTo>
                    <a:pt x="106326" y="89802"/>
                    <a:pt x="5255" y="122081"/>
                    <a:pt x="228" y="127373"/>
                  </a:cubicBezTo>
                  <a:cubicBezTo>
                    <a:pt x="-4799" y="132665"/>
                    <a:pt x="74576" y="119171"/>
                    <a:pt x="108178" y="100385"/>
                  </a:cubicBezTo>
                  <a:cubicBezTo>
                    <a:pt x="141780" y="81599"/>
                    <a:pt x="187289" y="5665"/>
                    <a:pt x="192316" y="37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6" name="フリーフォーム: 図形 185">
              <a:extLst>
                <a:ext uri="{FF2B5EF4-FFF2-40B4-BE49-F238E27FC236}">
                  <a16:creationId xmlns:a16="http://schemas.microsoft.com/office/drawing/2014/main" id="{046FAB77-1638-4C46-AD81-CFB55C91D6DF}"/>
                </a:ext>
              </a:extLst>
            </p:cNvPr>
            <p:cNvSpPr/>
            <p:nvPr/>
          </p:nvSpPr>
          <p:spPr>
            <a:xfrm>
              <a:off x="6953733" y="6144643"/>
              <a:ext cx="102606" cy="712353"/>
            </a:xfrm>
            <a:custGeom>
              <a:avLst/>
              <a:gdLst>
                <a:gd name="connsiteX0" fmla="*/ 99530 w 102606"/>
                <a:gd name="connsiteY0" fmla="*/ 570 h 712353"/>
                <a:gd name="connsiteX1" fmla="*/ 80480 w 102606"/>
                <a:gd name="connsiteY1" fmla="*/ 481582 h 712353"/>
                <a:gd name="connsiteX2" fmla="*/ 2692 w 102606"/>
                <a:gd name="connsiteY2" fmla="*/ 700657 h 712353"/>
                <a:gd name="connsiteX3" fmla="*/ 24917 w 102606"/>
                <a:gd name="connsiteY3" fmla="*/ 651445 h 712353"/>
                <a:gd name="connsiteX4" fmla="*/ 93180 w 102606"/>
                <a:gd name="connsiteY4" fmla="*/ 389507 h 712353"/>
                <a:gd name="connsiteX5" fmla="*/ 99530 w 102606"/>
                <a:gd name="connsiteY5" fmla="*/ 570 h 712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606" h="712353">
                  <a:moveTo>
                    <a:pt x="99530" y="570"/>
                  </a:moveTo>
                  <a:cubicBezTo>
                    <a:pt x="97413" y="15916"/>
                    <a:pt x="96620" y="364901"/>
                    <a:pt x="80480" y="481582"/>
                  </a:cubicBezTo>
                  <a:cubicBezTo>
                    <a:pt x="64340" y="598263"/>
                    <a:pt x="11952" y="672347"/>
                    <a:pt x="2692" y="700657"/>
                  </a:cubicBezTo>
                  <a:cubicBezTo>
                    <a:pt x="-6568" y="728967"/>
                    <a:pt x="9836" y="703303"/>
                    <a:pt x="24917" y="651445"/>
                  </a:cubicBezTo>
                  <a:cubicBezTo>
                    <a:pt x="39998" y="599587"/>
                    <a:pt x="78628" y="495340"/>
                    <a:pt x="93180" y="389507"/>
                  </a:cubicBezTo>
                  <a:cubicBezTo>
                    <a:pt x="107732" y="283674"/>
                    <a:pt x="101647" y="-14776"/>
                    <a:pt x="99530" y="5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7" name="フリーフォーム: 図形 186">
              <a:extLst>
                <a:ext uri="{FF2B5EF4-FFF2-40B4-BE49-F238E27FC236}">
                  <a16:creationId xmlns:a16="http://schemas.microsoft.com/office/drawing/2014/main" id="{A6A27B77-DEC8-4431-AB65-27FE7D5E4BF8}"/>
                </a:ext>
              </a:extLst>
            </p:cNvPr>
            <p:cNvSpPr/>
            <p:nvPr/>
          </p:nvSpPr>
          <p:spPr>
            <a:xfrm>
              <a:off x="3853955" y="3837223"/>
              <a:ext cx="1707139" cy="745303"/>
            </a:xfrm>
            <a:custGeom>
              <a:avLst/>
              <a:gdLst>
                <a:gd name="connsiteX0" fmla="*/ 1705470 w 1707139"/>
                <a:gd name="connsiteY0" fmla="*/ 1352 h 745303"/>
                <a:gd name="connsiteX1" fmla="*/ 984745 w 1707139"/>
                <a:gd name="connsiteY1" fmla="*/ 331552 h 745303"/>
                <a:gd name="connsiteX2" fmla="*/ 597395 w 1707139"/>
                <a:gd name="connsiteY2" fmla="*/ 569677 h 745303"/>
                <a:gd name="connsiteX3" fmla="*/ 16370 w 1707139"/>
                <a:gd name="connsiteY3" fmla="*/ 731602 h 745303"/>
                <a:gd name="connsiteX4" fmla="*/ 213220 w 1707139"/>
                <a:gd name="connsiteY4" fmla="*/ 706202 h 745303"/>
                <a:gd name="connsiteX5" fmla="*/ 765670 w 1707139"/>
                <a:gd name="connsiteY5" fmla="*/ 464902 h 745303"/>
                <a:gd name="connsiteX6" fmla="*/ 1705470 w 1707139"/>
                <a:gd name="connsiteY6" fmla="*/ 1352 h 745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07139" h="745303">
                  <a:moveTo>
                    <a:pt x="1705470" y="1352"/>
                  </a:moveTo>
                  <a:cubicBezTo>
                    <a:pt x="1741982" y="-20873"/>
                    <a:pt x="1169424" y="236831"/>
                    <a:pt x="984745" y="331552"/>
                  </a:cubicBezTo>
                  <a:cubicBezTo>
                    <a:pt x="800066" y="426273"/>
                    <a:pt x="758791" y="503002"/>
                    <a:pt x="597395" y="569677"/>
                  </a:cubicBezTo>
                  <a:cubicBezTo>
                    <a:pt x="435999" y="636352"/>
                    <a:pt x="80399" y="708848"/>
                    <a:pt x="16370" y="731602"/>
                  </a:cubicBezTo>
                  <a:cubicBezTo>
                    <a:pt x="-47659" y="754356"/>
                    <a:pt x="88337" y="750652"/>
                    <a:pt x="213220" y="706202"/>
                  </a:cubicBezTo>
                  <a:cubicBezTo>
                    <a:pt x="338103" y="661752"/>
                    <a:pt x="520666" y="580789"/>
                    <a:pt x="765670" y="464902"/>
                  </a:cubicBezTo>
                  <a:cubicBezTo>
                    <a:pt x="1010674" y="349015"/>
                    <a:pt x="1668958" y="23577"/>
                    <a:pt x="1705470" y="135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8" name="フリーフォーム: 図形 187">
              <a:extLst>
                <a:ext uri="{FF2B5EF4-FFF2-40B4-BE49-F238E27FC236}">
                  <a16:creationId xmlns:a16="http://schemas.microsoft.com/office/drawing/2014/main" id="{61FE6753-9D3D-49F0-A133-83C045683605}"/>
                </a:ext>
              </a:extLst>
            </p:cNvPr>
            <p:cNvSpPr/>
            <p:nvPr/>
          </p:nvSpPr>
          <p:spPr>
            <a:xfrm>
              <a:off x="5044032" y="3755974"/>
              <a:ext cx="226472" cy="830742"/>
            </a:xfrm>
            <a:custGeom>
              <a:avLst/>
              <a:gdLst>
                <a:gd name="connsiteX0" fmla="*/ 226468 w 226472"/>
                <a:gd name="connsiteY0" fmla="*/ 51 h 830742"/>
                <a:gd name="connsiteX1" fmla="*/ 23268 w 226472"/>
                <a:gd name="connsiteY1" fmla="*/ 196901 h 830742"/>
                <a:gd name="connsiteX2" fmla="*/ 121693 w 226472"/>
                <a:gd name="connsiteY2" fmla="*/ 812851 h 830742"/>
                <a:gd name="connsiteX3" fmla="*/ 83593 w 226472"/>
                <a:gd name="connsiteY3" fmla="*/ 635051 h 830742"/>
                <a:gd name="connsiteX4" fmla="*/ 16918 w 226472"/>
                <a:gd name="connsiteY4" fmla="*/ 320726 h 830742"/>
                <a:gd name="connsiteX5" fmla="*/ 16918 w 226472"/>
                <a:gd name="connsiteY5" fmla="*/ 209601 h 830742"/>
                <a:gd name="connsiteX6" fmla="*/ 226468 w 226472"/>
                <a:gd name="connsiteY6" fmla="*/ 51 h 830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6472" h="830742">
                  <a:moveTo>
                    <a:pt x="226468" y="51"/>
                  </a:moveTo>
                  <a:cubicBezTo>
                    <a:pt x="227526" y="-2066"/>
                    <a:pt x="40730" y="61434"/>
                    <a:pt x="23268" y="196901"/>
                  </a:cubicBezTo>
                  <a:cubicBezTo>
                    <a:pt x="5806" y="332368"/>
                    <a:pt x="111639" y="739826"/>
                    <a:pt x="121693" y="812851"/>
                  </a:cubicBezTo>
                  <a:cubicBezTo>
                    <a:pt x="131747" y="885876"/>
                    <a:pt x="101055" y="717072"/>
                    <a:pt x="83593" y="635051"/>
                  </a:cubicBezTo>
                  <a:cubicBezTo>
                    <a:pt x="66130" y="553030"/>
                    <a:pt x="28030" y="391634"/>
                    <a:pt x="16918" y="320726"/>
                  </a:cubicBezTo>
                  <a:cubicBezTo>
                    <a:pt x="5806" y="249818"/>
                    <a:pt x="-14832" y="262518"/>
                    <a:pt x="16918" y="209601"/>
                  </a:cubicBezTo>
                  <a:cubicBezTo>
                    <a:pt x="48668" y="156684"/>
                    <a:pt x="225410" y="2168"/>
                    <a:pt x="226468" y="5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9" name="フリーフォーム: 図形 188">
              <a:extLst>
                <a:ext uri="{FF2B5EF4-FFF2-40B4-BE49-F238E27FC236}">
                  <a16:creationId xmlns:a16="http://schemas.microsoft.com/office/drawing/2014/main" id="{2356BE74-C52B-4D28-916B-D72FF8467317}"/>
                </a:ext>
              </a:extLst>
            </p:cNvPr>
            <p:cNvSpPr/>
            <p:nvPr/>
          </p:nvSpPr>
          <p:spPr>
            <a:xfrm>
              <a:off x="4058911" y="3846110"/>
              <a:ext cx="1111279" cy="726009"/>
            </a:xfrm>
            <a:custGeom>
              <a:avLst/>
              <a:gdLst>
                <a:gd name="connsiteX0" fmla="*/ 1068714 w 1111279"/>
                <a:gd name="connsiteY0" fmla="*/ 24215 h 726009"/>
                <a:gd name="connsiteX1" fmla="*/ 1011564 w 1111279"/>
                <a:gd name="connsiteY1" fmla="*/ 24215 h 726009"/>
                <a:gd name="connsiteX2" fmla="*/ 471814 w 1111279"/>
                <a:gd name="connsiteY2" fmla="*/ 224240 h 726009"/>
                <a:gd name="connsiteX3" fmla="*/ 11439 w 1111279"/>
                <a:gd name="connsiteY3" fmla="*/ 719540 h 726009"/>
                <a:gd name="connsiteX4" fmla="*/ 173364 w 1111279"/>
                <a:gd name="connsiteY4" fmla="*/ 487765 h 726009"/>
                <a:gd name="connsiteX5" fmla="*/ 541664 w 1111279"/>
                <a:gd name="connsiteY5" fmla="*/ 211540 h 726009"/>
                <a:gd name="connsiteX6" fmla="*/ 1068714 w 1111279"/>
                <a:gd name="connsiteY6" fmla="*/ 24215 h 726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1279" h="726009">
                  <a:moveTo>
                    <a:pt x="1068714" y="24215"/>
                  </a:moveTo>
                  <a:cubicBezTo>
                    <a:pt x="1147031" y="-7006"/>
                    <a:pt x="1111047" y="-9122"/>
                    <a:pt x="1011564" y="24215"/>
                  </a:cubicBezTo>
                  <a:cubicBezTo>
                    <a:pt x="912081" y="57552"/>
                    <a:pt x="638501" y="108353"/>
                    <a:pt x="471814" y="224240"/>
                  </a:cubicBezTo>
                  <a:cubicBezTo>
                    <a:pt x="305127" y="340127"/>
                    <a:pt x="61181" y="675619"/>
                    <a:pt x="11439" y="719540"/>
                  </a:cubicBezTo>
                  <a:cubicBezTo>
                    <a:pt x="-38303" y="763461"/>
                    <a:pt x="84993" y="572432"/>
                    <a:pt x="173364" y="487765"/>
                  </a:cubicBezTo>
                  <a:cubicBezTo>
                    <a:pt x="261735" y="403098"/>
                    <a:pt x="398789" y="291973"/>
                    <a:pt x="541664" y="211540"/>
                  </a:cubicBezTo>
                  <a:cubicBezTo>
                    <a:pt x="684539" y="131107"/>
                    <a:pt x="990397" y="55436"/>
                    <a:pt x="1068714" y="2421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0" name="フリーフォーム: 図形 189">
              <a:extLst>
                <a:ext uri="{FF2B5EF4-FFF2-40B4-BE49-F238E27FC236}">
                  <a16:creationId xmlns:a16="http://schemas.microsoft.com/office/drawing/2014/main" id="{590068ED-41BC-456B-8D5F-1C4B612C0966}"/>
                </a:ext>
              </a:extLst>
            </p:cNvPr>
            <p:cNvSpPr/>
            <p:nvPr/>
          </p:nvSpPr>
          <p:spPr>
            <a:xfrm>
              <a:off x="3745976" y="3910756"/>
              <a:ext cx="826501" cy="694941"/>
            </a:xfrm>
            <a:custGeom>
              <a:avLst/>
              <a:gdLst>
                <a:gd name="connsiteX0" fmla="*/ 826024 w 826501"/>
                <a:gd name="connsiteY0" fmla="*/ 844 h 694941"/>
                <a:gd name="connsiteX1" fmla="*/ 321199 w 826501"/>
                <a:gd name="connsiteY1" fmla="*/ 283419 h 694941"/>
                <a:gd name="connsiteX2" fmla="*/ 10049 w 826501"/>
                <a:gd name="connsiteY2" fmla="*/ 683469 h 694941"/>
                <a:gd name="connsiteX3" fmla="*/ 70374 w 826501"/>
                <a:gd name="connsiteY3" fmla="*/ 594569 h 694941"/>
                <a:gd name="connsiteX4" fmla="*/ 225949 w 826501"/>
                <a:gd name="connsiteY4" fmla="*/ 372319 h 694941"/>
                <a:gd name="connsiteX5" fmla="*/ 826024 w 826501"/>
                <a:gd name="connsiteY5" fmla="*/ 844 h 69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26501" h="694941">
                  <a:moveTo>
                    <a:pt x="826024" y="844"/>
                  </a:moveTo>
                  <a:cubicBezTo>
                    <a:pt x="841899" y="-13973"/>
                    <a:pt x="457195" y="169648"/>
                    <a:pt x="321199" y="283419"/>
                  </a:cubicBezTo>
                  <a:cubicBezTo>
                    <a:pt x="185203" y="397190"/>
                    <a:pt x="51853" y="631611"/>
                    <a:pt x="10049" y="683469"/>
                  </a:cubicBezTo>
                  <a:cubicBezTo>
                    <a:pt x="-31755" y="735327"/>
                    <a:pt x="70374" y="594569"/>
                    <a:pt x="70374" y="594569"/>
                  </a:cubicBezTo>
                  <a:cubicBezTo>
                    <a:pt x="106357" y="542711"/>
                    <a:pt x="101066" y="464923"/>
                    <a:pt x="225949" y="372319"/>
                  </a:cubicBezTo>
                  <a:cubicBezTo>
                    <a:pt x="350832" y="279715"/>
                    <a:pt x="810149" y="15661"/>
                    <a:pt x="826024" y="84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フリーフォーム: 図形 190">
              <a:extLst>
                <a:ext uri="{FF2B5EF4-FFF2-40B4-BE49-F238E27FC236}">
                  <a16:creationId xmlns:a16="http://schemas.microsoft.com/office/drawing/2014/main" id="{CFF561A1-06E9-47A4-9D81-22D40B06926F}"/>
                </a:ext>
              </a:extLst>
            </p:cNvPr>
            <p:cNvSpPr/>
            <p:nvPr/>
          </p:nvSpPr>
          <p:spPr>
            <a:xfrm>
              <a:off x="5581650" y="3837863"/>
              <a:ext cx="1069296" cy="1864676"/>
            </a:xfrm>
            <a:custGeom>
              <a:avLst/>
              <a:gdLst>
                <a:gd name="connsiteX0" fmla="*/ 0 w 1069296"/>
                <a:gd name="connsiteY0" fmla="*/ 712 h 1864676"/>
                <a:gd name="connsiteX1" fmla="*/ 155575 w 1069296"/>
                <a:gd name="connsiteY1" fmla="*/ 473787 h 1864676"/>
                <a:gd name="connsiteX2" fmla="*/ 511175 w 1069296"/>
                <a:gd name="connsiteY2" fmla="*/ 816687 h 1864676"/>
                <a:gd name="connsiteX3" fmla="*/ 657225 w 1069296"/>
                <a:gd name="connsiteY3" fmla="*/ 1318337 h 1864676"/>
                <a:gd name="connsiteX4" fmla="*/ 1066800 w 1069296"/>
                <a:gd name="connsiteY4" fmla="*/ 1851737 h 1864676"/>
                <a:gd name="connsiteX5" fmla="*/ 444500 w 1069296"/>
                <a:gd name="connsiteY5" fmla="*/ 746837 h 1864676"/>
                <a:gd name="connsiteX6" fmla="*/ 155575 w 1069296"/>
                <a:gd name="connsiteY6" fmla="*/ 375362 h 1864676"/>
                <a:gd name="connsiteX7" fmla="*/ 0 w 1069296"/>
                <a:gd name="connsiteY7" fmla="*/ 712 h 186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9296" h="1864676">
                  <a:moveTo>
                    <a:pt x="0" y="712"/>
                  </a:moveTo>
                  <a:cubicBezTo>
                    <a:pt x="0" y="17116"/>
                    <a:pt x="70379" y="337791"/>
                    <a:pt x="155575" y="473787"/>
                  </a:cubicBezTo>
                  <a:cubicBezTo>
                    <a:pt x="240771" y="609783"/>
                    <a:pt x="427567" y="675929"/>
                    <a:pt x="511175" y="816687"/>
                  </a:cubicBezTo>
                  <a:cubicBezTo>
                    <a:pt x="594783" y="957445"/>
                    <a:pt x="564621" y="1145829"/>
                    <a:pt x="657225" y="1318337"/>
                  </a:cubicBezTo>
                  <a:cubicBezTo>
                    <a:pt x="749829" y="1490845"/>
                    <a:pt x="1102254" y="1946987"/>
                    <a:pt x="1066800" y="1851737"/>
                  </a:cubicBezTo>
                  <a:cubicBezTo>
                    <a:pt x="1031346" y="1756487"/>
                    <a:pt x="596371" y="992900"/>
                    <a:pt x="444500" y="746837"/>
                  </a:cubicBezTo>
                  <a:cubicBezTo>
                    <a:pt x="292629" y="500775"/>
                    <a:pt x="232304" y="495483"/>
                    <a:pt x="155575" y="375362"/>
                  </a:cubicBezTo>
                  <a:cubicBezTo>
                    <a:pt x="78846" y="255241"/>
                    <a:pt x="0" y="-15692"/>
                    <a:pt x="0" y="71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フリーフォーム: 図形 191">
              <a:extLst>
                <a:ext uri="{FF2B5EF4-FFF2-40B4-BE49-F238E27FC236}">
                  <a16:creationId xmlns:a16="http://schemas.microsoft.com/office/drawing/2014/main" id="{3FD05A5F-7AB1-421E-ACF0-B01FF32E1DF6}"/>
                </a:ext>
              </a:extLst>
            </p:cNvPr>
            <p:cNvSpPr/>
            <p:nvPr/>
          </p:nvSpPr>
          <p:spPr>
            <a:xfrm>
              <a:off x="5881927" y="3987470"/>
              <a:ext cx="702856" cy="971768"/>
            </a:xfrm>
            <a:custGeom>
              <a:avLst/>
              <a:gdLst>
                <a:gd name="connsiteX0" fmla="*/ 1348 w 702856"/>
                <a:gd name="connsiteY0" fmla="*/ 3505 h 971768"/>
                <a:gd name="connsiteX1" fmla="*/ 106123 w 702856"/>
                <a:gd name="connsiteY1" fmla="*/ 184480 h 971768"/>
                <a:gd name="connsiteX2" fmla="*/ 302973 w 702856"/>
                <a:gd name="connsiteY2" fmla="*/ 622630 h 971768"/>
                <a:gd name="connsiteX3" fmla="*/ 693498 w 702856"/>
                <a:gd name="connsiteY3" fmla="*/ 962355 h 971768"/>
                <a:gd name="connsiteX4" fmla="*/ 556973 w 702856"/>
                <a:gd name="connsiteY4" fmla="*/ 851230 h 971768"/>
                <a:gd name="connsiteX5" fmla="*/ 287098 w 702856"/>
                <a:gd name="connsiteY5" fmla="*/ 581355 h 971768"/>
                <a:gd name="connsiteX6" fmla="*/ 175973 w 702856"/>
                <a:gd name="connsiteY6" fmla="*/ 327355 h 971768"/>
                <a:gd name="connsiteX7" fmla="*/ 1348 w 702856"/>
                <a:gd name="connsiteY7" fmla="*/ 3505 h 971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02856" h="971768">
                  <a:moveTo>
                    <a:pt x="1348" y="3505"/>
                  </a:moveTo>
                  <a:cubicBezTo>
                    <a:pt x="-10294" y="-20308"/>
                    <a:pt x="55852" y="81293"/>
                    <a:pt x="106123" y="184480"/>
                  </a:cubicBezTo>
                  <a:cubicBezTo>
                    <a:pt x="156394" y="287667"/>
                    <a:pt x="205077" y="492984"/>
                    <a:pt x="302973" y="622630"/>
                  </a:cubicBezTo>
                  <a:cubicBezTo>
                    <a:pt x="400869" y="752276"/>
                    <a:pt x="651165" y="924255"/>
                    <a:pt x="693498" y="962355"/>
                  </a:cubicBezTo>
                  <a:cubicBezTo>
                    <a:pt x="735831" y="1000455"/>
                    <a:pt x="624706" y="914730"/>
                    <a:pt x="556973" y="851230"/>
                  </a:cubicBezTo>
                  <a:cubicBezTo>
                    <a:pt x="489240" y="787730"/>
                    <a:pt x="350598" y="668667"/>
                    <a:pt x="287098" y="581355"/>
                  </a:cubicBezTo>
                  <a:cubicBezTo>
                    <a:pt x="223598" y="494043"/>
                    <a:pt x="222010" y="425251"/>
                    <a:pt x="175973" y="327355"/>
                  </a:cubicBezTo>
                  <a:cubicBezTo>
                    <a:pt x="129936" y="229459"/>
                    <a:pt x="12990" y="27318"/>
                    <a:pt x="1348" y="350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フリーフォーム: 図形 192">
              <a:extLst>
                <a:ext uri="{FF2B5EF4-FFF2-40B4-BE49-F238E27FC236}">
                  <a16:creationId xmlns:a16="http://schemas.microsoft.com/office/drawing/2014/main" id="{409B5711-E758-4B13-8E9D-20CC63E611AC}"/>
                </a:ext>
              </a:extLst>
            </p:cNvPr>
            <p:cNvSpPr/>
            <p:nvPr/>
          </p:nvSpPr>
          <p:spPr>
            <a:xfrm>
              <a:off x="6016589" y="4010007"/>
              <a:ext cx="402224" cy="1077744"/>
            </a:xfrm>
            <a:custGeom>
              <a:avLst/>
              <a:gdLst>
                <a:gd name="connsiteX0" fmla="*/ 36 w 402224"/>
                <a:gd name="connsiteY0" fmla="*/ 18 h 1077744"/>
                <a:gd name="connsiteX1" fmla="*/ 263561 w 402224"/>
                <a:gd name="connsiteY1" fmla="*/ 393718 h 1077744"/>
                <a:gd name="connsiteX2" fmla="*/ 358811 w 402224"/>
                <a:gd name="connsiteY2" fmla="*/ 663593 h 1077744"/>
                <a:gd name="connsiteX3" fmla="*/ 400086 w 402224"/>
                <a:gd name="connsiteY3" fmla="*/ 1076343 h 1077744"/>
                <a:gd name="connsiteX4" fmla="*/ 384211 w 402224"/>
                <a:gd name="connsiteY4" fmla="*/ 784243 h 1077744"/>
                <a:gd name="connsiteX5" fmla="*/ 282611 w 402224"/>
                <a:gd name="connsiteY5" fmla="*/ 409593 h 1077744"/>
                <a:gd name="connsiteX6" fmla="*/ 36 w 402224"/>
                <a:gd name="connsiteY6" fmla="*/ 18 h 107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2224" h="1077744">
                  <a:moveTo>
                    <a:pt x="36" y="18"/>
                  </a:moveTo>
                  <a:cubicBezTo>
                    <a:pt x="-3139" y="-2628"/>
                    <a:pt x="203765" y="283122"/>
                    <a:pt x="263561" y="393718"/>
                  </a:cubicBezTo>
                  <a:cubicBezTo>
                    <a:pt x="323357" y="504314"/>
                    <a:pt x="336057" y="549822"/>
                    <a:pt x="358811" y="663593"/>
                  </a:cubicBezTo>
                  <a:cubicBezTo>
                    <a:pt x="381565" y="777364"/>
                    <a:pt x="395853" y="1056235"/>
                    <a:pt x="400086" y="1076343"/>
                  </a:cubicBezTo>
                  <a:cubicBezTo>
                    <a:pt x="404319" y="1096451"/>
                    <a:pt x="403790" y="895368"/>
                    <a:pt x="384211" y="784243"/>
                  </a:cubicBezTo>
                  <a:cubicBezTo>
                    <a:pt x="364632" y="673118"/>
                    <a:pt x="346640" y="541885"/>
                    <a:pt x="282611" y="409593"/>
                  </a:cubicBezTo>
                  <a:cubicBezTo>
                    <a:pt x="218582" y="277301"/>
                    <a:pt x="3211" y="2664"/>
                    <a:pt x="36" y="1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4" name="フリーフォーム: 図形 193">
              <a:extLst>
                <a:ext uri="{FF2B5EF4-FFF2-40B4-BE49-F238E27FC236}">
                  <a16:creationId xmlns:a16="http://schemas.microsoft.com/office/drawing/2014/main" id="{76680CCF-9117-4EE6-9540-0201DE68DC1A}"/>
                </a:ext>
              </a:extLst>
            </p:cNvPr>
            <p:cNvSpPr/>
            <p:nvPr/>
          </p:nvSpPr>
          <p:spPr>
            <a:xfrm>
              <a:off x="6191233" y="3943323"/>
              <a:ext cx="892218" cy="1233588"/>
            </a:xfrm>
            <a:custGeom>
              <a:avLst/>
              <a:gdLst>
                <a:gd name="connsiteX0" fmla="*/ 17 w 892218"/>
                <a:gd name="connsiteY0" fmla="*/ 27 h 1233588"/>
                <a:gd name="connsiteX1" fmla="*/ 276242 w 892218"/>
                <a:gd name="connsiteY1" fmla="*/ 530252 h 1233588"/>
                <a:gd name="connsiteX2" fmla="*/ 425467 w 892218"/>
                <a:gd name="connsiteY2" fmla="*/ 876327 h 1233588"/>
                <a:gd name="connsiteX3" fmla="*/ 876317 w 892218"/>
                <a:gd name="connsiteY3" fmla="*/ 1222402 h 1233588"/>
                <a:gd name="connsiteX4" fmla="*/ 762017 w 892218"/>
                <a:gd name="connsiteY4" fmla="*/ 1123977 h 1233588"/>
                <a:gd name="connsiteX5" fmla="*/ 485792 w 892218"/>
                <a:gd name="connsiteY5" fmla="*/ 876327 h 1233588"/>
                <a:gd name="connsiteX6" fmla="*/ 263542 w 892218"/>
                <a:gd name="connsiteY6" fmla="*/ 508027 h 1233588"/>
                <a:gd name="connsiteX7" fmla="*/ 17 w 892218"/>
                <a:gd name="connsiteY7" fmla="*/ 27 h 1233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218" h="1233588">
                  <a:moveTo>
                    <a:pt x="17" y="27"/>
                  </a:moveTo>
                  <a:cubicBezTo>
                    <a:pt x="2134" y="3731"/>
                    <a:pt x="205334" y="384202"/>
                    <a:pt x="276242" y="530252"/>
                  </a:cubicBezTo>
                  <a:cubicBezTo>
                    <a:pt x="347150" y="676302"/>
                    <a:pt x="325455" y="760969"/>
                    <a:pt x="425467" y="876327"/>
                  </a:cubicBezTo>
                  <a:cubicBezTo>
                    <a:pt x="525480" y="991685"/>
                    <a:pt x="820225" y="1181127"/>
                    <a:pt x="876317" y="1222402"/>
                  </a:cubicBezTo>
                  <a:cubicBezTo>
                    <a:pt x="932409" y="1263677"/>
                    <a:pt x="827105" y="1181656"/>
                    <a:pt x="762017" y="1123977"/>
                  </a:cubicBezTo>
                  <a:cubicBezTo>
                    <a:pt x="696929" y="1066298"/>
                    <a:pt x="568871" y="978985"/>
                    <a:pt x="485792" y="876327"/>
                  </a:cubicBezTo>
                  <a:cubicBezTo>
                    <a:pt x="402713" y="773669"/>
                    <a:pt x="342388" y="653019"/>
                    <a:pt x="263542" y="508027"/>
                  </a:cubicBezTo>
                  <a:cubicBezTo>
                    <a:pt x="184696" y="363035"/>
                    <a:pt x="-2100" y="-3677"/>
                    <a:pt x="17" y="2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5" name="フリーフォーム: 図形 194">
              <a:extLst>
                <a:ext uri="{FF2B5EF4-FFF2-40B4-BE49-F238E27FC236}">
                  <a16:creationId xmlns:a16="http://schemas.microsoft.com/office/drawing/2014/main" id="{8EE0A695-CF5C-4A55-8928-D66D902D0C12}"/>
                </a:ext>
              </a:extLst>
            </p:cNvPr>
            <p:cNvSpPr/>
            <p:nvPr/>
          </p:nvSpPr>
          <p:spPr>
            <a:xfrm>
              <a:off x="5472999" y="3825874"/>
              <a:ext cx="189728" cy="1652373"/>
            </a:xfrm>
            <a:custGeom>
              <a:avLst/>
              <a:gdLst>
                <a:gd name="connsiteX0" fmla="*/ 83251 w 189728"/>
                <a:gd name="connsiteY0" fmla="*/ 3176 h 1652373"/>
                <a:gd name="connsiteX1" fmla="*/ 701 w 189728"/>
                <a:gd name="connsiteY1" fmla="*/ 708026 h 1652373"/>
                <a:gd name="connsiteX2" fmla="*/ 51501 w 189728"/>
                <a:gd name="connsiteY2" fmla="*/ 1282701 h 1652373"/>
                <a:gd name="connsiteX3" fmla="*/ 184851 w 189728"/>
                <a:gd name="connsiteY3" fmla="*/ 1644651 h 1652373"/>
                <a:gd name="connsiteX4" fmla="*/ 153101 w 189728"/>
                <a:gd name="connsiteY4" fmla="*/ 1501776 h 1652373"/>
                <a:gd name="connsiteX5" fmla="*/ 80076 w 189728"/>
                <a:gd name="connsiteY5" fmla="*/ 1171576 h 1652373"/>
                <a:gd name="connsiteX6" fmla="*/ 3876 w 189728"/>
                <a:gd name="connsiteY6" fmla="*/ 476251 h 1652373"/>
                <a:gd name="connsiteX7" fmla="*/ 83251 w 189728"/>
                <a:gd name="connsiteY7" fmla="*/ 3176 h 16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728" h="1652373">
                  <a:moveTo>
                    <a:pt x="83251" y="3176"/>
                  </a:moveTo>
                  <a:cubicBezTo>
                    <a:pt x="82722" y="41805"/>
                    <a:pt x="5993" y="494772"/>
                    <a:pt x="701" y="708026"/>
                  </a:cubicBezTo>
                  <a:cubicBezTo>
                    <a:pt x="-4591" y="921280"/>
                    <a:pt x="20809" y="1126597"/>
                    <a:pt x="51501" y="1282701"/>
                  </a:cubicBezTo>
                  <a:cubicBezTo>
                    <a:pt x="82193" y="1438805"/>
                    <a:pt x="167918" y="1608139"/>
                    <a:pt x="184851" y="1644651"/>
                  </a:cubicBezTo>
                  <a:cubicBezTo>
                    <a:pt x="201784" y="1681164"/>
                    <a:pt x="170564" y="1580622"/>
                    <a:pt x="153101" y="1501776"/>
                  </a:cubicBezTo>
                  <a:cubicBezTo>
                    <a:pt x="135638" y="1422930"/>
                    <a:pt x="104947" y="1342497"/>
                    <a:pt x="80076" y="1171576"/>
                  </a:cubicBezTo>
                  <a:cubicBezTo>
                    <a:pt x="55205" y="1000655"/>
                    <a:pt x="2818" y="665164"/>
                    <a:pt x="3876" y="476251"/>
                  </a:cubicBezTo>
                  <a:cubicBezTo>
                    <a:pt x="4934" y="287339"/>
                    <a:pt x="83780" y="-35453"/>
                    <a:pt x="83251" y="317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6" name="フリーフォーム: 図形 195">
              <a:extLst>
                <a:ext uri="{FF2B5EF4-FFF2-40B4-BE49-F238E27FC236}">
                  <a16:creationId xmlns:a16="http://schemas.microsoft.com/office/drawing/2014/main" id="{AB1E569C-0E59-46EC-98FA-1205F71D2ABD}"/>
                </a:ext>
              </a:extLst>
            </p:cNvPr>
            <p:cNvSpPr/>
            <p:nvPr/>
          </p:nvSpPr>
          <p:spPr>
            <a:xfrm>
              <a:off x="3933202" y="7381864"/>
              <a:ext cx="327411" cy="342838"/>
            </a:xfrm>
            <a:custGeom>
              <a:avLst/>
              <a:gdLst>
                <a:gd name="connsiteX0" fmla="*/ 308598 w 327411"/>
                <a:gd name="connsiteY0" fmla="*/ 11 h 342838"/>
                <a:gd name="connsiteX1" fmla="*/ 22848 w 327411"/>
                <a:gd name="connsiteY1" fmla="*/ 111136 h 342838"/>
                <a:gd name="connsiteX2" fmla="*/ 38723 w 327411"/>
                <a:gd name="connsiteY2" fmla="*/ 165111 h 342838"/>
                <a:gd name="connsiteX3" fmla="*/ 206998 w 327411"/>
                <a:gd name="connsiteY3" fmla="*/ 336561 h 342838"/>
                <a:gd name="connsiteX4" fmla="*/ 191123 w 327411"/>
                <a:gd name="connsiteY4" fmla="*/ 301636 h 342838"/>
                <a:gd name="connsiteX5" fmla="*/ 181598 w 327411"/>
                <a:gd name="connsiteY5" fmla="*/ 263536 h 342838"/>
                <a:gd name="connsiteX6" fmla="*/ 267323 w 327411"/>
                <a:gd name="connsiteY6" fmla="*/ 212736 h 342838"/>
                <a:gd name="connsiteX7" fmla="*/ 292723 w 327411"/>
                <a:gd name="connsiteY7" fmla="*/ 104786 h 342838"/>
                <a:gd name="connsiteX8" fmla="*/ 308598 w 327411"/>
                <a:gd name="connsiteY8" fmla="*/ 11 h 342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7411" h="342838">
                  <a:moveTo>
                    <a:pt x="308598" y="11"/>
                  </a:moveTo>
                  <a:cubicBezTo>
                    <a:pt x="263619" y="1069"/>
                    <a:pt x="67827" y="83619"/>
                    <a:pt x="22848" y="111136"/>
                  </a:cubicBezTo>
                  <a:cubicBezTo>
                    <a:pt x="-22131" y="138653"/>
                    <a:pt x="8031" y="127540"/>
                    <a:pt x="38723" y="165111"/>
                  </a:cubicBezTo>
                  <a:cubicBezTo>
                    <a:pt x="69415" y="202682"/>
                    <a:pt x="181598" y="313807"/>
                    <a:pt x="206998" y="336561"/>
                  </a:cubicBezTo>
                  <a:cubicBezTo>
                    <a:pt x="232398" y="359315"/>
                    <a:pt x="195356" y="313807"/>
                    <a:pt x="191123" y="301636"/>
                  </a:cubicBezTo>
                  <a:cubicBezTo>
                    <a:pt x="186890" y="289465"/>
                    <a:pt x="168898" y="278353"/>
                    <a:pt x="181598" y="263536"/>
                  </a:cubicBezTo>
                  <a:cubicBezTo>
                    <a:pt x="194298" y="248719"/>
                    <a:pt x="248802" y="239194"/>
                    <a:pt x="267323" y="212736"/>
                  </a:cubicBezTo>
                  <a:cubicBezTo>
                    <a:pt x="285844" y="186278"/>
                    <a:pt x="280023" y="137065"/>
                    <a:pt x="292723" y="104786"/>
                  </a:cubicBezTo>
                  <a:cubicBezTo>
                    <a:pt x="305423" y="72507"/>
                    <a:pt x="353577" y="-1047"/>
                    <a:pt x="308598" y="1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8" name="フリーフォーム: 図形 197">
              <a:extLst>
                <a:ext uri="{FF2B5EF4-FFF2-40B4-BE49-F238E27FC236}">
                  <a16:creationId xmlns:a16="http://schemas.microsoft.com/office/drawing/2014/main" id="{142F0A70-F23E-4464-8E7F-1389750A5C19}"/>
                </a:ext>
              </a:extLst>
            </p:cNvPr>
            <p:cNvSpPr/>
            <p:nvPr/>
          </p:nvSpPr>
          <p:spPr>
            <a:xfrm>
              <a:off x="4132895" y="5751501"/>
              <a:ext cx="542300" cy="323533"/>
            </a:xfrm>
            <a:custGeom>
              <a:avLst/>
              <a:gdLst>
                <a:gd name="connsiteX0" fmla="*/ 955 w 542300"/>
                <a:gd name="connsiteY0" fmla="*/ 12 h 323533"/>
                <a:gd name="connsiteX1" fmla="*/ 277180 w 542300"/>
                <a:gd name="connsiteY1" fmla="*/ 166699 h 323533"/>
                <a:gd name="connsiteX2" fmla="*/ 318455 w 542300"/>
                <a:gd name="connsiteY2" fmla="*/ 255599 h 323533"/>
                <a:gd name="connsiteX3" fmla="*/ 391480 w 542300"/>
                <a:gd name="connsiteY3" fmla="*/ 307987 h 323533"/>
                <a:gd name="connsiteX4" fmla="*/ 542293 w 542300"/>
                <a:gd name="connsiteY4" fmla="*/ 311162 h 323533"/>
                <a:gd name="connsiteX5" fmla="*/ 385130 w 542300"/>
                <a:gd name="connsiteY5" fmla="*/ 158762 h 323533"/>
                <a:gd name="connsiteX6" fmla="*/ 955 w 542300"/>
                <a:gd name="connsiteY6" fmla="*/ 12 h 323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2300" h="323533">
                  <a:moveTo>
                    <a:pt x="955" y="12"/>
                  </a:moveTo>
                  <a:cubicBezTo>
                    <a:pt x="-17037" y="1335"/>
                    <a:pt x="224263" y="124101"/>
                    <a:pt x="277180" y="166699"/>
                  </a:cubicBezTo>
                  <a:cubicBezTo>
                    <a:pt x="330097" y="209297"/>
                    <a:pt x="299405" y="232051"/>
                    <a:pt x="318455" y="255599"/>
                  </a:cubicBezTo>
                  <a:cubicBezTo>
                    <a:pt x="337505" y="279147"/>
                    <a:pt x="354174" y="298727"/>
                    <a:pt x="391480" y="307987"/>
                  </a:cubicBezTo>
                  <a:cubicBezTo>
                    <a:pt x="428786" y="317248"/>
                    <a:pt x="543351" y="336033"/>
                    <a:pt x="542293" y="311162"/>
                  </a:cubicBezTo>
                  <a:cubicBezTo>
                    <a:pt x="541235" y="286291"/>
                    <a:pt x="474030" y="213002"/>
                    <a:pt x="385130" y="158762"/>
                  </a:cubicBezTo>
                  <a:cubicBezTo>
                    <a:pt x="296230" y="104522"/>
                    <a:pt x="18947" y="-1311"/>
                    <a:pt x="955" y="12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フリーフォーム: 図形 200">
              <a:extLst>
                <a:ext uri="{FF2B5EF4-FFF2-40B4-BE49-F238E27FC236}">
                  <a16:creationId xmlns:a16="http://schemas.microsoft.com/office/drawing/2014/main" id="{6B82B444-EA55-4DFE-B6A5-4B173840A031}"/>
                </a:ext>
              </a:extLst>
            </p:cNvPr>
            <p:cNvSpPr/>
            <p:nvPr/>
          </p:nvSpPr>
          <p:spPr>
            <a:xfrm>
              <a:off x="4421053" y="5892795"/>
              <a:ext cx="436741" cy="1008526"/>
            </a:xfrm>
            <a:custGeom>
              <a:avLst/>
              <a:gdLst>
                <a:gd name="connsiteX0" fmla="*/ 350972 w 436741"/>
                <a:gd name="connsiteY0" fmla="*/ 5 h 1008526"/>
                <a:gd name="connsiteX1" fmla="*/ 436697 w 436741"/>
                <a:gd name="connsiteY1" fmla="*/ 209555 h 1008526"/>
                <a:gd name="connsiteX2" fmla="*/ 338272 w 436741"/>
                <a:gd name="connsiteY2" fmla="*/ 574680 h 1008526"/>
                <a:gd name="connsiteX3" fmla="*/ 214447 w 436741"/>
                <a:gd name="connsiteY3" fmla="*/ 866780 h 1008526"/>
                <a:gd name="connsiteX4" fmla="*/ 144597 w 436741"/>
                <a:gd name="connsiteY4" fmla="*/ 990605 h 1008526"/>
                <a:gd name="connsiteX5" fmla="*/ 74747 w 436741"/>
                <a:gd name="connsiteY5" fmla="*/ 1006480 h 1008526"/>
                <a:gd name="connsiteX6" fmla="*/ 33472 w 436741"/>
                <a:gd name="connsiteY6" fmla="*/ 977905 h 1008526"/>
                <a:gd name="connsiteX7" fmla="*/ 1722 w 436741"/>
                <a:gd name="connsiteY7" fmla="*/ 885830 h 1008526"/>
                <a:gd name="connsiteX8" fmla="*/ 87447 w 436741"/>
                <a:gd name="connsiteY8" fmla="*/ 692155 h 1008526"/>
                <a:gd name="connsiteX9" fmla="*/ 262072 w 436741"/>
                <a:gd name="connsiteY9" fmla="*/ 438155 h 1008526"/>
                <a:gd name="connsiteX10" fmla="*/ 344622 w 436741"/>
                <a:gd name="connsiteY10" fmla="*/ 304805 h 1008526"/>
                <a:gd name="connsiteX11" fmla="*/ 354147 w 436741"/>
                <a:gd name="connsiteY11" fmla="*/ 203205 h 1008526"/>
                <a:gd name="connsiteX12" fmla="*/ 350972 w 436741"/>
                <a:gd name="connsiteY12" fmla="*/ 5 h 1008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6741" h="1008526">
                  <a:moveTo>
                    <a:pt x="350972" y="5"/>
                  </a:moveTo>
                  <a:cubicBezTo>
                    <a:pt x="364730" y="1063"/>
                    <a:pt x="438814" y="113776"/>
                    <a:pt x="436697" y="209555"/>
                  </a:cubicBezTo>
                  <a:cubicBezTo>
                    <a:pt x="434580" y="305334"/>
                    <a:pt x="375314" y="465143"/>
                    <a:pt x="338272" y="574680"/>
                  </a:cubicBezTo>
                  <a:cubicBezTo>
                    <a:pt x="301230" y="684218"/>
                    <a:pt x="246726" y="797459"/>
                    <a:pt x="214447" y="866780"/>
                  </a:cubicBezTo>
                  <a:cubicBezTo>
                    <a:pt x="182168" y="936101"/>
                    <a:pt x="167880" y="967322"/>
                    <a:pt x="144597" y="990605"/>
                  </a:cubicBezTo>
                  <a:cubicBezTo>
                    <a:pt x="121314" y="1013888"/>
                    <a:pt x="93268" y="1008597"/>
                    <a:pt x="74747" y="1006480"/>
                  </a:cubicBezTo>
                  <a:cubicBezTo>
                    <a:pt x="56226" y="1004363"/>
                    <a:pt x="45643" y="998013"/>
                    <a:pt x="33472" y="977905"/>
                  </a:cubicBezTo>
                  <a:cubicBezTo>
                    <a:pt x="21301" y="957797"/>
                    <a:pt x="-7274" y="933455"/>
                    <a:pt x="1722" y="885830"/>
                  </a:cubicBezTo>
                  <a:cubicBezTo>
                    <a:pt x="10718" y="838205"/>
                    <a:pt x="44055" y="766768"/>
                    <a:pt x="87447" y="692155"/>
                  </a:cubicBezTo>
                  <a:cubicBezTo>
                    <a:pt x="130839" y="617543"/>
                    <a:pt x="219210" y="502713"/>
                    <a:pt x="262072" y="438155"/>
                  </a:cubicBezTo>
                  <a:cubicBezTo>
                    <a:pt x="304934" y="373597"/>
                    <a:pt x="329276" y="343963"/>
                    <a:pt x="344622" y="304805"/>
                  </a:cubicBezTo>
                  <a:cubicBezTo>
                    <a:pt x="359968" y="265647"/>
                    <a:pt x="354147" y="251888"/>
                    <a:pt x="354147" y="203205"/>
                  </a:cubicBezTo>
                  <a:cubicBezTo>
                    <a:pt x="354147" y="154522"/>
                    <a:pt x="337214" y="-1053"/>
                    <a:pt x="350972" y="5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フリーフォーム: 図形 202">
              <a:extLst>
                <a:ext uri="{FF2B5EF4-FFF2-40B4-BE49-F238E27FC236}">
                  <a16:creationId xmlns:a16="http://schemas.microsoft.com/office/drawing/2014/main" id="{EB657EB8-A5DB-4747-A674-E4247A6A9A7B}"/>
                </a:ext>
              </a:extLst>
            </p:cNvPr>
            <p:cNvSpPr/>
            <p:nvPr/>
          </p:nvSpPr>
          <p:spPr>
            <a:xfrm>
              <a:off x="4200477" y="7806729"/>
              <a:ext cx="1044720" cy="583963"/>
            </a:xfrm>
            <a:custGeom>
              <a:avLst/>
              <a:gdLst>
                <a:gd name="connsiteX0" fmla="*/ 48 w 1044720"/>
                <a:gd name="connsiteY0" fmla="*/ 596 h 583963"/>
                <a:gd name="connsiteX1" fmla="*/ 225473 w 1044720"/>
                <a:gd name="connsiteY1" fmla="*/ 321271 h 583963"/>
                <a:gd name="connsiteX2" fmla="*/ 444548 w 1044720"/>
                <a:gd name="connsiteY2" fmla="*/ 419696 h 583963"/>
                <a:gd name="connsiteX3" fmla="*/ 803323 w 1044720"/>
                <a:gd name="connsiteY3" fmla="*/ 476846 h 583963"/>
                <a:gd name="connsiteX4" fmla="*/ 1044623 w 1044720"/>
                <a:gd name="connsiteY4" fmla="*/ 492721 h 583963"/>
                <a:gd name="connsiteX5" fmla="*/ 828723 w 1044720"/>
                <a:gd name="connsiteY5" fmla="*/ 508596 h 583963"/>
                <a:gd name="connsiteX6" fmla="*/ 530273 w 1044720"/>
                <a:gd name="connsiteY6" fmla="*/ 581621 h 583963"/>
                <a:gd name="connsiteX7" fmla="*/ 244523 w 1044720"/>
                <a:gd name="connsiteY7" fmla="*/ 410171 h 583963"/>
                <a:gd name="connsiteX8" fmla="*/ 48 w 1044720"/>
                <a:gd name="connsiteY8" fmla="*/ 596 h 583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44720" h="583963">
                  <a:moveTo>
                    <a:pt x="48" y="596"/>
                  </a:moveTo>
                  <a:cubicBezTo>
                    <a:pt x="-3127" y="-14221"/>
                    <a:pt x="151390" y="251421"/>
                    <a:pt x="225473" y="321271"/>
                  </a:cubicBezTo>
                  <a:cubicBezTo>
                    <a:pt x="299556" y="391121"/>
                    <a:pt x="348240" y="393767"/>
                    <a:pt x="444548" y="419696"/>
                  </a:cubicBezTo>
                  <a:cubicBezTo>
                    <a:pt x="540856" y="445625"/>
                    <a:pt x="703311" y="464675"/>
                    <a:pt x="803323" y="476846"/>
                  </a:cubicBezTo>
                  <a:cubicBezTo>
                    <a:pt x="903335" y="489017"/>
                    <a:pt x="1040390" y="487429"/>
                    <a:pt x="1044623" y="492721"/>
                  </a:cubicBezTo>
                  <a:cubicBezTo>
                    <a:pt x="1048856" y="498013"/>
                    <a:pt x="914448" y="493779"/>
                    <a:pt x="828723" y="508596"/>
                  </a:cubicBezTo>
                  <a:cubicBezTo>
                    <a:pt x="742998" y="523413"/>
                    <a:pt x="627640" y="598025"/>
                    <a:pt x="530273" y="581621"/>
                  </a:cubicBezTo>
                  <a:cubicBezTo>
                    <a:pt x="432906" y="565217"/>
                    <a:pt x="331835" y="504892"/>
                    <a:pt x="244523" y="410171"/>
                  </a:cubicBezTo>
                  <a:cubicBezTo>
                    <a:pt x="157211" y="315450"/>
                    <a:pt x="3223" y="15413"/>
                    <a:pt x="48" y="596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4" name="フリーフォーム: 図形 203">
              <a:extLst>
                <a:ext uri="{FF2B5EF4-FFF2-40B4-BE49-F238E27FC236}">
                  <a16:creationId xmlns:a16="http://schemas.microsoft.com/office/drawing/2014/main" id="{5FA2EACE-E812-45DB-B5ED-174712510FF9}"/>
                </a:ext>
              </a:extLst>
            </p:cNvPr>
            <p:cNvSpPr/>
            <p:nvPr/>
          </p:nvSpPr>
          <p:spPr>
            <a:xfrm>
              <a:off x="5168512" y="5455486"/>
              <a:ext cx="547115" cy="670575"/>
            </a:xfrm>
            <a:custGeom>
              <a:avLst/>
              <a:gdLst>
                <a:gd name="connsiteX0" fmla="*/ 298838 w 547115"/>
                <a:gd name="connsiteY0" fmla="*/ 1281 h 670575"/>
                <a:gd name="connsiteX1" fmla="*/ 40605 w 547115"/>
                <a:gd name="connsiteY1" fmla="*/ 132514 h 670575"/>
                <a:gd name="connsiteX2" fmla="*/ 61771 w 547115"/>
                <a:gd name="connsiteY2" fmla="*/ 306081 h 670575"/>
                <a:gd name="connsiteX3" fmla="*/ 157021 w 547115"/>
                <a:gd name="connsiteY3" fmla="*/ 399214 h 670575"/>
                <a:gd name="connsiteX4" fmla="*/ 101988 w 547115"/>
                <a:gd name="connsiteY4" fmla="*/ 526214 h 670575"/>
                <a:gd name="connsiteX5" fmla="*/ 388 w 547115"/>
                <a:gd name="connsiteY5" fmla="*/ 665914 h 670575"/>
                <a:gd name="connsiteX6" fmla="*/ 70238 w 547115"/>
                <a:gd name="connsiteY6" fmla="*/ 634164 h 670575"/>
                <a:gd name="connsiteX7" fmla="*/ 150671 w 547115"/>
                <a:gd name="connsiteY7" fmla="*/ 602414 h 670575"/>
                <a:gd name="connsiteX8" fmla="*/ 343288 w 547115"/>
                <a:gd name="connsiteY8" fmla="*/ 452131 h 670575"/>
                <a:gd name="connsiteX9" fmla="*/ 521088 w 547115"/>
                <a:gd name="connsiteY9" fmla="*/ 331481 h 670575"/>
                <a:gd name="connsiteX10" fmla="*/ 546488 w 547115"/>
                <a:gd name="connsiteY10" fmla="*/ 276447 h 670575"/>
                <a:gd name="connsiteX11" fmla="*/ 525321 w 547115"/>
                <a:gd name="connsiteY11" fmla="*/ 240464 h 670575"/>
                <a:gd name="connsiteX12" fmla="*/ 470288 w 547115"/>
                <a:gd name="connsiteY12" fmla="*/ 234114 h 670575"/>
                <a:gd name="connsiteX13" fmla="*/ 305188 w 547115"/>
                <a:gd name="connsiteY13" fmla="*/ 253164 h 670575"/>
                <a:gd name="connsiteX14" fmla="*/ 169721 w 547115"/>
                <a:gd name="connsiteY14" fmla="*/ 198131 h 670575"/>
                <a:gd name="connsiteX15" fmla="*/ 167605 w 547115"/>
                <a:gd name="connsiteY15" fmla="*/ 126164 h 670575"/>
                <a:gd name="connsiteX16" fmla="*/ 205705 w 547115"/>
                <a:gd name="connsiteY16" fmla="*/ 69014 h 670575"/>
                <a:gd name="connsiteX17" fmla="*/ 298838 w 547115"/>
                <a:gd name="connsiteY17" fmla="*/ 1281 h 670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47115" h="670575">
                  <a:moveTo>
                    <a:pt x="298838" y="1281"/>
                  </a:moveTo>
                  <a:cubicBezTo>
                    <a:pt x="271321" y="11864"/>
                    <a:pt x="80116" y="81714"/>
                    <a:pt x="40605" y="132514"/>
                  </a:cubicBezTo>
                  <a:cubicBezTo>
                    <a:pt x="1094" y="183314"/>
                    <a:pt x="42368" y="261631"/>
                    <a:pt x="61771" y="306081"/>
                  </a:cubicBezTo>
                  <a:cubicBezTo>
                    <a:pt x="81174" y="350531"/>
                    <a:pt x="150318" y="362525"/>
                    <a:pt x="157021" y="399214"/>
                  </a:cubicBezTo>
                  <a:cubicBezTo>
                    <a:pt x="163724" y="435903"/>
                    <a:pt x="128093" y="481764"/>
                    <a:pt x="101988" y="526214"/>
                  </a:cubicBezTo>
                  <a:cubicBezTo>
                    <a:pt x="75882" y="570664"/>
                    <a:pt x="5680" y="647922"/>
                    <a:pt x="388" y="665914"/>
                  </a:cubicBezTo>
                  <a:cubicBezTo>
                    <a:pt x="-4904" y="683906"/>
                    <a:pt x="45191" y="644747"/>
                    <a:pt x="70238" y="634164"/>
                  </a:cubicBezTo>
                  <a:cubicBezTo>
                    <a:pt x="95285" y="623581"/>
                    <a:pt x="105163" y="632753"/>
                    <a:pt x="150671" y="602414"/>
                  </a:cubicBezTo>
                  <a:cubicBezTo>
                    <a:pt x="196179" y="572075"/>
                    <a:pt x="281552" y="497287"/>
                    <a:pt x="343288" y="452131"/>
                  </a:cubicBezTo>
                  <a:cubicBezTo>
                    <a:pt x="405024" y="406976"/>
                    <a:pt x="487221" y="360762"/>
                    <a:pt x="521088" y="331481"/>
                  </a:cubicBezTo>
                  <a:cubicBezTo>
                    <a:pt x="554955" y="302200"/>
                    <a:pt x="545783" y="291616"/>
                    <a:pt x="546488" y="276447"/>
                  </a:cubicBezTo>
                  <a:cubicBezTo>
                    <a:pt x="547193" y="261278"/>
                    <a:pt x="538021" y="247519"/>
                    <a:pt x="525321" y="240464"/>
                  </a:cubicBezTo>
                  <a:cubicBezTo>
                    <a:pt x="512621" y="233409"/>
                    <a:pt x="506977" y="231997"/>
                    <a:pt x="470288" y="234114"/>
                  </a:cubicBezTo>
                  <a:cubicBezTo>
                    <a:pt x="433599" y="236231"/>
                    <a:pt x="355282" y="259161"/>
                    <a:pt x="305188" y="253164"/>
                  </a:cubicBezTo>
                  <a:cubicBezTo>
                    <a:pt x="255094" y="247167"/>
                    <a:pt x="192651" y="219298"/>
                    <a:pt x="169721" y="198131"/>
                  </a:cubicBezTo>
                  <a:cubicBezTo>
                    <a:pt x="146790" y="176964"/>
                    <a:pt x="161608" y="147684"/>
                    <a:pt x="167605" y="126164"/>
                  </a:cubicBezTo>
                  <a:cubicBezTo>
                    <a:pt x="173602" y="104645"/>
                    <a:pt x="179600" y="89475"/>
                    <a:pt x="205705" y="69014"/>
                  </a:cubicBezTo>
                  <a:cubicBezTo>
                    <a:pt x="231810" y="48553"/>
                    <a:pt x="326355" y="-9302"/>
                    <a:pt x="298838" y="128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5" name="フリーフォーム: 図形 204">
              <a:extLst>
                <a:ext uri="{FF2B5EF4-FFF2-40B4-BE49-F238E27FC236}">
                  <a16:creationId xmlns:a16="http://schemas.microsoft.com/office/drawing/2014/main" id="{A97A410A-5965-47A7-928E-35768653A9EC}"/>
                </a:ext>
              </a:extLst>
            </p:cNvPr>
            <p:cNvSpPr/>
            <p:nvPr/>
          </p:nvSpPr>
          <p:spPr>
            <a:xfrm>
              <a:off x="5501788" y="6845300"/>
              <a:ext cx="504149" cy="345776"/>
            </a:xfrm>
            <a:custGeom>
              <a:avLst/>
              <a:gdLst>
                <a:gd name="connsiteX0" fmla="*/ 1545 w 504149"/>
                <a:gd name="connsiteY0" fmla="*/ 0 h 345776"/>
                <a:gd name="connsiteX1" fmla="*/ 264012 w 504149"/>
                <a:gd name="connsiteY1" fmla="*/ 105833 h 345776"/>
                <a:gd name="connsiteX2" fmla="*/ 443929 w 504149"/>
                <a:gd name="connsiteY2" fmla="*/ 211667 h 345776"/>
                <a:gd name="connsiteX3" fmla="*/ 498962 w 504149"/>
                <a:gd name="connsiteY3" fmla="*/ 279400 h 345776"/>
                <a:gd name="connsiteX4" fmla="*/ 498962 w 504149"/>
                <a:gd name="connsiteY4" fmla="*/ 342900 h 345776"/>
                <a:gd name="connsiteX5" fmla="*/ 473562 w 504149"/>
                <a:gd name="connsiteY5" fmla="*/ 332317 h 345776"/>
                <a:gd name="connsiteX6" fmla="*/ 399479 w 504149"/>
                <a:gd name="connsiteY6" fmla="*/ 309033 h 345776"/>
                <a:gd name="connsiteX7" fmla="*/ 164529 w 504149"/>
                <a:gd name="connsiteY7" fmla="*/ 203200 h 345776"/>
                <a:gd name="connsiteX8" fmla="*/ 153945 w 504149"/>
                <a:gd name="connsiteY8" fmla="*/ 131233 h 345776"/>
                <a:gd name="connsiteX9" fmla="*/ 153945 w 504149"/>
                <a:gd name="connsiteY9" fmla="*/ 105833 h 345776"/>
                <a:gd name="connsiteX10" fmla="*/ 1545 w 504149"/>
                <a:gd name="connsiteY10" fmla="*/ 0 h 345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4149" h="345776">
                  <a:moveTo>
                    <a:pt x="1545" y="0"/>
                  </a:moveTo>
                  <a:cubicBezTo>
                    <a:pt x="19889" y="0"/>
                    <a:pt x="190281" y="70555"/>
                    <a:pt x="264012" y="105833"/>
                  </a:cubicBezTo>
                  <a:cubicBezTo>
                    <a:pt x="337743" y="141111"/>
                    <a:pt x="404771" y="182739"/>
                    <a:pt x="443929" y="211667"/>
                  </a:cubicBezTo>
                  <a:cubicBezTo>
                    <a:pt x="483087" y="240595"/>
                    <a:pt x="489790" y="257528"/>
                    <a:pt x="498962" y="279400"/>
                  </a:cubicBezTo>
                  <a:cubicBezTo>
                    <a:pt x="508134" y="301272"/>
                    <a:pt x="503195" y="334080"/>
                    <a:pt x="498962" y="342900"/>
                  </a:cubicBezTo>
                  <a:cubicBezTo>
                    <a:pt x="494729" y="351720"/>
                    <a:pt x="490143" y="337962"/>
                    <a:pt x="473562" y="332317"/>
                  </a:cubicBezTo>
                  <a:cubicBezTo>
                    <a:pt x="456981" y="326672"/>
                    <a:pt x="450984" y="330552"/>
                    <a:pt x="399479" y="309033"/>
                  </a:cubicBezTo>
                  <a:cubicBezTo>
                    <a:pt x="347974" y="287514"/>
                    <a:pt x="205451" y="232833"/>
                    <a:pt x="164529" y="203200"/>
                  </a:cubicBezTo>
                  <a:cubicBezTo>
                    <a:pt x="123607" y="173567"/>
                    <a:pt x="155709" y="147461"/>
                    <a:pt x="153945" y="131233"/>
                  </a:cubicBezTo>
                  <a:cubicBezTo>
                    <a:pt x="152181" y="115005"/>
                    <a:pt x="174053" y="125941"/>
                    <a:pt x="153945" y="105833"/>
                  </a:cubicBezTo>
                  <a:cubicBezTo>
                    <a:pt x="133837" y="85725"/>
                    <a:pt x="-16799" y="0"/>
                    <a:pt x="1545" y="0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フリーフォーム: 図形 205">
              <a:extLst>
                <a:ext uri="{FF2B5EF4-FFF2-40B4-BE49-F238E27FC236}">
                  <a16:creationId xmlns:a16="http://schemas.microsoft.com/office/drawing/2014/main" id="{CCFFB778-7CB5-4CCE-BB99-57612D3B03DD}"/>
                </a:ext>
              </a:extLst>
            </p:cNvPr>
            <p:cNvSpPr/>
            <p:nvPr/>
          </p:nvSpPr>
          <p:spPr>
            <a:xfrm>
              <a:off x="4407371" y="7076010"/>
              <a:ext cx="988473" cy="446898"/>
            </a:xfrm>
            <a:custGeom>
              <a:avLst/>
              <a:gdLst>
                <a:gd name="connsiteX0" fmla="*/ 35512 w 988473"/>
                <a:gd name="connsiteY0" fmla="*/ 7 h 446898"/>
                <a:gd name="connsiteX1" fmla="*/ 20696 w 988473"/>
                <a:gd name="connsiteY1" fmla="*/ 148173 h 446898"/>
                <a:gd name="connsiteX2" fmla="*/ 18579 w 988473"/>
                <a:gd name="connsiteY2" fmla="*/ 298457 h 446898"/>
                <a:gd name="connsiteX3" fmla="*/ 270462 w 988473"/>
                <a:gd name="connsiteY3" fmla="*/ 423340 h 446898"/>
                <a:gd name="connsiteX4" fmla="*/ 427096 w 988473"/>
                <a:gd name="connsiteY4" fmla="*/ 446623 h 446898"/>
                <a:gd name="connsiteX5" fmla="*/ 501179 w 988473"/>
                <a:gd name="connsiteY5" fmla="*/ 431807 h 446898"/>
                <a:gd name="connsiteX6" fmla="*/ 653579 w 988473"/>
                <a:gd name="connsiteY6" fmla="*/ 372540 h 446898"/>
                <a:gd name="connsiteX7" fmla="*/ 844079 w 988473"/>
                <a:gd name="connsiteY7" fmla="*/ 300573 h 446898"/>
                <a:gd name="connsiteX8" fmla="*/ 916046 w 988473"/>
                <a:gd name="connsiteY8" fmla="*/ 243423 h 446898"/>
                <a:gd name="connsiteX9" fmla="*/ 988012 w 988473"/>
                <a:gd name="connsiteY9" fmla="*/ 186273 h 446898"/>
                <a:gd name="connsiteX10" fmla="*/ 880062 w 988473"/>
                <a:gd name="connsiteY10" fmla="*/ 186273 h 446898"/>
                <a:gd name="connsiteX11" fmla="*/ 767879 w 988473"/>
                <a:gd name="connsiteY11" fmla="*/ 209557 h 446898"/>
                <a:gd name="connsiteX12" fmla="*/ 651462 w 988473"/>
                <a:gd name="connsiteY12" fmla="*/ 270940 h 446898"/>
                <a:gd name="connsiteX13" fmla="*/ 484246 w 988473"/>
                <a:gd name="connsiteY13" fmla="*/ 262473 h 446898"/>
                <a:gd name="connsiteX14" fmla="*/ 329729 w 988473"/>
                <a:gd name="connsiteY14" fmla="*/ 213790 h 446898"/>
                <a:gd name="connsiteX15" fmla="*/ 160396 w 988473"/>
                <a:gd name="connsiteY15" fmla="*/ 184157 h 446898"/>
                <a:gd name="connsiteX16" fmla="*/ 99012 w 988473"/>
                <a:gd name="connsiteY16" fmla="*/ 141823 h 446898"/>
                <a:gd name="connsiteX17" fmla="*/ 35512 w 988473"/>
                <a:gd name="connsiteY17" fmla="*/ 7 h 446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88473" h="446898">
                  <a:moveTo>
                    <a:pt x="35512" y="7"/>
                  </a:moveTo>
                  <a:cubicBezTo>
                    <a:pt x="22459" y="1065"/>
                    <a:pt x="23518" y="98431"/>
                    <a:pt x="20696" y="148173"/>
                  </a:cubicBezTo>
                  <a:cubicBezTo>
                    <a:pt x="17874" y="197915"/>
                    <a:pt x="-23048" y="252596"/>
                    <a:pt x="18579" y="298457"/>
                  </a:cubicBezTo>
                  <a:cubicBezTo>
                    <a:pt x="60206" y="344318"/>
                    <a:pt x="202376" y="398646"/>
                    <a:pt x="270462" y="423340"/>
                  </a:cubicBezTo>
                  <a:cubicBezTo>
                    <a:pt x="338548" y="448034"/>
                    <a:pt x="388643" y="445212"/>
                    <a:pt x="427096" y="446623"/>
                  </a:cubicBezTo>
                  <a:cubicBezTo>
                    <a:pt x="465549" y="448034"/>
                    <a:pt x="463432" y="444154"/>
                    <a:pt x="501179" y="431807"/>
                  </a:cubicBezTo>
                  <a:cubicBezTo>
                    <a:pt x="538926" y="419460"/>
                    <a:pt x="653579" y="372540"/>
                    <a:pt x="653579" y="372540"/>
                  </a:cubicBezTo>
                  <a:cubicBezTo>
                    <a:pt x="710729" y="350668"/>
                    <a:pt x="800334" y="322093"/>
                    <a:pt x="844079" y="300573"/>
                  </a:cubicBezTo>
                  <a:cubicBezTo>
                    <a:pt x="887824" y="279053"/>
                    <a:pt x="916046" y="243423"/>
                    <a:pt x="916046" y="243423"/>
                  </a:cubicBezTo>
                  <a:cubicBezTo>
                    <a:pt x="940035" y="224373"/>
                    <a:pt x="994009" y="195798"/>
                    <a:pt x="988012" y="186273"/>
                  </a:cubicBezTo>
                  <a:cubicBezTo>
                    <a:pt x="982015" y="176748"/>
                    <a:pt x="916751" y="182392"/>
                    <a:pt x="880062" y="186273"/>
                  </a:cubicBezTo>
                  <a:cubicBezTo>
                    <a:pt x="843373" y="190154"/>
                    <a:pt x="805979" y="195446"/>
                    <a:pt x="767879" y="209557"/>
                  </a:cubicBezTo>
                  <a:cubicBezTo>
                    <a:pt x="729779" y="223668"/>
                    <a:pt x="698734" y="262121"/>
                    <a:pt x="651462" y="270940"/>
                  </a:cubicBezTo>
                  <a:cubicBezTo>
                    <a:pt x="604190" y="279759"/>
                    <a:pt x="537868" y="271998"/>
                    <a:pt x="484246" y="262473"/>
                  </a:cubicBezTo>
                  <a:cubicBezTo>
                    <a:pt x="430624" y="252948"/>
                    <a:pt x="383704" y="226843"/>
                    <a:pt x="329729" y="213790"/>
                  </a:cubicBezTo>
                  <a:cubicBezTo>
                    <a:pt x="275754" y="200737"/>
                    <a:pt x="198849" y="196151"/>
                    <a:pt x="160396" y="184157"/>
                  </a:cubicBezTo>
                  <a:cubicBezTo>
                    <a:pt x="121943" y="172163"/>
                    <a:pt x="118768" y="167576"/>
                    <a:pt x="99012" y="141823"/>
                  </a:cubicBezTo>
                  <a:cubicBezTo>
                    <a:pt x="79256" y="116070"/>
                    <a:pt x="48565" y="-1051"/>
                    <a:pt x="35512" y="7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フリーフォーム: 図形 210">
              <a:extLst>
                <a:ext uri="{FF2B5EF4-FFF2-40B4-BE49-F238E27FC236}">
                  <a16:creationId xmlns:a16="http://schemas.microsoft.com/office/drawing/2014/main" id="{F8F803B5-C5D8-4D57-AB33-20DF9253864C}"/>
                </a:ext>
              </a:extLst>
            </p:cNvPr>
            <p:cNvSpPr/>
            <p:nvPr/>
          </p:nvSpPr>
          <p:spPr>
            <a:xfrm>
              <a:off x="4385730" y="7812542"/>
              <a:ext cx="319865" cy="133814"/>
            </a:xfrm>
            <a:custGeom>
              <a:avLst/>
              <a:gdLst>
                <a:gd name="connsiteX0" fmla="*/ 3 w 319865"/>
                <a:gd name="connsiteY0" fmla="*/ 75 h 133814"/>
                <a:gd name="connsiteX1" fmla="*/ 42337 w 319865"/>
                <a:gd name="connsiteY1" fmla="*/ 80508 h 133814"/>
                <a:gd name="connsiteX2" fmla="*/ 71970 w 319865"/>
                <a:gd name="connsiteY2" fmla="*/ 88975 h 133814"/>
                <a:gd name="connsiteX3" fmla="*/ 118537 w 319865"/>
                <a:gd name="connsiteY3" fmla="*/ 57225 h 133814"/>
                <a:gd name="connsiteX4" fmla="*/ 137587 w 319865"/>
                <a:gd name="connsiteY4" fmla="*/ 84741 h 133814"/>
                <a:gd name="connsiteX5" fmla="*/ 167220 w 319865"/>
                <a:gd name="connsiteY5" fmla="*/ 122841 h 133814"/>
                <a:gd name="connsiteX6" fmla="*/ 213787 w 319865"/>
                <a:gd name="connsiteY6" fmla="*/ 133425 h 133814"/>
                <a:gd name="connsiteX7" fmla="*/ 319620 w 319865"/>
                <a:gd name="connsiteY7" fmla="*/ 131308 h 133814"/>
                <a:gd name="connsiteX8" fmla="*/ 241303 w 319865"/>
                <a:gd name="connsiteY8" fmla="*/ 129191 h 133814"/>
                <a:gd name="connsiteX9" fmla="*/ 188387 w 319865"/>
                <a:gd name="connsiteY9" fmla="*/ 127075 h 133814"/>
                <a:gd name="connsiteX10" fmla="*/ 162987 w 319865"/>
                <a:gd name="connsiteY10" fmla="*/ 86858 h 133814"/>
                <a:gd name="connsiteX11" fmla="*/ 141820 w 319865"/>
                <a:gd name="connsiteY11" fmla="*/ 61458 h 133814"/>
                <a:gd name="connsiteX12" fmla="*/ 82553 w 319865"/>
                <a:gd name="connsiteY12" fmla="*/ 67808 h 133814"/>
                <a:gd name="connsiteX13" fmla="*/ 69853 w 319865"/>
                <a:gd name="connsiteY13" fmla="*/ 72041 h 133814"/>
                <a:gd name="connsiteX14" fmla="*/ 44453 w 319865"/>
                <a:gd name="connsiteY14" fmla="*/ 65691 h 133814"/>
                <a:gd name="connsiteX15" fmla="*/ 3 w 319865"/>
                <a:gd name="connsiteY15" fmla="*/ 75 h 133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19865" h="133814">
                  <a:moveTo>
                    <a:pt x="3" y="75"/>
                  </a:moveTo>
                  <a:cubicBezTo>
                    <a:pt x="-350" y="2544"/>
                    <a:pt x="30343" y="65691"/>
                    <a:pt x="42337" y="80508"/>
                  </a:cubicBezTo>
                  <a:cubicBezTo>
                    <a:pt x="54331" y="95325"/>
                    <a:pt x="59270" y="92855"/>
                    <a:pt x="71970" y="88975"/>
                  </a:cubicBezTo>
                  <a:cubicBezTo>
                    <a:pt x="84670" y="85095"/>
                    <a:pt x="107601" y="57931"/>
                    <a:pt x="118537" y="57225"/>
                  </a:cubicBezTo>
                  <a:cubicBezTo>
                    <a:pt x="129473" y="56519"/>
                    <a:pt x="129473" y="73805"/>
                    <a:pt x="137587" y="84741"/>
                  </a:cubicBezTo>
                  <a:cubicBezTo>
                    <a:pt x="145701" y="95677"/>
                    <a:pt x="154520" y="114727"/>
                    <a:pt x="167220" y="122841"/>
                  </a:cubicBezTo>
                  <a:cubicBezTo>
                    <a:pt x="179920" y="130955"/>
                    <a:pt x="188387" y="132014"/>
                    <a:pt x="213787" y="133425"/>
                  </a:cubicBezTo>
                  <a:cubicBezTo>
                    <a:pt x="239187" y="134836"/>
                    <a:pt x="315034" y="132014"/>
                    <a:pt x="319620" y="131308"/>
                  </a:cubicBezTo>
                  <a:cubicBezTo>
                    <a:pt x="324206" y="130602"/>
                    <a:pt x="263175" y="129896"/>
                    <a:pt x="241303" y="129191"/>
                  </a:cubicBezTo>
                  <a:cubicBezTo>
                    <a:pt x="219431" y="128486"/>
                    <a:pt x="201440" y="134130"/>
                    <a:pt x="188387" y="127075"/>
                  </a:cubicBezTo>
                  <a:cubicBezTo>
                    <a:pt x="175334" y="120020"/>
                    <a:pt x="170748" y="97794"/>
                    <a:pt x="162987" y="86858"/>
                  </a:cubicBezTo>
                  <a:cubicBezTo>
                    <a:pt x="155226" y="75922"/>
                    <a:pt x="155226" y="64633"/>
                    <a:pt x="141820" y="61458"/>
                  </a:cubicBezTo>
                  <a:cubicBezTo>
                    <a:pt x="128414" y="58283"/>
                    <a:pt x="94548" y="66044"/>
                    <a:pt x="82553" y="67808"/>
                  </a:cubicBezTo>
                  <a:cubicBezTo>
                    <a:pt x="70558" y="69572"/>
                    <a:pt x="76203" y="72394"/>
                    <a:pt x="69853" y="72041"/>
                  </a:cubicBezTo>
                  <a:cubicBezTo>
                    <a:pt x="63503" y="71688"/>
                    <a:pt x="53978" y="75216"/>
                    <a:pt x="44453" y="65691"/>
                  </a:cubicBezTo>
                  <a:cubicBezTo>
                    <a:pt x="34928" y="56166"/>
                    <a:pt x="356" y="-2394"/>
                    <a:pt x="3" y="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フリーフォーム: 図形 211">
              <a:extLst>
                <a:ext uri="{FF2B5EF4-FFF2-40B4-BE49-F238E27FC236}">
                  <a16:creationId xmlns:a16="http://schemas.microsoft.com/office/drawing/2014/main" id="{D326F208-4B20-46FF-A909-25E590441418}"/>
                </a:ext>
              </a:extLst>
            </p:cNvPr>
            <p:cNvSpPr/>
            <p:nvPr/>
          </p:nvSpPr>
          <p:spPr>
            <a:xfrm>
              <a:off x="5247169" y="7808270"/>
              <a:ext cx="338721" cy="138005"/>
            </a:xfrm>
            <a:custGeom>
              <a:avLst/>
              <a:gdLst>
                <a:gd name="connsiteX0" fmla="*/ 338714 w 338721"/>
                <a:gd name="connsiteY0" fmla="*/ 38213 h 138005"/>
                <a:gd name="connsiteX1" fmla="*/ 275214 w 338721"/>
                <a:gd name="connsiteY1" fmla="*/ 113 h 138005"/>
                <a:gd name="connsiteX2" fmla="*/ 249814 w 338721"/>
                <a:gd name="connsiteY2" fmla="*/ 53030 h 138005"/>
                <a:gd name="connsiteX3" fmla="*/ 226531 w 338721"/>
                <a:gd name="connsiteY3" fmla="*/ 80547 h 138005"/>
                <a:gd name="connsiteX4" fmla="*/ 194781 w 338721"/>
                <a:gd name="connsiteY4" fmla="*/ 80547 h 138005"/>
                <a:gd name="connsiteX5" fmla="*/ 156681 w 338721"/>
                <a:gd name="connsiteY5" fmla="*/ 63613 h 138005"/>
                <a:gd name="connsiteX6" fmla="*/ 141864 w 338721"/>
                <a:gd name="connsiteY6" fmla="*/ 99597 h 138005"/>
                <a:gd name="connsiteX7" fmla="*/ 116464 w 338721"/>
                <a:gd name="connsiteY7" fmla="*/ 129230 h 138005"/>
                <a:gd name="connsiteX8" fmla="*/ 84714 w 338721"/>
                <a:gd name="connsiteY8" fmla="*/ 137697 h 138005"/>
                <a:gd name="connsiteX9" fmla="*/ 48 w 338721"/>
                <a:gd name="connsiteY9" fmla="*/ 120763 h 138005"/>
                <a:gd name="connsiteX10" fmla="*/ 97414 w 338721"/>
                <a:gd name="connsiteY10" fmla="*/ 129230 h 138005"/>
                <a:gd name="connsiteX11" fmla="*/ 131281 w 338721"/>
                <a:gd name="connsiteY11" fmla="*/ 116530 h 138005"/>
                <a:gd name="connsiteX12" fmla="*/ 154564 w 338721"/>
                <a:gd name="connsiteY12" fmla="*/ 82663 h 138005"/>
                <a:gd name="connsiteX13" fmla="*/ 169381 w 338721"/>
                <a:gd name="connsiteY13" fmla="*/ 69963 h 138005"/>
                <a:gd name="connsiteX14" fmla="*/ 207481 w 338721"/>
                <a:gd name="connsiteY14" fmla="*/ 67847 h 138005"/>
                <a:gd name="connsiteX15" fmla="*/ 226531 w 338721"/>
                <a:gd name="connsiteY15" fmla="*/ 61497 h 138005"/>
                <a:gd name="connsiteX16" fmla="*/ 247698 w 338721"/>
                <a:gd name="connsiteY16" fmla="*/ 42447 h 138005"/>
                <a:gd name="connsiteX17" fmla="*/ 270981 w 338721"/>
                <a:gd name="connsiteY17" fmla="*/ 10697 h 138005"/>
                <a:gd name="connsiteX18" fmla="*/ 338714 w 338721"/>
                <a:gd name="connsiteY18" fmla="*/ 38213 h 138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8721" h="138005">
                  <a:moveTo>
                    <a:pt x="338714" y="38213"/>
                  </a:moveTo>
                  <a:cubicBezTo>
                    <a:pt x="339420" y="36449"/>
                    <a:pt x="290031" y="-2357"/>
                    <a:pt x="275214" y="113"/>
                  </a:cubicBezTo>
                  <a:cubicBezTo>
                    <a:pt x="260397" y="2583"/>
                    <a:pt x="257928" y="39624"/>
                    <a:pt x="249814" y="53030"/>
                  </a:cubicBezTo>
                  <a:cubicBezTo>
                    <a:pt x="241700" y="66436"/>
                    <a:pt x="235703" y="75961"/>
                    <a:pt x="226531" y="80547"/>
                  </a:cubicBezTo>
                  <a:cubicBezTo>
                    <a:pt x="217359" y="85133"/>
                    <a:pt x="206423" y="83369"/>
                    <a:pt x="194781" y="80547"/>
                  </a:cubicBezTo>
                  <a:cubicBezTo>
                    <a:pt x="183139" y="77725"/>
                    <a:pt x="165500" y="60438"/>
                    <a:pt x="156681" y="63613"/>
                  </a:cubicBezTo>
                  <a:cubicBezTo>
                    <a:pt x="147861" y="66788"/>
                    <a:pt x="148567" y="88661"/>
                    <a:pt x="141864" y="99597"/>
                  </a:cubicBezTo>
                  <a:cubicBezTo>
                    <a:pt x="135161" y="110533"/>
                    <a:pt x="125989" y="122880"/>
                    <a:pt x="116464" y="129230"/>
                  </a:cubicBezTo>
                  <a:cubicBezTo>
                    <a:pt x="106939" y="135580"/>
                    <a:pt x="104117" y="139108"/>
                    <a:pt x="84714" y="137697"/>
                  </a:cubicBezTo>
                  <a:cubicBezTo>
                    <a:pt x="65311" y="136286"/>
                    <a:pt x="-2069" y="122174"/>
                    <a:pt x="48" y="120763"/>
                  </a:cubicBezTo>
                  <a:cubicBezTo>
                    <a:pt x="2165" y="119352"/>
                    <a:pt x="75542" y="129935"/>
                    <a:pt x="97414" y="129230"/>
                  </a:cubicBezTo>
                  <a:cubicBezTo>
                    <a:pt x="119286" y="128525"/>
                    <a:pt x="121756" y="124291"/>
                    <a:pt x="131281" y="116530"/>
                  </a:cubicBezTo>
                  <a:cubicBezTo>
                    <a:pt x="140806" y="108769"/>
                    <a:pt x="148214" y="90424"/>
                    <a:pt x="154564" y="82663"/>
                  </a:cubicBezTo>
                  <a:cubicBezTo>
                    <a:pt x="160914" y="74902"/>
                    <a:pt x="160561" y="72432"/>
                    <a:pt x="169381" y="69963"/>
                  </a:cubicBezTo>
                  <a:cubicBezTo>
                    <a:pt x="178200" y="67494"/>
                    <a:pt x="197956" y="69258"/>
                    <a:pt x="207481" y="67847"/>
                  </a:cubicBezTo>
                  <a:cubicBezTo>
                    <a:pt x="217006" y="66436"/>
                    <a:pt x="219828" y="65730"/>
                    <a:pt x="226531" y="61497"/>
                  </a:cubicBezTo>
                  <a:cubicBezTo>
                    <a:pt x="233234" y="57264"/>
                    <a:pt x="240290" y="50914"/>
                    <a:pt x="247698" y="42447"/>
                  </a:cubicBezTo>
                  <a:cubicBezTo>
                    <a:pt x="255106" y="33980"/>
                    <a:pt x="258987" y="16341"/>
                    <a:pt x="270981" y="10697"/>
                  </a:cubicBezTo>
                  <a:cubicBezTo>
                    <a:pt x="282975" y="5053"/>
                    <a:pt x="338008" y="39977"/>
                    <a:pt x="338714" y="3821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フリーフォーム: 図形 212">
              <a:extLst>
                <a:ext uri="{FF2B5EF4-FFF2-40B4-BE49-F238E27FC236}">
                  <a16:creationId xmlns:a16="http://schemas.microsoft.com/office/drawing/2014/main" id="{947A2390-7357-42E8-949A-C9E32A77FA03}"/>
                </a:ext>
              </a:extLst>
            </p:cNvPr>
            <p:cNvSpPr/>
            <p:nvPr/>
          </p:nvSpPr>
          <p:spPr>
            <a:xfrm>
              <a:off x="4693619" y="7912098"/>
              <a:ext cx="534906" cy="106901"/>
            </a:xfrm>
            <a:custGeom>
              <a:avLst/>
              <a:gdLst>
                <a:gd name="connsiteX0" fmla="*/ 1148 w 534906"/>
                <a:gd name="connsiteY0" fmla="*/ 33869 h 106901"/>
                <a:gd name="connsiteX1" fmla="*/ 60414 w 534906"/>
                <a:gd name="connsiteY1" fmla="*/ 86785 h 106901"/>
                <a:gd name="connsiteX2" fmla="*/ 166248 w 534906"/>
                <a:gd name="connsiteY2" fmla="*/ 95252 h 106901"/>
                <a:gd name="connsiteX3" fmla="*/ 244564 w 534906"/>
                <a:gd name="connsiteY3" fmla="*/ 93135 h 106901"/>
                <a:gd name="connsiteX4" fmla="*/ 278431 w 534906"/>
                <a:gd name="connsiteY4" fmla="*/ 78319 h 106901"/>
                <a:gd name="connsiteX5" fmla="*/ 329231 w 534906"/>
                <a:gd name="connsiteY5" fmla="*/ 103719 h 106901"/>
                <a:gd name="connsiteX6" fmla="*/ 420248 w 534906"/>
                <a:gd name="connsiteY6" fmla="*/ 105835 h 106901"/>
                <a:gd name="connsiteX7" fmla="*/ 471048 w 534906"/>
                <a:gd name="connsiteY7" fmla="*/ 97369 h 106901"/>
                <a:gd name="connsiteX8" fmla="*/ 509148 w 534906"/>
                <a:gd name="connsiteY8" fmla="*/ 71969 h 106901"/>
                <a:gd name="connsiteX9" fmla="*/ 521848 w 534906"/>
                <a:gd name="connsiteY9" fmla="*/ 52919 h 106901"/>
                <a:gd name="connsiteX10" fmla="*/ 534548 w 534906"/>
                <a:gd name="connsiteY10" fmla="*/ 2 h 106901"/>
                <a:gd name="connsiteX11" fmla="*/ 507031 w 534906"/>
                <a:gd name="connsiteY11" fmla="*/ 50802 h 106901"/>
                <a:gd name="connsiteX12" fmla="*/ 479514 w 534906"/>
                <a:gd name="connsiteY12" fmla="*/ 74085 h 106901"/>
                <a:gd name="connsiteX13" fmla="*/ 399081 w 534906"/>
                <a:gd name="connsiteY13" fmla="*/ 95252 h 106901"/>
                <a:gd name="connsiteX14" fmla="*/ 327114 w 534906"/>
                <a:gd name="connsiteY14" fmla="*/ 95252 h 106901"/>
                <a:gd name="connsiteX15" fmla="*/ 208581 w 534906"/>
                <a:gd name="connsiteY15" fmla="*/ 78319 h 106901"/>
                <a:gd name="connsiteX16" fmla="*/ 145081 w 534906"/>
                <a:gd name="connsiteY16" fmla="*/ 86785 h 106901"/>
                <a:gd name="connsiteX17" fmla="*/ 111214 w 534906"/>
                <a:gd name="connsiteY17" fmla="*/ 82552 h 106901"/>
                <a:gd name="connsiteX18" fmla="*/ 1148 w 534906"/>
                <a:gd name="connsiteY18" fmla="*/ 33869 h 106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4906" h="106901">
                  <a:moveTo>
                    <a:pt x="1148" y="33869"/>
                  </a:moveTo>
                  <a:cubicBezTo>
                    <a:pt x="-7319" y="34575"/>
                    <a:pt x="32897" y="76555"/>
                    <a:pt x="60414" y="86785"/>
                  </a:cubicBezTo>
                  <a:cubicBezTo>
                    <a:pt x="87931" y="97015"/>
                    <a:pt x="135556" y="94194"/>
                    <a:pt x="166248" y="95252"/>
                  </a:cubicBezTo>
                  <a:cubicBezTo>
                    <a:pt x="196940" y="96310"/>
                    <a:pt x="225867" y="95957"/>
                    <a:pt x="244564" y="93135"/>
                  </a:cubicBezTo>
                  <a:cubicBezTo>
                    <a:pt x="263261" y="90313"/>
                    <a:pt x="264320" y="76555"/>
                    <a:pt x="278431" y="78319"/>
                  </a:cubicBezTo>
                  <a:cubicBezTo>
                    <a:pt x="292542" y="80083"/>
                    <a:pt x="305595" y="99133"/>
                    <a:pt x="329231" y="103719"/>
                  </a:cubicBezTo>
                  <a:cubicBezTo>
                    <a:pt x="352867" y="108305"/>
                    <a:pt x="396612" y="106893"/>
                    <a:pt x="420248" y="105835"/>
                  </a:cubicBezTo>
                  <a:cubicBezTo>
                    <a:pt x="443884" y="104777"/>
                    <a:pt x="456231" y="103013"/>
                    <a:pt x="471048" y="97369"/>
                  </a:cubicBezTo>
                  <a:cubicBezTo>
                    <a:pt x="485865" y="91725"/>
                    <a:pt x="500681" y="79377"/>
                    <a:pt x="509148" y="71969"/>
                  </a:cubicBezTo>
                  <a:cubicBezTo>
                    <a:pt x="517615" y="64561"/>
                    <a:pt x="517615" y="64913"/>
                    <a:pt x="521848" y="52919"/>
                  </a:cubicBezTo>
                  <a:cubicBezTo>
                    <a:pt x="526081" y="40925"/>
                    <a:pt x="537017" y="355"/>
                    <a:pt x="534548" y="2"/>
                  </a:cubicBezTo>
                  <a:cubicBezTo>
                    <a:pt x="532079" y="-351"/>
                    <a:pt x="516203" y="38455"/>
                    <a:pt x="507031" y="50802"/>
                  </a:cubicBezTo>
                  <a:cubicBezTo>
                    <a:pt x="497859" y="63149"/>
                    <a:pt x="497506" y="66677"/>
                    <a:pt x="479514" y="74085"/>
                  </a:cubicBezTo>
                  <a:cubicBezTo>
                    <a:pt x="461522" y="81493"/>
                    <a:pt x="424481" y="91724"/>
                    <a:pt x="399081" y="95252"/>
                  </a:cubicBezTo>
                  <a:cubicBezTo>
                    <a:pt x="373681" y="98780"/>
                    <a:pt x="358864" y="98074"/>
                    <a:pt x="327114" y="95252"/>
                  </a:cubicBezTo>
                  <a:cubicBezTo>
                    <a:pt x="295364" y="92430"/>
                    <a:pt x="238920" y="79730"/>
                    <a:pt x="208581" y="78319"/>
                  </a:cubicBezTo>
                  <a:cubicBezTo>
                    <a:pt x="178242" y="76908"/>
                    <a:pt x="161309" y="86080"/>
                    <a:pt x="145081" y="86785"/>
                  </a:cubicBezTo>
                  <a:cubicBezTo>
                    <a:pt x="128853" y="87490"/>
                    <a:pt x="134497" y="90666"/>
                    <a:pt x="111214" y="82552"/>
                  </a:cubicBezTo>
                  <a:cubicBezTo>
                    <a:pt x="87931" y="74438"/>
                    <a:pt x="9615" y="33163"/>
                    <a:pt x="1148" y="338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5" name="フリーフォーム: 図形 214">
              <a:extLst>
                <a:ext uri="{FF2B5EF4-FFF2-40B4-BE49-F238E27FC236}">
                  <a16:creationId xmlns:a16="http://schemas.microsoft.com/office/drawing/2014/main" id="{E07FDAFA-9B75-4984-A770-10245CD1EBAE}"/>
                </a:ext>
              </a:extLst>
            </p:cNvPr>
            <p:cNvSpPr/>
            <p:nvPr/>
          </p:nvSpPr>
          <p:spPr>
            <a:xfrm>
              <a:off x="5644711" y="5832148"/>
              <a:ext cx="517792" cy="105235"/>
            </a:xfrm>
            <a:custGeom>
              <a:avLst/>
              <a:gdLst>
                <a:gd name="connsiteX0" fmla="*/ 439 w 517792"/>
                <a:gd name="connsiteY0" fmla="*/ 79702 h 105235"/>
                <a:gd name="connsiteX1" fmla="*/ 104156 w 517792"/>
                <a:gd name="connsiteY1" fmla="*/ 39485 h 105235"/>
                <a:gd name="connsiteX2" fmla="*/ 292539 w 517792"/>
                <a:gd name="connsiteY2" fmla="*/ 20435 h 105235"/>
                <a:gd name="connsiteX3" fmla="*/ 370856 w 517792"/>
                <a:gd name="connsiteY3" fmla="*/ 31019 h 105235"/>
                <a:gd name="connsiteX4" fmla="*/ 516906 w 517792"/>
                <a:gd name="connsiteY4" fmla="*/ 105102 h 105235"/>
                <a:gd name="connsiteX5" fmla="*/ 425889 w 517792"/>
                <a:gd name="connsiteY5" fmla="*/ 47952 h 105235"/>
                <a:gd name="connsiteX6" fmla="*/ 301006 w 517792"/>
                <a:gd name="connsiteY6" fmla="*/ 1385 h 105235"/>
                <a:gd name="connsiteX7" fmla="*/ 76639 w 517792"/>
                <a:gd name="connsiteY7" fmla="*/ 16202 h 105235"/>
                <a:gd name="connsiteX8" fmla="*/ 439 w 517792"/>
                <a:gd name="connsiteY8" fmla="*/ 79702 h 105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17792" h="105235">
                  <a:moveTo>
                    <a:pt x="439" y="79702"/>
                  </a:moveTo>
                  <a:cubicBezTo>
                    <a:pt x="5025" y="83583"/>
                    <a:pt x="55473" y="49363"/>
                    <a:pt x="104156" y="39485"/>
                  </a:cubicBezTo>
                  <a:cubicBezTo>
                    <a:pt x="152839" y="29607"/>
                    <a:pt x="248089" y="21846"/>
                    <a:pt x="292539" y="20435"/>
                  </a:cubicBezTo>
                  <a:cubicBezTo>
                    <a:pt x="336989" y="19024"/>
                    <a:pt x="333462" y="16908"/>
                    <a:pt x="370856" y="31019"/>
                  </a:cubicBezTo>
                  <a:cubicBezTo>
                    <a:pt x="408250" y="45130"/>
                    <a:pt x="507734" y="102280"/>
                    <a:pt x="516906" y="105102"/>
                  </a:cubicBezTo>
                  <a:cubicBezTo>
                    <a:pt x="526078" y="107924"/>
                    <a:pt x="461872" y="65238"/>
                    <a:pt x="425889" y="47952"/>
                  </a:cubicBezTo>
                  <a:cubicBezTo>
                    <a:pt x="389906" y="30666"/>
                    <a:pt x="359214" y="6677"/>
                    <a:pt x="301006" y="1385"/>
                  </a:cubicBezTo>
                  <a:cubicBezTo>
                    <a:pt x="242798" y="-3907"/>
                    <a:pt x="125675" y="7030"/>
                    <a:pt x="76639" y="16202"/>
                  </a:cubicBezTo>
                  <a:cubicBezTo>
                    <a:pt x="27603" y="25374"/>
                    <a:pt x="-4147" y="75821"/>
                    <a:pt x="439" y="797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フリーフォーム: 図形 216">
              <a:extLst>
                <a:ext uri="{FF2B5EF4-FFF2-40B4-BE49-F238E27FC236}">
                  <a16:creationId xmlns:a16="http://schemas.microsoft.com/office/drawing/2014/main" id="{D4DD6764-3423-4140-8958-FBF5BC509A87}"/>
                </a:ext>
              </a:extLst>
            </p:cNvPr>
            <p:cNvSpPr/>
            <p:nvPr/>
          </p:nvSpPr>
          <p:spPr>
            <a:xfrm>
              <a:off x="5410493" y="5867183"/>
              <a:ext cx="277855" cy="305188"/>
            </a:xfrm>
            <a:custGeom>
              <a:avLst/>
              <a:gdLst>
                <a:gd name="connsiteX0" fmla="*/ 277520 w 277855"/>
                <a:gd name="connsiteY0" fmla="*/ 25617 h 305188"/>
                <a:gd name="connsiteX1" fmla="*/ 193382 w 277855"/>
                <a:gd name="connsiteY1" fmla="*/ 1805 h 305188"/>
                <a:gd name="connsiteX2" fmla="*/ 129882 w 277855"/>
                <a:gd name="connsiteY2" fmla="*/ 73242 h 305188"/>
                <a:gd name="connsiteX3" fmla="*/ 58445 w 277855"/>
                <a:gd name="connsiteY3" fmla="*/ 195480 h 305188"/>
                <a:gd name="connsiteX4" fmla="*/ 17170 w 277855"/>
                <a:gd name="connsiteY4" fmla="*/ 247867 h 305188"/>
                <a:gd name="connsiteX5" fmla="*/ 1295 w 277855"/>
                <a:gd name="connsiteY5" fmla="*/ 287555 h 305188"/>
                <a:gd name="connsiteX6" fmla="*/ 1295 w 277855"/>
                <a:gd name="connsiteY6" fmla="*/ 287555 h 305188"/>
                <a:gd name="connsiteX7" fmla="*/ 2882 w 277855"/>
                <a:gd name="connsiteY7" fmla="*/ 305017 h 305188"/>
                <a:gd name="connsiteX8" fmla="*/ 34632 w 277855"/>
                <a:gd name="connsiteY8" fmla="*/ 295492 h 305188"/>
                <a:gd name="connsiteX9" fmla="*/ 45745 w 277855"/>
                <a:gd name="connsiteY9" fmla="*/ 279617 h 305188"/>
                <a:gd name="connsiteX10" fmla="*/ 48920 w 277855"/>
                <a:gd name="connsiteY10" fmla="*/ 249455 h 305188"/>
                <a:gd name="connsiteX11" fmla="*/ 53682 w 277855"/>
                <a:gd name="connsiteY11" fmla="*/ 227230 h 305188"/>
                <a:gd name="connsiteX12" fmla="*/ 96545 w 277855"/>
                <a:gd name="connsiteY12" fmla="*/ 173255 h 305188"/>
                <a:gd name="connsiteX13" fmla="*/ 126707 w 277855"/>
                <a:gd name="connsiteY13" fmla="*/ 133567 h 305188"/>
                <a:gd name="connsiteX14" fmla="*/ 160045 w 277855"/>
                <a:gd name="connsiteY14" fmla="*/ 97055 h 305188"/>
                <a:gd name="connsiteX15" fmla="*/ 220370 w 277855"/>
                <a:gd name="connsiteY15" fmla="*/ 71655 h 305188"/>
                <a:gd name="connsiteX16" fmla="*/ 277520 w 277855"/>
                <a:gd name="connsiteY16" fmla="*/ 25617 h 305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77855" h="305188">
                  <a:moveTo>
                    <a:pt x="277520" y="25617"/>
                  </a:moveTo>
                  <a:cubicBezTo>
                    <a:pt x="273022" y="13975"/>
                    <a:pt x="217988" y="-6132"/>
                    <a:pt x="193382" y="1805"/>
                  </a:cubicBezTo>
                  <a:cubicBezTo>
                    <a:pt x="168776" y="9742"/>
                    <a:pt x="152371" y="40963"/>
                    <a:pt x="129882" y="73242"/>
                  </a:cubicBezTo>
                  <a:cubicBezTo>
                    <a:pt x="107392" y="105521"/>
                    <a:pt x="77230" y="166376"/>
                    <a:pt x="58445" y="195480"/>
                  </a:cubicBezTo>
                  <a:cubicBezTo>
                    <a:pt x="39660" y="224584"/>
                    <a:pt x="26695" y="232521"/>
                    <a:pt x="17170" y="247867"/>
                  </a:cubicBezTo>
                  <a:cubicBezTo>
                    <a:pt x="7645" y="263213"/>
                    <a:pt x="1295" y="287555"/>
                    <a:pt x="1295" y="287555"/>
                  </a:cubicBezTo>
                  <a:lnTo>
                    <a:pt x="1295" y="287555"/>
                  </a:lnTo>
                  <a:cubicBezTo>
                    <a:pt x="1560" y="290465"/>
                    <a:pt x="-2674" y="303694"/>
                    <a:pt x="2882" y="305017"/>
                  </a:cubicBezTo>
                  <a:cubicBezTo>
                    <a:pt x="8438" y="306340"/>
                    <a:pt x="27488" y="299725"/>
                    <a:pt x="34632" y="295492"/>
                  </a:cubicBezTo>
                  <a:cubicBezTo>
                    <a:pt x="41776" y="291259"/>
                    <a:pt x="43364" y="287290"/>
                    <a:pt x="45745" y="279617"/>
                  </a:cubicBezTo>
                  <a:cubicBezTo>
                    <a:pt x="48126" y="271944"/>
                    <a:pt x="47597" y="258186"/>
                    <a:pt x="48920" y="249455"/>
                  </a:cubicBezTo>
                  <a:cubicBezTo>
                    <a:pt x="50243" y="240724"/>
                    <a:pt x="45745" y="239930"/>
                    <a:pt x="53682" y="227230"/>
                  </a:cubicBezTo>
                  <a:cubicBezTo>
                    <a:pt x="61619" y="214530"/>
                    <a:pt x="84374" y="188866"/>
                    <a:pt x="96545" y="173255"/>
                  </a:cubicBezTo>
                  <a:cubicBezTo>
                    <a:pt x="108716" y="157645"/>
                    <a:pt x="116124" y="146267"/>
                    <a:pt x="126707" y="133567"/>
                  </a:cubicBezTo>
                  <a:cubicBezTo>
                    <a:pt x="137290" y="120867"/>
                    <a:pt x="144435" y="107374"/>
                    <a:pt x="160045" y="97055"/>
                  </a:cubicBezTo>
                  <a:cubicBezTo>
                    <a:pt x="175655" y="86736"/>
                    <a:pt x="200527" y="83032"/>
                    <a:pt x="220370" y="71655"/>
                  </a:cubicBezTo>
                  <a:cubicBezTo>
                    <a:pt x="240213" y="60278"/>
                    <a:pt x="282018" y="37259"/>
                    <a:pt x="277520" y="256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フリーフォーム: 図形 221">
              <a:extLst>
                <a:ext uri="{FF2B5EF4-FFF2-40B4-BE49-F238E27FC236}">
                  <a16:creationId xmlns:a16="http://schemas.microsoft.com/office/drawing/2014/main" id="{6BDAF112-7541-41CC-B9E6-5BDE308D2CF3}"/>
                </a:ext>
              </a:extLst>
            </p:cNvPr>
            <p:cNvSpPr/>
            <p:nvPr/>
          </p:nvSpPr>
          <p:spPr>
            <a:xfrm>
              <a:off x="3147959" y="5715696"/>
              <a:ext cx="327730" cy="1240160"/>
            </a:xfrm>
            <a:custGeom>
              <a:avLst/>
              <a:gdLst>
                <a:gd name="connsiteX0" fmla="*/ 56674 w 327730"/>
                <a:gd name="connsiteY0" fmla="*/ 1239671 h 1240160"/>
                <a:gd name="connsiteX1" fmla="*/ 323374 w 327730"/>
                <a:gd name="connsiteY1" fmla="*/ 803637 h 1240160"/>
                <a:gd name="connsiteX2" fmla="*/ 226008 w 327730"/>
                <a:gd name="connsiteY2" fmla="*/ 786704 h 1240160"/>
                <a:gd name="connsiteX3" fmla="*/ 276808 w 327730"/>
                <a:gd name="connsiteY3" fmla="*/ 477671 h 1240160"/>
                <a:gd name="connsiteX4" fmla="*/ 221774 w 327730"/>
                <a:gd name="connsiteY4" fmla="*/ 299871 h 1240160"/>
                <a:gd name="connsiteX5" fmla="*/ 170974 w 327730"/>
                <a:gd name="connsiteY5" fmla="*/ 189804 h 1240160"/>
                <a:gd name="connsiteX6" fmla="*/ 209074 w 327730"/>
                <a:gd name="connsiteY6" fmla="*/ 3537 h 1240160"/>
                <a:gd name="connsiteX7" fmla="*/ 124408 w 327730"/>
                <a:gd name="connsiteY7" fmla="*/ 79737 h 1240160"/>
                <a:gd name="connsiteX8" fmla="*/ 35508 w 327730"/>
                <a:gd name="connsiteY8" fmla="*/ 227904 h 1240160"/>
                <a:gd name="connsiteX9" fmla="*/ 1641 w 327730"/>
                <a:gd name="connsiteY9" fmla="*/ 875604 h 1240160"/>
                <a:gd name="connsiteX10" fmla="*/ 56674 w 327730"/>
                <a:gd name="connsiteY10" fmla="*/ 1239671 h 124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27730" h="1240160">
                  <a:moveTo>
                    <a:pt x="56674" y="1239671"/>
                  </a:moveTo>
                  <a:cubicBezTo>
                    <a:pt x="110296" y="1227677"/>
                    <a:pt x="295152" y="879131"/>
                    <a:pt x="323374" y="803637"/>
                  </a:cubicBezTo>
                  <a:cubicBezTo>
                    <a:pt x="351596" y="728143"/>
                    <a:pt x="233769" y="841032"/>
                    <a:pt x="226008" y="786704"/>
                  </a:cubicBezTo>
                  <a:cubicBezTo>
                    <a:pt x="218247" y="732376"/>
                    <a:pt x="277514" y="558810"/>
                    <a:pt x="276808" y="477671"/>
                  </a:cubicBezTo>
                  <a:cubicBezTo>
                    <a:pt x="276102" y="396532"/>
                    <a:pt x="239413" y="347849"/>
                    <a:pt x="221774" y="299871"/>
                  </a:cubicBezTo>
                  <a:cubicBezTo>
                    <a:pt x="204135" y="251893"/>
                    <a:pt x="173091" y="239193"/>
                    <a:pt x="170974" y="189804"/>
                  </a:cubicBezTo>
                  <a:cubicBezTo>
                    <a:pt x="168857" y="140415"/>
                    <a:pt x="216835" y="21881"/>
                    <a:pt x="209074" y="3537"/>
                  </a:cubicBezTo>
                  <a:cubicBezTo>
                    <a:pt x="201313" y="-14807"/>
                    <a:pt x="153336" y="42343"/>
                    <a:pt x="124408" y="79737"/>
                  </a:cubicBezTo>
                  <a:cubicBezTo>
                    <a:pt x="95480" y="117131"/>
                    <a:pt x="55969" y="95260"/>
                    <a:pt x="35508" y="227904"/>
                  </a:cubicBezTo>
                  <a:cubicBezTo>
                    <a:pt x="15047" y="360548"/>
                    <a:pt x="-6120" y="710504"/>
                    <a:pt x="1641" y="875604"/>
                  </a:cubicBezTo>
                  <a:cubicBezTo>
                    <a:pt x="9402" y="1040704"/>
                    <a:pt x="3052" y="1251665"/>
                    <a:pt x="56674" y="123967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フリーフォーム: 図形 223">
              <a:extLst>
                <a:ext uri="{FF2B5EF4-FFF2-40B4-BE49-F238E27FC236}">
                  <a16:creationId xmlns:a16="http://schemas.microsoft.com/office/drawing/2014/main" id="{7713FD17-3A93-480B-B188-A4FBDB89FF8A}"/>
                </a:ext>
              </a:extLst>
            </p:cNvPr>
            <p:cNvSpPr/>
            <p:nvPr/>
          </p:nvSpPr>
          <p:spPr>
            <a:xfrm>
              <a:off x="3526175" y="5694741"/>
              <a:ext cx="618790" cy="302964"/>
            </a:xfrm>
            <a:custGeom>
              <a:avLst/>
              <a:gdLst>
                <a:gd name="connsiteX0" fmla="*/ 618788 w 618790"/>
                <a:gd name="connsiteY0" fmla="*/ 74234 h 302964"/>
                <a:gd name="connsiteX1" fmla="*/ 363200 w 618790"/>
                <a:gd name="connsiteY1" fmla="*/ 21847 h 302964"/>
                <a:gd name="connsiteX2" fmla="*/ 225088 w 618790"/>
                <a:gd name="connsiteY2" fmla="*/ 7559 h 302964"/>
                <a:gd name="connsiteX3" fmla="*/ 34588 w 618790"/>
                <a:gd name="connsiteY3" fmla="*/ 137734 h 302964"/>
                <a:gd name="connsiteX4" fmla="*/ 1250 w 618790"/>
                <a:gd name="connsiteY4" fmla="*/ 220284 h 302964"/>
                <a:gd name="connsiteX5" fmla="*/ 26650 w 618790"/>
                <a:gd name="connsiteY5" fmla="*/ 272672 h 302964"/>
                <a:gd name="connsiteX6" fmla="*/ 196513 w 618790"/>
                <a:gd name="connsiteY6" fmla="*/ 302834 h 302964"/>
                <a:gd name="connsiteX7" fmla="*/ 148888 w 618790"/>
                <a:gd name="connsiteY7" fmla="*/ 261559 h 302964"/>
                <a:gd name="connsiteX8" fmla="*/ 126663 w 618790"/>
                <a:gd name="connsiteY8" fmla="*/ 225047 h 302964"/>
                <a:gd name="connsiteX9" fmla="*/ 150475 w 618790"/>
                <a:gd name="connsiteY9" fmla="*/ 163134 h 302964"/>
                <a:gd name="connsiteX10" fmla="*/ 367963 w 618790"/>
                <a:gd name="connsiteY10" fmla="*/ 59947 h 302964"/>
                <a:gd name="connsiteX11" fmla="*/ 618788 w 618790"/>
                <a:gd name="connsiteY11" fmla="*/ 74234 h 302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8790" h="302964">
                  <a:moveTo>
                    <a:pt x="618788" y="74234"/>
                  </a:moveTo>
                  <a:cubicBezTo>
                    <a:pt x="617994" y="67884"/>
                    <a:pt x="428817" y="32960"/>
                    <a:pt x="363200" y="21847"/>
                  </a:cubicBezTo>
                  <a:cubicBezTo>
                    <a:pt x="297583" y="10734"/>
                    <a:pt x="279857" y="-11756"/>
                    <a:pt x="225088" y="7559"/>
                  </a:cubicBezTo>
                  <a:cubicBezTo>
                    <a:pt x="170319" y="26874"/>
                    <a:pt x="71894" y="102280"/>
                    <a:pt x="34588" y="137734"/>
                  </a:cubicBezTo>
                  <a:cubicBezTo>
                    <a:pt x="-2718" y="173188"/>
                    <a:pt x="2573" y="197794"/>
                    <a:pt x="1250" y="220284"/>
                  </a:cubicBezTo>
                  <a:cubicBezTo>
                    <a:pt x="-73" y="242774"/>
                    <a:pt x="-5894" y="258914"/>
                    <a:pt x="26650" y="272672"/>
                  </a:cubicBezTo>
                  <a:cubicBezTo>
                    <a:pt x="59194" y="286430"/>
                    <a:pt x="176140" y="304686"/>
                    <a:pt x="196513" y="302834"/>
                  </a:cubicBezTo>
                  <a:cubicBezTo>
                    <a:pt x="216886" y="300982"/>
                    <a:pt x="160529" y="274523"/>
                    <a:pt x="148888" y="261559"/>
                  </a:cubicBezTo>
                  <a:cubicBezTo>
                    <a:pt x="137247" y="248595"/>
                    <a:pt x="126398" y="241451"/>
                    <a:pt x="126663" y="225047"/>
                  </a:cubicBezTo>
                  <a:cubicBezTo>
                    <a:pt x="126927" y="208643"/>
                    <a:pt x="110258" y="190651"/>
                    <a:pt x="150475" y="163134"/>
                  </a:cubicBezTo>
                  <a:cubicBezTo>
                    <a:pt x="190692" y="135617"/>
                    <a:pt x="292028" y="76351"/>
                    <a:pt x="367963" y="59947"/>
                  </a:cubicBezTo>
                  <a:cubicBezTo>
                    <a:pt x="443898" y="43543"/>
                    <a:pt x="619582" y="80584"/>
                    <a:pt x="618788" y="74234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5" name="フリーフォーム: 図形 224">
              <a:extLst>
                <a:ext uri="{FF2B5EF4-FFF2-40B4-BE49-F238E27FC236}">
                  <a16:creationId xmlns:a16="http://schemas.microsoft.com/office/drawing/2014/main" id="{D930A479-0280-416D-9A47-476544AD787E}"/>
                </a:ext>
              </a:extLst>
            </p:cNvPr>
            <p:cNvSpPr/>
            <p:nvPr/>
          </p:nvSpPr>
          <p:spPr>
            <a:xfrm>
              <a:off x="3648075" y="5827582"/>
              <a:ext cx="83295" cy="101918"/>
            </a:xfrm>
            <a:custGeom>
              <a:avLst/>
              <a:gdLst>
                <a:gd name="connsiteX0" fmla="*/ 82550 w 83295"/>
                <a:gd name="connsiteY0" fmla="*/ 131 h 101918"/>
                <a:gd name="connsiteX1" fmla="*/ 41275 w 83295"/>
                <a:gd name="connsiteY1" fmla="*/ 68393 h 101918"/>
                <a:gd name="connsiteX2" fmla="*/ 12700 w 83295"/>
                <a:gd name="connsiteY2" fmla="*/ 101731 h 101918"/>
                <a:gd name="connsiteX3" fmla="*/ 3175 w 83295"/>
                <a:gd name="connsiteY3" fmla="*/ 81093 h 101918"/>
                <a:gd name="connsiteX4" fmla="*/ 3175 w 83295"/>
                <a:gd name="connsiteY4" fmla="*/ 63631 h 101918"/>
                <a:gd name="connsiteX5" fmla="*/ 3175 w 83295"/>
                <a:gd name="connsiteY5" fmla="*/ 50931 h 101918"/>
                <a:gd name="connsiteX6" fmla="*/ 82550 w 83295"/>
                <a:gd name="connsiteY6" fmla="*/ 131 h 101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3295" h="101918">
                  <a:moveTo>
                    <a:pt x="82550" y="131"/>
                  </a:moveTo>
                  <a:cubicBezTo>
                    <a:pt x="88900" y="3041"/>
                    <a:pt x="52917" y="51460"/>
                    <a:pt x="41275" y="68393"/>
                  </a:cubicBezTo>
                  <a:cubicBezTo>
                    <a:pt x="29633" y="85326"/>
                    <a:pt x="19050" y="99614"/>
                    <a:pt x="12700" y="101731"/>
                  </a:cubicBezTo>
                  <a:cubicBezTo>
                    <a:pt x="6350" y="103848"/>
                    <a:pt x="4762" y="87443"/>
                    <a:pt x="3175" y="81093"/>
                  </a:cubicBezTo>
                  <a:cubicBezTo>
                    <a:pt x="1587" y="74743"/>
                    <a:pt x="3175" y="63631"/>
                    <a:pt x="3175" y="63631"/>
                  </a:cubicBezTo>
                  <a:cubicBezTo>
                    <a:pt x="3175" y="58604"/>
                    <a:pt x="-3969" y="58339"/>
                    <a:pt x="3175" y="50931"/>
                  </a:cubicBezTo>
                  <a:cubicBezTo>
                    <a:pt x="10319" y="43523"/>
                    <a:pt x="76200" y="-2779"/>
                    <a:pt x="82550" y="1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フリーフォーム: 図形 226">
              <a:extLst>
                <a:ext uri="{FF2B5EF4-FFF2-40B4-BE49-F238E27FC236}">
                  <a16:creationId xmlns:a16="http://schemas.microsoft.com/office/drawing/2014/main" id="{3425CB42-2065-4ED3-92D2-01D17FF64B79}"/>
                </a:ext>
              </a:extLst>
            </p:cNvPr>
            <p:cNvSpPr/>
            <p:nvPr/>
          </p:nvSpPr>
          <p:spPr>
            <a:xfrm>
              <a:off x="4614208" y="6378509"/>
              <a:ext cx="288538" cy="639878"/>
            </a:xfrm>
            <a:custGeom>
              <a:avLst/>
              <a:gdLst>
                <a:gd name="connsiteX0" fmla="*/ 218142 w 288538"/>
                <a:gd name="connsiteY0" fmla="*/ 66 h 639878"/>
                <a:gd name="connsiteX1" fmla="*/ 287992 w 288538"/>
                <a:gd name="connsiteY1" fmla="*/ 409641 h 639878"/>
                <a:gd name="connsiteX2" fmla="*/ 186392 w 288538"/>
                <a:gd name="connsiteY2" fmla="*/ 628716 h 639878"/>
                <a:gd name="connsiteX3" fmla="*/ 129242 w 288538"/>
                <a:gd name="connsiteY3" fmla="*/ 600141 h 639878"/>
                <a:gd name="connsiteX4" fmla="*/ 87967 w 288538"/>
                <a:gd name="connsiteY4" fmla="*/ 533466 h 639878"/>
                <a:gd name="connsiteX5" fmla="*/ 2242 w 288538"/>
                <a:gd name="connsiteY5" fmla="*/ 514416 h 639878"/>
                <a:gd name="connsiteX6" fmla="*/ 40342 w 288538"/>
                <a:gd name="connsiteY6" fmla="*/ 441391 h 639878"/>
                <a:gd name="connsiteX7" fmla="*/ 218142 w 288538"/>
                <a:gd name="connsiteY7" fmla="*/ 66 h 639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538" h="639878">
                  <a:moveTo>
                    <a:pt x="218142" y="66"/>
                  </a:moveTo>
                  <a:cubicBezTo>
                    <a:pt x="259417" y="-5226"/>
                    <a:pt x="293284" y="304866"/>
                    <a:pt x="287992" y="409641"/>
                  </a:cubicBezTo>
                  <a:cubicBezTo>
                    <a:pt x="282700" y="514416"/>
                    <a:pt x="212850" y="596966"/>
                    <a:pt x="186392" y="628716"/>
                  </a:cubicBezTo>
                  <a:cubicBezTo>
                    <a:pt x="159934" y="660466"/>
                    <a:pt x="145646" y="616016"/>
                    <a:pt x="129242" y="600141"/>
                  </a:cubicBezTo>
                  <a:cubicBezTo>
                    <a:pt x="112838" y="584266"/>
                    <a:pt x="109134" y="547754"/>
                    <a:pt x="87967" y="533466"/>
                  </a:cubicBezTo>
                  <a:cubicBezTo>
                    <a:pt x="66800" y="519179"/>
                    <a:pt x="10179" y="529762"/>
                    <a:pt x="2242" y="514416"/>
                  </a:cubicBezTo>
                  <a:cubicBezTo>
                    <a:pt x="-5695" y="499070"/>
                    <a:pt x="7534" y="520766"/>
                    <a:pt x="40342" y="441391"/>
                  </a:cubicBezTo>
                  <a:cubicBezTo>
                    <a:pt x="73150" y="362016"/>
                    <a:pt x="176867" y="5358"/>
                    <a:pt x="218142" y="66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フリーフォーム: 図形 227">
              <a:extLst>
                <a:ext uri="{FF2B5EF4-FFF2-40B4-BE49-F238E27FC236}">
                  <a16:creationId xmlns:a16="http://schemas.microsoft.com/office/drawing/2014/main" id="{6946AFDB-1B85-4D93-8607-08EB1A095DAA}"/>
                </a:ext>
              </a:extLst>
            </p:cNvPr>
            <p:cNvSpPr/>
            <p:nvPr/>
          </p:nvSpPr>
          <p:spPr>
            <a:xfrm>
              <a:off x="4599237" y="6390386"/>
              <a:ext cx="197689" cy="504325"/>
            </a:xfrm>
            <a:custGeom>
              <a:avLst/>
              <a:gdLst>
                <a:gd name="connsiteX0" fmla="*/ 195013 w 197689"/>
                <a:gd name="connsiteY0" fmla="*/ 4064 h 504325"/>
                <a:gd name="connsiteX1" fmla="*/ 61663 w 197689"/>
                <a:gd name="connsiteY1" fmla="*/ 388239 h 504325"/>
                <a:gd name="connsiteX2" fmla="*/ 1338 w 197689"/>
                <a:gd name="connsiteY2" fmla="*/ 502539 h 504325"/>
                <a:gd name="connsiteX3" fmla="*/ 29913 w 197689"/>
                <a:gd name="connsiteY3" fmla="*/ 439039 h 504325"/>
                <a:gd name="connsiteX4" fmla="*/ 141038 w 197689"/>
                <a:gd name="connsiteY4" fmla="*/ 200914 h 504325"/>
                <a:gd name="connsiteX5" fmla="*/ 195013 w 197689"/>
                <a:gd name="connsiteY5" fmla="*/ 4064 h 50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7689" h="504325">
                  <a:moveTo>
                    <a:pt x="195013" y="4064"/>
                  </a:moveTo>
                  <a:cubicBezTo>
                    <a:pt x="181784" y="35285"/>
                    <a:pt x="93942" y="305160"/>
                    <a:pt x="61663" y="388239"/>
                  </a:cubicBezTo>
                  <a:cubicBezTo>
                    <a:pt x="29384" y="471318"/>
                    <a:pt x="6630" y="494072"/>
                    <a:pt x="1338" y="502539"/>
                  </a:cubicBezTo>
                  <a:cubicBezTo>
                    <a:pt x="-3954" y="511006"/>
                    <a:pt x="6630" y="489310"/>
                    <a:pt x="29913" y="439039"/>
                  </a:cubicBezTo>
                  <a:cubicBezTo>
                    <a:pt x="53196" y="388768"/>
                    <a:pt x="112463" y="272352"/>
                    <a:pt x="141038" y="200914"/>
                  </a:cubicBezTo>
                  <a:cubicBezTo>
                    <a:pt x="169613" y="129477"/>
                    <a:pt x="208242" y="-27157"/>
                    <a:pt x="195013" y="40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フリーフォーム: 図形 228">
              <a:extLst>
                <a:ext uri="{FF2B5EF4-FFF2-40B4-BE49-F238E27FC236}">
                  <a16:creationId xmlns:a16="http://schemas.microsoft.com/office/drawing/2014/main" id="{CA65EF3F-A47F-4F53-95B2-A58FFB1FA755}"/>
                </a:ext>
              </a:extLst>
            </p:cNvPr>
            <p:cNvSpPr/>
            <p:nvPr/>
          </p:nvSpPr>
          <p:spPr>
            <a:xfrm>
              <a:off x="5240144" y="6800045"/>
              <a:ext cx="232018" cy="265437"/>
            </a:xfrm>
            <a:custGeom>
              <a:avLst/>
              <a:gdLst>
                <a:gd name="connsiteX0" fmla="*/ 723 w 232018"/>
                <a:gd name="connsiteY0" fmla="*/ 805 h 265437"/>
                <a:gd name="connsiteX1" fmla="*/ 129839 w 232018"/>
                <a:gd name="connsiteY1" fmla="*/ 93938 h 265437"/>
                <a:gd name="connsiteX2" fmla="*/ 197573 w 232018"/>
                <a:gd name="connsiteY2" fmla="*/ 146855 h 265437"/>
                <a:gd name="connsiteX3" fmla="*/ 231439 w 232018"/>
                <a:gd name="connsiteY3" fmla="*/ 265388 h 265437"/>
                <a:gd name="connsiteX4" fmla="*/ 201806 w 232018"/>
                <a:gd name="connsiteY4" fmla="*/ 159555 h 265437"/>
                <a:gd name="connsiteX5" fmla="*/ 723 w 232018"/>
                <a:gd name="connsiteY5" fmla="*/ 805 h 265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2018" h="265437">
                  <a:moveTo>
                    <a:pt x="723" y="805"/>
                  </a:moveTo>
                  <a:cubicBezTo>
                    <a:pt x="-11271" y="-10131"/>
                    <a:pt x="129839" y="93938"/>
                    <a:pt x="129839" y="93938"/>
                  </a:cubicBezTo>
                  <a:cubicBezTo>
                    <a:pt x="162647" y="118280"/>
                    <a:pt x="180640" y="118280"/>
                    <a:pt x="197573" y="146855"/>
                  </a:cubicBezTo>
                  <a:cubicBezTo>
                    <a:pt x="214506" y="175430"/>
                    <a:pt x="230734" y="263271"/>
                    <a:pt x="231439" y="265388"/>
                  </a:cubicBezTo>
                  <a:cubicBezTo>
                    <a:pt x="232145" y="267505"/>
                    <a:pt x="236731" y="201888"/>
                    <a:pt x="201806" y="159555"/>
                  </a:cubicBezTo>
                  <a:cubicBezTo>
                    <a:pt x="166881" y="117222"/>
                    <a:pt x="12717" y="11741"/>
                    <a:pt x="723" y="80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0" name="フリーフォーム: 図形 229">
              <a:extLst>
                <a:ext uri="{FF2B5EF4-FFF2-40B4-BE49-F238E27FC236}">
                  <a16:creationId xmlns:a16="http://schemas.microsoft.com/office/drawing/2014/main" id="{6A2BA34A-ABD6-4497-8CA1-1869B84BC8DB}"/>
                </a:ext>
              </a:extLst>
            </p:cNvPr>
            <p:cNvSpPr/>
            <p:nvPr/>
          </p:nvSpPr>
          <p:spPr>
            <a:xfrm>
              <a:off x="5450291" y="5790173"/>
              <a:ext cx="973051" cy="272490"/>
            </a:xfrm>
            <a:custGeom>
              <a:avLst/>
              <a:gdLst>
                <a:gd name="connsiteX0" fmla="*/ 2772 w 973051"/>
                <a:gd name="connsiteY0" fmla="*/ 272490 h 272490"/>
                <a:gd name="connsiteX1" fmla="*/ 23409 w 973051"/>
                <a:gd name="connsiteY1" fmla="*/ 196290 h 272490"/>
                <a:gd name="connsiteX2" fmla="*/ 174222 w 973051"/>
                <a:gd name="connsiteY2" fmla="*/ 69290 h 272490"/>
                <a:gd name="connsiteX3" fmla="*/ 291697 w 973051"/>
                <a:gd name="connsiteY3" fmla="*/ 10552 h 272490"/>
                <a:gd name="connsiteX4" fmla="*/ 428222 w 973051"/>
                <a:gd name="connsiteY4" fmla="*/ 1027 h 272490"/>
                <a:gd name="connsiteX5" fmla="*/ 591734 w 973051"/>
                <a:gd name="connsiteY5" fmla="*/ 23252 h 272490"/>
                <a:gd name="connsiteX6" fmla="*/ 710797 w 973051"/>
                <a:gd name="connsiteY6" fmla="*/ 72465 h 272490"/>
                <a:gd name="connsiteX7" fmla="*/ 796522 w 973051"/>
                <a:gd name="connsiteY7" fmla="*/ 120090 h 272490"/>
                <a:gd name="connsiteX8" fmla="*/ 823509 w 973051"/>
                <a:gd name="connsiteY8" fmla="*/ 167715 h 272490"/>
                <a:gd name="connsiteX9" fmla="*/ 845734 w 973051"/>
                <a:gd name="connsiteY9" fmla="*/ 197877 h 272490"/>
                <a:gd name="connsiteX10" fmla="*/ 971147 w 973051"/>
                <a:gd name="connsiteY10" fmla="*/ 228040 h 272490"/>
                <a:gd name="connsiteX11" fmla="*/ 910822 w 973051"/>
                <a:gd name="connsiteY11" fmla="*/ 218515 h 272490"/>
                <a:gd name="connsiteX12" fmla="*/ 769534 w 973051"/>
                <a:gd name="connsiteY12" fmla="*/ 143902 h 272490"/>
                <a:gd name="connsiteX13" fmla="*/ 663172 w 973051"/>
                <a:gd name="connsiteY13" fmla="*/ 80402 h 272490"/>
                <a:gd name="connsiteX14" fmla="*/ 602847 w 973051"/>
                <a:gd name="connsiteY14" fmla="*/ 39127 h 272490"/>
                <a:gd name="connsiteX15" fmla="*/ 463147 w 973051"/>
                <a:gd name="connsiteY15" fmla="*/ 18490 h 272490"/>
                <a:gd name="connsiteX16" fmla="*/ 294872 w 973051"/>
                <a:gd name="connsiteY16" fmla="*/ 35952 h 272490"/>
                <a:gd name="connsiteX17" fmla="*/ 226609 w 973051"/>
                <a:gd name="connsiteY17" fmla="*/ 56590 h 272490"/>
                <a:gd name="connsiteX18" fmla="*/ 166284 w 973051"/>
                <a:gd name="connsiteY18" fmla="*/ 102627 h 272490"/>
                <a:gd name="connsiteX19" fmla="*/ 96434 w 973051"/>
                <a:gd name="connsiteY19" fmla="*/ 166127 h 272490"/>
                <a:gd name="connsiteX20" fmla="*/ 58334 w 973051"/>
                <a:gd name="connsiteY20" fmla="*/ 223277 h 272490"/>
                <a:gd name="connsiteX21" fmla="*/ 2772 w 973051"/>
                <a:gd name="connsiteY21" fmla="*/ 272490 h 272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73051" h="272490">
                  <a:moveTo>
                    <a:pt x="2772" y="272490"/>
                  </a:moveTo>
                  <a:cubicBezTo>
                    <a:pt x="-1197" y="251323"/>
                    <a:pt x="-5166" y="230157"/>
                    <a:pt x="23409" y="196290"/>
                  </a:cubicBezTo>
                  <a:cubicBezTo>
                    <a:pt x="51984" y="162423"/>
                    <a:pt x="129507" y="100246"/>
                    <a:pt x="174222" y="69290"/>
                  </a:cubicBezTo>
                  <a:cubicBezTo>
                    <a:pt x="218937" y="38334"/>
                    <a:pt x="249364" y="21929"/>
                    <a:pt x="291697" y="10552"/>
                  </a:cubicBezTo>
                  <a:cubicBezTo>
                    <a:pt x="334030" y="-825"/>
                    <a:pt x="378216" y="-1090"/>
                    <a:pt x="428222" y="1027"/>
                  </a:cubicBezTo>
                  <a:cubicBezTo>
                    <a:pt x="478228" y="3144"/>
                    <a:pt x="544638" y="11346"/>
                    <a:pt x="591734" y="23252"/>
                  </a:cubicBezTo>
                  <a:cubicBezTo>
                    <a:pt x="638830" y="35158"/>
                    <a:pt x="676666" y="56325"/>
                    <a:pt x="710797" y="72465"/>
                  </a:cubicBezTo>
                  <a:cubicBezTo>
                    <a:pt x="744928" y="88605"/>
                    <a:pt x="777737" y="104215"/>
                    <a:pt x="796522" y="120090"/>
                  </a:cubicBezTo>
                  <a:cubicBezTo>
                    <a:pt x="815307" y="135965"/>
                    <a:pt x="815307" y="154751"/>
                    <a:pt x="823509" y="167715"/>
                  </a:cubicBezTo>
                  <a:cubicBezTo>
                    <a:pt x="831711" y="180679"/>
                    <a:pt x="821128" y="187823"/>
                    <a:pt x="845734" y="197877"/>
                  </a:cubicBezTo>
                  <a:cubicBezTo>
                    <a:pt x="870340" y="207931"/>
                    <a:pt x="960299" y="224600"/>
                    <a:pt x="971147" y="228040"/>
                  </a:cubicBezTo>
                  <a:cubicBezTo>
                    <a:pt x="981995" y="231480"/>
                    <a:pt x="944424" y="232538"/>
                    <a:pt x="910822" y="218515"/>
                  </a:cubicBezTo>
                  <a:cubicBezTo>
                    <a:pt x="877220" y="204492"/>
                    <a:pt x="810809" y="166921"/>
                    <a:pt x="769534" y="143902"/>
                  </a:cubicBezTo>
                  <a:cubicBezTo>
                    <a:pt x="728259" y="120883"/>
                    <a:pt x="690953" y="97864"/>
                    <a:pt x="663172" y="80402"/>
                  </a:cubicBezTo>
                  <a:cubicBezTo>
                    <a:pt x="635391" y="62940"/>
                    <a:pt x="636184" y="49446"/>
                    <a:pt x="602847" y="39127"/>
                  </a:cubicBezTo>
                  <a:cubicBezTo>
                    <a:pt x="569510" y="28808"/>
                    <a:pt x="514476" y="19019"/>
                    <a:pt x="463147" y="18490"/>
                  </a:cubicBezTo>
                  <a:cubicBezTo>
                    <a:pt x="411818" y="17961"/>
                    <a:pt x="334295" y="29602"/>
                    <a:pt x="294872" y="35952"/>
                  </a:cubicBezTo>
                  <a:cubicBezTo>
                    <a:pt x="255449" y="42302"/>
                    <a:pt x="248040" y="45478"/>
                    <a:pt x="226609" y="56590"/>
                  </a:cubicBezTo>
                  <a:cubicBezTo>
                    <a:pt x="205178" y="67702"/>
                    <a:pt x="187980" y="84371"/>
                    <a:pt x="166284" y="102627"/>
                  </a:cubicBezTo>
                  <a:cubicBezTo>
                    <a:pt x="144588" y="120883"/>
                    <a:pt x="114426" y="146019"/>
                    <a:pt x="96434" y="166127"/>
                  </a:cubicBezTo>
                  <a:cubicBezTo>
                    <a:pt x="78442" y="186235"/>
                    <a:pt x="58334" y="223277"/>
                    <a:pt x="58334" y="223277"/>
                  </a:cubicBezTo>
                  <a:lnTo>
                    <a:pt x="2772" y="27249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フリーフォーム: 図形 230">
              <a:extLst>
                <a:ext uri="{FF2B5EF4-FFF2-40B4-BE49-F238E27FC236}">
                  <a16:creationId xmlns:a16="http://schemas.microsoft.com/office/drawing/2014/main" id="{5A4F4B68-E533-4849-AC39-4E161AF18E69}"/>
                </a:ext>
              </a:extLst>
            </p:cNvPr>
            <p:cNvSpPr/>
            <p:nvPr/>
          </p:nvSpPr>
          <p:spPr>
            <a:xfrm>
              <a:off x="6213218" y="5911641"/>
              <a:ext cx="200285" cy="128541"/>
            </a:xfrm>
            <a:custGeom>
              <a:avLst/>
              <a:gdLst>
                <a:gd name="connsiteX0" fmla="*/ 257 w 200285"/>
                <a:gd name="connsiteY0" fmla="*/ 209 h 128541"/>
                <a:gd name="connsiteX1" fmla="*/ 74870 w 200285"/>
                <a:gd name="connsiteY1" fmla="*/ 90697 h 128541"/>
                <a:gd name="connsiteX2" fmla="*/ 100270 w 200285"/>
                <a:gd name="connsiteY2" fmla="*/ 104984 h 128541"/>
                <a:gd name="connsiteX3" fmla="*/ 200282 w 200285"/>
                <a:gd name="connsiteY3" fmla="*/ 120859 h 128541"/>
                <a:gd name="connsiteX4" fmla="*/ 103445 w 200285"/>
                <a:gd name="connsiteY4" fmla="*/ 119272 h 128541"/>
                <a:gd name="connsiteX5" fmla="*/ 257 w 200285"/>
                <a:gd name="connsiteY5" fmla="*/ 209 h 128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285" h="128541">
                  <a:moveTo>
                    <a:pt x="257" y="209"/>
                  </a:moveTo>
                  <a:cubicBezTo>
                    <a:pt x="-4505" y="-4553"/>
                    <a:pt x="58201" y="73235"/>
                    <a:pt x="74870" y="90697"/>
                  </a:cubicBezTo>
                  <a:cubicBezTo>
                    <a:pt x="91539" y="108160"/>
                    <a:pt x="79368" y="99957"/>
                    <a:pt x="100270" y="104984"/>
                  </a:cubicBezTo>
                  <a:cubicBezTo>
                    <a:pt x="121172" y="110011"/>
                    <a:pt x="199753" y="118478"/>
                    <a:pt x="200282" y="120859"/>
                  </a:cubicBezTo>
                  <a:cubicBezTo>
                    <a:pt x="200811" y="123240"/>
                    <a:pt x="135989" y="137793"/>
                    <a:pt x="103445" y="119272"/>
                  </a:cubicBezTo>
                  <a:cubicBezTo>
                    <a:pt x="70901" y="100751"/>
                    <a:pt x="5019" y="4971"/>
                    <a:pt x="257" y="2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フリーフォーム: 図形 231">
              <a:extLst>
                <a:ext uri="{FF2B5EF4-FFF2-40B4-BE49-F238E27FC236}">
                  <a16:creationId xmlns:a16="http://schemas.microsoft.com/office/drawing/2014/main" id="{53779FF7-6F94-49E0-B6A7-10EE89E5E0CC}"/>
                </a:ext>
              </a:extLst>
            </p:cNvPr>
            <p:cNvSpPr/>
            <p:nvPr/>
          </p:nvSpPr>
          <p:spPr>
            <a:xfrm>
              <a:off x="3715713" y="5730215"/>
              <a:ext cx="810162" cy="434200"/>
            </a:xfrm>
            <a:custGeom>
              <a:avLst/>
              <a:gdLst>
                <a:gd name="connsiteX0" fmla="*/ 3800 w 810162"/>
                <a:gd name="connsiteY0" fmla="*/ 114960 h 434200"/>
                <a:gd name="connsiteX1" fmla="*/ 160962 w 810162"/>
                <a:gd name="connsiteY1" fmla="*/ 32410 h 434200"/>
                <a:gd name="connsiteX2" fmla="*/ 227637 w 810162"/>
                <a:gd name="connsiteY2" fmla="*/ 26060 h 434200"/>
                <a:gd name="connsiteX3" fmla="*/ 421312 w 810162"/>
                <a:gd name="connsiteY3" fmla="*/ 53048 h 434200"/>
                <a:gd name="connsiteX4" fmla="*/ 570537 w 810162"/>
                <a:gd name="connsiteY4" fmla="*/ 113373 h 434200"/>
                <a:gd name="connsiteX5" fmla="*/ 638800 w 810162"/>
                <a:gd name="connsiteY5" fmla="*/ 180048 h 434200"/>
                <a:gd name="connsiteX6" fmla="*/ 688012 w 810162"/>
                <a:gd name="connsiteY6" fmla="*/ 238785 h 434200"/>
                <a:gd name="connsiteX7" fmla="*/ 741987 w 810162"/>
                <a:gd name="connsiteY7" fmla="*/ 308635 h 434200"/>
                <a:gd name="connsiteX8" fmla="*/ 808662 w 810162"/>
                <a:gd name="connsiteY8" fmla="*/ 432460 h 434200"/>
                <a:gd name="connsiteX9" fmla="*/ 784850 w 810162"/>
                <a:gd name="connsiteY9" fmla="*/ 373723 h 434200"/>
                <a:gd name="connsiteX10" fmla="*/ 743575 w 810162"/>
                <a:gd name="connsiteY10" fmla="*/ 268948 h 434200"/>
                <a:gd name="connsiteX11" fmla="*/ 638800 w 810162"/>
                <a:gd name="connsiteY11" fmla="*/ 127660 h 434200"/>
                <a:gd name="connsiteX12" fmla="*/ 440362 w 810162"/>
                <a:gd name="connsiteY12" fmla="*/ 40348 h 434200"/>
                <a:gd name="connsiteX13" fmla="*/ 222875 w 810162"/>
                <a:gd name="connsiteY13" fmla="*/ 660 h 434200"/>
                <a:gd name="connsiteX14" fmla="*/ 126037 w 810162"/>
                <a:gd name="connsiteY14" fmla="*/ 18123 h 434200"/>
                <a:gd name="connsiteX15" fmla="*/ 54600 w 810162"/>
                <a:gd name="connsiteY15" fmla="*/ 51460 h 434200"/>
                <a:gd name="connsiteX16" fmla="*/ 3800 w 810162"/>
                <a:gd name="connsiteY16" fmla="*/ 114960 h 43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10162" h="434200">
                  <a:moveTo>
                    <a:pt x="3800" y="114960"/>
                  </a:moveTo>
                  <a:cubicBezTo>
                    <a:pt x="21527" y="111785"/>
                    <a:pt x="123656" y="47227"/>
                    <a:pt x="160962" y="32410"/>
                  </a:cubicBezTo>
                  <a:cubicBezTo>
                    <a:pt x="198268" y="17593"/>
                    <a:pt x="184245" y="22620"/>
                    <a:pt x="227637" y="26060"/>
                  </a:cubicBezTo>
                  <a:cubicBezTo>
                    <a:pt x="271029" y="29500"/>
                    <a:pt x="364162" y="38496"/>
                    <a:pt x="421312" y="53048"/>
                  </a:cubicBezTo>
                  <a:cubicBezTo>
                    <a:pt x="478462" y="67600"/>
                    <a:pt x="534289" y="92206"/>
                    <a:pt x="570537" y="113373"/>
                  </a:cubicBezTo>
                  <a:cubicBezTo>
                    <a:pt x="606785" y="134540"/>
                    <a:pt x="619221" y="159146"/>
                    <a:pt x="638800" y="180048"/>
                  </a:cubicBezTo>
                  <a:cubicBezTo>
                    <a:pt x="658379" y="200950"/>
                    <a:pt x="670814" y="217354"/>
                    <a:pt x="688012" y="238785"/>
                  </a:cubicBezTo>
                  <a:cubicBezTo>
                    <a:pt x="705210" y="260216"/>
                    <a:pt x="721879" y="276356"/>
                    <a:pt x="741987" y="308635"/>
                  </a:cubicBezTo>
                  <a:cubicBezTo>
                    <a:pt x="762095" y="340914"/>
                    <a:pt x="801518" y="421612"/>
                    <a:pt x="808662" y="432460"/>
                  </a:cubicBezTo>
                  <a:cubicBezTo>
                    <a:pt x="815806" y="443308"/>
                    <a:pt x="795698" y="400975"/>
                    <a:pt x="784850" y="373723"/>
                  </a:cubicBezTo>
                  <a:cubicBezTo>
                    <a:pt x="774002" y="346471"/>
                    <a:pt x="767917" y="309958"/>
                    <a:pt x="743575" y="268948"/>
                  </a:cubicBezTo>
                  <a:cubicBezTo>
                    <a:pt x="719233" y="227938"/>
                    <a:pt x="689335" y="165760"/>
                    <a:pt x="638800" y="127660"/>
                  </a:cubicBezTo>
                  <a:cubicBezTo>
                    <a:pt x="588265" y="89560"/>
                    <a:pt x="509683" y="61515"/>
                    <a:pt x="440362" y="40348"/>
                  </a:cubicBezTo>
                  <a:cubicBezTo>
                    <a:pt x="371041" y="19181"/>
                    <a:pt x="275263" y="4364"/>
                    <a:pt x="222875" y="660"/>
                  </a:cubicBezTo>
                  <a:cubicBezTo>
                    <a:pt x="170488" y="-3044"/>
                    <a:pt x="154083" y="9656"/>
                    <a:pt x="126037" y="18123"/>
                  </a:cubicBezTo>
                  <a:cubicBezTo>
                    <a:pt x="97991" y="26590"/>
                    <a:pt x="74179" y="38760"/>
                    <a:pt x="54600" y="51460"/>
                  </a:cubicBezTo>
                  <a:cubicBezTo>
                    <a:pt x="35021" y="64160"/>
                    <a:pt x="-13927" y="118135"/>
                    <a:pt x="3800" y="1149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フリーフォーム: 図形 232">
              <a:extLst>
                <a:ext uri="{FF2B5EF4-FFF2-40B4-BE49-F238E27FC236}">
                  <a16:creationId xmlns:a16="http://schemas.microsoft.com/office/drawing/2014/main" id="{9720937A-F55C-482C-B65E-D74B2F24D7A4}"/>
                </a:ext>
              </a:extLst>
            </p:cNvPr>
            <p:cNvSpPr/>
            <p:nvPr/>
          </p:nvSpPr>
          <p:spPr>
            <a:xfrm>
              <a:off x="3655028" y="5780937"/>
              <a:ext cx="527224" cy="199019"/>
            </a:xfrm>
            <a:custGeom>
              <a:avLst/>
              <a:gdLst>
                <a:gd name="connsiteX0" fmla="*/ 526447 w 527224"/>
                <a:gd name="connsiteY0" fmla="*/ 65826 h 199019"/>
                <a:gd name="connsiteX1" fmla="*/ 394685 w 527224"/>
                <a:gd name="connsiteY1" fmla="*/ 10263 h 199019"/>
                <a:gd name="connsiteX2" fmla="*/ 316897 w 527224"/>
                <a:gd name="connsiteY2" fmla="*/ 37251 h 199019"/>
                <a:gd name="connsiteX3" fmla="*/ 223235 w 527224"/>
                <a:gd name="connsiteY3" fmla="*/ 88051 h 199019"/>
                <a:gd name="connsiteX4" fmla="*/ 210535 w 527224"/>
                <a:gd name="connsiteY4" fmla="*/ 92813 h 199019"/>
                <a:gd name="connsiteX5" fmla="*/ 127985 w 527224"/>
                <a:gd name="connsiteY5" fmla="*/ 178538 h 199019"/>
                <a:gd name="connsiteX6" fmla="*/ 113697 w 527224"/>
                <a:gd name="connsiteY6" fmla="*/ 194413 h 199019"/>
                <a:gd name="connsiteX7" fmla="*/ 94647 w 527224"/>
                <a:gd name="connsiteY7" fmla="*/ 197588 h 199019"/>
                <a:gd name="connsiteX8" fmla="*/ 4160 w 527224"/>
                <a:gd name="connsiteY8" fmla="*/ 173776 h 199019"/>
                <a:gd name="connsiteX9" fmla="*/ 21622 w 527224"/>
                <a:gd name="connsiteY9" fmla="*/ 169013 h 199019"/>
                <a:gd name="connsiteX10" fmla="*/ 78772 w 527224"/>
                <a:gd name="connsiteY10" fmla="*/ 129326 h 199019"/>
                <a:gd name="connsiteX11" fmla="*/ 153385 w 527224"/>
                <a:gd name="connsiteY11" fmla="*/ 64238 h 199019"/>
                <a:gd name="connsiteX12" fmla="*/ 237522 w 527224"/>
                <a:gd name="connsiteY12" fmla="*/ 29313 h 199019"/>
                <a:gd name="connsiteX13" fmla="*/ 323247 w 527224"/>
                <a:gd name="connsiteY13" fmla="*/ 2326 h 199019"/>
                <a:gd name="connsiteX14" fmla="*/ 383572 w 527224"/>
                <a:gd name="connsiteY14" fmla="*/ 2326 h 199019"/>
                <a:gd name="connsiteX15" fmla="*/ 447072 w 527224"/>
                <a:gd name="connsiteY15" fmla="*/ 10263 h 199019"/>
                <a:gd name="connsiteX16" fmla="*/ 526447 w 527224"/>
                <a:gd name="connsiteY16" fmla="*/ 65826 h 1990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27224" h="199019">
                  <a:moveTo>
                    <a:pt x="526447" y="65826"/>
                  </a:moveTo>
                  <a:cubicBezTo>
                    <a:pt x="517716" y="65826"/>
                    <a:pt x="429610" y="15025"/>
                    <a:pt x="394685" y="10263"/>
                  </a:cubicBezTo>
                  <a:cubicBezTo>
                    <a:pt x="359760" y="5500"/>
                    <a:pt x="345472" y="24286"/>
                    <a:pt x="316897" y="37251"/>
                  </a:cubicBezTo>
                  <a:cubicBezTo>
                    <a:pt x="288322" y="50216"/>
                    <a:pt x="240962" y="78791"/>
                    <a:pt x="223235" y="88051"/>
                  </a:cubicBezTo>
                  <a:cubicBezTo>
                    <a:pt x="205508" y="97311"/>
                    <a:pt x="226410" y="77732"/>
                    <a:pt x="210535" y="92813"/>
                  </a:cubicBezTo>
                  <a:cubicBezTo>
                    <a:pt x="194660" y="107894"/>
                    <a:pt x="144125" y="161605"/>
                    <a:pt x="127985" y="178538"/>
                  </a:cubicBezTo>
                  <a:cubicBezTo>
                    <a:pt x="111845" y="195471"/>
                    <a:pt x="119253" y="191238"/>
                    <a:pt x="113697" y="194413"/>
                  </a:cubicBezTo>
                  <a:cubicBezTo>
                    <a:pt x="108141" y="197588"/>
                    <a:pt x="112903" y="201028"/>
                    <a:pt x="94647" y="197588"/>
                  </a:cubicBezTo>
                  <a:cubicBezTo>
                    <a:pt x="76391" y="194149"/>
                    <a:pt x="16331" y="178538"/>
                    <a:pt x="4160" y="173776"/>
                  </a:cubicBezTo>
                  <a:cubicBezTo>
                    <a:pt x="-8011" y="169014"/>
                    <a:pt x="9187" y="176421"/>
                    <a:pt x="21622" y="169013"/>
                  </a:cubicBezTo>
                  <a:cubicBezTo>
                    <a:pt x="34057" y="161605"/>
                    <a:pt x="56812" y="146788"/>
                    <a:pt x="78772" y="129326"/>
                  </a:cubicBezTo>
                  <a:cubicBezTo>
                    <a:pt x="100732" y="111864"/>
                    <a:pt x="126927" y="80907"/>
                    <a:pt x="153385" y="64238"/>
                  </a:cubicBezTo>
                  <a:cubicBezTo>
                    <a:pt x="179843" y="47569"/>
                    <a:pt x="209212" y="39632"/>
                    <a:pt x="237522" y="29313"/>
                  </a:cubicBezTo>
                  <a:cubicBezTo>
                    <a:pt x="265832" y="18994"/>
                    <a:pt x="298906" y="6824"/>
                    <a:pt x="323247" y="2326"/>
                  </a:cubicBezTo>
                  <a:cubicBezTo>
                    <a:pt x="347588" y="-2172"/>
                    <a:pt x="362934" y="1003"/>
                    <a:pt x="383572" y="2326"/>
                  </a:cubicBezTo>
                  <a:cubicBezTo>
                    <a:pt x="404210" y="3649"/>
                    <a:pt x="426170" y="5501"/>
                    <a:pt x="447072" y="10263"/>
                  </a:cubicBezTo>
                  <a:cubicBezTo>
                    <a:pt x="467974" y="15025"/>
                    <a:pt x="535178" y="65826"/>
                    <a:pt x="526447" y="658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フリーフォーム: 図形 233">
              <a:extLst>
                <a:ext uri="{FF2B5EF4-FFF2-40B4-BE49-F238E27FC236}">
                  <a16:creationId xmlns:a16="http://schemas.microsoft.com/office/drawing/2014/main" id="{AA3FBFF1-C75D-41A2-95DA-4CE92C641F11}"/>
                </a:ext>
              </a:extLst>
            </p:cNvPr>
            <p:cNvSpPr/>
            <p:nvPr/>
          </p:nvSpPr>
          <p:spPr>
            <a:xfrm>
              <a:off x="4268325" y="5894181"/>
              <a:ext cx="207456" cy="204306"/>
            </a:xfrm>
            <a:custGeom>
              <a:avLst/>
              <a:gdLst>
                <a:gd name="connsiteX0" fmla="*/ 463 w 207456"/>
                <a:gd name="connsiteY0" fmla="*/ 1794 h 204306"/>
                <a:gd name="connsiteX1" fmla="*/ 94125 w 207456"/>
                <a:gd name="connsiteY1" fmla="*/ 55769 h 204306"/>
                <a:gd name="connsiteX2" fmla="*/ 206838 w 207456"/>
                <a:gd name="connsiteY2" fmla="*/ 203407 h 204306"/>
                <a:gd name="connsiteX3" fmla="*/ 133813 w 207456"/>
                <a:gd name="connsiteY3" fmla="*/ 112919 h 204306"/>
                <a:gd name="connsiteX4" fmla="*/ 463 w 207456"/>
                <a:gd name="connsiteY4" fmla="*/ 1794 h 204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7456" h="204306">
                  <a:moveTo>
                    <a:pt x="463" y="1794"/>
                  </a:moveTo>
                  <a:cubicBezTo>
                    <a:pt x="-6152" y="-7731"/>
                    <a:pt x="59729" y="22167"/>
                    <a:pt x="94125" y="55769"/>
                  </a:cubicBezTo>
                  <a:cubicBezTo>
                    <a:pt x="128521" y="89371"/>
                    <a:pt x="200223" y="193882"/>
                    <a:pt x="206838" y="203407"/>
                  </a:cubicBezTo>
                  <a:cubicBezTo>
                    <a:pt x="213453" y="212932"/>
                    <a:pt x="165563" y="144405"/>
                    <a:pt x="133813" y="112919"/>
                  </a:cubicBezTo>
                  <a:cubicBezTo>
                    <a:pt x="102063" y="81434"/>
                    <a:pt x="7078" y="11319"/>
                    <a:pt x="463" y="179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5" name="フリーフォーム: 図形 234">
              <a:extLst>
                <a:ext uri="{FF2B5EF4-FFF2-40B4-BE49-F238E27FC236}">
                  <a16:creationId xmlns:a16="http://schemas.microsoft.com/office/drawing/2014/main" id="{8ABE3482-1386-47A3-B8EC-0738560FA112}"/>
                </a:ext>
              </a:extLst>
            </p:cNvPr>
            <p:cNvSpPr/>
            <p:nvPr/>
          </p:nvSpPr>
          <p:spPr>
            <a:xfrm>
              <a:off x="3974759" y="5780049"/>
              <a:ext cx="294057" cy="105095"/>
            </a:xfrm>
            <a:custGeom>
              <a:avLst/>
              <a:gdLst>
                <a:gd name="connsiteX0" fmla="*/ 341 w 294057"/>
                <a:gd name="connsiteY0" fmla="*/ 34964 h 105095"/>
                <a:gd name="connsiteX1" fmla="*/ 111466 w 294057"/>
                <a:gd name="connsiteY1" fmla="*/ 25439 h 105095"/>
                <a:gd name="connsiteX2" fmla="*/ 174966 w 294057"/>
                <a:gd name="connsiteY2" fmla="*/ 47664 h 105095"/>
                <a:gd name="connsiteX3" fmla="*/ 222591 w 294057"/>
                <a:gd name="connsiteY3" fmla="*/ 77826 h 105095"/>
                <a:gd name="connsiteX4" fmla="*/ 294029 w 294057"/>
                <a:gd name="connsiteY4" fmla="*/ 104814 h 105095"/>
                <a:gd name="connsiteX5" fmla="*/ 230529 w 294057"/>
                <a:gd name="connsiteY5" fmla="*/ 60364 h 105095"/>
                <a:gd name="connsiteX6" fmla="*/ 178141 w 294057"/>
                <a:gd name="connsiteY6" fmla="*/ 30201 h 105095"/>
                <a:gd name="connsiteX7" fmla="*/ 136866 w 294057"/>
                <a:gd name="connsiteY7" fmla="*/ 15914 h 105095"/>
                <a:gd name="connsiteX8" fmla="*/ 78129 w 294057"/>
                <a:gd name="connsiteY8" fmla="*/ 39 h 105095"/>
                <a:gd name="connsiteX9" fmla="*/ 341 w 294057"/>
                <a:gd name="connsiteY9" fmla="*/ 34964 h 105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4057" h="105095">
                  <a:moveTo>
                    <a:pt x="341" y="34964"/>
                  </a:moveTo>
                  <a:cubicBezTo>
                    <a:pt x="5897" y="39197"/>
                    <a:pt x="82362" y="23322"/>
                    <a:pt x="111466" y="25439"/>
                  </a:cubicBezTo>
                  <a:cubicBezTo>
                    <a:pt x="140570" y="27556"/>
                    <a:pt x="156445" y="38933"/>
                    <a:pt x="174966" y="47664"/>
                  </a:cubicBezTo>
                  <a:cubicBezTo>
                    <a:pt x="193487" y="56395"/>
                    <a:pt x="202747" y="68301"/>
                    <a:pt x="222591" y="77826"/>
                  </a:cubicBezTo>
                  <a:cubicBezTo>
                    <a:pt x="242435" y="87351"/>
                    <a:pt x="292706" y="107724"/>
                    <a:pt x="294029" y="104814"/>
                  </a:cubicBezTo>
                  <a:cubicBezTo>
                    <a:pt x="295352" y="101904"/>
                    <a:pt x="249844" y="72799"/>
                    <a:pt x="230529" y="60364"/>
                  </a:cubicBezTo>
                  <a:cubicBezTo>
                    <a:pt x="211214" y="47929"/>
                    <a:pt x="193752" y="37609"/>
                    <a:pt x="178141" y="30201"/>
                  </a:cubicBezTo>
                  <a:cubicBezTo>
                    <a:pt x="162531" y="22793"/>
                    <a:pt x="153535" y="20941"/>
                    <a:pt x="136866" y="15914"/>
                  </a:cubicBezTo>
                  <a:cubicBezTo>
                    <a:pt x="120197" y="10887"/>
                    <a:pt x="97708" y="1362"/>
                    <a:pt x="78129" y="39"/>
                  </a:cubicBezTo>
                  <a:cubicBezTo>
                    <a:pt x="58550" y="-1284"/>
                    <a:pt x="-5215" y="30731"/>
                    <a:pt x="341" y="349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9824E759-1453-41E1-8816-FF435691F88B}"/>
                </a:ext>
              </a:extLst>
            </p:cNvPr>
            <p:cNvSpPr/>
            <p:nvPr/>
          </p:nvSpPr>
          <p:spPr>
            <a:xfrm>
              <a:off x="3877962" y="5807274"/>
              <a:ext cx="120606" cy="302602"/>
            </a:xfrm>
            <a:custGeom>
              <a:avLst/>
              <a:gdLst>
                <a:gd name="connsiteX0" fmla="*/ 63271 w 120606"/>
                <a:gd name="connsiteY0" fmla="*/ 11443 h 302602"/>
                <a:gd name="connsiteX1" fmla="*/ 12471 w 120606"/>
                <a:gd name="connsiteY1" fmla="*/ 77059 h 302602"/>
                <a:gd name="connsiteX2" fmla="*/ 1888 w 120606"/>
                <a:gd name="connsiteY2" fmla="*/ 142676 h 302602"/>
                <a:gd name="connsiteX3" fmla="*/ 1888 w 120606"/>
                <a:gd name="connsiteY3" fmla="*/ 197709 h 302602"/>
                <a:gd name="connsiteX4" fmla="*/ 20938 w 120606"/>
                <a:gd name="connsiteY4" fmla="*/ 269676 h 302602"/>
                <a:gd name="connsiteX5" fmla="*/ 56921 w 120606"/>
                <a:gd name="connsiteY5" fmla="*/ 290843 h 302602"/>
                <a:gd name="connsiteX6" fmla="*/ 120421 w 120606"/>
                <a:gd name="connsiteY6" fmla="*/ 297193 h 302602"/>
                <a:gd name="connsiteX7" fmla="*/ 75971 w 120606"/>
                <a:gd name="connsiteY7" fmla="*/ 210409 h 302602"/>
                <a:gd name="connsiteX8" fmla="*/ 65388 w 120606"/>
                <a:gd name="connsiteY8" fmla="*/ 119393 h 302602"/>
                <a:gd name="connsiteX9" fmla="*/ 116188 w 120606"/>
                <a:gd name="connsiteY9" fmla="*/ 11443 h 302602"/>
                <a:gd name="connsiteX10" fmla="*/ 63271 w 120606"/>
                <a:gd name="connsiteY10" fmla="*/ 11443 h 302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0606" h="302602">
                  <a:moveTo>
                    <a:pt x="63271" y="11443"/>
                  </a:moveTo>
                  <a:cubicBezTo>
                    <a:pt x="45985" y="22379"/>
                    <a:pt x="22701" y="55187"/>
                    <a:pt x="12471" y="77059"/>
                  </a:cubicBezTo>
                  <a:cubicBezTo>
                    <a:pt x="2241" y="98931"/>
                    <a:pt x="3652" y="122568"/>
                    <a:pt x="1888" y="142676"/>
                  </a:cubicBezTo>
                  <a:cubicBezTo>
                    <a:pt x="124" y="162784"/>
                    <a:pt x="-1287" y="176542"/>
                    <a:pt x="1888" y="197709"/>
                  </a:cubicBezTo>
                  <a:cubicBezTo>
                    <a:pt x="5063" y="218876"/>
                    <a:pt x="11766" y="254154"/>
                    <a:pt x="20938" y="269676"/>
                  </a:cubicBezTo>
                  <a:cubicBezTo>
                    <a:pt x="30110" y="285198"/>
                    <a:pt x="40341" y="286257"/>
                    <a:pt x="56921" y="290843"/>
                  </a:cubicBezTo>
                  <a:cubicBezTo>
                    <a:pt x="73501" y="295429"/>
                    <a:pt x="117246" y="310599"/>
                    <a:pt x="120421" y="297193"/>
                  </a:cubicBezTo>
                  <a:cubicBezTo>
                    <a:pt x="123596" y="283787"/>
                    <a:pt x="85143" y="240042"/>
                    <a:pt x="75971" y="210409"/>
                  </a:cubicBezTo>
                  <a:cubicBezTo>
                    <a:pt x="66799" y="180776"/>
                    <a:pt x="58685" y="152554"/>
                    <a:pt x="65388" y="119393"/>
                  </a:cubicBezTo>
                  <a:cubicBezTo>
                    <a:pt x="72091" y="86232"/>
                    <a:pt x="111602" y="30493"/>
                    <a:pt x="116188" y="11443"/>
                  </a:cubicBezTo>
                  <a:cubicBezTo>
                    <a:pt x="120774" y="-7607"/>
                    <a:pt x="80557" y="507"/>
                    <a:pt x="63271" y="114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フリーフォーム: 図形 237">
              <a:extLst>
                <a:ext uri="{FF2B5EF4-FFF2-40B4-BE49-F238E27FC236}">
                  <a16:creationId xmlns:a16="http://schemas.microsoft.com/office/drawing/2014/main" id="{BA11B49A-8922-48F5-AC08-F129CBFCB7E5}"/>
                </a:ext>
              </a:extLst>
            </p:cNvPr>
            <p:cNvSpPr/>
            <p:nvPr/>
          </p:nvSpPr>
          <p:spPr>
            <a:xfrm>
              <a:off x="4121563" y="5900699"/>
              <a:ext cx="117932" cy="222194"/>
            </a:xfrm>
            <a:custGeom>
              <a:avLst/>
              <a:gdLst>
                <a:gd name="connsiteX0" fmla="*/ 90075 w 117932"/>
                <a:gd name="connsiteY0" fmla="*/ 39 h 222194"/>
                <a:gd name="connsiteX1" fmla="*/ 115475 w 117932"/>
                <a:gd name="connsiteY1" fmla="*/ 50839 h 222194"/>
                <a:gd name="connsiteX2" fmla="*/ 113887 w 117932"/>
                <a:gd name="connsiteY2" fmla="*/ 119101 h 222194"/>
                <a:gd name="connsiteX3" fmla="*/ 88487 w 117932"/>
                <a:gd name="connsiteY3" fmla="*/ 166726 h 222194"/>
                <a:gd name="connsiteX4" fmla="*/ 66262 w 117932"/>
                <a:gd name="connsiteY4" fmla="*/ 192126 h 222194"/>
                <a:gd name="connsiteX5" fmla="*/ 21812 w 117932"/>
                <a:gd name="connsiteY5" fmla="*/ 220701 h 222194"/>
                <a:gd name="connsiteX6" fmla="*/ 1175 w 117932"/>
                <a:gd name="connsiteY6" fmla="*/ 211176 h 222194"/>
                <a:gd name="connsiteX7" fmla="*/ 55150 w 117932"/>
                <a:gd name="connsiteY7" fmla="*/ 152439 h 222194"/>
                <a:gd name="connsiteX8" fmla="*/ 82137 w 117932"/>
                <a:gd name="connsiteY8" fmla="*/ 100051 h 222194"/>
                <a:gd name="connsiteX9" fmla="*/ 88487 w 117932"/>
                <a:gd name="connsiteY9" fmla="*/ 58776 h 222194"/>
                <a:gd name="connsiteX10" fmla="*/ 90075 w 117932"/>
                <a:gd name="connsiteY10" fmla="*/ 39 h 222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7932" h="222194">
                  <a:moveTo>
                    <a:pt x="90075" y="39"/>
                  </a:moveTo>
                  <a:cubicBezTo>
                    <a:pt x="94573" y="-1284"/>
                    <a:pt x="111506" y="30995"/>
                    <a:pt x="115475" y="50839"/>
                  </a:cubicBezTo>
                  <a:cubicBezTo>
                    <a:pt x="119444" y="70683"/>
                    <a:pt x="118385" y="99787"/>
                    <a:pt x="113887" y="119101"/>
                  </a:cubicBezTo>
                  <a:cubicBezTo>
                    <a:pt x="109389" y="138415"/>
                    <a:pt x="96424" y="154555"/>
                    <a:pt x="88487" y="166726"/>
                  </a:cubicBezTo>
                  <a:cubicBezTo>
                    <a:pt x="80550" y="178897"/>
                    <a:pt x="77374" y="183130"/>
                    <a:pt x="66262" y="192126"/>
                  </a:cubicBezTo>
                  <a:cubicBezTo>
                    <a:pt x="55150" y="201122"/>
                    <a:pt x="32660" y="217526"/>
                    <a:pt x="21812" y="220701"/>
                  </a:cubicBezTo>
                  <a:cubicBezTo>
                    <a:pt x="10964" y="223876"/>
                    <a:pt x="-4381" y="222553"/>
                    <a:pt x="1175" y="211176"/>
                  </a:cubicBezTo>
                  <a:cubicBezTo>
                    <a:pt x="6731" y="199799"/>
                    <a:pt x="41656" y="170960"/>
                    <a:pt x="55150" y="152439"/>
                  </a:cubicBezTo>
                  <a:cubicBezTo>
                    <a:pt x="68644" y="133918"/>
                    <a:pt x="76581" y="115661"/>
                    <a:pt x="82137" y="100051"/>
                  </a:cubicBezTo>
                  <a:cubicBezTo>
                    <a:pt x="87693" y="84441"/>
                    <a:pt x="87693" y="71211"/>
                    <a:pt x="88487" y="58776"/>
                  </a:cubicBezTo>
                  <a:cubicBezTo>
                    <a:pt x="89281" y="46341"/>
                    <a:pt x="85577" y="1362"/>
                    <a:pt x="90075" y="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フリーフォーム: 図形 238">
              <a:extLst>
                <a:ext uri="{FF2B5EF4-FFF2-40B4-BE49-F238E27FC236}">
                  <a16:creationId xmlns:a16="http://schemas.microsoft.com/office/drawing/2014/main" id="{EF3F8999-CE20-4AF4-A2A1-81391E9424CD}"/>
                </a:ext>
              </a:extLst>
            </p:cNvPr>
            <p:cNvSpPr/>
            <p:nvPr/>
          </p:nvSpPr>
          <p:spPr>
            <a:xfrm>
              <a:off x="5530438" y="5955009"/>
              <a:ext cx="252113" cy="196439"/>
            </a:xfrm>
            <a:custGeom>
              <a:avLst/>
              <a:gdLst>
                <a:gd name="connsiteX0" fmla="*/ 412 w 252113"/>
                <a:gd name="connsiteY0" fmla="*/ 7641 h 196439"/>
                <a:gd name="connsiteX1" fmla="*/ 32162 w 252113"/>
                <a:gd name="connsiteY1" fmla="*/ 58441 h 196439"/>
                <a:gd name="connsiteX2" fmla="*/ 38512 w 252113"/>
                <a:gd name="connsiteY2" fmla="*/ 131466 h 196439"/>
                <a:gd name="connsiteX3" fmla="*/ 81375 w 252113"/>
                <a:gd name="connsiteY3" fmla="*/ 171154 h 196439"/>
                <a:gd name="connsiteX4" fmla="*/ 186150 w 252113"/>
                <a:gd name="connsiteY4" fmla="*/ 191791 h 196439"/>
                <a:gd name="connsiteX5" fmla="*/ 251237 w 252113"/>
                <a:gd name="connsiteY5" fmla="*/ 191791 h 196439"/>
                <a:gd name="connsiteX6" fmla="*/ 140112 w 252113"/>
                <a:gd name="connsiteY6" fmla="*/ 140991 h 196439"/>
                <a:gd name="connsiteX7" fmla="*/ 57562 w 252113"/>
                <a:gd name="connsiteY7" fmla="*/ 15579 h 196439"/>
                <a:gd name="connsiteX8" fmla="*/ 412 w 252113"/>
                <a:gd name="connsiteY8" fmla="*/ 7641 h 19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113" h="196439">
                  <a:moveTo>
                    <a:pt x="412" y="7641"/>
                  </a:moveTo>
                  <a:cubicBezTo>
                    <a:pt x="-3821" y="14785"/>
                    <a:pt x="25812" y="37804"/>
                    <a:pt x="32162" y="58441"/>
                  </a:cubicBezTo>
                  <a:cubicBezTo>
                    <a:pt x="38512" y="79078"/>
                    <a:pt x="30310" y="112680"/>
                    <a:pt x="38512" y="131466"/>
                  </a:cubicBezTo>
                  <a:cubicBezTo>
                    <a:pt x="46714" y="150252"/>
                    <a:pt x="56769" y="161100"/>
                    <a:pt x="81375" y="171154"/>
                  </a:cubicBezTo>
                  <a:cubicBezTo>
                    <a:pt x="105981" y="181208"/>
                    <a:pt x="157840" y="188352"/>
                    <a:pt x="186150" y="191791"/>
                  </a:cubicBezTo>
                  <a:cubicBezTo>
                    <a:pt x="214460" y="195230"/>
                    <a:pt x="258910" y="200258"/>
                    <a:pt x="251237" y="191791"/>
                  </a:cubicBezTo>
                  <a:cubicBezTo>
                    <a:pt x="243564" y="183324"/>
                    <a:pt x="172391" y="170360"/>
                    <a:pt x="140112" y="140991"/>
                  </a:cubicBezTo>
                  <a:cubicBezTo>
                    <a:pt x="107833" y="111622"/>
                    <a:pt x="77935" y="39391"/>
                    <a:pt x="57562" y="15579"/>
                  </a:cubicBezTo>
                  <a:cubicBezTo>
                    <a:pt x="37189" y="-8233"/>
                    <a:pt x="4645" y="497"/>
                    <a:pt x="412" y="76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0" name="フリーフォーム: 図形 239">
              <a:extLst>
                <a:ext uri="{FF2B5EF4-FFF2-40B4-BE49-F238E27FC236}">
                  <a16:creationId xmlns:a16="http://schemas.microsoft.com/office/drawing/2014/main" id="{3FFDB3C8-3528-478F-9E39-A290CBE278A1}"/>
                </a:ext>
              </a:extLst>
            </p:cNvPr>
            <p:cNvSpPr/>
            <p:nvPr/>
          </p:nvSpPr>
          <p:spPr>
            <a:xfrm>
              <a:off x="5811339" y="5872736"/>
              <a:ext cx="130727" cy="180428"/>
            </a:xfrm>
            <a:custGeom>
              <a:avLst/>
              <a:gdLst>
                <a:gd name="connsiteX0" fmla="*/ 499 w 130727"/>
                <a:gd name="connsiteY0" fmla="*/ 20064 h 180428"/>
                <a:gd name="connsiteX1" fmla="*/ 81461 w 130727"/>
                <a:gd name="connsiteY1" fmla="*/ 56577 h 180428"/>
                <a:gd name="connsiteX2" fmla="*/ 100511 w 130727"/>
                <a:gd name="connsiteY2" fmla="*/ 96264 h 180428"/>
                <a:gd name="connsiteX3" fmla="*/ 110036 w 130727"/>
                <a:gd name="connsiteY3" fmla="*/ 139127 h 180428"/>
                <a:gd name="connsiteX4" fmla="*/ 113211 w 130727"/>
                <a:gd name="connsiteY4" fmla="*/ 180402 h 180428"/>
                <a:gd name="connsiteX5" fmla="*/ 130674 w 130727"/>
                <a:gd name="connsiteY5" fmla="*/ 143889 h 180428"/>
                <a:gd name="connsiteX6" fmla="*/ 117974 w 130727"/>
                <a:gd name="connsiteY6" fmla="*/ 58164 h 180428"/>
                <a:gd name="connsiteX7" fmla="*/ 98924 w 130727"/>
                <a:gd name="connsiteY7" fmla="*/ 29589 h 180428"/>
                <a:gd name="connsiteX8" fmla="*/ 49711 w 130727"/>
                <a:gd name="connsiteY8" fmla="*/ 1014 h 180428"/>
                <a:gd name="connsiteX9" fmla="*/ 499 w 130727"/>
                <a:gd name="connsiteY9" fmla="*/ 20064 h 18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0727" h="180428">
                  <a:moveTo>
                    <a:pt x="499" y="20064"/>
                  </a:moveTo>
                  <a:cubicBezTo>
                    <a:pt x="5791" y="29324"/>
                    <a:pt x="64792" y="43877"/>
                    <a:pt x="81461" y="56577"/>
                  </a:cubicBezTo>
                  <a:cubicBezTo>
                    <a:pt x="98130" y="69277"/>
                    <a:pt x="95749" y="82506"/>
                    <a:pt x="100511" y="96264"/>
                  </a:cubicBezTo>
                  <a:cubicBezTo>
                    <a:pt x="105273" y="110022"/>
                    <a:pt x="107919" y="125104"/>
                    <a:pt x="110036" y="139127"/>
                  </a:cubicBezTo>
                  <a:cubicBezTo>
                    <a:pt x="112153" y="153150"/>
                    <a:pt x="109771" y="179608"/>
                    <a:pt x="113211" y="180402"/>
                  </a:cubicBezTo>
                  <a:cubicBezTo>
                    <a:pt x="116651" y="181196"/>
                    <a:pt x="129880" y="164262"/>
                    <a:pt x="130674" y="143889"/>
                  </a:cubicBezTo>
                  <a:cubicBezTo>
                    <a:pt x="131468" y="123516"/>
                    <a:pt x="123266" y="77214"/>
                    <a:pt x="117974" y="58164"/>
                  </a:cubicBezTo>
                  <a:cubicBezTo>
                    <a:pt x="112682" y="39114"/>
                    <a:pt x="110301" y="39114"/>
                    <a:pt x="98924" y="29589"/>
                  </a:cubicBezTo>
                  <a:cubicBezTo>
                    <a:pt x="87547" y="20064"/>
                    <a:pt x="66115" y="6041"/>
                    <a:pt x="49711" y="1014"/>
                  </a:cubicBezTo>
                  <a:cubicBezTo>
                    <a:pt x="33307" y="-4013"/>
                    <a:pt x="-4793" y="10804"/>
                    <a:pt x="499" y="200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フリーフォーム: 図形 240">
              <a:extLst>
                <a:ext uri="{FF2B5EF4-FFF2-40B4-BE49-F238E27FC236}">
                  <a16:creationId xmlns:a16="http://schemas.microsoft.com/office/drawing/2014/main" id="{89886F47-86FC-459A-9663-DDD34AB2EC5E}"/>
                </a:ext>
              </a:extLst>
            </p:cNvPr>
            <p:cNvSpPr/>
            <p:nvPr/>
          </p:nvSpPr>
          <p:spPr>
            <a:xfrm>
              <a:off x="5064630" y="6929967"/>
              <a:ext cx="80807" cy="235263"/>
            </a:xfrm>
            <a:custGeom>
              <a:avLst/>
              <a:gdLst>
                <a:gd name="connsiteX0" fmla="*/ 57703 w 80807"/>
                <a:gd name="connsiteY0" fmla="*/ 0 h 235263"/>
                <a:gd name="connsiteX1" fmla="*/ 78870 w 80807"/>
                <a:gd name="connsiteY1" fmla="*/ 133350 h 235263"/>
                <a:gd name="connsiteX2" fmla="*/ 553 w 80807"/>
                <a:gd name="connsiteY2" fmla="*/ 232833 h 235263"/>
                <a:gd name="connsiteX3" fmla="*/ 45003 w 80807"/>
                <a:gd name="connsiteY3" fmla="*/ 198966 h 235263"/>
                <a:gd name="connsiteX4" fmla="*/ 66170 w 80807"/>
                <a:gd name="connsiteY4" fmla="*/ 135466 h 235263"/>
                <a:gd name="connsiteX5" fmla="*/ 57703 w 80807"/>
                <a:gd name="connsiteY5" fmla="*/ 0 h 235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807" h="235263">
                  <a:moveTo>
                    <a:pt x="57703" y="0"/>
                  </a:moveTo>
                  <a:cubicBezTo>
                    <a:pt x="59820" y="-353"/>
                    <a:pt x="88395" y="94544"/>
                    <a:pt x="78870" y="133350"/>
                  </a:cubicBezTo>
                  <a:cubicBezTo>
                    <a:pt x="69345" y="172156"/>
                    <a:pt x="6197" y="221897"/>
                    <a:pt x="553" y="232833"/>
                  </a:cubicBezTo>
                  <a:cubicBezTo>
                    <a:pt x="-5091" y="243769"/>
                    <a:pt x="34067" y="215194"/>
                    <a:pt x="45003" y="198966"/>
                  </a:cubicBezTo>
                  <a:cubicBezTo>
                    <a:pt x="55939" y="182738"/>
                    <a:pt x="62995" y="163335"/>
                    <a:pt x="66170" y="135466"/>
                  </a:cubicBezTo>
                  <a:cubicBezTo>
                    <a:pt x="69345" y="107597"/>
                    <a:pt x="55586" y="353"/>
                    <a:pt x="57703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フリーフォーム: 図形 241">
              <a:extLst>
                <a:ext uri="{FF2B5EF4-FFF2-40B4-BE49-F238E27FC236}">
                  <a16:creationId xmlns:a16="http://schemas.microsoft.com/office/drawing/2014/main" id="{79735705-1052-4B81-8D1D-9599B60599CA}"/>
                </a:ext>
              </a:extLst>
            </p:cNvPr>
            <p:cNvSpPr/>
            <p:nvPr/>
          </p:nvSpPr>
          <p:spPr>
            <a:xfrm>
              <a:off x="4187749" y="5319032"/>
              <a:ext cx="748130" cy="688408"/>
            </a:xfrm>
            <a:custGeom>
              <a:avLst/>
              <a:gdLst>
                <a:gd name="connsiteX0" fmla="*/ 77334 w 748130"/>
                <a:gd name="connsiteY0" fmla="*/ 38251 h 688408"/>
                <a:gd name="connsiteX1" fmla="*/ 581101 w 748130"/>
                <a:gd name="connsiteY1" fmla="*/ 247801 h 688408"/>
                <a:gd name="connsiteX2" fmla="*/ 744084 w 748130"/>
                <a:gd name="connsiteY2" fmla="*/ 533551 h 688408"/>
                <a:gd name="connsiteX3" fmla="*/ 695401 w 748130"/>
                <a:gd name="connsiteY3" fmla="*/ 675368 h 688408"/>
                <a:gd name="connsiteX4" fmla="*/ 659418 w 748130"/>
                <a:gd name="connsiteY4" fmla="*/ 611868 h 688408"/>
                <a:gd name="connsiteX5" fmla="*/ 530301 w 748130"/>
                <a:gd name="connsiteY5" fmla="*/ 415018 h 688408"/>
                <a:gd name="connsiteX6" fmla="*/ 500668 w 748130"/>
                <a:gd name="connsiteY6" fmla="*/ 474285 h 688408"/>
                <a:gd name="connsiteX7" fmla="*/ 498551 w 748130"/>
                <a:gd name="connsiteY7" fmla="*/ 493335 h 688408"/>
                <a:gd name="connsiteX8" fmla="*/ 562051 w 748130"/>
                <a:gd name="connsiteY8" fmla="*/ 542018 h 688408"/>
                <a:gd name="connsiteX9" fmla="*/ 576868 w 748130"/>
                <a:gd name="connsiteY9" fmla="*/ 603401 h 688408"/>
                <a:gd name="connsiteX10" fmla="*/ 509134 w 748130"/>
                <a:gd name="connsiteY10" fmla="*/ 688068 h 688408"/>
                <a:gd name="connsiteX11" fmla="*/ 464684 w 748130"/>
                <a:gd name="connsiteY11" fmla="*/ 569535 h 688408"/>
                <a:gd name="connsiteX12" fmla="*/ 443518 w 748130"/>
                <a:gd name="connsiteY12" fmla="*/ 457351 h 688408"/>
                <a:gd name="connsiteX13" fmla="*/ 481618 w 748130"/>
                <a:gd name="connsiteY13" fmla="*/ 389618 h 688408"/>
                <a:gd name="connsiteX14" fmla="*/ 490084 w 748130"/>
                <a:gd name="connsiteY14" fmla="*/ 357868 h 688408"/>
                <a:gd name="connsiteX15" fmla="*/ 392718 w 748130"/>
                <a:gd name="connsiteY15" fmla="*/ 228751 h 688408"/>
                <a:gd name="connsiteX16" fmla="*/ 30768 w 748130"/>
                <a:gd name="connsiteY16" fmla="*/ 17085 h 688408"/>
                <a:gd name="connsiteX17" fmla="*/ 77334 w 748130"/>
                <a:gd name="connsiteY17" fmla="*/ 38251 h 68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48130" h="688408">
                  <a:moveTo>
                    <a:pt x="77334" y="38251"/>
                  </a:moveTo>
                  <a:cubicBezTo>
                    <a:pt x="169056" y="76704"/>
                    <a:pt x="469976" y="165251"/>
                    <a:pt x="581101" y="247801"/>
                  </a:cubicBezTo>
                  <a:cubicBezTo>
                    <a:pt x="692226" y="330351"/>
                    <a:pt x="725034" y="462290"/>
                    <a:pt x="744084" y="533551"/>
                  </a:cubicBezTo>
                  <a:cubicBezTo>
                    <a:pt x="763134" y="604812"/>
                    <a:pt x="709512" y="662315"/>
                    <a:pt x="695401" y="675368"/>
                  </a:cubicBezTo>
                  <a:cubicBezTo>
                    <a:pt x="681290" y="688421"/>
                    <a:pt x="686935" y="655260"/>
                    <a:pt x="659418" y="611868"/>
                  </a:cubicBezTo>
                  <a:cubicBezTo>
                    <a:pt x="631901" y="568476"/>
                    <a:pt x="556759" y="437948"/>
                    <a:pt x="530301" y="415018"/>
                  </a:cubicBezTo>
                  <a:cubicBezTo>
                    <a:pt x="503843" y="392088"/>
                    <a:pt x="505960" y="461232"/>
                    <a:pt x="500668" y="474285"/>
                  </a:cubicBezTo>
                  <a:cubicBezTo>
                    <a:pt x="495376" y="487338"/>
                    <a:pt x="488321" y="482046"/>
                    <a:pt x="498551" y="493335"/>
                  </a:cubicBezTo>
                  <a:cubicBezTo>
                    <a:pt x="508781" y="504624"/>
                    <a:pt x="548998" y="523674"/>
                    <a:pt x="562051" y="542018"/>
                  </a:cubicBezTo>
                  <a:cubicBezTo>
                    <a:pt x="575104" y="560362"/>
                    <a:pt x="585688" y="579059"/>
                    <a:pt x="576868" y="603401"/>
                  </a:cubicBezTo>
                  <a:cubicBezTo>
                    <a:pt x="568049" y="627743"/>
                    <a:pt x="527831" y="693712"/>
                    <a:pt x="509134" y="688068"/>
                  </a:cubicBezTo>
                  <a:cubicBezTo>
                    <a:pt x="490437" y="682424"/>
                    <a:pt x="475620" y="607988"/>
                    <a:pt x="464684" y="569535"/>
                  </a:cubicBezTo>
                  <a:cubicBezTo>
                    <a:pt x="453748" y="531082"/>
                    <a:pt x="440696" y="487337"/>
                    <a:pt x="443518" y="457351"/>
                  </a:cubicBezTo>
                  <a:cubicBezTo>
                    <a:pt x="446340" y="427365"/>
                    <a:pt x="473857" y="406199"/>
                    <a:pt x="481618" y="389618"/>
                  </a:cubicBezTo>
                  <a:cubicBezTo>
                    <a:pt x="489379" y="373038"/>
                    <a:pt x="504901" y="384679"/>
                    <a:pt x="490084" y="357868"/>
                  </a:cubicBezTo>
                  <a:cubicBezTo>
                    <a:pt x="475267" y="331057"/>
                    <a:pt x="469271" y="285548"/>
                    <a:pt x="392718" y="228751"/>
                  </a:cubicBezTo>
                  <a:cubicBezTo>
                    <a:pt x="316165" y="171954"/>
                    <a:pt x="78746" y="48129"/>
                    <a:pt x="30768" y="17085"/>
                  </a:cubicBezTo>
                  <a:cubicBezTo>
                    <a:pt x="-17210" y="-13959"/>
                    <a:pt x="-14388" y="-202"/>
                    <a:pt x="77334" y="38251"/>
                  </a:cubicBezTo>
                  <a:close/>
                </a:path>
              </a:pathLst>
            </a:custGeom>
            <a:solidFill>
              <a:srgbClr val="FF0000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フリーフォーム: 図形 248">
              <a:extLst>
                <a:ext uri="{FF2B5EF4-FFF2-40B4-BE49-F238E27FC236}">
                  <a16:creationId xmlns:a16="http://schemas.microsoft.com/office/drawing/2014/main" id="{4816D96A-1895-42E9-8010-932749654D0B}"/>
                </a:ext>
              </a:extLst>
            </p:cNvPr>
            <p:cNvSpPr/>
            <p:nvPr/>
          </p:nvSpPr>
          <p:spPr>
            <a:xfrm>
              <a:off x="5408225" y="6067836"/>
              <a:ext cx="807860" cy="109246"/>
            </a:xfrm>
            <a:custGeom>
              <a:avLst/>
              <a:gdLst>
                <a:gd name="connsiteX0" fmla="*/ 388 w 807860"/>
                <a:gd name="connsiteY0" fmla="*/ 109127 h 109246"/>
                <a:gd name="connsiteX1" fmla="*/ 98813 w 807860"/>
                <a:gd name="connsiteY1" fmla="*/ 63089 h 109246"/>
                <a:gd name="connsiteX2" fmla="*/ 225813 w 807860"/>
                <a:gd name="connsiteY2" fmla="*/ 69439 h 109246"/>
                <a:gd name="connsiteX3" fmla="*/ 309950 w 807860"/>
                <a:gd name="connsiteY3" fmla="*/ 78964 h 109246"/>
                <a:gd name="connsiteX4" fmla="*/ 421075 w 807860"/>
                <a:gd name="connsiteY4" fmla="*/ 69439 h 109246"/>
                <a:gd name="connsiteX5" fmla="*/ 490925 w 807860"/>
                <a:gd name="connsiteY5" fmla="*/ 72614 h 109246"/>
                <a:gd name="connsiteX6" fmla="*/ 586175 w 807860"/>
                <a:gd name="connsiteY6" fmla="*/ 56739 h 109246"/>
                <a:gd name="connsiteX7" fmla="*/ 613163 w 807860"/>
                <a:gd name="connsiteY7" fmla="*/ 40864 h 109246"/>
                <a:gd name="connsiteX8" fmla="*/ 687775 w 807860"/>
                <a:gd name="connsiteY8" fmla="*/ 2764 h 109246"/>
                <a:gd name="connsiteX9" fmla="*/ 805250 w 807860"/>
                <a:gd name="connsiteY9" fmla="*/ 2764 h 109246"/>
                <a:gd name="connsiteX10" fmla="*/ 762388 w 807860"/>
                <a:gd name="connsiteY10" fmla="*/ 1177 h 109246"/>
                <a:gd name="connsiteX11" fmla="*/ 683013 w 807860"/>
                <a:gd name="connsiteY11" fmla="*/ 13877 h 109246"/>
                <a:gd name="connsiteX12" fmla="*/ 595700 w 807860"/>
                <a:gd name="connsiteY12" fmla="*/ 37689 h 109246"/>
                <a:gd name="connsiteX13" fmla="*/ 524263 w 807860"/>
                <a:gd name="connsiteY13" fmla="*/ 51977 h 109246"/>
                <a:gd name="connsiteX14" fmla="*/ 394088 w 807860"/>
                <a:gd name="connsiteY14" fmla="*/ 64677 h 109246"/>
                <a:gd name="connsiteX15" fmla="*/ 298838 w 807860"/>
                <a:gd name="connsiteY15" fmla="*/ 66264 h 109246"/>
                <a:gd name="connsiteX16" fmla="*/ 219463 w 807860"/>
                <a:gd name="connsiteY16" fmla="*/ 53564 h 109246"/>
                <a:gd name="connsiteX17" fmla="*/ 135325 w 807860"/>
                <a:gd name="connsiteY17" fmla="*/ 47214 h 109246"/>
                <a:gd name="connsiteX18" fmla="*/ 388 w 807860"/>
                <a:gd name="connsiteY18" fmla="*/ 109127 h 109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07860" h="109246">
                  <a:moveTo>
                    <a:pt x="388" y="109127"/>
                  </a:moveTo>
                  <a:cubicBezTo>
                    <a:pt x="-5697" y="111773"/>
                    <a:pt x="61242" y="69704"/>
                    <a:pt x="98813" y="63089"/>
                  </a:cubicBezTo>
                  <a:cubicBezTo>
                    <a:pt x="136384" y="56474"/>
                    <a:pt x="190624" y="66793"/>
                    <a:pt x="225813" y="69439"/>
                  </a:cubicBezTo>
                  <a:cubicBezTo>
                    <a:pt x="261002" y="72085"/>
                    <a:pt x="277406" y="78964"/>
                    <a:pt x="309950" y="78964"/>
                  </a:cubicBezTo>
                  <a:cubicBezTo>
                    <a:pt x="342494" y="78964"/>
                    <a:pt x="390913" y="70497"/>
                    <a:pt x="421075" y="69439"/>
                  </a:cubicBezTo>
                  <a:cubicBezTo>
                    <a:pt x="451237" y="68381"/>
                    <a:pt x="463408" y="74731"/>
                    <a:pt x="490925" y="72614"/>
                  </a:cubicBezTo>
                  <a:cubicBezTo>
                    <a:pt x="518442" y="70497"/>
                    <a:pt x="565802" y="62031"/>
                    <a:pt x="586175" y="56739"/>
                  </a:cubicBezTo>
                  <a:cubicBezTo>
                    <a:pt x="606548" y="51447"/>
                    <a:pt x="596230" y="49860"/>
                    <a:pt x="613163" y="40864"/>
                  </a:cubicBezTo>
                  <a:cubicBezTo>
                    <a:pt x="630096" y="31868"/>
                    <a:pt x="655761" y="9114"/>
                    <a:pt x="687775" y="2764"/>
                  </a:cubicBezTo>
                  <a:cubicBezTo>
                    <a:pt x="719789" y="-3586"/>
                    <a:pt x="792815" y="3028"/>
                    <a:pt x="805250" y="2764"/>
                  </a:cubicBezTo>
                  <a:cubicBezTo>
                    <a:pt x="817685" y="2500"/>
                    <a:pt x="782761" y="-675"/>
                    <a:pt x="762388" y="1177"/>
                  </a:cubicBezTo>
                  <a:cubicBezTo>
                    <a:pt x="742015" y="3029"/>
                    <a:pt x="710794" y="7792"/>
                    <a:pt x="683013" y="13877"/>
                  </a:cubicBezTo>
                  <a:cubicBezTo>
                    <a:pt x="655232" y="19962"/>
                    <a:pt x="622158" y="31339"/>
                    <a:pt x="595700" y="37689"/>
                  </a:cubicBezTo>
                  <a:cubicBezTo>
                    <a:pt x="569242" y="44039"/>
                    <a:pt x="557865" y="47479"/>
                    <a:pt x="524263" y="51977"/>
                  </a:cubicBezTo>
                  <a:cubicBezTo>
                    <a:pt x="490661" y="56475"/>
                    <a:pt x="431659" y="62296"/>
                    <a:pt x="394088" y="64677"/>
                  </a:cubicBezTo>
                  <a:cubicBezTo>
                    <a:pt x="356517" y="67058"/>
                    <a:pt x="327942" y="68116"/>
                    <a:pt x="298838" y="66264"/>
                  </a:cubicBezTo>
                  <a:cubicBezTo>
                    <a:pt x="269734" y="64412"/>
                    <a:pt x="246715" y="56739"/>
                    <a:pt x="219463" y="53564"/>
                  </a:cubicBezTo>
                  <a:cubicBezTo>
                    <a:pt x="192211" y="50389"/>
                    <a:pt x="169985" y="42981"/>
                    <a:pt x="135325" y="47214"/>
                  </a:cubicBezTo>
                  <a:cubicBezTo>
                    <a:pt x="100665" y="51447"/>
                    <a:pt x="6473" y="106481"/>
                    <a:pt x="388" y="10912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0" name="フリーフォーム: 図形 249">
              <a:extLst>
                <a:ext uri="{FF2B5EF4-FFF2-40B4-BE49-F238E27FC236}">
                  <a16:creationId xmlns:a16="http://schemas.microsoft.com/office/drawing/2014/main" id="{4B61EB59-35A4-4614-8A55-9899C975840B}"/>
                </a:ext>
              </a:extLst>
            </p:cNvPr>
            <p:cNvSpPr/>
            <p:nvPr/>
          </p:nvSpPr>
          <p:spPr>
            <a:xfrm>
              <a:off x="3715661" y="5985848"/>
              <a:ext cx="706989" cy="189705"/>
            </a:xfrm>
            <a:custGeom>
              <a:avLst/>
              <a:gdLst>
                <a:gd name="connsiteX0" fmla="*/ 1206 w 706989"/>
                <a:gd name="connsiteY0" fmla="*/ 85 h 189705"/>
                <a:gd name="connsiteX1" fmla="*/ 66822 w 706989"/>
                <a:gd name="connsiteY1" fmla="*/ 86869 h 189705"/>
                <a:gd name="connsiteX2" fmla="*/ 248856 w 706989"/>
                <a:gd name="connsiteY2" fmla="*/ 156719 h 189705"/>
                <a:gd name="connsiteX3" fmla="*/ 375856 w 706989"/>
                <a:gd name="connsiteY3" fmla="*/ 177885 h 189705"/>
                <a:gd name="connsiteX4" fmla="*/ 509206 w 706989"/>
                <a:gd name="connsiteY4" fmla="*/ 165185 h 189705"/>
                <a:gd name="connsiteX5" fmla="*/ 564239 w 706989"/>
                <a:gd name="connsiteY5" fmla="*/ 150369 h 189705"/>
                <a:gd name="connsiteX6" fmla="*/ 629856 w 706989"/>
                <a:gd name="connsiteY6" fmla="*/ 137669 h 189705"/>
                <a:gd name="connsiteX7" fmla="*/ 706056 w 706989"/>
                <a:gd name="connsiteY7" fmla="*/ 152485 h 189705"/>
                <a:gd name="connsiteX8" fmla="*/ 667956 w 706989"/>
                <a:gd name="connsiteY8" fmla="*/ 137669 h 189705"/>
                <a:gd name="connsiteX9" fmla="*/ 604456 w 706989"/>
                <a:gd name="connsiteY9" fmla="*/ 141902 h 189705"/>
                <a:gd name="connsiteX10" fmla="*/ 538839 w 706989"/>
                <a:gd name="connsiteY10" fmla="*/ 173652 h 189705"/>
                <a:gd name="connsiteX11" fmla="*/ 386439 w 706989"/>
                <a:gd name="connsiteY11" fmla="*/ 186352 h 189705"/>
                <a:gd name="connsiteX12" fmla="*/ 289072 w 706989"/>
                <a:gd name="connsiteY12" fmla="*/ 186352 h 189705"/>
                <a:gd name="connsiteX13" fmla="*/ 181122 w 706989"/>
                <a:gd name="connsiteY13" fmla="*/ 148252 h 189705"/>
                <a:gd name="connsiteX14" fmla="*/ 37189 w 706989"/>
                <a:gd name="connsiteY14" fmla="*/ 72052 h 189705"/>
                <a:gd name="connsiteX15" fmla="*/ 1206 w 706989"/>
                <a:gd name="connsiteY15" fmla="*/ 85 h 189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06989" h="189705">
                  <a:moveTo>
                    <a:pt x="1206" y="85"/>
                  </a:moveTo>
                  <a:cubicBezTo>
                    <a:pt x="6145" y="2555"/>
                    <a:pt x="25547" y="60763"/>
                    <a:pt x="66822" y="86869"/>
                  </a:cubicBezTo>
                  <a:cubicBezTo>
                    <a:pt x="108097" y="112975"/>
                    <a:pt x="197350" y="141550"/>
                    <a:pt x="248856" y="156719"/>
                  </a:cubicBezTo>
                  <a:cubicBezTo>
                    <a:pt x="300362" y="171888"/>
                    <a:pt x="332464" y="176474"/>
                    <a:pt x="375856" y="177885"/>
                  </a:cubicBezTo>
                  <a:cubicBezTo>
                    <a:pt x="419248" y="179296"/>
                    <a:pt x="477809" y="169771"/>
                    <a:pt x="509206" y="165185"/>
                  </a:cubicBezTo>
                  <a:cubicBezTo>
                    <a:pt x="540603" y="160599"/>
                    <a:pt x="544131" y="154955"/>
                    <a:pt x="564239" y="150369"/>
                  </a:cubicBezTo>
                  <a:cubicBezTo>
                    <a:pt x="584347" y="145783"/>
                    <a:pt x="606220" y="137316"/>
                    <a:pt x="629856" y="137669"/>
                  </a:cubicBezTo>
                  <a:cubicBezTo>
                    <a:pt x="653492" y="138022"/>
                    <a:pt x="699706" y="152485"/>
                    <a:pt x="706056" y="152485"/>
                  </a:cubicBezTo>
                  <a:cubicBezTo>
                    <a:pt x="712406" y="152485"/>
                    <a:pt x="684889" y="139433"/>
                    <a:pt x="667956" y="137669"/>
                  </a:cubicBezTo>
                  <a:cubicBezTo>
                    <a:pt x="651023" y="135905"/>
                    <a:pt x="625975" y="135905"/>
                    <a:pt x="604456" y="141902"/>
                  </a:cubicBezTo>
                  <a:cubicBezTo>
                    <a:pt x="582937" y="147899"/>
                    <a:pt x="575175" y="166244"/>
                    <a:pt x="538839" y="173652"/>
                  </a:cubicBezTo>
                  <a:cubicBezTo>
                    <a:pt x="502503" y="181060"/>
                    <a:pt x="428067" y="184235"/>
                    <a:pt x="386439" y="186352"/>
                  </a:cubicBezTo>
                  <a:cubicBezTo>
                    <a:pt x="344811" y="188469"/>
                    <a:pt x="323291" y="192702"/>
                    <a:pt x="289072" y="186352"/>
                  </a:cubicBezTo>
                  <a:cubicBezTo>
                    <a:pt x="254853" y="180002"/>
                    <a:pt x="223103" y="167302"/>
                    <a:pt x="181122" y="148252"/>
                  </a:cubicBezTo>
                  <a:cubicBezTo>
                    <a:pt x="139141" y="129202"/>
                    <a:pt x="68233" y="94982"/>
                    <a:pt x="37189" y="72052"/>
                  </a:cubicBezTo>
                  <a:cubicBezTo>
                    <a:pt x="6145" y="49122"/>
                    <a:pt x="-3733" y="-2385"/>
                    <a:pt x="1206" y="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フリーフォーム: 図形 251">
              <a:extLst>
                <a:ext uri="{FF2B5EF4-FFF2-40B4-BE49-F238E27FC236}">
                  <a16:creationId xmlns:a16="http://schemas.microsoft.com/office/drawing/2014/main" id="{F7E8D450-5F40-41F4-B61B-7F4F67799570}"/>
                </a:ext>
              </a:extLst>
            </p:cNvPr>
            <p:cNvSpPr/>
            <p:nvPr/>
          </p:nvSpPr>
          <p:spPr>
            <a:xfrm>
              <a:off x="3689345" y="6056144"/>
              <a:ext cx="216930" cy="76472"/>
            </a:xfrm>
            <a:custGeom>
              <a:avLst/>
              <a:gdLst>
                <a:gd name="connsiteX0" fmla="*/ 5 w 216930"/>
                <a:gd name="connsiteY0" fmla="*/ 169 h 76472"/>
                <a:gd name="connsiteX1" fmla="*/ 119068 w 216930"/>
                <a:gd name="connsiteY1" fmla="*/ 68431 h 76472"/>
                <a:gd name="connsiteX2" fmla="*/ 215905 w 216930"/>
                <a:gd name="connsiteY2" fmla="*/ 74781 h 76472"/>
                <a:gd name="connsiteX3" fmla="*/ 166693 w 216930"/>
                <a:gd name="connsiteY3" fmla="*/ 65256 h 76472"/>
                <a:gd name="connsiteX4" fmla="*/ 114305 w 216930"/>
                <a:gd name="connsiteY4" fmla="*/ 49381 h 76472"/>
                <a:gd name="connsiteX5" fmla="*/ 5 w 216930"/>
                <a:gd name="connsiteY5" fmla="*/ 169 h 76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930" h="76472">
                  <a:moveTo>
                    <a:pt x="5" y="169"/>
                  </a:moveTo>
                  <a:cubicBezTo>
                    <a:pt x="799" y="3344"/>
                    <a:pt x="83085" y="55996"/>
                    <a:pt x="119068" y="68431"/>
                  </a:cubicBezTo>
                  <a:cubicBezTo>
                    <a:pt x="155051" y="80866"/>
                    <a:pt x="207968" y="75310"/>
                    <a:pt x="215905" y="74781"/>
                  </a:cubicBezTo>
                  <a:cubicBezTo>
                    <a:pt x="223843" y="74252"/>
                    <a:pt x="183626" y="69489"/>
                    <a:pt x="166693" y="65256"/>
                  </a:cubicBezTo>
                  <a:cubicBezTo>
                    <a:pt x="149760" y="61023"/>
                    <a:pt x="137853" y="59435"/>
                    <a:pt x="114305" y="49381"/>
                  </a:cubicBezTo>
                  <a:cubicBezTo>
                    <a:pt x="90757" y="39327"/>
                    <a:pt x="-789" y="-3006"/>
                    <a:pt x="5" y="1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5" name="フリーフォーム: 図形 254">
              <a:extLst>
                <a:ext uri="{FF2B5EF4-FFF2-40B4-BE49-F238E27FC236}">
                  <a16:creationId xmlns:a16="http://schemas.microsoft.com/office/drawing/2014/main" id="{1D30CA89-D473-46EA-9A63-E13058055304}"/>
                </a:ext>
              </a:extLst>
            </p:cNvPr>
            <p:cNvSpPr/>
            <p:nvPr/>
          </p:nvSpPr>
          <p:spPr>
            <a:xfrm>
              <a:off x="3691435" y="6092101"/>
              <a:ext cx="722517" cy="137013"/>
            </a:xfrm>
            <a:custGeom>
              <a:avLst/>
              <a:gdLst>
                <a:gd name="connsiteX0" fmla="*/ 2148 w 722517"/>
                <a:gd name="connsiteY0" fmla="*/ 1782 h 137013"/>
                <a:gd name="connsiteX1" fmla="*/ 148198 w 722517"/>
                <a:gd name="connsiteY1" fmla="*/ 107616 h 137013"/>
                <a:gd name="connsiteX2" fmla="*/ 304832 w 722517"/>
                <a:gd name="connsiteY2" fmla="*/ 135132 h 137013"/>
                <a:gd name="connsiteX3" fmla="*/ 440298 w 722517"/>
                <a:gd name="connsiteY3" fmla="*/ 130899 h 137013"/>
                <a:gd name="connsiteX4" fmla="*/ 626565 w 722517"/>
                <a:gd name="connsiteY4" fmla="*/ 101266 h 137013"/>
                <a:gd name="connsiteX5" fmla="*/ 662548 w 722517"/>
                <a:gd name="connsiteY5" fmla="*/ 90682 h 137013"/>
                <a:gd name="connsiteX6" fmla="*/ 721815 w 722517"/>
                <a:gd name="connsiteY6" fmla="*/ 97032 h 137013"/>
                <a:gd name="connsiteX7" fmla="*/ 690065 w 722517"/>
                <a:gd name="connsiteY7" fmla="*/ 88566 h 137013"/>
                <a:gd name="connsiteX8" fmla="*/ 615982 w 722517"/>
                <a:gd name="connsiteY8" fmla="*/ 99149 h 137013"/>
                <a:gd name="connsiteX9" fmla="*/ 410665 w 722517"/>
                <a:gd name="connsiteY9" fmla="*/ 116082 h 137013"/>
                <a:gd name="connsiteX10" fmla="*/ 230748 w 722517"/>
                <a:gd name="connsiteY10" fmla="*/ 113966 h 137013"/>
                <a:gd name="connsiteX11" fmla="*/ 71998 w 722517"/>
                <a:gd name="connsiteY11" fmla="*/ 46232 h 137013"/>
                <a:gd name="connsiteX12" fmla="*/ 2148 w 722517"/>
                <a:gd name="connsiteY12" fmla="*/ 1782 h 1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22517" h="137013">
                  <a:moveTo>
                    <a:pt x="2148" y="1782"/>
                  </a:moveTo>
                  <a:cubicBezTo>
                    <a:pt x="14848" y="12013"/>
                    <a:pt x="97751" y="85391"/>
                    <a:pt x="148198" y="107616"/>
                  </a:cubicBezTo>
                  <a:cubicBezTo>
                    <a:pt x="198645" y="129841"/>
                    <a:pt x="256149" y="131252"/>
                    <a:pt x="304832" y="135132"/>
                  </a:cubicBezTo>
                  <a:cubicBezTo>
                    <a:pt x="353515" y="139012"/>
                    <a:pt x="386676" y="136543"/>
                    <a:pt x="440298" y="130899"/>
                  </a:cubicBezTo>
                  <a:cubicBezTo>
                    <a:pt x="493920" y="125255"/>
                    <a:pt x="589523" y="107969"/>
                    <a:pt x="626565" y="101266"/>
                  </a:cubicBezTo>
                  <a:cubicBezTo>
                    <a:pt x="663607" y="94563"/>
                    <a:pt x="646673" y="91388"/>
                    <a:pt x="662548" y="90682"/>
                  </a:cubicBezTo>
                  <a:cubicBezTo>
                    <a:pt x="678423" y="89976"/>
                    <a:pt x="717229" y="97385"/>
                    <a:pt x="721815" y="97032"/>
                  </a:cubicBezTo>
                  <a:cubicBezTo>
                    <a:pt x="726401" y="96679"/>
                    <a:pt x="707704" y="88213"/>
                    <a:pt x="690065" y="88566"/>
                  </a:cubicBezTo>
                  <a:cubicBezTo>
                    <a:pt x="672426" y="88919"/>
                    <a:pt x="662549" y="94563"/>
                    <a:pt x="615982" y="99149"/>
                  </a:cubicBezTo>
                  <a:cubicBezTo>
                    <a:pt x="569415" y="103735"/>
                    <a:pt x="474870" y="113613"/>
                    <a:pt x="410665" y="116082"/>
                  </a:cubicBezTo>
                  <a:cubicBezTo>
                    <a:pt x="346460" y="118551"/>
                    <a:pt x="287192" y="125608"/>
                    <a:pt x="230748" y="113966"/>
                  </a:cubicBezTo>
                  <a:cubicBezTo>
                    <a:pt x="174304" y="102324"/>
                    <a:pt x="108334" y="64576"/>
                    <a:pt x="71998" y="46232"/>
                  </a:cubicBezTo>
                  <a:cubicBezTo>
                    <a:pt x="35662" y="27888"/>
                    <a:pt x="-10552" y="-8449"/>
                    <a:pt x="2148" y="17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フリーフォーム: 図形 257">
              <a:extLst>
                <a:ext uri="{FF2B5EF4-FFF2-40B4-BE49-F238E27FC236}">
                  <a16:creationId xmlns:a16="http://schemas.microsoft.com/office/drawing/2014/main" id="{7695AEE7-7049-4196-BBEC-275E5103D540}"/>
                </a:ext>
              </a:extLst>
            </p:cNvPr>
            <p:cNvSpPr/>
            <p:nvPr/>
          </p:nvSpPr>
          <p:spPr>
            <a:xfrm>
              <a:off x="4791320" y="1702976"/>
              <a:ext cx="1283417" cy="420695"/>
            </a:xfrm>
            <a:custGeom>
              <a:avLst/>
              <a:gdLst>
                <a:gd name="connsiteX0" fmla="*/ 29600 w 1283417"/>
                <a:gd name="connsiteY0" fmla="*/ 420464 h 420695"/>
                <a:gd name="connsiteX1" fmla="*/ 176920 w 1283417"/>
                <a:gd name="connsiteY1" fmla="*/ 222344 h 420695"/>
                <a:gd name="connsiteX2" fmla="*/ 517280 w 1283417"/>
                <a:gd name="connsiteY2" fmla="*/ 54704 h 420695"/>
                <a:gd name="connsiteX3" fmla="*/ 1274200 w 1283417"/>
                <a:gd name="connsiteY3" fmla="*/ 14064 h 420695"/>
                <a:gd name="connsiteX4" fmla="*/ 883040 w 1283417"/>
                <a:gd name="connsiteY4" fmla="*/ 14064 h 420695"/>
                <a:gd name="connsiteX5" fmla="*/ 85480 w 1283417"/>
                <a:gd name="connsiteY5" fmla="*/ 181704 h 420695"/>
                <a:gd name="connsiteX6" fmla="*/ 29600 w 1283417"/>
                <a:gd name="connsiteY6" fmla="*/ 420464 h 4206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3417" h="420695">
                  <a:moveTo>
                    <a:pt x="29600" y="420464"/>
                  </a:moveTo>
                  <a:cubicBezTo>
                    <a:pt x="44840" y="427237"/>
                    <a:pt x="95640" y="283304"/>
                    <a:pt x="176920" y="222344"/>
                  </a:cubicBezTo>
                  <a:cubicBezTo>
                    <a:pt x="258200" y="161384"/>
                    <a:pt x="334400" y="89417"/>
                    <a:pt x="517280" y="54704"/>
                  </a:cubicBezTo>
                  <a:cubicBezTo>
                    <a:pt x="700160" y="19991"/>
                    <a:pt x="1213240" y="20837"/>
                    <a:pt x="1274200" y="14064"/>
                  </a:cubicBezTo>
                  <a:cubicBezTo>
                    <a:pt x="1335160" y="7291"/>
                    <a:pt x="1081160" y="-13876"/>
                    <a:pt x="883040" y="14064"/>
                  </a:cubicBezTo>
                  <a:cubicBezTo>
                    <a:pt x="684920" y="42004"/>
                    <a:pt x="223487" y="115664"/>
                    <a:pt x="85480" y="181704"/>
                  </a:cubicBezTo>
                  <a:cubicBezTo>
                    <a:pt x="-52527" y="247744"/>
                    <a:pt x="14360" y="413691"/>
                    <a:pt x="29600" y="4204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フリーフォーム: 図形 258">
              <a:extLst>
                <a:ext uri="{FF2B5EF4-FFF2-40B4-BE49-F238E27FC236}">
                  <a16:creationId xmlns:a16="http://schemas.microsoft.com/office/drawing/2014/main" id="{986303CB-0321-4A18-8697-FF9823E978D1}"/>
                </a:ext>
              </a:extLst>
            </p:cNvPr>
            <p:cNvSpPr/>
            <p:nvPr/>
          </p:nvSpPr>
          <p:spPr>
            <a:xfrm>
              <a:off x="6065272" y="1682788"/>
              <a:ext cx="1426560" cy="1798356"/>
            </a:xfrm>
            <a:custGeom>
              <a:avLst/>
              <a:gdLst>
                <a:gd name="connsiteX0" fmla="*/ 248 w 1426560"/>
                <a:gd name="connsiteY0" fmla="*/ 3772 h 1798356"/>
                <a:gd name="connsiteX1" fmla="*/ 701288 w 1426560"/>
                <a:gd name="connsiteY1" fmla="*/ 339052 h 1798356"/>
                <a:gd name="connsiteX2" fmla="*/ 1249928 w 1426560"/>
                <a:gd name="connsiteY2" fmla="*/ 1405852 h 1798356"/>
                <a:gd name="connsiteX3" fmla="*/ 1422648 w 1426560"/>
                <a:gd name="connsiteY3" fmla="*/ 1786852 h 1798356"/>
                <a:gd name="connsiteX4" fmla="*/ 1336288 w 1426560"/>
                <a:gd name="connsiteY4" fmla="*/ 1603972 h 1798356"/>
                <a:gd name="connsiteX5" fmla="*/ 965448 w 1426560"/>
                <a:gd name="connsiteY5" fmla="*/ 679412 h 1798356"/>
                <a:gd name="connsiteX6" fmla="*/ 625088 w 1426560"/>
                <a:gd name="connsiteY6" fmla="*/ 191732 h 1798356"/>
                <a:gd name="connsiteX7" fmla="*/ 248 w 1426560"/>
                <a:gd name="connsiteY7" fmla="*/ 3772 h 179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26560" h="1798356">
                  <a:moveTo>
                    <a:pt x="248" y="3772"/>
                  </a:moveTo>
                  <a:cubicBezTo>
                    <a:pt x="12948" y="28325"/>
                    <a:pt x="493008" y="105372"/>
                    <a:pt x="701288" y="339052"/>
                  </a:cubicBezTo>
                  <a:cubicBezTo>
                    <a:pt x="909568" y="572732"/>
                    <a:pt x="1129701" y="1164552"/>
                    <a:pt x="1249928" y="1405852"/>
                  </a:cubicBezTo>
                  <a:cubicBezTo>
                    <a:pt x="1370155" y="1647152"/>
                    <a:pt x="1408255" y="1753832"/>
                    <a:pt x="1422648" y="1786852"/>
                  </a:cubicBezTo>
                  <a:cubicBezTo>
                    <a:pt x="1437041" y="1819872"/>
                    <a:pt x="1412488" y="1788545"/>
                    <a:pt x="1336288" y="1603972"/>
                  </a:cubicBezTo>
                  <a:cubicBezTo>
                    <a:pt x="1260088" y="1419399"/>
                    <a:pt x="1083981" y="914785"/>
                    <a:pt x="965448" y="679412"/>
                  </a:cubicBezTo>
                  <a:cubicBezTo>
                    <a:pt x="846915" y="444039"/>
                    <a:pt x="784261" y="305185"/>
                    <a:pt x="625088" y="191732"/>
                  </a:cubicBezTo>
                  <a:cubicBezTo>
                    <a:pt x="465915" y="78279"/>
                    <a:pt x="-12452" y="-20781"/>
                    <a:pt x="248" y="377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0" name="フリーフォーム: 図形 259">
              <a:extLst>
                <a:ext uri="{FF2B5EF4-FFF2-40B4-BE49-F238E27FC236}">
                  <a16:creationId xmlns:a16="http://schemas.microsoft.com/office/drawing/2014/main" id="{F022AF87-9E42-4039-AB9A-57D09188ECC6}"/>
                </a:ext>
              </a:extLst>
            </p:cNvPr>
            <p:cNvSpPr/>
            <p:nvPr/>
          </p:nvSpPr>
          <p:spPr>
            <a:xfrm>
              <a:off x="7659433" y="4701214"/>
              <a:ext cx="281251" cy="3169078"/>
            </a:xfrm>
            <a:custGeom>
              <a:avLst/>
              <a:gdLst>
                <a:gd name="connsiteX0" fmla="*/ 5017 w 281251"/>
                <a:gd name="connsiteY0" fmla="*/ 48586 h 3169078"/>
                <a:gd name="connsiteX1" fmla="*/ 239967 w 281251"/>
                <a:gd name="connsiteY1" fmla="*/ 2086936 h 3169078"/>
                <a:gd name="connsiteX2" fmla="*/ 278067 w 281251"/>
                <a:gd name="connsiteY2" fmla="*/ 2633036 h 3169078"/>
                <a:gd name="connsiteX3" fmla="*/ 201867 w 281251"/>
                <a:gd name="connsiteY3" fmla="*/ 3166436 h 3169078"/>
                <a:gd name="connsiteX4" fmla="*/ 176467 w 281251"/>
                <a:gd name="connsiteY4" fmla="*/ 2779086 h 3169078"/>
                <a:gd name="connsiteX5" fmla="*/ 233617 w 281251"/>
                <a:gd name="connsiteY5" fmla="*/ 1566236 h 3169078"/>
                <a:gd name="connsiteX6" fmla="*/ 93917 w 281251"/>
                <a:gd name="connsiteY6" fmla="*/ 715336 h 3169078"/>
                <a:gd name="connsiteX7" fmla="*/ 5017 w 281251"/>
                <a:gd name="connsiteY7" fmla="*/ 48586 h 3169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1251" h="3169078">
                  <a:moveTo>
                    <a:pt x="5017" y="48586"/>
                  </a:moveTo>
                  <a:cubicBezTo>
                    <a:pt x="29359" y="277186"/>
                    <a:pt x="194459" y="1656194"/>
                    <a:pt x="239967" y="2086936"/>
                  </a:cubicBezTo>
                  <a:cubicBezTo>
                    <a:pt x="285475" y="2517678"/>
                    <a:pt x="284417" y="2453119"/>
                    <a:pt x="278067" y="2633036"/>
                  </a:cubicBezTo>
                  <a:cubicBezTo>
                    <a:pt x="271717" y="2812953"/>
                    <a:pt x="218800" y="3142094"/>
                    <a:pt x="201867" y="3166436"/>
                  </a:cubicBezTo>
                  <a:cubicBezTo>
                    <a:pt x="184934" y="3190778"/>
                    <a:pt x="171175" y="3045786"/>
                    <a:pt x="176467" y="2779086"/>
                  </a:cubicBezTo>
                  <a:cubicBezTo>
                    <a:pt x="181759" y="2512386"/>
                    <a:pt x="247375" y="1910194"/>
                    <a:pt x="233617" y="1566236"/>
                  </a:cubicBezTo>
                  <a:cubicBezTo>
                    <a:pt x="219859" y="1222278"/>
                    <a:pt x="137309" y="972511"/>
                    <a:pt x="93917" y="715336"/>
                  </a:cubicBezTo>
                  <a:cubicBezTo>
                    <a:pt x="50525" y="458161"/>
                    <a:pt x="-19325" y="-180014"/>
                    <a:pt x="5017" y="485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フリーフォーム: 図形 260">
              <a:extLst>
                <a:ext uri="{FF2B5EF4-FFF2-40B4-BE49-F238E27FC236}">
                  <a16:creationId xmlns:a16="http://schemas.microsoft.com/office/drawing/2014/main" id="{B6CEAC5A-1BAC-4F7C-AD70-F643D8A80A22}"/>
                </a:ext>
              </a:extLst>
            </p:cNvPr>
            <p:cNvSpPr/>
            <p:nvPr/>
          </p:nvSpPr>
          <p:spPr>
            <a:xfrm>
              <a:off x="7227602" y="7705348"/>
              <a:ext cx="640086" cy="2680976"/>
            </a:xfrm>
            <a:custGeom>
              <a:avLst/>
              <a:gdLst>
                <a:gd name="connsiteX0" fmla="*/ 640048 w 640086"/>
                <a:gd name="connsiteY0" fmla="*/ 3552 h 2680976"/>
                <a:gd name="connsiteX1" fmla="*/ 519398 w 640086"/>
                <a:gd name="connsiteY1" fmla="*/ 987802 h 2680976"/>
                <a:gd name="connsiteX2" fmla="*/ 125698 w 640086"/>
                <a:gd name="connsiteY2" fmla="*/ 2378452 h 2680976"/>
                <a:gd name="connsiteX3" fmla="*/ 5048 w 640086"/>
                <a:gd name="connsiteY3" fmla="*/ 2670552 h 2680976"/>
                <a:gd name="connsiteX4" fmla="*/ 74898 w 640086"/>
                <a:gd name="connsiteY4" fmla="*/ 2486402 h 2680976"/>
                <a:gd name="connsiteX5" fmla="*/ 525748 w 640086"/>
                <a:gd name="connsiteY5" fmla="*/ 1330702 h 2680976"/>
                <a:gd name="connsiteX6" fmla="*/ 640048 w 640086"/>
                <a:gd name="connsiteY6" fmla="*/ 3552 h 26809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0086" h="2680976">
                  <a:moveTo>
                    <a:pt x="640048" y="3552"/>
                  </a:moveTo>
                  <a:cubicBezTo>
                    <a:pt x="638990" y="-53598"/>
                    <a:pt x="605123" y="591985"/>
                    <a:pt x="519398" y="987802"/>
                  </a:cubicBezTo>
                  <a:cubicBezTo>
                    <a:pt x="433673" y="1383619"/>
                    <a:pt x="211423" y="2097994"/>
                    <a:pt x="125698" y="2378452"/>
                  </a:cubicBezTo>
                  <a:cubicBezTo>
                    <a:pt x="39973" y="2658910"/>
                    <a:pt x="13515" y="2652560"/>
                    <a:pt x="5048" y="2670552"/>
                  </a:cubicBezTo>
                  <a:cubicBezTo>
                    <a:pt x="-3419" y="2688544"/>
                    <a:pt x="-11885" y="2709710"/>
                    <a:pt x="74898" y="2486402"/>
                  </a:cubicBezTo>
                  <a:cubicBezTo>
                    <a:pt x="161681" y="2263094"/>
                    <a:pt x="430498" y="1745569"/>
                    <a:pt x="525748" y="1330702"/>
                  </a:cubicBezTo>
                  <a:cubicBezTo>
                    <a:pt x="620998" y="915835"/>
                    <a:pt x="641106" y="60702"/>
                    <a:pt x="640048" y="35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フリーフォーム: 図形 261">
              <a:extLst>
                <a:ext uri="{FF2B5EF4-FFF2-40B4-BE49-F238E27FC236}">
                  <a16:creationId xmlns:a16="http://schemas.microsoft.com/office/drawing/2014/main" id="{8BDEA9EF-D85D-4114-AC58-DAFBAD557BEC}"/>
                </a:ext>
              </a:extLst>
            </p:cNvPr>
            <p:cNvSpPr/>
            <p:nvPr/>
          </p:nvSpPr>
          <p:spPr>
            <a:xfrm>
              <a:off x="7270598" y="7557983"/>
              <a:ext cx="318857" cy="2107601"/>
            </a:xfrm>
            <a:custGeom>
              <a:avLst/>
              <a:gdLst>
                <a:gd name="connsiteX0" fmla="*/ 197002 w 318857"/>
                <a:gd name="connsiteY0" fmla="*/ 4867 h 2107601"/>
                <a:gd name="connsiteX1" fmla="*/ 158902 w 318857"/>
                <a:gd name="connsiteY1" fmla="*/ 1744767 h 2107601"/>
                <a:gd name="connsiteX2" fmla="*/ 152 w 318857"/>
                <a:gd name="connsiteY2" fmla="*/ 2106717 h 2107601"/>
                <a:gd name="connsiteX3" fmla="*/ 133502 w 318857"/>
                <a:gd name="connsiteY3" fmla="*/ 1827317 h 2107601"/>
                <a:gd name="connsiteX4" fmla="*/ 317652 w 318857"/>
                <a:gd name="connsiteY4" fmla="*/ 1243117 h 2107601"/>
                <a:gd name="connsiteX5" fmla="*/ 197002 w 318857"/>
                <a:gd name="connsiteY5" fmla="*/ 4867 h 2107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8857" h="2107601">
                  <a:moveTo>
                    <a:pt x="197002" y="4867"/>
                  </a:moveTo>
                  <a:cubicBezTo>
                    <a:pt x="170544" y="88475"/>
                    <a:pt x="191710" y="1394459"/>
                    <a:pt x="158902" y="1744767"/>
                  </a:cubicBezTo>
                  <a:cubicBezTo>
                    <a:pt x="126094" y="2095075"/>
                    <a:pt x="4385" y="2092959"/>
                    <a:pt x="152" y="2106717"/>
                  </a:cubicBezTo>
                  <a:cubicBezTo>
                    <a:pt x="-4081" y="2120475"/>
                    <a:pt x="80585" y="1971250"/>
                    <a:pt x="133502" y="1827317"/>
                  </a:cubicBezTo>
                  <a:cubicBezTo>
                    <a:pt x="186419" y="1683384"/>
                    <a:pt x="303894" y="1547917"/>
                    <a:pt x="317652" y="1243117"/>
                  </a:cubicBezTo>
                  <a:cubicBezTo>
                    <a:pt x="331410" y="938317"/>
                    <a:pt x="223460" y="-78741"/>
                    <a:pt x="197002" y="48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フリーフォーム: 図形 262">
              <a:extLst>
                <a:ext uri="{FF2B5EF4-FFF2-40B4-BE49-F238E27FC236}">
                  <a16:creationId xmlns:a16="http://schemas.microsoft.com/office/drawing/2014/main" id="{DC60BB7F-9099-4F6F-9676-7F4107CF7039}"/>
                </a:ext>
              </a:extLst>
            </p:cNvPr>
            <p:cNvSpPr/>
            <p:nvPr/>
          </p:nvSpPr>
          <p:spPr>
            <a:xfrm>
              <a:off x="7283314" y="7477483"/>
              <a:ext cx="139907" cy="2285143"/>
            </a:xfrm>
            <a:custGeom>
              <a:avLst/>
              <a:gdLst>
                <a:gd name="connsiteX0" fmla="*/ 139836 w 139907"/>
                <a:gd name="connsiteY0" fmla="*/ 98067 h 2285143"/>
                <a:gd name="connsiteX1" fmla="*/ 114436 w 139907"/>
                <a:gd name="connsiteY1" fmla="*/ 142517 h 2285143"/>
                <a:gd name="connsiteX2" fmla="*/ 136 w 139907"/>
                <a:gd name="connsiteY2" fmla="*/ 1361717 h 2285143"/>
                <a:gd name="connsiteX3" fmla="*/ 139836 w 139907"/>
                <a:gd name="connsiteY3" fmla="*/ 2263417 h 2285143"/>
                <a:gd name="connsiteX4" fmla="*/ 19186 w 139907"/>
                <a:gd name="connsiteY4" fmla="*/ 1971317 h 2285143"/>
                <a:gd name="connsiteX5" fmla="*/ 19186 w 139907"/>
                <a:gd name="connsiteY5" fmla="*/ 1590317 h 2285143"/>
                <a:gd name="connsiteX6" fmla="*/ 114436 w 139907"/>
                <a:gd name="connsiteY6" fmla="*/ 802917 h 2285143"/>
                <a:gd name="connsiteX7" fmla="*/ 139836 w 139907"/>
                <a:gd name="connsiteY7" fmla="*/ 98067 h 2285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9907" h="2285143">
                  <a:moveTo>
                    <a:pt x="139836" y="98067"/>
                  </a:moveTo>
                  <a:cubicBezTo>
                    <a:pt x="139836" y="-12000"/>
                    <a:pt x="137719" y="-68091"/>
                    <a:pt x="114436" y="142517"/>
                  </a:cubicBezTo>
                  <a:cubicBezTo>
                    <a:pt x="91153" y="353125"/>
                    <a:pt x="-4097" y="1008234"/>
                    <a:pt x="136" y="1361717"/>
                  </a:cubicBezTo>
                  <a:cubicBezTo>
                    <a:pt x="4369" y="1715200"/>
                    <a:pt x="136661" y="2161817"/>
                    <a:pt x="139836" y="2263417"/>
                  </a:cubicBezTo>
                  <a:cubicBezTo>
                    <a:pt x="143011" y="2365017"/>
                    <a:pt x="39294" y="2083500"/>
                    <a:pt x="19186" y="1971317"/>
                  </a:cubicBezTo>
                  <a:cubicBezTo>
                    <a:pt x="-922" y="1859134"/>
                    <a:pt x="3311" y="1785050"/>
                    <a:pt x="19186" y="1590317"/>
                  </a:cubicBezTo>
                  <a:cubicBezTo>
                    <a:pt x="35061" y="1395584"/>
                    <a:pt x="94328" y="1050567"/>
                    <a:pt x="114436" y="802917"/>
                  </a:cubicBezTo>
                  <a:cubicBezTo>
                    <a:pt x="134544" y="555267"/>
                    <a:pt x="139836" y="208134"/>
                    <a:pt x="139836" y="980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フリーフォーム: 図形 263">
              <a:extLst>
                <a:ext uri="{FF2B5EF4-FFF2-40B4-BE49-F238E27FC236}">
                  <a16:creationId xmlns:a16="http://schemas.microsoft.com/office/drawing/2014/main" id="{4399777A-D281-4F84-AFBB-AABC16B203BF}"/>
                </a:ext>
              </a:extLst>
            </p:cNvPr>
            <p:cNvSpPr/>
            <p:nvPr/>
          </p:nvSpPr>
          <p:spPr>
            <a:xfrm>
              <a:off x="6279084" y="8178795"/>
              <a:ext cx="733694" cy="2028731"/>
            </a:xfrm>
            <a:custGeom>
              <a:avLst/>
              <a:gdLst>
                <a:gd name="connsiteX0" fmla="*/ 142036 w 733694"/>
                <a:gd name="connsiteY0" fmla="*/ 5 h 2028731"/>
                <a:gd name="connsiteX1" fmla="*/ 20116 w 733694"/>
                <a:gd name="connsiteY1" fmla="*/ 685805 h 2028731"/>
                <a:gd name="connsiteX2" fmla="*/ 350316 w 733694"/>
                <a:gd name="connsiteY2" fmla="*/ 1793245 h 2028731"/>
                <a:gd name="connsiteX3" fmla="*/ 731316 w 733694"/>
                <a:gd name="connsiteY3" fmla="*/ 2026925 h 2028731"/>
                <a:gd name="connsiteX4" fmla="*/ 487476 w 733694"/>
                <a:gd name="connsiteY4" fmla="*/ 1737365 h 2028731"/>
                <a:gd name="connsiteX5" fmla="*/ 9956 w 733694"/>
                <a:gd name="connsiteY5" fmla="*/ 675645 h 2028731"/>
                <a:gd name="connsiteX6" fmla="*/ 142036 w 733694"/>
                <a:gd name="connsiteY6" fmla="*/ 5 h 202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33694" h="2028731">
                  <a:moveTo>
                    <a:pt x="142036" y="5"/>
                  </a:moveTo>
                  <a:cubicBezTo>
                    <a:pt x="143729" y="1698"/>
                    <a:pt x="-14597" y="386932"/>
                    <a:pt x="20116" y="685805"/>
                  </a:cubicBezTo>
                  <a:cubicBezTo>
                    <a:pt x="54829" y="984678"/>
                    <a:pt x="231783" y="1569725"/>
                    <a:pt x="350316" y="1793245"/>
                  </a:cubicBezTo>
                  <a:cubicBezTo>
                    <a:pt x="468849" y="2016765"/>
                    <a:pt x="708456" y="2036238"/>
                    <a:pt x="731316" y="2026925"/>
                  </a:cubicBezTo>
                  <a:cubicBezTo>
                    <a:pt x="754176" y="2017612"/>
                    <a:pt x="607703" y="1962578"/>
                    <a:pt x="487476" y="1737365"/>
                  </a:cubicBezTo>
                  <a:cubicBezTo>
                    <a:pt x="367249" y="1512152"/>
                    <a:pt x="64143" y="961818"/>
                    <a:pt x="9956" y="675645"/>
                  </a:cubicBezTo>
                  <a:cubicBezTo>
                    <a:pt x="-44231" y="389472"/>
                    <a:pt x="140343" y="-1688"/>
                    <a:pt x="142036" y="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5" name="フリーフォーム: 図形 264">
              <a:extLst>
                <a:ext uri="{FF2B5EF4-FFF2-40B4-BE49-F238E27FC236}">
                  <a16:creationId xmlns:a16="http://schemas.microsoft.com/office/drawing/2014/main" id="{F050240B-604C-4164-BF31-8EA5575D5FDF}"/>
                </a:ext>
              </a:extLst>
            </p:cNvPr>
            <p:cNvSpPr/>
            <p:nvPr/>
          </p:nvSpPr>
          <p:spPr>
            <a:xfrm>
              <a:off x="2883797" y="8249774"/>
              <a:ext cx="872501" cy="1373088"/>
            </a:xfrm>
            <a:custGeom>
              <a:avLst/>
              <a:gdLst>
                <a:gd name="connsiteX0" fmla="*/ 870323 w 872501"/>
                <a:gd name="connsiteY0" fmla="*/ 146 h 1373088"/>
                <a:gd name="connsiteX1" fmla="*/ 824603 w 872501"/>
                <a:gd name="connsiteY1" fmla="*/ 599586 h 1373088"/>
                <a:gd name="connsiteX2" fmla="*/ 697603 w 872501"/>
                <a:gd name="connsiteY2" fmla="*/ 802786 h 1373088"/>
                <a:gd name="connsiteX3" fmla="*/ 159123 w 872501"/>
                <a:gd name="connsiteY3" fmla="*/ 1320946 h 1373088"/>
                <a:gd name="connsiteX4" fmla="*/ 6723 w 872501"/>
                <a:gd name="connsiteY4" fmla="*/ 1336186 h 1373088"/>
                <a:gd name="connsiteX5" fmla="*/ 331843 w 872501"/>
                <a:gd name="connsiteY5" fmla="*/ 1153306 h 1373088"/>
                <a:gd name="connsiteX6" fmla="*/ 738243 w 872501"/>
                <a:gd name="connsiteY6" fmla="*/ 721506 h 1373088"/>
                <a:gd name="connsiteX7" fmla="*/ 763643 w 872501"/>
                <a:gd name="connsiteY7" fmla="*/ 543706 h 1373088"/>
                <a:gd name="connsiteX8" fmla="*/ 870323 w 872501"/>
                <a:gd name="connsiteY8" fmla="*/ 146 h 137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2501" h="1373088">
                  <a:moveTo>
                    <a:pt x="870323" y="146"/>
                  </a:moveTo>
                  <a:cubicBezTo>
                    <a:pt x="880483" y="9459"/>
                    <a:pt x="853390" y="465813"/>
                    <a:pt x="824603" y="599586"/>
                  </a:cubicBezTo>
                  <a:cubicBezTo>
                    <a:pt x="795816" y="733359"/>
                    <a:pt x="808516" y="682559"/>
                    <a:pt x="697603" y="802786"/>
                  </a:cubicBezTo>
                  <a:cubicBezTo>
                    <a:pt x="586690" y="923013"/>
                    <a:pt x="274270" y="1232046"/>
                    <a:pt x="159123" y="1320946"/>
                  </a:cubicBezTo>
                  <a:cubicBezTo>
                    <a:pt x="43976" y="1409846"/>
                    <a:pt x="-22064" y="1364126"/>
                    <a:pt x="6723" y="1336186"/>
                  </a:cubicBezTo>
                  <a:cubicBezTo>
                    <a:pt x="35510" y="1308246"/>
                    <a:pt x="209923" y="1255753"/>
                    <a:pt x="331843" y="1153306"/>
                  </a:cubicBezTo>
                  <a:cubicBezTo>
                    <a:pt x="453763" y="1050859"/>
                    <a:pt x="666276" y="823106"/>
                    <a:pt x="738243" y="721506"/>
                  </a:cubicBezTo>
                  <a:cubicBezTo>
                    <a:pt x="810210" y="619906"/>
                    <a:pt x="742476" y="658006"/>
                    <a:pt x="763643" y="543706"/>
                  </a:cubicBezTo>
                  <a:cubicBezTo>
                    <a:pt x="784810" y="429406"/>
                    <a:pt x="860163" y="-9167"/>
                    <a:pt x="870323" y="1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フリーフォーム: 図形 3">
              <a:extLst>
                <a:ext uri="{FF2B5EF4-FFF2-40B4-BE49-F238E27FC236}">
                  <a16:creationId xmlns:a16="http://schemas.microsoft.com/office/drawing/2014/main" id="{8BD2FC7F-5616-43CF-95D1-C670FD9B1F79}"/>
                </a:ext>
              </a:extLst>
            </p:cNvPr>
            <p:cNvSpPr/>
            <p:nvPr/>
          </p:nvSpPr>
          <p:spPr>
            <a:xfrm>
              <a:off x="5439807" y="6135309"/>
              <a:ext cx="725663" cy="140769"/>
            </a:xfrm>
            <a:custGeom>
              <a:avLst/>
              <a:gdLst>
                <a:gd name="connsiteX0" fmla="*/ 556 w 725663"/>
                <a:gd name="connsiteY0" fmla="*/ 33716 h 140769"/>
                <a:gd name="connsiteX1" fmla="*/ 52943 w 725663"/>
                <a:gd name="connsiteY1" fmla="*/ 9904 h 140769"/>
                <a:gd name="connsiteX2" fmla="*/ 78343 w 725663"/>
                <a:gd name="connsiteY2" fmla="*/ 3554 h 140769"/>
                <a:gd name="connsiteX3" fmla="*/ 197406 w 725663"/>
                <a:gd name="connsiteY3" fmla="*/ 63879 h 140769"/>
                <a:gd name="connsiteX4" fmla="*/ 324406 w 725663"/>
                <a:gd name="connsiteY4" fmla="*/ 98804 h 140769"/>
                <a:gd name="connsiteX5" fmla="*/ 494268 w 725663"/>
                <a:gd name="connsiteY5" fmla="*/ 135316 h 140769"/>
                <a:gd name="connsiteX6" fmla="*/ 592693 w 725663"/>
                <a:gd name="connsiteY6" fmla="*/ 138491 h 140769"/>
                <a:gd name="connsiteX7" fmla="*/ 703818 w 725663"/>
                <a:gd name="connsiteY7" fmla="*/ 114679 h 140769"/>
                <a:gd name="connsiteX8" fmla="*/ 722868 w 725663"/>
                <a:gd name="connsiteY8" fmla="*/ 103566 h 140769"/>
                <a:gd name="connsiteX9" fmla="*/ 665718 w 725663"/>
                <a:gd name="connsiteY9" fmla="*/ 98804 h 140769"/>
                <a:gd name="connsiteX10" fmla="*/ 595868 w 725663"/>
                <a:gd name="connsiteY10" fmla="*/ 111504 h 140769"/>
                <a:gd name="connsiteX11" fmla="*/ 492681 w 725663"/>
                <a:gd name="connsiteY11" fmla="*/ 114679 h 140769"/>
                <a:gd name="connsiteX12" fmla="*/ 357743 w 725663"/>
                <a:gd name="connsiteY12" fmla="*/ 84516 h 140769"/>
                <a:gd name="connsiteX13" fmla="*/ 168831 w 725663"/>
                <a:gd name="connsiteY13" fmla="*/ 27366 h 140769"/>
                <a:gd name="connsiteX14" fmla="*/ 89456 w 725663"/>
                <a:gd name="connsiteY14" fmla="*/ 379 h 140769"/>
                <a:gd name="connsiteX15" fmla="*/ 556 w 725663"/>
                <a:gd name="connsiteY15" fmla="*/ 33716 h 140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25663" h="140769">
                  <a:moveTo>
                    <a:pt x="556" y="33716"/>
                  </a:moveTo>
                  <a:cubicBezTo>
                    <a:pt x="-5529" y="35303"/>
                    <a:pt x="39978" y="14931"/>
                    <a:pt x="52943" y="9904"/>
                  </a:cubicBezTo>
                  <a:cubicBezTo>
                    <a:pt x="65908" y="4877"/>
                    <a:pt x="54266" y="-5442"/>
                    <a:pt x="78343" y="3554"/>
                  </a:cubicBezTo>
                  <a:cubicBezTo>
                    <a:pt x="102420" y="12550"/>
                    <a:pt x="156396" y="48004"/>
                    <a:pt x="197406" y="63879"/>
                  </a:cubicBezTo>
                  <a:cubicBezTo>
                    <a:pt x="238416" y="79754"/>
                    <a:pt x="274929" y="86898"/>
                    <a:pt x="324406" y="98804"/>
                  </a:cubicBezTo>
                  <a:cubicBezTo>
                    <a:pt x="373883" y="110710"/>
                    <a:pt x="449554" y="128702"/>
                    <a:pt x="494268" y="135316"/>
                  </a:cubicBezTo>
                  <a:cubicBezTo>
                    <a:pt x="538982" y="141930"/>
                    <a:pt x="557768" y="141930"/>
                    <a:pt x="592693" y="138491"/>
                  </a:cubicBezTo>
                  <a:cubicBezTo>
                    <a:pt x="627618" y="135052"/>
                    <a:pt x="682122" y="120500"/>
                    <a:pt x="703818" y="114679"/>
                  </a:cubicBezTo>
                  <a:cubicBezTo>
                    <a:pt x="725514" y="108858"/>
                    <a:pt x="729218" y="106212"/>
                    <a:pt x="722868" y="103566"/>
                  </a:cubicBezTo>
                  <a:cubicBezTo>
                    <a:pt x="716518" y="100920"/>
                    <a:pt x="686885" y="97481"/>
                    <a:pt x="665718" y="98804"/>
                  </a:cubicBezTo>
                  <a:cubicBezTo>
                    <a:pt x="644551" y="100127"/>
                    <a:pt x="624707" y="108858"/>
                    <a:pt x="595868" y="111504"/>
                  </a:cubicBezTo>
                  <a:cubicBezTo>
                    <a:pt x="567029" y="114150"/>
                    <a:pt x="532368" y="119177"/>
                    <a:pt x="492681" y="114679"/>
                  </a:cubicBezTo>
                  <a:cubicBezTo>
                    <a:pt x="452994" y="110181"/>
                    <a:pt x="411718" y="99068"/>
                    <a:pt x="357743" y="84516"/>
                  </a:cubicBezTo>
                  <a:cubicBezTo>
                    <a:pt x="303768" y="69964"/>
                    <a:pt x="213545" y="41389"/>
                    <a:pt x="168831" y="27366"/>
                  </a:cubicBezTo>
                  <a:cubicBezTo>
                    <a:pt x="124117" y="13343"/>
                    <a:pt x="116179" y="3289"/>
                    <a:pt x="89456" y="379"/>
                  </a:cubicBezTo>
                  <a:cubicBezTo>
                    <a:pt x="62733" y="-2531"/>
                    <a:pt x="6641" y="32129"/>
                    <a:pt x="556" y="337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8D8A2AEE-C98B-44D6-92C0-3E9B05829853}"/>
                </a:ext>
              </a:extLst>
            </p:cNvPr>
            <p:cNvSpPr/>
            <p:nvPr/>
          </p:nvSpPr>
          <p:spPr>
            <a:xfrm>
              <a:off x="6492364" y="3978997"/>
              <a:ext cx="395280" cy="749655"/>
            </a:xfrm>
            <a:custGeom>
              <a:avLst/>
              <a:gdLst>
                <a:gd name="connsiteX0" fmla="*/ 5803 w 395280"/>
                <a:gd name="connsiteY0" fmla="*/ 4570 h 749655"/>
                <a:gd name="connsiteX1" fmla="*/ 204769 w 395280"/>
                <a:gd name="connsiteY1" fmla="*/ 487170 h 749655"/>
                <a:gd name="connsiteX2" fmla="*/ 395269 w 395280"/>
                <a:gd name="connsiteY2" fmla="*/ 749636 h 749655"/>
                <a:gd name="connsiteX3" fmla="*/ 213236 w 395280"/>
                <a:gd name="connsiteY3" fmla="*/ 499870 h 749655"/>
                <a:gd name="connsiteX4" fmla="*/ 69303 w 395280"/>
                <a:gd name="connsiteY4" fmla="*/ 258570 h 749655"/>
                <a:gd name="connsiteX5" fmla="*/ 5803 w 395280"/>
                <a:gd name="connsiteY5" fmla="*/ 4570 h 749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5280" h="749655">
                  <a:moveTo>
                    <a:pt x="5803" y="4570"/>
                  </a:moveTo>
                  <a:cubicBezTo>
                    <a:pt x="28381" y="42670"/>
                    <a:pt x="139858" y="362992"/>
                    <a:pt x="204769" y="487170"/>
                  </a:cubicBezTo>
                  <a:cubicBezTo>
                    <a:pt x="269680" y="611348"/>
                    <a:pt x="393858" y="747519"/>
                    <a:pt x="395269" y="749636"/>
                  </a:cubicBezTo>
                  <a:cubicBezTo>
                    <a:pt x="396680" y="751753"/>
                    <a:pt x="267564" y="581714"/>
                    <a:pt x="213236" y="499870"/>
                  </a:cubicBezTo>
                  <a:cubicBezTo>
                    <a:pt x="158908" y="418026"/>
                    <a:pt x="107403" y="340414"/>
                    <a:pt x="69303" y="258570"/>
                  </a:cubicBezTo>
                  <a:cubicBezTo>
                    <a:pt x="31203" y="176726"/>
                    <a:pt x="-16775" y="-33530"/>
                    <a:pt x="5803" y="457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: 図形 6">
              <a:extLst>
                <a:ext uri="{FF2B5EF4-FFF2-40B4-BE49-F238E27FC236}">
                  <a16:creationId xmlns:a16="http://schemas.microsoft.com/office/drawing/2014/main" id="{63516D34-F7A9-43AF-938C-30CC08A528C2}"/>
                </a:ext>
              </a:extLst>
            </p:cNvPr>
            <p:cNvSpPr/>
            <p:nvPr/>
          </p:nvSpPr>
          <p:spPr>
            <a:xfrm>
              <a:off x="4969472" y="3756484"/>
              <a:ext cx="210101" cy="743889"/>
            </a:xfrm>
            <a:custGeom>
              <a:avLst/>
              <a:gdLst>
                <a:gd name="connsiteX0" fmla="*/ 210011 w 210101"/>
                <a:gd name="connsiteY0" fmla="*/ 599 h 743889"/>
                <a:gd name="connsiteX1" fmla="*/ 30095 w 210101"/>
                <a:gd name="connsiteY1" fmla="*/ 148766 h 743889"/>
                <a:gd name="connsiteX2" fmla="*/ 47028 w 210101"/>
                <a:gd name="connsiteY2" fmla="*/ 525533 h 743889"/>
                <a:gd name="connsiteX3" fmla="*/ 142278 w 210101"/>
                <a:gd name="connsiteY3" fmla="*/ 743549 h 743889"/>
                <a:gd name="connsiteX4" fmla="*/ 34328 w 210101"/>
                <a:gd name="connsiteY4" fmla="*/ 478966 h 743889"/>
                <a:gd name="connsiteX5" fmla="*/ 461 w 210101"/>
                <a:gd name="connsiteY5" fmla="*/ 235549 h 743889"/>
                <a:gd name="connsiteX6" fmla="*/ 53378 w 210101"/>
                <a:gd name="connsiteY6" fmla="*/ 102199 h 743889"/>
                <a:gd name="connsiteX7" fmla="*/ 210011 w 210101"/>
                <a:gd name="connsiteY7" fmla="*/ 599 h 74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0101" h="743889">
                  <a:moveTo>
                    <a:pt x="210011" y="599"/>
                  </a:moveTo>
                  <a:cubicBezTo>
                    <a:pt x="206130" y="8360"/>
                    <a:pt x="57259" y="61277"/>
                    <a:pt x="30095" y="148766"/>
                  </a:cubicBezTo>
                  <a:cubicBezTo>
                    <a:pt x="2931" y="236255"/>
                    <a:pt x="28331" y="426403"/>
                    <a:pt x="47028" y="525533"/>
                  </a:cubicBezTo>
                  <a:cubicBezTo>
                    <a:pt x="65725" y="624663"/>
                    <a:pt x="144395" y="751310"/>
                    <a:pt x="142278" y="743549"/>
                  </a:cubicBezTo>
                  <a:cubicBezTo>
                    <a:pt x="140161" y="735788"/>
                    <a:pt x="57964" y="563633"/>
                    <a:pt x="34328" y="478966"/>
                  </a:cubicBezTo>
                  <a:cubicBezTo>
                    <a:pt x="10692" y="394299"/>
                    <a:pt x="-2714" y="298344"/>
                    <a:pt x="461" y="235549"/>
                  </a:cubicBezTo>
                  <a:cubicBezTo>
                    <a:pt x="3636" y="172755"/>
                    <a:pt x="14572" y="142063"/>
                    <a:pt x="53378" y="102199"/>
                  </a:cubicBezTo>
                  <a:cubicBezTo>
                    <a:pt x="92184" y="62335"/>
                    <a:pt x="213892" y="-7162"/>
                    <a:pt x="210011" y="59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4B13F69D-0E09-4A8F-BF5B-9984B40A44F1}"/>
                </a:ext>
              </a:extLst>
            </p:cNvPr>
            <p:cNvSpPr/>
            <p:nvPr/>
          </p:nvSpPr>
          <p:spPr>
            <a:xfrm>
              <a:off x="4459783" y="3733792"/>
              <a:ext cx="753597" cy="435893"/>
            </a:xfrm>
            <a:custGeom>
              <a:avLst/>
              <a:gdLst>
                <a:gd name="connsiteX0" fmla="*/ 753567 w 753597"/>
                <a:gd name="connsiteY0" fmla="*/ 8 h 435893"/>
                <a:gd name="connsiteX1" fmla="*/ 169367 w 753597"/>
                <a:gd name="connsiteY1" fmla="*/ 167225 h 435893"/>
                <a:gd name="connsiteX2" fmla="*/ 6384 w 753597"/>
                <a:gd name="connsiteY2" fmla="*/ 427575 h 435893"/>
                <a:gd name="connsiteX3" fmla="*/ 48717 w 753597"/>
                <a:gd name="connsiteY3" fmla="*/ 353491 h 435893"/>
                <a:gd name="connsiteX4" fmla="*/ 194767 w 753597"/>
                <a:gd name="connsiteY4" fmla="*/ 173575 h 435893"/>
                <a:gd name="connsiteX5" fmla="*/ 753567 w 753597"/>
                <a:gd name="connsiteY5" fmla="*/ 8 h 435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53597" h="435893">
                  <a:moveTo>
                    <a:pt x="753567" y="8"/>
                  </a:moveTo>
                  <a:cubicBezTo>
                    <a:pt x="749334" y="-1050"/>
                    <a:pt x="293897" y="95964"/>
                    <a:pt x="169367" y="167225"/>
                  </a:cubicBezTo>
                  <a:cubicBezTo>
                    <a:pt x="44837" y="238486"/>
                    <a:pt x="26492" y="396531"/>
                    <a:pt x="6384" y="427575"/>
                  </a:cubicBezTo>
                  <a:cubicBezTo>
                    <a:pt x="-13724" y="458619"/>
                    <a:pt x="17320" y="395824"/>
                    <a:pt x="48717" y="353491"/>
                  </a:cubicBezTo>
                  <a:cubicBezTo>
                    <a:pt x="80114" y="311158"/>
                    <a:pt x="76587" y="231783"/>
                    <a:pt x="194767" y="173575"/>
                  </a:cubicBezTo>
                  <a:cubicBezTo>
                    <a:pt x="312947" y="115367"/>
                    <a:pt x="757800" y="1066"/>
                    <a:pt x="753567" y="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フリーフォーム: 図形 10">
              <a:extLst>
                <a:ext uri="{FF2B5EF4-FFF2-40B4-BE49-F238E27FC236}">
                  <a16:creationId xmlns:a16="http://schemas.microsoft.com/office/drawing/2014/main" id="{CF0B4313-B254-4159-ABB4-5A0FD4BDBDF9}"/>
                </a:ext>
              </a:extLst>
            </p:cNvPr>
            <p:cNvSpPr/>
            <p:nvPr/>
          </p:nvSpPr>
          <p:spPr>
            <a:xfrm>
              <a:off x="3557582" y="4038125"/>
              <a:ext cx="701422" cy="816829"/>
            </a:xfrm>
            <a:custGeom>
              <a:avLst/>
              <a:gdLst>
                <a:gd name="connsiteX0" fmla="*/ 701151 w 701422"/>
                <a:gd name="connsiteY0" fmla="*/ 475 h 816829"/>
                <a:gd name="connsiteX1" fmla="*/ 218551 w 701422"/>
                <a:gd name="connsiteY1" fmla="*/ 341258 h 816829"/>
                <a:gd name="connsiteX2" fmla="*/ 4768 w 701422"/>
                <a:gd name="connsiteY2" fmla="*/ 806925 h 816829"/>
                <a:gd name="connsiteX3" fmla="*/ 87318 w 701422"/>
                <a:gd name="connsiteY3" fmla="*/ 629125 h 816829"/>
                <a:gd name="connsiteX4" fmla="*/ 284168 w 701422"/>
                <a:gd name="connsiteY4" fmla="*/ 275642 h 816829"/>
                <a:gd name="connsiteX5" fmla="*/ 701151 w 701422"/>
                <a:gd name="connsiteY5" fmla="*/ 475 h 816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1422" h="816829">
                  <a:moveTo>
                    <a:pt x="701151" y="475"/>
                  </a:moveTo>
                  <a:cubicBezTo>
                    <a:pt x="690215" y="11411"/>
                    <a:pt x="334615" y="206850"/>
                    <a:pt x="218551" y="341258"/>
                  </a:cubicBezTo>
                  <a:cubicBezTo>
                    <a:pt x="102487" y="475666"/>
                    <a:pt x="26640" y="758947"/>
                    <a:pt x="4768" y="806925"/>
                  </a:cubicBezTo>
                  <a:cubicBezTo>
                    <a:pt x="-17104" y="854903"/>
                    <a:pt x="40751" y="717672"/>
                    <a:pt x="87318" y="629125"/>
                  </a:cubicBezTo>
                  <a:cubicBezTo>
                    <a:pt x="133885" y="540578"/>
                    <a:pt x="178335" y="381475"/>
                    <a:pt x="284168" y="275642"/>
                  </a:cubicBezTo>
                  <a:cubicBezTo>
                    <a:pt x="390001" y="169809"/>
                    <a:pt x="712087" y="-10461"/>
                    <a:pt x="701151" y="47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フリーフォーム: 図形 11">
              <a:extLst>
                <a:ext uri="{FF2B5EF4-FFF2-40B4-BE49-F238E27FC236}">
                  <a16:creationId xmlns:a16="http://schemas.microsoft.com/office/drawing/2014/main" id="{37119540-4027-4DEB-8363-1D15E55791CD}"/>
                </a:ext>
              </a:extLst>
            </p:cNvPr>
            <p:cNvSpPr/>
            <p:nvPr/>
          </p:nvSpPr>
          <p:spPr>
            <a:xfrm>
              <a:off x="3577352" y="3813853"/>
              <a:ext cx="1323559" cy="880076"/>
            </a:xfrm>
            <a:custGeom>
              <a:avLst/>
              <a:gdLst>
                <a:gd name="connsiteX0" fmla="*/ 1322731 w 1323559"/>
                <a:gd name="connsiteY0" fmla="*/ 380 h 880076"/>
                <a:gd name="connsiteX1" fmla="*/ 558615 w 1323559"/>
                <a:gd name="connsiteY1" fmla="*/ 123147 h 880076"/>
                <a:gd name="connsiteX2" fmla="*/ 234765 w 1323559"/>
                <a:gd name="connsiteY2" fmla="*/ 408897 h 880076"/>
                <a:gd name="connsiteX3" fmla="*/ 12515 w 1323559"/>
                <a:gd name="connsiteY3" fmla="*/ 859747 h 880076"/>
                <a:gd name="connsiteX4" fmla="*/ 52731 w 1323559"/>
                <a:gd name="connsiteY4" fmla="*/ 762380 h 880076"/>
                <a:gd name="connsiteX5" fmla="*/ 260165 w 1323559"/>
                <a:gd name="connsiteY5" fmla="*/ 404664 h 880076"/>
                <a:gd name="connsiteX6" fmla="*/ 698315 w 1323559"/>
                <a:gd name="connsiteY6" fmla="*/ 97747 h 880076"/>
                <a:gd name="connsiteX7" fmla="*/ 1322731 w 1323559"/>
                <a:gd name="connsiteY7" fmla="*/ 380 h 88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3559" h="880076">
                  <a:moveTo>
                    <a:pt x="1322731" y="380"/>
                  </a:moveTo>
                  <a:cubicBezTo>
                    <a:pt x="1299448" y="4613"/>
                    <a:pt x="739943" y="55061"/>
                    <a:pt x="558615" y="123147"/>
                  </a:cubicBezTo>
                  <a:cubicBezTo>
                    <a:pt x="377287" y="191233"/>
                    <a:pt x="325782" y="286130"/>
                    <a:pt x="234765" y="408897"/>
                  </a:cubicBezTo>
                  <a:cubicBezTo>
                    <a:pt x="143748" y="531664"/>
                    <a:pt x="42854" y="800833"/>
                    <a:pt x="12515" y="859747"/>
                  </a:cubicBezTo>
                  <a:cubicBezTo>
                    <a:pt x="-17824" y="918661"/>
                    <a:pt x="11456" y="838227"/>
                    <a:pt x="52731" y="762380"/>
                  </a:cubicBezTo>
                  <a:cubicBezTo>
                    <a:pt x="94006" y="686533"/>
                    <a:pt x="152568" y="515436"/>
                    <a:pt x="260165" y="404664"/>
                  </a:cubicBezTo>
                  <a:cubicBezTo>
                    <a:pt x="367762" y="293892"/>
                    <a:pt x="524396" y="168303"/>
                    <a:pt x="698315" y="97747"/>
                  </a:cubicBezTo>
                  <a:cubicBezTo>
                    <a:pt x="872234" y="27191"/>
                    <a:pt x="1346014" y="-3853"/>
                    <a:pt x="1322731" y="38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フリーフォーム: 図形 12">
              <a:extLst>
                <a:ext uri="{FF2B5EF4-FFF2-40B4-BE49-F238E27FC236}">
                  <a16:creationId xmlns:a16="http://schemas.microsoft.com/office/drawing/2014/main" id="{5D998317-06AC-4245-8188-C0D8B52A94B6}"/>
                </a:ext>
              </a:extLst>
            </p:cNvPr>
            <p:cNvSpPr/>
            <p:nvPr/>
          </p:nvSpPr>
          <p:spPr>
            <a:xfrm>
              <a:off x="3355372" y="3771891"/>
              <a:ext cx="1179653" cy="1036211"/>
            </a:xfrm>
            <a:custGeom>
              <a:avLst/>
              <a:gdLst>
                <a:gd name="connsiteX0" fmla="*/ 1174295 w 1179653"/>
                <a:gd name="connsiteY0" fmla="*/ 4242 h 1036211"/>
                <a:gd name="connsiteX1" fmla="*/ 374195 w 1179653"/>
                <a:gd name="connsiteY1" fmla="*/ 298459 h 1036211"/>
                <a:gd name="connsiteX2" fmla="*/ 18595 w 1179653"/>
                <a:gd name="connsiteY2" fmla="*/ 1009659 h 1036211"/>
                <a:gd name="connsiteX3" fmla="*/ 60928 w 1179653"/>
                <a:gd name="connsiteY3" fmla="*/ 865726 h 1036211"/>
                <a:gd name="connsiteX4" fmla="*/ 154061 w 1179653"/>
                <a:gd name="connsiteY4" fmla="*/ 683692 h 1036211"/>
                <a:gd name="connsiteX5" fmla="*/ 325511 w 1179653"/>
                <a:gd name="connsiteY5" fmla="*/ 419109 h 1036211"/>
                <a:gd name="connsiteX6" fmla="*/ 456745 w 1179653"/>
                <a:gd name="connsiteY6" fmla="*/ 232842 h 1036211"/>
                <a:gd name="connsiteX7" fmla="*/ 710745 w 1179653"/>
                <a:gd name="connsiteY7" fmla="*/ 131242 h 1036211"/>
                <a:gd name="connsiteX8" fmla="*/ 1174295 w 1179653"/>
                <a:gd name="connsiteY8" fmla="*/ 4242 h 1036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9653" h="1036211">
                  <a:moveTo>
                    <a:pt x="1174295" y="4242"/>
                  </a:moveTo>
                  <a:cubicBezTo>
                    <a:pt x="1118203" y="32111"/>
                    <a:pt x="566812" y="130890"/>
                    <a:pt x="374195" y="298459"/>
                  </a:cubicBezTo>
                  <a:cubicBezTo>
                    <a:pt x="181578" y="466028"/>
                    <a:pt x="70806" y="915115"/>
                    <a:pt x="18595" y="1009659"/>
                  </a:cubicBezTo>
                  <a:cubicBezTo>
                    <a:pt x="-33616" y="1104203"/>
                    <a:pt x="38350" y="920054"/>
                    <a:pt x="60928" y="865726"/>
                  </a:cubicBezTo>
                  <a:cubicBezTo>
                    <a:pt x="83506" y="811398"/>
                    <a:pt x="109964" y="758128"/>
                    <a:pt x="154061" y="683692"/>
                  </a:cubicBezTo>
                  <a:cubicBezTo>
                    <a:pt x="198158" y="609256"/>
                    <a:pt x="275064" y="494251"/>
                    <a:pt x="325511" y="419109"/>
                  </a:cubicBezTo>
                  <a:cubicBezTo>
                    <a:pt x="375958" y="343967"/>
                    <a:pt x="392539" y="280820"/>
                    <a:pt x="456745" y="232842"/>
                  </a:cubicBezTo>
                  <a:cubicBezTo>
                    <a:pt x="520951" y="184864"/>
                    <a:pt x="591153" y="168989"/>
                    <a:pt x="710745" y="131242"/>
                  </a:cubicBezTo>
                  <a:cubicBezTo>
                    <a:pt x="830337" y="93495"/>
                    <a:pt x="1230387" y="-23627"/>
                    <a:pt x="1174295" y="424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フリーフォーム: 図形 14">
              <a:extLst>
                <a:ext uri="{FF2B5EF4-FFF2-40B4-BE49-F238E27FC236}">
                  <a16:creationId xmlns:a16="http://schemas.microsoft.com/office/drawing/2014/main" id="{AD37E30C-C3AC-4566-B19F-CED78AB41813}"/>
                </a:ext>
              </a:extLst>
            </p:cNvPr>
            <p:cNvSpPr/>
            <p:nvPr/>
          </p:nvSpPr>
          <p:spPr>
            <a:xfrm>
              <a:off x="3347852" y="3696477"/>
              <a:ext cx="1649625" cy="448302"/>
            </a:xfrm>
            <a:custGeom>
              <a:avLst/>
              <a:gdLst>
                <a:gd name="connsiteX0" fmla="*/ 1649598 w 1649625"/>
                <a:gd name="connsiteY0" fmla="*/ 77540 h 448302"/>
                <a:gd name="connsiteX1" fmla="*/ 1071748 w 1649625"/>
                <a:gd name="connsiteY1" fmla="*/ 3456 h 448302"/>
                <a:gd name="connsiteX2" fmla="*/ 610315 w 1649625"/>
                <a:gd name="connsiteY2" fmla="*/ 210890 h 448302"/>
                <a:gd name="connsiteX3" fmla="*/ 100198 w 1649625"/>
                <a:gd name="connsiteY3" fmla="*/ 386573 h 448302"/>
                <a:gd name="connsiteX4" fmla="*/ 62098 w 1649625"/>
                <a:gd name="connsiteY4" fmla="*/ 445840 h 448302"/>
                <a:gd name="connsiteX5" fmla="*/ 715 w 1649625"/>
                <a:gd name="connsiteY5" fmla="*/ 433140 h 448302"/>
                <a:gd name="connsiteX6" fmla="*/ 106548 w 1649625"/>
                <a:gd name="connsiteY6" fmla="*/ 397156 h 448302"/>
                <a:gd name="connsiteX7" fmla="*/ 339381 w 1649625"/>
                <a:gd name="connsiteY7" fmla="*/ 310373 h 448302"/>
                <a:gd name="connsiteX8" fmla="*/ 1048465 w 1649625"/>
                <a:gd name="connsiteY8" fmla="*/ 28856 h 448302"/>
                <a:gd name="connsiteX9" fmla="*/ 1649598 w 1649625"/>
                <a:gd name="connsiteY9" fmla="*/ 77540 h 44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9625" h="448302">
                  <a:moveTo>
                    <a:pt x="1649598" y="77540"/>
                  </a:moveTo>
                  <a:cubicBezTo>
                    <a:pt x="1653478" y="73307"/>
                    <a:pt x="1244962" y="-18769"/>
                    <a:pt x="1071748" y="3456"/>
                  </a:cubicBezTo>
                  <a:cubicBezTo>
                    <a:pt x="898534" y="25681"/>
                    <a:pt x="772240" y="147037"/>
                    <a:pt x="610315" y="210890"/>
                  </a:cubicBezTo>
                  <a:cubicBezTo>
                    <a:pt x="448390" y="274743"/>
                    <a:pt x="191568" y="347415"/>
                    <a:pt x="100198" y="386573"/>
                  </a:cubicBezTo>
                  <a:cubicBezTo>
                    <a:pt x="8828" y="425731"/>
                    <a:pt x="78678" y="438079"/>
                    <a:pt x="62098" y="445840"/>
                  </a:cubicBezTo>
                  <a:cubicBezTo>
                    <a:pt x="45518" y="453601"/>
                    <a:pt x="-6693" y="441254"/>
                    <a:pt x="715" y="433140"/>
                  </a:cubicBezTo>
                  <a:cubicBezTo>
                    <a:pt x="8123" y="425026"/>
                    <a:pt x="50104" y="417617"/>
                    <a:pt x="106548" y="397156"/>
                  </a:cubicBezTo>
                  <a:cubicBezTo>
                    <a:pt x="162992" y="376695"/>
                    <a:pt x="339381" y="310373"/>
                    <a:pt x="339381" y="310373"/>
                  </a:cubicBezTo>
                  <a:cubicBezTo>
                    <a:pt x="496367" y="248990"/>
                    <a:pt x="830448" y="68014"/>
                    <a:pt x="1048465" y="28856"/>
                  </a:cubicBezTo>
                  <a:cubicBezTo>
                    <a:pt x="1266482" y="-10302"/>
                    <a:pt x="1645718" y="81773"/>
                    <a:pt x="1649598" y="7754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リーフォーム: 図形 15">
              <a:extLst>
                <a:ext uri="{FF2B5EF4-FFF2-40B4-BE49-F238E27FC236}">
                  <a16:creationId xmlns:a16="http://schemas.microsoft.com/office/drawing/2014/main" id="{318973C2-201D-41F7-A01D-141079F26D47}"/>
                </a:ext>
              </a:extLst>
            </p:cNvPr>
            <p:cNvSpPr/>
            <p:nvPr/>
          </p:nvSpPr>
          <p:spPr>
            <a:xfrm>
              <a:off x="3279890" y="3621181"/>
              <a:ext cx="1579049" cy="687662"/>
            </a:xfrm>
            <a:custGeom>
              <a:avLst/>
              <a:gdLst>
                <a:gd name="connsiteX0" fmla="*/ 1567277 w 1579049"/>
                <a:gd name="connsiteY0" fmla="*/ 11019 h 687662"/>
                <a:gd name="connsiteX1" fmla="*/ 422160 w 1579049"/>
                <a:gd name="connsiteY1" fmla="*/ 146486 h 687662"/>
                <a:gd name="connsiteX2" fmla="*/ 28460 w 1579049"/>
                <a:gd name="connsiteY2" fmla="*/ 654486 h 687662"/>
                <a:gd name="connsiteX3" fmla="*/ 39043 w 1579049"/>
                <a:gd name="connsiteY3" fmla="*/ 626969 h 687662"/>
                <a:gd name="connsiteX4" fmla="*/ 104660 w 1579049"/>
                <a:gd name="connsiteY4" fmla="*/ 533836 h 687662"/>
                <a:gd name="connsiteX5" fmla="*/ 202027 w 1579049"/>
                <a:gd name="connsiteY5" fmla="*/ 370852 h 687662"/>
                <a:gd name="connsiteX6" fmla="*/ 420043 w 1579049"/>
                <a:gd name="connsiteY6" fmla="*/ 163419 h 687662"/>
                <a:gd name="connsiteX7" fmla="*/ 983077 w 1579049"/>
                <a:gd name="connsiteY7" fmla="*/ 23719 h 687662"/>
                <a:gd name="connsiteX8" fmla="*/ 1567277 w 1579049"/>
                <a:gd name="connsiteY8" fmla="*/ 11019 h 687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9049" h="687662">
                  <a:moveTo>
                    <a:pt x="1567277" y="11019"/>
                  </a:moveTo>
                  <a:cubicBezTo>
                    <a:pt x="1473791" y="31480"/>
                    <a:pt x="678629" y="39242"/>
                    <a:pt x="422160" y="146486"/>
                  </a:cubicBezTo>
                  <a:cubicBezTo>
                    <a:pt x="165691" y="253730"/>
                    <a:pt x="92313" y="574406"/>
                    <a:pt x="28460" y="654486"/>
                  </a:cubicBezTo>
                  <a:cubicBezTo>
                    <a:pt x="-35393" y="734567"/>
                    <a:pt x="26343" y="647077"/>
                    <a:pt x="39043" y="626969"/>
                  </a:cubicBezTo>
                  <a:cubicBezTo>
                    <a:pt x="51743" y="606861"/>
                    <a:pt x="77496" y="576522"/>
                    <a:pt x="104660" y="533836"/>
                  </a:cubicBezTo>
                  <a:cubicBezTo>
                    <a:pt x="131824" y="491150"/>
                    <a:pt x="149463" y="432588"/>
                    <a:pt x="202027" y="370852"/>
                  </a:cubicBezTo>
                  <a:cubicBezTo>
                    <a:pt x="254591" y="309116"/>
                    <a:pt x="289868" y="221275"/>
                    <a:pt x="420043" y="163419"/>
                  </a:cubicBezTo>
                  <a:cubicBezTo>
                    <a:pt x="550218" y="105564"/>
                    <a:pt x="793635" y="46650"/>
                    <a:pt x="983077" y="23719"/>
                  </a:cubicBezTo>
                  <a:cubicBezTo>
                    <a:pt x="1172519" y="788"/>
                    <a:pt x="1660763" y="-9442"/>
                    <a:pt x="1567277" y="1101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: 図形 17">
              <a:extLst>
                <a:ext uri="{FF2B5EF4-FFF2-40B4-BE49-F238E27FC236}">
                  <a16:creationId xmlns:a16="http://schemas.microsoft.com/office/drawing/2014/main" id="{D0F4D45A-2DF6-49E2-A774-EFDD038DFF54}"/>
                </a:ext>
              </a:extLst>
            </p:cNvPr>
            <p:cNvSpPr/>
            <p:nvPr/>
          </p:nvSpPr>
          <p:spPr>
            <a:xfrm>
              <a:off x="5841997" y="4028359"/>
              <a:ext cx="288203" cy="884526"/>
            </a:xfrm>
            <a:custGeom>
              <a:avLst/>
              <a:gdLst>
                <a:gd name="connsiteX0" fmla="*/ 3 w 288203"/>
                <a:gd name="connsiteY0" fmla="*/ 716 h 884526"/>
                <a:gd name="connsiteX1" fmla="*/ 168278 w 288203"/>
                <a:gd name="connsiteY1" fmla="*/ 381716 h 884526"/>
                <a:gd name="connsiteX2" fmla="*/ 282578 w 288203"/>
                <a:gd name="connsiteY2" fmla="*/ 672229 h 884526"/>
                <a:gd name="connsiteX3" fmla="*/ 247653 w 288203"/>
                <a:gd name="connsiteY3" fmla="*/ 881779 h 884526"/>
                <a:gd name="connsiteX4" fmla="*/ 280991 w 288203"/>
                <a:gd name="connsiteY4" fmla="*/ 775416 h 884526"/>
                <a:gd name="connsiteX5" fmla="*/ 277816 w 288203"/>
                <a:gd name="connsiteY5" fmla="*/ 542054 h 884526"/>
                <a:gd name="connsiteX6" fmla="*/ 173041 w 288203"/>
                <a:gd name="connsiteY6" fmla="*/ 292816 h 884526"/>
                <a:gd name="connsiteX7" fmla="*/ 3 w 288203"/>
                <a:gd name="connsiteY7" fmla="*/ 716 h 88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8203" h="884526">
                  <a:moveTo>
                    <a:pt x="3" y="716"/>
                  </a:moveTo>
                  <a:cubicBezTo>
                    <a:pt x="-791" y="15533"/>
                    <a:pt x="121182" y="269797"/>
                    <a:pt x="168278" y="381716"/>
                  </a:cubicBezTo>
                  <a:cubicBezTo>
                    <a:pt x="215374" y="493635"/>
                    <a:pt x="269349" y="588885"/>
                    <a:pt x="282578" y="672229"/>
                  </a:cubicBezTo>
                  <a:cubicBezTo>
                    <a:pt x="295807" y="755573"/>
                    <a:pt x="247917" y="864581"/>
                    <a:pt x="247653" y="881779"/>
                  </a:cubicBezTo>
                  <a:cubicBezTo>
                    <a:pt x="247389" y="898977"/>
                    <a:pt x="275964" y="832037"/>
                    <a:pt x="280991" y="775416"/>
                  </a:cubicBezTo>
                  <a:cubicBezTo>
                    <a:pt x="286018" y="718795"/>
                    <a:pt x="295808" y="622487"/>
                    <a:pt x="277816" y="542054"/>
                  </a:cubicBezTo>
                  <a:cubicBezTo>
                    <a:pt x="259824" y="461621"/>
                    <a:pt x="215903" y="380658"/>
                    <a:pt x="173041" y="292816"/>
                  </a:cubicBezTo>
                  <a:cubicBezTo>
                    <a:pt x="130179" y="204974"/>
                    <a:pt x="797" y="-14101"/>
                    <a:pt x="3" y="71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フリーフォーム: 図形 18">
              <a:extLst>
                <a:ext uri="{FF2B5EF4-FFF2-40B4-BE49-F238E27FC236}">
                  <a16:creationId xmlns:a16="http://schemas.microsoft.com/office/drawing/2014/main" id="{22E97378-C2D5-4D14-B686-EDFEDAA4C372}"/>
                </a:ext>
              </a:extLst>
            </p:cNvPr>
            <p:cNvSpPr/>
            <p:nvPr/>
          </p:nvSpPr>
          <p:spPr>
            <a:xfrm>
              <a:off x="6159439" y="3984342"/>
              <a:ext cx="681219" cy="925016"/>
            </a:xfrm>
            <a:custGeom>
              <a:avLst/>
              <a:gdLst>
                <a:gd name="connsiteX0" fmla="*/ 61 w 681219"/>
                <a:gd name="connsiteY0" fmla="*/ 283 h 925016"/>
                <a:gd name="connsiteX1" fmla="*/ 174686 w 681219"/>
                <a:gd name="connsiteY1" fmla="*/ 381283 h 925016"/>
                <a:gd name="connsiteX2" fmla="*/ 374711 w 681219"/>
                <a:gd name="connsiteY2" fmla="*/ 689258 h 925016"/>
                <a:gd name="connsiteX3" fmla="*/ 679511 w 681219"/>
                <a:gd name="connsiteY3" fmla="*/ 924208 h 925016"/>
                <a:gd name="connsiteX4" fmla="*/ 482661 w 681219"/>
                <a:gd name="connsiteY4" fmla="*/ 749583 h 925016"/>
                <a:gd name="connsiteX5" fmla="*/ 158811 w 681219"/>
                <a:gd name="connsiteY5" fmla="*/ 327308 h 925016"/>
                <a:gd name="connsiteX6" fmla="*/ 61 w 681219"/>
                <a:gd name="connsiteY6" fmla="*/ 283 h 9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1219" h="925016">
                  <a:moveTo>
                    <a:pt x="61" y="283"/>
                  </a:moveTo>
                  <a:cubicBezTo>
                    <a:pt x="2707" y="9279"/>
                    <a:pt x="112244" y="266454"/>
                    <a:pt x="174686" y="381283"/>
                  </a:cubicBezTo>
                  <a:cubicBezTo>
                    <a:pt x="237128" y="496112"/>
                    <a:pt x="290574" y="598771"/>
                    <a:pt x="374711" y="689258"/>
                  </a:cubicBezTo>
                  <a:cubicBezTo>
                    <a:pt x="458848" y="779745"/>
                    <a:pt x="661519" y="914154"/>
                    <a:pt x="679511" y="924208"/>
                  </a:cubicBezTo>
                  <a:cubicBezTo>
                    <a:pt x="697503" y="934262"/>
                    <a:pt x="569444" y="849066"/>
                    <a:pt x="482661" y="749583"/>
                  </a:cubicBezTo>
                  <a:cubicBezTo>
                    <a:pt x="395878" y="650100"/>
                    <a:pt x="237128" y="456425"/>
                    <a:pt x="158811" y="327308"/>
                  </a:cubicBezTo>
                  <a:cubicBezTo>
                    <a:pt x="80494" y="198191"/>
                    <a:pt x="-2585" y="-8713"/>
                    <a:pt x="61" y="28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817FC41E-7A6A-43D5-9F11-2BF4983B1D70}"/>
                </a:ext>
              </a:extLst>
            </p:cNvPr>
            <p:cNvSpPr/>
            <p:nvPr/>
          </p:nvSpPr>
          <p:spPr>
            <a:xfrm>
              <a:off x="6473386" y="3891503"/>
              <a:ext cx="691210" cy="605004"/>
            </a:xfrm>
            <a:custGeom>
              <a:avLst/>
              <a:gdLst>
                <a:gd name="connsiteX0" fmla="*/ 2027 w 691210"/>
                <a:gd name="connsiteY0" fmla="*/ 4222 h 605004"/>
                <a:gd name="connsiteX1" fmla="*/ 198877 w 691210"/>
                <a:gd name="connsiteY1" fmla="*/ 248697 h 605004"/>
                <a:gd name="connsiteX2" fmla="*/ 316352 w 691210"/>
                <a:gd name="connsiteY2" fmla="*/ 501110 h 605004"/>
                <a:gd name="connsiteX3" fmla="*/ 689414 w 691210"/>
                <a:gd name="connsiteY3" fmla="*/ 604297 h 605004"/>
                <a:gd name="connsiteX4" fmla="*/ 452877 w 691210"/>
                <a:gd name="connsiteY4" fmla="*/ 542385 h 605004"/>
                <a:gd name="connsiteX5" fmla="*/ 332227 w 691210"/>
                <a:gd name="connsiteY5" fmla="*/ 461422 h 605004"/>
                <a:gd name="connsiteX6" fmla="*/ 2027 w 691210"/>
                <a:gd name="connsiteY6" fmla="*/ 4222 h 605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210" h="605004">
                  <a:moveTo>
                    <a:pt x="2027" y="4222"/>
                  </a:moveTo>
                  <a:cubicBezTo>
                    <a:pt x="-20198" y="-31232"/>
                    <a:pt x="146490" y="165882"/>
                    <a:pt x="198877" y="248697"/>
                  </a:cubicBezTo>
                  <a:cubicBezTo>
                    <a:pt x="251264" y="331512"/>
                    <a:pt x="234596" y="441843"/>
                    <a:pt x="316352" y="501110"/>
                  </a:cubicBezTo>
                  <a:cubicBezTo>
                    <a:pt x="398108" y="560377"/>
                    <a:pt x="666660" y="597418"/>
                    <a:pt x="689414" y="604297"/>
                  </a:cubicBezTo>
                  <a:cubicBezTo>
                    <a:pt x="712168" y="611176"/>
                    <a:pt x="512408" y="566198"/>
                    <a:pt x="452877" y="542385"/>
                  </a:cubicBezTo>
                  <a:cubicBezTo>
                    <a:pt x="393346" y="518573"/>
                    <a:pt x="405517" y="551380"/>
                    <a:pt x="332227" y="461422"/>
                  </a:cubicBezTo>
                  <a:cubicBezTo>
                    <a:pt x="258937" y="371464"/>
                    <a:pt x="24252" y="39676"/>
                    <a:pt x="2027" y="422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: 図形 20">
              <a:extLst>
                <a:ext uri="{FF2B5EF4-FFF2-40B4-BE49-F238E27FC236}">
                  <a16:creationId xmlns:a16="http://schemas.microsoft.com/office/drawing/2014/main" id="{DE0C174D-6D15-429A-9292-30E83EB2DCD3}"/>
                </a:ext>
              </a:extLst>
            </p:cNvPr>
            <p:cNvSpPr/>
            <p:nvPr/>
          </p:nvSpPr>
          <p:spPr>
            <a:xfrm>
              <a:off x="6569885" y="3905236"/>
              <a:ext cx="550472" cy="358829"/>
            </a:xfrm>
            <a:custGeom>
              <a:avLst/>
              <a:gdLst>
                <a:gd name="connsiteX0" fmla="*/ 778 w 550472"/>
                <a:gd name="connsiteY0" fmla="*/ 14 h 358829"/>
                <a:gd name="connsiteX1" fmla="*/ 191278 w 550472"/>
                <a:gd name="connsiteY1" fmla="*/ 231789 h 358829"/>
                <a:gd name="connsiteX2" fmla="*/ 550053 w 550472"/>
                <a:gd name="connsiteY2" fmla="*/ 358789 h 358829"/>
                <a:gd name="connsiteX3" fmla="*/ 257953 w 550472"/>
                <a:gd name="connsiteY3" fmla="*/ 242902 h 358829"/>
                <a:gd name="connsiteX4" fmla="*/ 778 w 550472"/>
                <a:gd name="connsiteY4" fmla="*/ 14 h 358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472" h="358829">
                  <a:moveTo>
                    <a:pt x="778" y="14"/>
                  </a:moveTo>
                  <a:cubicBezTo>
                    <a:pt x="-10334" y="-1838"/>
                    <a:pt x="99732" y="171993"/>
                    <a:pt x="191278" y="231789"/>
                  </a:cubicBezTo>
                  <a:cubicBezTo>
                    <a:pt x="282824" y="291585"/>
                    <a:pt x="538941" y="356937"/>
                    <a:pt x="550053" y="358789"/>
                  </a:cubicBezTo>
                  <a:cubicBezTo>
                    <a:pt x="561165" y="360641"/>
                    <a:pt x="348440" y="299258"/>
                    <a:pt x="257953" y="242902"/>
                  </a:cubicBezTo>
                  <a:cubicBezTo>
                    <a:pt x="167466" y="186546"/>
                    <a:pt x="11890" y="1866"/>
                    <a:pt x="778" y="1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C30611BF-3C09-4361-BD4A-8D494040808E}"/>
                </a:ext>
              </a:extLst>
            </p:cNvPr>
            <p:cNvSpPr/>
            <p:nvPr/>
          </p:nvSpPr>
          <p:spPr>
            <a:xfrm>
              <a:off x="7137351" y="4950002"/>
              <a:ext cx="434690" cy="236965"/>
            </a:xfrm>
            <a:custGeom>
              <a:avLst/>
              <a:gdLst>
                <a:gd name="connsiteX0" fmla="*/ 49 w 434690"/>
                <a:gd name="connsiteY0" fmla="*/ 203023 h 236965"/>
                <a:gd name="connsiteX1" fmla="*/ 282624 w 434690"/>
                <a:gd name="connsiteY1" fmla="*/ 225248 h 236965"/>
                <a:gd name="connsiteX2" fmla="*/ 431849 w 434690"/>
                <a:gd name="connsiteY2" fmla="*/ 6173 h 236965"/>
                <a:gd name="connsiteX3" fmla="*/ 371524 w 434690"/>
                <a:gd name="connsiteY3" fmla="*/ 69673 h 236965"/>
                <a:gd name="connsiteX4" fmla="*/ 260399 w 434690"/>
                <a:gd name="connsiteY4" fmla="*/ 168098 h 236965"/>
                <a:gd name="connsiteX5" fmla="*/ 49 w 434690"/>
                <a:gd name="connsiteY5" fmla="*/ 203023 h 236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690" h="236965">
                  <a:moveTo>
                    <a:pt x="49" y="203023"/>
                  </a:moveTo>
                  <a:cubicBezTo>
                    <a:pt x="3753" y="212548"/>
                    <a:pt x="210657" y="258056"/>
                    <a:pt x="282624" y="225248"/>
                  </a:cubicBezTo>
                  <a:cubicBezTo>
                    <a:pt x="354591" y="192440"/>
                    <a:pt x="417032" y="32102"/>
                    <a:pt x="431849" y="6173"/>
                  </a:cubicBezTo>
                  <a:cubicBezTo>
                    <a:pt x="446666" y="-19756"/>
                    <a:pt x="400099" y="42685"/>
                    <a:pt x="371524" y="69673"/>
                  </a:cubicBezTo>
                  <a:cubicBezTo>
                    <a:pt x="342949" y="96660"/>
                    <a:pt x="318078" y="146931"/>
                    <a:pt x="260399" y="168098"/>
                  </a:cubicBezTo>
                  <a:cubicBezTo>
                    <a:pt x="202720" y="189265"/>
                    <a:pt x="-3655" y="193498"/>
                    <a:pt x="49" y="2030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43D08602-2FF2-42AE-85DC-7F68AF42A2EF}"/>
                </a:ext>
              </a:extLst>
            </p:cNvPr>
            <p:cNvSpPr/>
            <p:nvPr/>
          </p:nvSpPr>
          <p:spPr>
            <a:xfrm>
              <a:off x="6854808" y="5120334"/>
              <a:ext cx="731173" cy="226677"/>
            </a:xfrm>
            <a:custGeom>
              <a:avLst/>
              <a:gdLst>
                <a:gd name="connsiteX0" fmla="*/ 17 w 731173"/>
                <a:gd name="connsiteY0" fmla="*/ 54916 h 226677"/>
                <a:gd name="connsiteX1" fmla="*/ 406417 w 731173"/>
                <a:gd name="connsiteY1" fmla="*/ 226366 h 226677"/>
                <a:gd name="connsiteX2" fmla="*/ 723917 w 731173"/>
                <a:gd name="connsiteY2" fmla="*/ 4116 h 226677"/>
                <a:gd name="connsiteX3" fmla="*/ 609617 w 731173"/>
                <a:gd name="connsiteY3" fmla="*/ 86666 h 226677"/>
                <a:gd name="connsiteX4" fmla="*/ 390542 w 731173"/>
                <a:gd name="connsiteY4" fmla="*/ 146991 h 226677"/>
                <a:gd name="connsiteX5" fmla="*/ 17 w 731173"/>
                <a:gd name="connsiteY5" fmla="*/ 54916 h 22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1173" h="226677">
                  <a:moveTo>
                    <a:pt x="17" y="54916"/>
                  </a:moveTo>
                  <a:cubicBezTo>
                    <a:pt x="2663" y="68145"/>
                    <a:pt x="285767" y="234833"/>
                    <a:pt x="406417" y="226366"/>
                  </a:cubicBezTo>
                  <a:cubicBezTo>
                    <a:pt x="527067" y="217899"/>
                    <a:pt x="690050" y="27399"/>
                    <a:pt x="723917" y="4116"/>
                  </a:cubicBezTo>
                  <a:cubicBezTo>
                    <a:pt x="757784" y="-19167"/>
                    <a:pt x="665179" y="62854"/>
                    <a:pt x="609617" y="86666"/>
                  </a:cubicBezTo>
                  <a:cubicBezTo>
                    <a:pt x="554055" y="110478"/>
                    <a:pt x="493729" y="152283"/>
                    <a:pt x="390542" y="146991"/>
                  </a:cubicBezTo>
                  <a:cubicBezTo>
                    <a:pt x="287355" y="141699"/>
                    <a:pt x="-2629" y="41687"/>
                    <a:pt x="17" y="549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: 図形 23">
              <a:extLst>
                <a:ext uri="{FF2B5EF4-FFF2-40B4-BE49-F238E27FC236}">
                  <a16:creationId xmlns:a16="http://schemas.microsoft.com/office/drawing/2014/main" id="{1F94C329-D852-4876-A750-62E9800E8E1F}"/>
                </a:ext>
              </a:extLst>
            </p:cNvPr>
            <p:cNvSpPr/>
            <p:nvPr/>
          </p:nvSpPr>
          <p:spPr>
            <a:xfrm>
              <a:off x="6968391" y="5324205"/>
              <a:ext cx="620435" cy="157679"/>
            </a:xfrm>
            <a:custGeom>
              <a:avLst/>
              <a:gdLst>
                <a:gd name="connsiteX0" fmla="*/ 734 w 620435"/>
                <a:gd name="connsiteY0" fmla="*/ 270 h 157679"/>
                <a:gd name="connsiteX1" fmla="*/ 229334 w 620435"/>
                <a:gd name="connsiteY1" fmla="*/ 152670 h 157679"/>
                <a:gd name="connsiteX2" fmla="*/ 438884 w 620435"/>
                <a:gd name="connsiteY2" fmla="*/ 120920 h 157679"/>
                <a:gd name="connsiteX3" fmla="*/ 619859 w 620435"/>
                <a:gd name="connsiteY3" fmla="*/ 120920 h 157679"/>
                <a:gd name="connsiteX4" fmla="*/ 489684 w 620435"/>
                <a:gd name="connsiteY4" fmla="*/ 89170 h 157679"/>
                <a:gd name="connsiteX5" fmla="*/ 308709 w 620435"/>
                <a:gd name="connsiteY5" fmla="*/ 114570 h 157679"/>
                <a:gd name="connsiteX6" fmla="*/ 734 w 620435"/>
                <a:gd name="connsiteY6" fmla="*/ 270 h 157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20435" h="157679">
                  <a:moveTo>
                    <a:pt x="734" y="270"/>
                  </a:moveTo>
                  <a:cubicBezTo>
                    <a:pt x="-12495" y="6620"/>
                    <a:pt x="156309" y="132562"/>
                    <a:pt x="229334" y="152670"/>
                  </a:cubicBezTo>
                  <a:cubicBezTo>
                    <a:pt x="302359" y="172778"/>
                    <a:pt x="373797" y="126212"/>
                    <a:pt x="438884" y="120920"/>
                  </a:cubicBezTo>
                  <a:cubicBezTo>
                    <a:pt x="503971" y="115628"/>
                    <a:pt x="611392" y="126212"/>
                    <a:pt x="619859" y="120920"/>
                  </a:cubicBezTo>
                  <a:cubicBezTo>
                    <a:pt x="628326" y="115628"/>
                    <a:pt x="541542" y="90228"/>
                    <a:pt x="489684" y="89170"/>
                  </a:cubicBezTo>
                  <a:cubicBezTo>
                    <a:pt x="437826" y="88112"/>
                    <a:pt x="388084" y="127799"/>
                    <a:pt x="308709" y="114570"/>
                  </a:cubicBezTo>
                  <a:cubicBezTo>
                    <a:pt x="229334" y="101341"/>
                    <a:pt x="13963" y="-6080"/>
                    <a:pt x="734" y="2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フリーフォーム: 図形 40">
              <a:extLst>
                <a:ext uri="{FF2B5EF4-FFF2-40B4-BE49-F238E27FC236}">
                  <a16:creationId xmlns:a16="http://schemas.microsoft.com/office/drawing/2014/main" id="{45A0E30A-E011-4D85-BDA6-75704D46C18B}"/>
                </a:ext>
              </a:extLst>
            </p:cNvPr>
            <p:cNvSpPr/>
            <p:nvPr/>
          </p:nvSpPr>
          <p:spPr>
            <a:xfrm>
              <a:off x="7054614" y="5492860"/>
              <a:ext cx="474710" cy="107877"/>
            </a:xfrm>
            <a:custGeom>
              <a:avLst/>
              <a:gdLst>
                <a:gd name="connsiteX0" fmla="*/ 236 w 474710"/>
                <a:gd name="connsiteY0" fmla="*/ 15765 h 107877"/>
                <a:gd name="connsiteX1" fmla="*/ 193911 w 474710"/>
                <a:gd name="connsiteY1" fmla="*/ 107840 h 107877"/>
                <a:gd name="connsiteX2" fmla="*/ 463786 w 474710"/>
                <a:gd name="connsiteY2" fmla="*/ 3065 h 107877"/>
                <a:gd name="connsiteX3" fmla="*/ 403461 w 474710"/>
                <a:gd name="connsiteY3" fmla="*/ 31640 h 107877"/>
                <a:gd name="connsiteX4" fmla="*/ 232011 w 474710"/>
                <a:gd name="connsiteY4" fmla="*/ 69740 h 107877"/>
                <a:gd name="connsiteX5" fmla="*/ 236 w 474710"/>
                <a:gd name="connsiteY5" fmla="*/ 15765 h 107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4710" h="107877">
                  <a:moveTo>
                    <a:pt x="236" y="15765"/>
                  </a:moveTo>
                  <a:cubicBezTo>
                    <a:pt x="-6114" y="22115"/>
                    <a:pt x="116653" y="109957"/>
                    <a:pt x="193911" y="107840"/>
                  </a:cubicBezTo>
                  <a:cubicBezTo>
                    <a:pt x="271169" y="105723"/>
                    <a:pt x="428861" y="15765"/>
                    <a:pt x="463786" y="3065"/>
                  </a:cubicBezTo>
                  <a:cubicBezTo>
                    <a:pt x="498711" y="-9635"/>
                    <a:pt x="442090" y="20528"/>
                    <a:pt x="403461" y="31640"/>
                  </a:cubicBezTo>
                  <a:cubicBezTo>
                    <a:pt x="364832" y="42752"/>
                    <a:pt x="299215" y="72915"/>
                    <a:pt x="232011" y="69740"/>
                  </a:cubicBezTo>
                  <a:cubicBezTo>
                    <a:pt x="164807" y="66565"/>
                    <a:pt x="6586" y="9415"/>
                    <a:pt x="236" y="1576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9945482B-3BB9-4972-9175-1D2C7D067682}"/>
                </a:ext>
              </a:extLst>
            </p:cNvPr>
            <p:cNvSpPr/>
            <p:nvPr/>
          </p:nvSpPr>
          <p:spPr>
            <a:xfrm>
              <a:off x="7032323" y="5609895"/>
              <a:ext cx="421668" cy="105310"/>
            </a:xfrm>
            <a:custGeom>
              <a:avLst/>
              <a:gdLst>
                <a:gd name="connsiteX0" fmla="*/ 302 w 421668"/>
                <a:gd name="connsiteY0" fmla="*/ 330 h 105310"/>
                <a:gd name="connsiteX1" fmla="*/ 155877 w 421668"/>
                <a:gd name="connsiteY1" fmla="*/ 70180 h 105310"/>
                <a:gd name="connsiteX2" fmla="*/ 403527 w 421668"/>
                <a:gd name="connsiteY2" fmla="*/ 16205 h 105310"/>
                <a:gd name="connsiteX3" fmla="*/ 371777 w 421668"/>
                <a:gd name="connsiteY3" fmla="*/ 32080 h 105310"/>
                <a:gd name="connsiteX4" fmla="*/ 124127 w 421668"/>
                <a:gd name="connsiteY4" fmla="*/ 105105 h 105310"/>
                <a:gd name="connsiteX5" fmla="*/ 302 w 421668"/>
                <a:gd name="connsiteY5" fmla="*/ 330 h 10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1668" h="105310">
                  <a:moveTo>
                    <a:pt x="302" y="330"/>
                  </a:moveTo>
                  <a:cubicBezTo>
                    <a:pt x="5594" y="-5491"/>
                    <a:pt x="88673" y="67534"/>
                    <a:pt x="155877" y="70180"/>
                  </a:cubicBezTo>
                  <a:cubicBezTo>
                    <a:pt x="223081" y="72826"/>
                    <a:pt x="367544" y="22555"/>
                    <a:pt x="403527" y="16205"/>
                  </a:cubicBezTo>
                  <a:cubicBezTo>
                    <a:pt x="439510" y="9855"/>
                    <a:pt x="418344" y="17263"/>
                    <a:pt x="371777" y="32080"/>
                  </a:cubicBezTo>
                  <a:cubicBezTo>
                    <a:pt x="325210" y="46897"/>
                    <a:pt x="188156" y="109338"/>
                    <a:pt x="124127" y="105105"/>
                  </a:cubicBezTo>
                  <a:cubicBezTo>
                    <a:pt x="60098" y="100872"/>
                    <a:pt x="-4990" y="6151"/>
                    <a:pt x="302" y="3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フリーフォーム: 図形 49">
              <a:extLst>
                <a:ext uri="{FF2B5EF4-FFF2-40B4-BE49-F238E27FC236}">
                  <a16:creationId xmlns:a16="http://schemas.microsoft.com/office/drawing/2014/main" id="{B9A1144E-29C1-4E52-A75B-0FAB6429B2CD}"/>
                </a:ext>
              </a:extLst>
            </p:cNvPr>
            <p:cNvSpPr/>
            <p:nvPr/>
          </p:nvSpPr>
          <p:spPr>
            <a:xfrm>
              <a:off x="7121509" y="5679396"/>
              <a:ext cx="285795" cy="272079"/>
            </a:xfrm>
            <a:custGeom>
              <a:avLst/>
              <a:gdLst>
                <a:gd name="connsiteX0" fmla="*/ 16 w 285795"/>
                <a:gd name="connsiteY0" fmla="*/ 270554 h 272079"/>
                <a:gd name="connsiteX1" fmla="*/ 161941 w 285795"/>
                <a:gd name="connsiteY1" fmla="*/ 194354 h 272079"/>
                <a:gd name="connsiteX2" fmla="*/ 285766 w 285795"/>
                <a:gd name="connsiteY2" fmla="*/ 679 h 272079"/>
                <a:gd name="connsiteX3" fmla="*/ 171466 w 285795"/>
                <a:gd name="connsiteY3" fmla="*/ 134029 h 272079"/>
                <a:gd name="connsiteX4" fmla="*/ 16 w 285795"/>
                <a:gd name="connsiteY4" fmla="*/ 270554 h 272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795" h="272079">
                  <a:moveTo>
                    <a:pt x="16" y="270554"/>
                  </a:moveTo>
                  <a:cubicBezTo>
                    <a:pt x="-1571" y="280608"/>
                    <a:pt x="114316" y="239333"/>
                    <a:pt x="161941" y="194354"/>
                  </a:cubicBezTo>
                  <a:cubicBezTo>
                    <a:pt x="209566" y="149375"/>
                    <a:pt x="284179" y="10733"/>
                    <a:pt x="285766" y="679"/>
                  </a:cubicBezTo>
                  <a:cubicBezTo>
                    <a:pt x="287353" y="-9375"/>
                    <a:pt x="224912" y="94871"/>
                    <a:pt x="171466" y="134029"/>
                  </a:cubicBezTo>
                  <a:cubicBezTo>
                    <a:pt x="118020" y="173187"/>
                    <a:pt x="1603" y="260500"/>
                    <a:pt x="16" y="27055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フリーフォーム: 図形 59">
              <a:extLst>
                <a:ext uri="{FF2B5EF4-FFF2-40B4-BE49-F238E27FC236}">
                  <a16:creationId xmlns:a16="http://schemas.microsoft.com/office/drawing/2014/main" id="{3406E77C-0852-4DD8-8E4E-9CF4B0ACAF35}"/>
                </a:ext>
              </a:extLst>
            </p:cNvPr>
            <p:cNvSpPr/>
            <p:nvPr/>
          </p:nvSpPr>
          <p:spPr>
            <a:xfrm>
              <a:off x="6900121" y="4756150"/>
              <a:ext cx="437059" cy="271731"/>
            </a:xfrm>
            <a:custGeom>
              <a:avLst/>
              <a:gdLst>
                <a:gd name="connsiteX0" fmla="*/ 6116 w 396396"/>
                <a:gd name="connsiteY0" fmla="*/ 119 h 246450"/>
                <a:gd name="connsiteX1" fmla="*/ 104541 w 396396"/>
                <a:gd name="connsiteY1" fmla="*/ 162044 h 246450"/>
                <a:gd name="connsiteX2" fmla="*/ 393466 w 396396"/>
                <a:gd name="connsiteY2" fmla="*/ 244594 h 246450"/>
                <a:gd name="connsiteX3" fmla="*/ 241066 w 396396"/>
                <a:gd name="connsiteY3" fmla="*/ 212844 h 246450"/>
                <a:gd name="connsiteX4" fmla="*/ 34691 w 396396"/>
                <a:gd name="connsiteY4" fmla="*/ 136644 h 246450"/>
                <a:gd name="connsiteX5" fmla="*/ 6116 w 396396"/>
                <a:gd name="connsiteY5" fmla="*/ 119 h 246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6396" h="246450">
                  <a:moveTo>
                    <a:pt x="6116" y="119"/>
                  </a:moveTo>
                  <a:cubicBezTo>
                    <a:pt x="17758" y="4352"/>
                    <a:pt x="39983" y="121298"/>
                    <a:pt x="104541" y="162044"/>
                  </a:cubicBezTo>
                  <a:cubicBezTo>
                    <a:pt x="169099" y="202790"/>
                    <a:pt x="370712" y="236127"/>
                    <a:pt x="393466" y="244594"/>
                  </a:cubicBezTo>
                  <a:cubicBezTo>
                    <a:pt x="416220" y="253061"/>
                    <a:pt x="300862" y="230836"/>
                    <a:pt x="241066" y="212844"/>
                  </a:cubicBezTo>
                  <a:cubicBezTo>
                    <a:pt x="181270" y="194852"/>
                    <a:pt x="72262" y="168394"/>
                    <a:pt x="34691" y="136644"/>
                  </a:cubicBezTo>
                  <a:cubicBezTo>
                    <a:pt x="-2880" y="104894"/>
                    <a:pt x="-5526" y="-4114"/>
                    <a:pt x="6116" y="11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フリーフォーム: 図形 60">
              <a:extLst>
                <a:ext uri="{FF2B5EF4-FFF2-40B4-BE49-F238E27FC236}">
                  <a16:creationId xmlns:a16="http://schemas.microsoft.com/office/drawing/2014/main" id="{324D86B2-A5FE-444A-BC57-FDE463C8D4C1}"/>
                </a:ext>
              </a:extLst>
            </p:cNvPr>
            <p:cNvSpPr/>
            <p:nvPr/>
          </p:nvSpPr>
          <p:spPr>
            <a:xfrm>
              <a:off x="6905703" y="4671483"/>
              <a:ext cx="485857" cy="361203"/>
            </a:xfrm>
            <a:custGeom>
              <a:avLst/>
              <a:gdLst>
                <a:gd name="connsiteX0" fmla="*/ 2097 w 364207"/>
                <a:gd name="connsiteY0" fmla="*/ 578 h 270764"/>
                <a:gd name="connsiteX1" fmla="*/ 141797 w 364207"/>
                <a:gd name="connsiteY1" fmla="*/ 152978 h 270764"/>
                <a:gd name="connsiteX2" fmla="*/ 335472 w 364207"/>
                <a:gd name="connsiteY2" fmla="*/ 232353 h 270764"/>
                <a:gd name="connsiteX3" fmla="*/ 354522 w 364207"/>
                <a:gd name="connsiteY3" fmla="*/ 270453 h 270764"/>
                <a:gd name="connsiteX4" fmla="*/ 249747 w 364207"/>
                <a:gd name="connsiteY4" fmla="*/ 213303 h 270764"/>
                <a:gd name="connsiteX5" fmla="*/ 2097 w 364207"/>
                <a:gd name="connsiteY5" fmla="*/ 578 h 270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4207" h="270764">
                  <a:moveTo>
                    <a:pt x="2097" y="578"/>
                  </a:moveTo>
                  <a:cubicBezTo>
                    <a:pt x="-15895" y="-9476"/>
                    <a:pt x="86235" y="114349"/>
                    <a:pt x="141797" y="152978"/>
                  </a:cubicBezTo>
                  <a:cubicBezTo>
                    <a:pt x="197359" y="191607"/>
                    <a:pt x="300018" y="212774"/>
                    <a:pt x="335472" y="232353"/>
                  </a:cubicBezTo>
                  <a:cubicBezTo>
                    <a:pt x="370926" y="251932"/>
                    <a:pt x="368809" y="273628"/>
                    <a:pt x="354522" y="270453"/>
                  </a:cubicBezTo>
                  <a:cubicBezTo>
                    <a:pt x="340235" y="267278"/>
                    <a:pt x="306897" y="258811"/>
                    <a:pt x="249747" y="213303"/>
                  </a:cubicBezTo>
                  <a:cubicBezTo>
                    <a:pt x="192597" y="167795"/>
                    <a:pt x="20089" y="10632"/>
                    <a:pt x="2097" y="57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フリーフォーム: 図形 62">
              <a:extLst>
                <a:ext uri="{FF2B5EF4-FFF2-40B4-BE49-F238E27FC236}">
                  <a16:creationId xmlns:a16="http://schemas.microsoft.com/office/drawing/2014/main" id="{167805E2-5BAA-405B-9752-AB89EA6571E9}"/>
                </a:ext>
              </a:extLst>
            </p:cNvPr>
            <p:cNvSpPr/>
            <p:nvPr/>
          </p:nvSpPr>
          <p:spPr>
            <a:xfrm>
              <a:off x="7029468" y="4595283"/>
              <a:ext cx="546132" cy="186858"/>
            </a:xfrm>
            <a:custGeom>
              <a:avLst/>
              <a:gdLst>
                <a:gd name="connsiteX0" fmla="*/ 1398 w 503098"/>
                <a:gd name="connsiteY0" fmla="*/ 93 h 172134"/>
                <a:gd name="connsiteX1" fmla="*/ 160148 w 503098"/>
                <a:gd name="connsiteY1" fmla="*/ 130268 h 172134"/>
                <a:gd name="connsiteX2" fmla="*/ 353823 w 503098"/>
                <a:gd name="connsiteY2" fmla="*/ 162018 h 172134"/>
                <a:gd name="connsiteX3" fmla="*/ 496698 w 503098"/>
                <a:gd name="connsiteY3" fmla="*/ 155668 h 172134"/>
                <a:gd name="connsiteX4" fmla="*/ 439548 w 503098"/>
                <a:gd name="connsiteY4" fmla="*/ 171543 h 172134"/>
                <a:gd name="connsiteX5" fmla="*/ 102998 w 503098"/>
                <a:gd name="connsiteY5" fmla="*/ 152493 h 172134"/>
                <a:gd name="connsiteX6" fmla="*/ 1398 w 503098"/>
                <a:gd name="connsiteY6" fmla="*/ 93 h 172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03098" h="172134">
                  <a:moveTo>
                    <a:pt x="1398" y="93"/>
                  </a:moveTo>
                  <a:cubicBezTo>
                    <a:pt x="10923" y="-3611"/>
                    <a:pt x="101411" y="103281"/>
                    <a:pt x="160148" y="130268"/>
                  </a:cubicBezTo>
                  <a:cubicBezTo>
                    <a:pt x="218885" y="157255"/>
                    <a:pt x="297731" y="157785"/>
                    <a:pt x="353823" y="162018"/>
                  </a:cubicBezTo>
                  <a:cubicBezTo>
                    <a:pt x="409915" y="166251"/>
                    <a:pt x="482411" y="154081"/>
                    <a:pt x="496698" y="155668"/>
                  </a:cubicBezTo>
                  <a:cubicBezTo>
                    <a:pt x="510985" y="157255"/>
                    <a:pt x="505165" y="172072"/>
                    <a:pt x="439548" y="171543"/>
                  </a:cubicBezTo>
                  <a:cubicBezTo>
                    <a:pt x="373931" y="171014"/>
                    <a:pt x="174435" y="178422"/>
                    <a:pt x="102998" y="152493"/>
                  </a:cubicBezTo>
                  <a:cubicBezTo>
                    <a:pt x="31561" y="126564"/>
                    <a:pt x="-8127" y="3797"/>
                    <a:pt x="1398" y="9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フリーフォーム: 図形 71">
              <a:extLst>
                <a:ext uri="{FF2B5EF4-FFF2-40B4-BE49-F238E27FC236}">
                  <a16:creationId xmlns:a16="http://schemas.microsoft.com/office/drawing/2014/main" id="{16FF0772-0C27-45A9-8D1F-1B4E0A15276C}"/>
                </a:ext>
              </a:extLst>
            </p:cNvPr>
            <p:cNvSpPr/>
            <p:nvPr/>
          </p:nvSpPr>
          <p:spPr>
            <a:xfrm>
              <a:off x="7063636" y="4733802"/>
              <a:ext cx="537374" cy="147275"/>
            </a:xfrm>
            <a:custGeom>
              <a:avLst/>
              <a:gdLst>
                <a:gd name="connsiteX0" fmla="*/ 739 w 537374"/>
                <a:gd name="connsiteY0" fmla="*/ 123 h 147275"/>
                <a:gd name="connsiteX1" fmla="*/ 235689 w 537374"/>
                <a:gd name="connsiteY1" fmla="*/ 120773 h 147275"/>
                <a:gd name="connsiteX2" fmla="*/ 524614 w 537374"/>
                <a:gd name="connsiteY2" fmla="*/ 142998 h 147275"/>
                <a:gd name="connsiteX3" fmla="*/ 454764 w 537374"/>
                <a:gd name="connsiteY3" fmla="*/ 142998 h 147275"/>
                <a:gd name="connsiteX4" fmla="*/ 172189 w 537374"/>
                <a:gd name="connsiteY4" fmla="*/ 98548 h 147275"/>
                <a:gd name="connsiteX5" fmla="*/ 739 w 537374"/>
                <a:gd name="connsiteY5" fmla="*/ 123 h 14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7374" h="147275">
                  <a:moveTo>
                    <a:pt x="739" y="123"/>
                  </a:moveTo>
                  <a:cubicBezTo>
                    <a:pt x="11322" y="3827"/>
                    <a:pt x="148377" y="96961"/>
                    <a:pt x="235689" y="120773"/>
                  </a:cubicBezTo>
                  <a:cubicBezTo>
                    <a:pt x="323002" y="144586"/>
                    <a:pt x="488102" y="139294"/>
                    <a:pt x="524614" y="142998"/>
                  </a:cubicBezTo>
                  <a:cubicBezTo>
                    <a:pt x="561126" y="146702"/>
                    <a:pt x="513501" y="150406"/>
                    <a:pt x="454764" y="142998"/>
                  </a:cubicBezTo>
                  <a:cubicBezTo>
                    <a:pt x="396027" y="135590"/>
                    <a:pt x="248918" y="119715"/>
                    <a:pt x="172189" y="98548"/>
                  </a:cubicBezTo>
                  <a:cubicBezTo>
                    <a:pt x="95460" y="77381"/>
                    <a:pt x="-9844" y="-3581"/>
                    <a:pt x="739" y="1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フリーフォーム: 図形 74">
              <a:extLst>
                <a:ext uri="{FF2B5EF4-FFF2-40B4-BE49-F238E27FC236}">
                  <a16:creationId xmlns:a16="http://schemas.microsoft.com/office/drawing/2014/main" id="{3D59CBC9-7161-4398-BB3A-6ACFF1719993}"/>
                </a:ext>
              </a:extLst>
            </p:cNvPr>
            <p:cNvSpPr/>
            <p:nvPr/>
          </p:nvSpPr>
          <p:spPr>
            <a:xfrm>
              <a:off x="7088717" y="4503244"/>
              <a:ext cx="533532" cy="189248"/>
            </a:xfrm>
            <a:custGeom>
              <a:avLst/>
              <a:gdLst>
                <a:gd name="connsiteX0" fmla="*/ 3452 w 485126"/>
                <a:gd name="connsiteY0" fmla="*/ 786 h 172078"/>
                <a:gd name="connsiteX1" fmla="*/ 241577 w 485126"/>
                <a:gd name="connsiteY1" fmla="*/ 105561 h 172078"/>
                <a:gd name="connsiteX2" fmla="*/ 479702 w 485126"/>
                <a:gd name="connsiteY2" fmla="*/ 96036 h 172078"/>
                <a:gd name="connsiteX3" fmla="*/ 384452 w 485126"/>
                <a:gd name="connsiteY3" fmla="*/ 127786 h 172078"/>
                <a:gd name="connsiteX4" fmla="*/ 117752 w 485126"/>
                <a:gd name="connsiteY4" fmla="*/ 169061 h 172078"/>
                <a:gd name="connsiteX5" fmla="*/ 3452 w 485126"/>
                <a:gd name="connsiteY5" fmla="*/ 786 h 172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5126" h="172078">
                  <a:moveTo>
                    <a:pt x="3452" y="786"/>
                  </a:moveTo>
                  <a:cubicBezTo>
                    <a:pt x="24090" y="-9797"/>
                    <a:pt x="162202" y="89686"/>
                    <a:pt x="241577" y="105561"/>
                  </a:cubicBezTo>
                  <a:cubicBezTo>
                    <a:pt x="320952" y="121436"/>
                    <a:pt x="455890" y="92332"/>
                    <a:pt x="479702" y="96036"/>
                  </a:cubicBezTo>
                  <a:cubicBezTo>
                    <a:pt x="503515" y="99740"/>
                    <a:pt x="444777" y="115615"/>
                    <a:pt x="384452" y="127786"/>
                  </a:cubicBezTo>
                  <a:cubicBezTo>
                    <a:pt x="324127" y="139957"/>
                    <a:pt x="176490" y="183878"/>
                    <a:pt x="117752" y="169061"/>
                  </a:cubicBezTo>
                  <a:cubicBezTo>
                    <a:pt x="59014" y="154244"/>
                    <a:pt x="-17186" y="11369"/>
                    <a:pt x="3452" y="78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フリーフォーム: 図形 75">
              <a:extLst>
                <a:ext uri="{FF2B5EF4-FFF2-40B4-BE49-F238E27FC236}">
                  <a16:creationId xmlns:a16="http://schemas.microsoft.com/office/drawing/2014/main" id="{98F45271-574C-4B73-B02A-8734650FAE57}"/>
                </a:ext>
              </a:extLst>
            </p:cNvPr>
            <p:cNvSpPr/>
            <p:nvPr/>
          </p:nvSpPr>
          <p:spPr>
            <a:xfrm>
              <a:off x="7091280" y="4392084"/>
              <a:ext cx="527950" cy="153976"/>
            </a:xfrm>
            <a:custGeom>
              <a:avLst/>
              <a:gdLst>
                <a:gd name="connsiteX0" fmla="*/ 81 w 446986"/>
                <a:gd name="connsiteY0" fmla="*/ 729 h 130363"/>
                <a:gd name="connsiteX1" fmla="*/ 196931 w 446986"/>
                <a:gd name="connsiteY1" fmla="*/ 124554 h 130363"/>
                <a:gd name="connsiteX2" fmla="*/ 441406 w 446986"/>
                <a:gd name="connsiteY2" fmla="*/ 108679 h 130363"/>
                <a:gd name="connsiteX3" fmla="*/ 352506 w 446986"/>
                <a:gd name="connsiteY3" fmla="*/ 95979 h 130363"/>
                <a:gd name="connsiteX4" fmla="*/ 174706 w 446986"/>
                <a:gd name="connsiteY4" fmla="*/ 73754 h 130363"/>
                <a:gd name="connsiteX5" fmla="*/ 81 w 446986"/>
                <a:gd name="connsiteY5" fmla="*/ 729 h 13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986" h="130363">
                  <a:moveTo>
                    <a:pt x="81" y="729"/>
                  </a:moveTo>
                  <a:cubicBezTo>
                    <a:pt x="3785" y="9196"/>
                    <a:pt x="123377" y="106562"/>
                    <a:pt x="196931" y="124554"/>
                  </a:cubicBezTo>
                  <a:cubicBezTo>
                    <a:pt x="270485" y="142546"/>
                    <a:pt x="415477" y="113441"/>
                    <a:pt x="441406" y="108679"/>
                  </a:cubicBezTo>
                  <a:cubicBezTo>
                    <a:pt x="467335" y="103917"/>
                    <a:pt x="396956" y="101800"/>
                    <a:pt x="352506" y="95979"/>
                  </a:cubicBezTo>
                  <a:cubicBezTo>
                    <a:pt x="308056" y="90158"/>
                    <a:pt x="229739" y="87512"/>
                    <a:pt x="174706" y="73754"/>
                  </a:cubicBezTo>
                  <a:cubicBezTo>
                    <a:pt x="119673" y="59996"/>
                    <a:pt x="-3623" y="-7738"/>
                    <a:pt x="81" y="7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" name="フリーフォーム: 図形 115">
              <a:extLst>
                <a:ext uri="{FF2B5EF4-FFF2-40B4-BE49-F238E27FC236}">
                  <a16:creationId xmlns:a16="http://schemas.microsoft.com/office/drawing/2014/main" id="{FC2C71B4-AB07-4B3D-A443-812D88654B1F}"/>
                </a:ext>
              </a:extLst>
            </p:cNvPr>
            <p:cNvSpPr/>
            <p:nvPr/>
          </p:nvSpPr>
          <p:spPr>
            <a:xfrm>
              <a:off x="7215824" y="4321374"/>
              <a:ext cx="356874" cy="98348"/>
            </a:xfrm>
            <a:custGeom>
              <a:avLst/>
              <a:gdLst>
                <a:gd name="connsiteX0" fmla="*/ 951 w 356874"/>
                <a:gd name="connsiteY0" fmla="*/ 12501 h 98348"/>
                <a:gd name="connsiteX1" fmla="*/ 213676 w 356874"/>
                <a:gd name="connsiteY1" fmla="*/ 2976 h 98348"/>
                <a:gd name="connsiteX2" fmla="*/ 321626 w 356874"/>
                <a:gd name="connsiteY2" fmla="*/ 53776 h 98348"/>
                <a:gd name="connsiteX3" fmla="*/ 356551 w 356874"/>
                <a:gd name="connsiteY3" fmla="*/ 98226 h 98348"/>
                <a:gd name="connsiteX4" fmla="*/ 305751 w 356874"/>
                <a:gd name="connsiteY4" fmla="*/ 66476 h 98348"/>
                <a:gd name="connsiteX5" fmla="*/ 951 w 356874"/>
                <a:gd name="connsiteY5" fmla="*/ 12501 h 98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6874" h="98348">
                  <a:moveTo>
                    <a:pt x="951" y="12501"/>
                  </a:moveTo>
                  <a:cubicBezTo>
                    <a:pt x="-14395" y="1918"/>
                    <a:pt x="160230" y="-3903"/>
                    <a:pt x="213676" y="2976"/>
                  </a:cubicBezTo>
                  <a:cubicBezTo>
                    <a:pt x="267122" y="9855"/>
                    <a:pt x="297814" y="37901"/>
                    <a:pt x="321626" y="53776"/>
                  </a:cubicBezTo>
                  <a:cubicBezTo>
                    <a:pt x="345439" y="69651"/>
                    <a:pt x="359197" y="96109"/>
                    <a:pt x="356551" y="98226"/>
                  </a:cubicBezTo>
                  <a:cubicBezTo>
                    <a:pt x="353905" y="100343"/>
                    <a:pt x="362372" y="74413"/>
                    <a:pt x="305751" y="66476"/>
                  </a:cubicBezTo>
                  <a:cubicBezTo>
                    <a:pt x="249130" y="58539"/>
                    <a:pt x="16297" y="23084"/>
                    <a:pt x="951" y="1250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7" name="フリーフォーム: 図形 116">
              <a:extLst>
                <a:ext uri="{FF2B5EF4-FFF2-40B4-BE49-F238E27FC236}">
                  <a16:creationId xmlns:a16="http://schemas.microsoft.com/office/drawing/2014/main" id="{B164F0A5-6107-4DA4-8430-2434B61FD27A}"/>
                </a:ext>
              </a:extLst>
            </p:cNvPr>
            <p:cNvSpPr/>
            <p:nvPr/>
          </p:nvSpPr>
          <p:spPr>
            <a:xfrm>
              <a:off x="7228307" y="3893750"/>
              <a:ext cx="268282" cy="311338"/>
            </a:xfrm>
            <a:custGeom>
              <a:avLst/>
              <a:gdLst>
                <a:gd name="connsiteX0" fmla="*/ 1168 w 268282"/>
                <a:gd name="connsiteY0" fmla="*/ 290900 h 311338"/>
                <a:gd name="connsiteX1" fmla="*/ 150393 w 268282"/>
                <a:gd name="connsiteY1" fmla="*/ 271850 h 311338"/>
                <a:gd name="connsiteX2" fmla="*/ 258343 w 268282"/>
                <a:gd name="connsiteY2" fmla="*/ 8325 h 311338"/>
                <a:gd name="connsiteX3" fmla="*/ 236118 w 268282"/>
                <a:gd name="connsiteY3" fmla="*/ 84525 h 311338"/>
                <a:gd name="connsiteX4" fmla="*/ 1168 w 268282"/>
                <a:gd name="connsiteY4" fmla="*/ 290900 h 311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8282" h="311338">
                  <a:moveTo>
                    <a:pt x="1168" y="290900"/>
                  </a:moveTo>
                  <a:cubicBezTo>
                    <a:pt x="-13120" y="322121"/>
                    <a:pt x="107531" y="318946"/>
                    <a:pt x="150393" y="271850"/>
                  </a:cubicBezTo>
                  <a:cubicBezTo>
                    <a:pt x="193256" y="224754"/>
                    <a:pt x="244056" y="39546"/>
                    <a:pt x="258343" y="8325"/>
                  </a:cubicBezTo>
                  <a:cubicBezTo>
                    <a:pt x="272631" y="-22896"/>
                    <a:pt x="276335" y="40604"/>
                    <a:pt x="236118" y="84525"/>
                  </a:cubicBezTo>
                  <a:cubicBezTo>
                    <a:pt x="195901" y="128446"/>
                    <a:pt x="15456" y="259679"/>
                    <a:pt x="1168" y="29090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フリーフォーム: 図形 117">
              <a:extLst>
                <a:ext uri="{FF2B5EF4-FFF2-40B4-BE49-F238E27FC236}">
                  <a16:creationId xmlns:a16="http://schemas.microsoft.com/office/drawing/2014/main" id="{64159FB2-99BE-49A0-AABE-317BD8D746FA}"/>
                </a:ext>
              </a:extLst>
            </p:cNvPr>
            <p:cNvSpPr/>
            <p:nvPr/>
          </p:nvSpPr>
          <p:spPr>
            <a:xfrm>
              <a:off x="7245281" y="4063118"/>
              <a:ext cx="257790" cy="198762"/>
            </a:xfrm>
            <a:custGeom>
              <a:avLst/>
              <a:gdLst>
                <a:gd name="connsiteX0" fmla="*/ 69 w 257790"/>
                <a:gd name="connsiteY0" fmla="*/ 197732 h 198762"/>
                <a:gd name="connsiteX1" fmla="*/ 203269 w 257790"/>
                <a:gd name="connsiteY1" fmla="*/ 127882 h 198762"/>
                <a:gd name="connsiteX2" fmla="*/ 257244 w 257790"/>
                <a:gd name="connsiteY2" fmla="*/ 882 h 198762"/>
                <a:gd name="connsiteX3" fmla="*/ 181044 w 257790"/>
                <a:gd name="connsiteY3" fmla="*/ 77082 h 198762"/>
                <a:gd name="connsiteX4" fmla="*/ 69 w 257790"/>
                <a:gd name="connsiteY4" fmla="*/ 197732 h 198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7790" h="198762">
                  <a:moveTo>
                    <a:pt x="69" y="197732"/>
                  </a:moveTo>
                  <a:cubicBezTo>
                    <a:pt x="3773" y="206199"/>
                    <a:pt x="160407" y="160690"/>
                    <a:pt x="203269" y="127882"/>
                  </a:cubicBezTo>
                  <a:cubicBezTo>
                    <a:pt x="246132" y="95074"/>
                    <a:pt x="260948" y="9349"/>
                    <a:pt x="257244" y="882"/>
                  </a:cubicBezTo>
                  <a:cubicBezTo>
                    <a:pt x="253540" y="-7585"/>
                    <a:pt x="220202" y="46920"/>
                    <a:pt x="181044" y="77082"/>
                  </a:cubicBezTo>
                  <a:cubicBezTo>
                    <a:pt x="141886" y="107244"/>
                    <a:pt x="-3635" y="189265"/>
                    <a:pt x="69" y="19773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フリーフォーム: 図形 118">
              <a:extLst>
                <a:ext uri="{FF2B5EF4-FFF2-40B4-BE49-F238E27FC236}">
                  <a16:creationId xmlns:a16="http://schemas.microsoft.com/office/drawing/2014/main" id="{8C507546-8F3B-4F6B-B4A4-672B6FFB00A5}"/>
                </a:ext>
              </a:extLst>
            </p:cNvPr>
            <p:cNvSpPr/>
            <p:nvPr/>
          </p:nvSpPr>
          <p:spPr>
            <a:xfrm>
              <a:off x="7178218" y="3393198"/>
              <a:ext cx="202722" cy="756142"/>
            </a:xfrm>
            <a:custGeom>
              <a:avLst/>
              <a:gdLst>
                <a:gd name="connsiteX0" fmla="*/ 457 w 202722"/>
                <a:gd name="connsiteY0" fmla="*/ 753352 h 756142"/>
                <a:gd name="connsiteX1" fmla="*/ 146507 w 202722"/>
                <a:gd name="connsiteY1" fmla="*/ 578727 h 756142"/>
                <a:gd name="connsiteX2" fmla="*/ 190957 w 202722"/>
                <a:gd name="connsiteY2" fmla="*/ 445377 h 756142"/>
                <a:gd name="connsiteX3" fmla="*/ 200482 w 202722"/>
                <a:gd name="connsiteY3" fmla="*/ 13577 h 756142"/>
                <a:gd name="connsiteX4" fmla="*/ 156032 w 202722"/>
                <a:gd name="connsiteY4" fmla="*/ 137402 h 756142"/>
                <a:gd name="connsiteX5" fmla="*/ 102057 w 202722"/>
                <a:gd name="connsiteY5" fmla="*/ 429502 h 756142"/>
                <a:gd name="connsiteX6" fmla="*/ 457 w 202722"/>
                <a:gd name="connsiteY6" fmla="*/ 753352 h 756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2722" h="756142">
                  <a:moveTo>
                    <a:pt x="457" y="753352"/>
                  </a:moveTo>
                  <a:cubicBezTo>
                    <a:pt x="7865" y="778223"/>
                    <a:pt x="114757" y="630056"/>
                    <a:pt x="146507" y="578727"/>
                  </a:cubicBezTo>
                  <a:cubicBezTo>
                    <a:pt x="178257" y="527398"/>
                    <a:pt x="181961" y="539569"/>
                    <a:pt x="190957" y="445377"/>
                  </a:cubicBezTo>
                  <a:cubicBezTo>
                    <a:pt x="199953" y="351185"/>
                    <a:pt x="206303" y="64906"/>
                    <a:pt x="200482" y="13577"/>
                  </a:cubicBezTo>
                  <a:cubicBezTo>
                    <a:pt x="194661" y="-37752"/>
                    <a:pt x="172436" y="68081"/>
                    <a:pt x="156032" y="137402"/>
                  </a:cubicBezTo>
                  <a:cubicBezTo>
                    <a:pt x="139628" y="206723"/>
                    <a:pt x="126399" y="331077"/>
                    <a:pt x="102057" y="429502"/>
                  </a:cubicBezTo>
                  <a:cubicBezTo>
                    <a:pt x="77715" y="527927"/>
                    <a:pt x="-6951" y="728481"/>
                    <a:pt x="457" y="75335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0" name="フリーフォーム: 図形 119">
              <a:extLst>
                <a:ext uri="{FF2B5EF4-FFF2-40B4-BE49-F238E27FC236}">
                  <a16:creationId xmlns:a16="http://schemas.microsoft.com/office/drawing/2014/main" id="{E1C9760A-9E69-48BF-B774-E90C543F2CDC}"/>
                </a:ext>
              </a:extLst>
            </p:cNvPr>
            <p:cNvSpPr/>
            <p:nvPr/>
          </p:nvSpPr>
          <p:spPr>
            <a:xfrm>
              <a:off x="7065623" y="3018809"/>
              <a:ext cx="209112" cy="963387"/>
            </a:xfrm>
            <a:custGeom>
              <a:avLst/>
              <a:gdLst>
                <a:gd name="connsiteX0" fmla="*/ 8277 w 209112"/>
                <a:gd name="connsiteY0" fmla="*/ 956291 h 963387"/>
                <a:gd name="connsiteX1" fmla="*/ 24152 w 209112"/>
                <a:gd name="connsiteY1" fmla="*/ 905491 h 963387"/>
                <a:gd name="connsiteX2" fmla="*/ 113052 w 209112"/>
                <a:gd name="connsiteY2" fmla="*/ 667366 h 963387"/>
                <a:gd name="connsiteX3" fmla="*/ 125752 w 209112"/>
                <a:gd name="connsiteY3" fmla="*/ 349866 h 963387"/>
                <a:gd name="connsiteX4" fmla="*/ 33677 w 209112"/>
                <a:gd name="connsiteY4" fmla="*/ 22841 h 963387"/>
                <a:gd name="connsiteX5" fmla="*/ 94002 w 209112"/>
                <a:gd name="connsiteY5" fmla="*/ 89516 h 963387"/>
                <a:gd name="connsiteX6" fmla="*/ 208302 w 209112"/>
                <a:gd name="connsiteY6" fmla="*/ 584816 h 963387"/>
                <a:gd name="connsiteX7" fmla="*/ 138452 w 209112"/>
                <a:gd name="connsiteY7" fmla="*/ 788016 h 963387"/>
                <a:gd name="connsiteX8" fmla="*/ 8277 w 209112"/>
                <a:gd name="connsiteY8" fmla="*/ 956291 h 9633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112" h="963387">
                  <a:moveTo>
                    <a:pt x="8277" y="956291"/>
                  </a:moveTo>
                  <a:cubicBezTo>
                    <a:pt x="-10773" y="975870"/>
                    <a:pt x="6690" y="953645"/>
                    <a:pt x="24152" y="905491"/>
                  </a:cubicBezTo>
                  <a:cubicBezTo>
                    <a:pt x="41614" y="857337"/>
                    <a:pt x="96119" y="759970"/>
                    <a:pt x="113052" y="667366"/>
                  </a:cubicBezTo>
                  <a:cubicBezTo>
                    <a:pt x="129985" y="574762"/>
                    <a:pt x="138981" y="457287"/>
                    <a:pt x="125752" y="349866"/>
                  </a:cubicBezTo>
                  <a:cubicBezTo>
                    <a:pt x="112523" y="242445"/>
                    <a:pt x="38969" y="66233"/>
                    <a:pt x="33677" y="22841"/>
                  </a:cubicBezTo>
                  <a:cubicBezTo>
                    <a:pt x="28385" y="-20551"/>
                    <a:pt x="64898" y="-4146"/>
                    <a:pt x="94002" y="89516"/>
                  </a:cubicBezTo>
                  <a:cubicBezTo>
                    <a:pt x="123106" y="183178"/>
                    <a:pt x="200894" y="468399"/>
                    <a:pt x="208302" y="584816"/>
                  </a:cubicBezTo>
                  <a:cubicBezTo>
                    <a:pt x="215710" y="701233"/>
                    <a:pt x="170731" y="728749"/>
                    <a:pt x="138452" y="788016"/>
                  </a:cubicBezTo>
                  <a:cubicBezTo>
                    <a:pt x="106173" y="847283"/>
                    <a:pt x="27327" y="936712"/>
                    <a:pt x="8277" y="95629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1" name="フリーフォーム: 図形 120">
              <a:extLst>
                <a:ext uri="{FF2B5EF4-FFF2-40B4-BE49-F238E27FC236}">
                  <a16:creationId xmlns:a16="http://schemas.microsoft.com/office/drawing/2014/main" id="{A726E736-B649-496C-AD89-40AF2069F991}"/>
                </a:ext>
              </a:extLst>
            </p:cNvPr>
            <p:cNvSpPr/>
            <p:nvPr/>
          </p:nvSpPr>
          <p:spPr>
            <a:xfrm>
              <a:off x="6826017" y="2767847"/>
              <a:ext cx="286216" cy="1173229"/>
            </a:xfrm>
            <a:custGeom>
              <a:avLst/>
              <a:gdLst>
                <a:gd name="connsiteX0" fmla="*/ 233 w 286216"/>
                <a:gd name="connsiteY0" fmla="*/ 753 h 1173229"/>
                <a:gd name="connsiteX1" fmla="*/ 225658 w 286216"/>
                <a:gd name="connsiteY1" fmla="*/ 559553 h 1173229"/>
                <a:gd name="connsiteX2" fmla="*/ 219308 w 286216"/>
                <a:gd name="connsiteY2" fmla="*/ 765928 h 1173229"/>
                <a:gd name="connsiteX3" fmla="*/ 44683 w 286216"/>
                <a:gd name="connsiteY3" fmla="*/ 1165978 h 1173229"/>
                <a:gd name="connsiteX4" fmla="*/ 139933 w 286216"/>
                <a:gd name="connsiteY4" fmla="*/ 1010403 h 1173229"/>
                <a:gd name="connsiteX5" fmla="*/ 241533 w 286216"/>
                <a:gd name="connsiteY5" fmla="*/ 838953 h 1173229"/>
                <a:gd name="connsiteX6" fmla="*/ 273283 w 286216"/>
                <a:gd name="connsiteY6" fmla="*/ 689728 h 1173229"/>
                <a:gd name="connsiteX7" fmla="*/ 233 w 286216"/>
                <a:gd name="connsiteY7" fmla="*/ 753 h 1173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6216" h="1173229">
                  <a:moveTo>
                    <a:pt x="233" y="753"/>
                  </a:moveTo>
                  <a:cubicBezTo>
                    <a:pt x="-7704" y="-20943"/>
                    <a:pt x="189146" y="432024"/>
                    <a:pt x="225658" y="559553"/>
                  </a:cubicBezTo>
                  <a:cubicBezTo>
                    <a:pt x="262170" y="687082"/>
                    <a:pt x="249470" y="664857"/>
                    <a:pt x="219308" y="765928"/>
                  </a:cubicBezTo>
                  <a:cubicBezTo>
                    <a:pt x="189146" y="866999"/>
                    <a:pt x="57912" y="1125232"/>
                    <a:pt x="44683" y="1165978"/>
                  </a:cubicBezTo>
                  <a:cubicBezTo>
                    <a:pt x="31454" y="1206724"/>
                    <a:pt x="107125" y="1064907"/>
                    <a:pt x="139933" y="1010403"/>
                  </a:cubicBezTo>
                  <a:cubicBezTo>
                    <a:pt x="172741" y="955899"/>
                    <a:pt x="219308" y="892399"/>
                    <a:pt x="241533" y="838953"/>
                  </a:cubicBezTo>
                  <a:cubicBezTo>
                    <a:pt x="263758" y="785507"/>
                    <a:pt x="308208" y="824136"/>
                    <a:pt x="273283" y="689728"/>
                  </a:cubicBezTo>
                  <a:cubicBezTo>
                    <a:pt x="238358" y="555320"/>
                    <a:pt x="8170" y="22449"/>
                    <a:pt x="233" y="7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2" name="フリーフォーム: 図形 121">
              <a:extLst>
                <a:ext uri="{FF2B5EF4-FFF2-40B4-BE49-F238E27FC236}">
                  <a16:creationId xmlns:a16="http://schemas.microsoft.com/office/drawing/2014/main" id="{3E7A0658-EB80-4358-8FD0-A94966089893}"/>
                </a:ext>
              </a:extLst>
            </p:cNvPr>
            <p:cNvSpPr/>
            <p:nvPr/>
          </p:nvSpPr>
          <p:spPr>
            <a:xfrm>
              <a:off x="6980996" y="3000069"/>
              <a:ext cx="198910" cy="926131"/>
            </a:xfrm>
            <a:custGeom>
              <a:avLst/>
              <a:gdLst>
                <a:gd name="connsiteX0" fmla="*/ 96079 w 198910"/>
                <a:gd name="connsiteY0" fmla="*/ 306 h 926131"/>
                <a:gd name="connsiteX1" fmla="*/ 197679 w 198910"/>
                <a:gd name="connsiteY1" fmla="*/ 400356 h 926131"/>
                <a:gd name="connsiteX2" fmla="*/ 13529 w 198910"/>
                <a:gd name="connsiteY2" fmla="*/ 895656 h 926131"/>
                <a:gd name="connsiteX3" fmla="*/ 26229 w 198910"/>
                <a:gd name="connsiteY3" fmla="*/ 854381 h 926131"/>
                <a:gd name="connsiteX4" fmla="*/ 124654 w 198910"/>
                <a:gd name="connsiteY4" fmla="*/ 705156 h 926131"/>
                <a:gd name="connsiteX5" fmla="*/ 188154 w 198910"/>
                <a:gd name="connsiteY5" fmla="*/ 521006 h 926131"/>
                <a:gd name="connsiteX6" fmla="*/ 140529 w 198910"/>
                <a:gd name="connsiteY6" fmla="*/ 336856 h 926131"/>
                <a:gd name="connsiteX7" fmla="*/ 96079 w 198910"/>
                <a:gd name="connsiteY7" fmla="*/ 306 h 926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8910" h="926131">
                  <a:moveTo>
                    <a:pt x="96079" y="306"/>
                  </a:moveTo>
                  <a:cubicBezTo>
                    <a:pt x="105604" y="10889"/>
                    <a:pt x="211437" y="251131"/>
                    <a:pt x="197679" y="400356"/>
                  </a:cubicBezTo>
                  <a:cubicBezTo>
                    <a:pt x="183921" y="549581"/>
                    <a:pt x="42104" y="819985"/>
                    <a:pt x="13529" y="895656"/>
                  </a:cubicBezTo>
                  <a:cubicBezTo>
                    <a:pt x="-15046" y="971327"/>
                    <a:pt x="7708" y="886131"/>
                    <a:pt x="26229" y="854381"/>
                  </a:cubicBezTo>
                  <a:cubicBezTo>
                    <a:pt x="44750" y="822631"/>
                    <a:pt x="97667" y="760718"/>
                    <a:pt x="124654" y="705156"/>
                  </a:cubicBezTo>
                  <a:cubicBezTo>
                    <a:pt x="151641" y="649594"/>
                    <a:pt x="185508" y="582389"/>
                    <a:pt x="188154" y="521006"/>
                  </a:cubicBezTo>
                  <a:cubicBezTo>
                    <a:pt x="190800" y="459623"/>
                    <a:pt x="159579" y="417818"/>
                    <a:pt x="140529" y="336856"/>
                  </a:cubicBezTo>
                  <a:cubicBezTo>
                    <a:pt x="121479" y="255894"/>
                    <a:pt x="86554" y="-10277"/>
                    <a:pt x="96079" y="3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3" name="フリーフォーム: 図形 122">
              <a:extLst>
                <a:ext uri="{FF2B5EF4-FFF2-40B4-BE49-F238E27FC236}">
                  <a16:creationId xmlns:a16="http://schemas.microsoft.com/office/drawing/2014/main" id="{CED3C5DB-6226-4404-8F38-CB86FBC894B4}"/>
                </a:ext>
              </a:extLst>
            </p:cNvPr>
            <p:cNvSpPr/>
            <p:nvPr/>
          </p:nvSpPr>
          <p:spPr>
            <a:xfrm>
              <a:off x="6787891" y="2808459"/>
              <a:ext cx="140390" cy="899158"/>
            </a:xfrm>
            <a:custGeom>
              <a:avLst/>
              <a:gdLst>
                <a:gd name="connsiteX0" fmla="*/ 259 w 140390"/>
                <a:gd name="connsiteY0" fmla="*/ 884066 h 899158"/>
                <a:gd name="connsiteX1" fmla="*/ 124084 w 140390"/>
                <a:gd name="connsiteY1" fmla="*/ 664991 h 899158"/>
                <a:gd name="connsiteX2" fmla="*/ 139959 w 140390"/>
                <a:gd name="connsiteY2" fmla="*/ 496716 h 899158"/>
                <a:gd name="connsiteX3" fmla="*/ 133609 w 140390"/>
                <a:gd name="connsiteY3" fmla="*/ 87141 h 899158"/>
                <a:gd name="connsiteX4" fmla="*/ 111384 w 140390"/>
                <a:gd name="connsiteY4" fmla="*/ 7766 h 899158"/>
                <a:gd name="connsiteX5" fmla="*/ 92334 w 140390"/>
                <a:gd name="connsiteY5" fmla="*/ 210966 h 899158"/>
                <a:gd name="connsiteX6" fmla="*/ 259 w 140390"/>
                <a:gd name="connsiteY6" fmla="*/ 884066 h 899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0390" h="899158">
                  <a:moveTo>
                    <a:pt x="259" y="884066"/>
                  </a:moveTo>
                  <a:cubicBezTo>
                    <a:pt x="5551" y="959737"/>
                    <a:pt x="100801" y="729549"/>
                    <a:pt x="124084" y="664991"/>
                  </a:cubicBezTo>
                  <a:cubicBezTo>
                    <a:pt x="147367" y="600433"/>
                    <a:pt x="138372" y="593024"/>
                    <a:pt x="139959" y="496716"/>
                  </a:cubicBezTo>
                  <a:cubicBezTo>
                    <a:pt x="141547" y="400408"/>
                    <a:pt x="138371" y="168633"/>
                    <a:pt x="133609" y="87141"/>
                  </a:cubicBezTo>
                  <a:cubicBezTo>
                    <a:pt x="128847" y="5649"/>
                    <a:pt x="118263" y="-12871"/>
                    <a:pt x="111384" y="7766"/>
                  </a:cubicBezTo>
                  <a:cubicBezTo>
                    <a:pt x="104505" y="28403"/>
                    <a:pt x="112442" y="69679"/>
                    <a:pt x="92334" y="210966"/>
                  </a:cubicBezTo>
                  <a:cubicBezTo>
                    <a:pt x="72226" y="352253"/>
                    <a:pt x="-5033" y="808395"/>
                    <a:pt x="259" y="88406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4" name="フリーフォーム: 図形 123">
              <a:extLst>
                <a:ext uri="{FF2B5EF4-FFF2-40B4-BE49-F238E27FC236}">
                  <a16:creationId xmlns:a16="http://schemas.microsoft.com/office/drawing/2014/main" id="{01FDBEF8-D1DE-4CBA-B859-E900A92FBC83}"/>
                </a:ext>
              </a:extLst>
            </p:cNvPr>
            <p:cNvSpPr/>
            <p:nvPr/>
          </p:nvSpPr>
          <p:spPr>
            <a:xfrm>
              <a:off x="6537309" y="2560461"/>
              <a:ext cx="287880" cy="1209047"/>
            </a:xfrm>
            <a:custGeom>
              <a:avLst/>
              <a:gdLst>
                <a:gd name="connsiteX0" fmla="*/ 16 w 287880"/>
                <a:gd name="connsiteY0" fmla="*/ 1764 h 1209047"/>
                <a:gd name="connsiteX1" fmla="*/ 231791 w 287880"/>
                <a:gd name="connsiteY1" fmla="*/ 531989 h 1209047"/>
                <a:gd name="connsiteX2" fmla="*/ 209566 w 287880"/>
                <a:gd name="connsiteY2" fmla="*/ 785989 h 1209047"/>
                <a:gd name="connsiteX3" fmla="*/ 57166 w 287880"/>
                <a:gd name="connsiteY3" fmla="*/ 1208264 h 1209047"/>
                <a:gd name="connsiteX4" fmla="*/ 206391 w 287880"/>
                <a:gd name="connsiteY4" fmla="*/ 884414 h 1209047"/>
                <a:gd name="connsiteX5" fmla="*/ 285766 w 287880"/>
                <a:gd name="connsiteY5" fmla="*/ 639939 h 1209047"/>
                <a:gd name="connsiteX6" fmla="*/ 244491 w 287880"/>
                <a:gd name="connsiteY6" fmla="*/ 370064 h 1209047"/>
                <a:gd name="connsiteX7" fmla="*/ 16 w 287880"/>
                <a:gd name="connsiteY7" fmla="*/ 1764 h 1209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7880" h="1209047">
                  <a:moveTo>
                    <a:pt x="16" y="1764"/>
                  </a:moveTo>
                  <a:cubicBezTo>
                    <a:pt x="-2101" y="28752"/>
                    <a:pt x="196866" y="401285"/>
                    <a:pt x="231791" y="531989"/>
                  </a:cubicBezTo>
                  <a:cubicBezTo>
                    <a:pt x="266716" y="662693"/>
                    <a:pt x="238670" y="673277"/>
                    <a:pt x="209566" y="785989"/>
                  </a:cubicBezTo>
                  <a:cubicBezTo>
                    <a:pt x="180462" y="898701"/>
                    <a:pt x="57695" y="1191860"/>
                    <a:pt x="57166" y="1208264"/>
                  </a:cubicBezTo>
                  <a:cubicBezTo>
                    <a:pt x="56637" y="1224668"/>
                    <a:pt x="168291" y="979135"/>
                    <a:pt x="206391" y="884414"/>
                  </a:cubicBezTo>
                  <a:cubicBezTo>
                    <a:pt x="244491" y="789693"/>
                    <a:pt x="279416" y="725664"/>
                    <a:pt x="285766" y="639939"/>
                  </a:cubicBezTo>
                  <a:cubicBezTo>
                    <a:pt x="292116" y="554214"/>
                    <a:pt x="285766" y="475368"/>
                    <a:pt x="244491" y="370064"/>
                  </a:cubicBezTo>
                  <a:cubicBezTo>
                    <a:pt x="203216" y="264760"/>
                    <a:pt x="2133" y="-25224"/>
                    <a:pt x="16" y="17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5" name="フリーフォーム: 図形 124">
              <a:extLst>
                <a:ext uri="{FF2B5EF4-FFF2-40B4-BE49-F238E27FC236}">
                  <a16:creationId xmlns:a16="http://schemas.microsoft.com/office/drawing/2014/main" id="{C6EA7132-391B-4BA6-9A5C-6007B284BACE}"/>
                </a:ext>
              </a:extLst>
            </p:cNvPr>
            <p:cNvSpPr/>
            <p:nvPr/>
          </p:nvSpPr>
          <p:spPr>
            <a:xfrm>
              <a:off x="6466943" y="2529349"/>
              <a:ext cx="179955" cy="1228286"/>
            </a:xfrm>
            <a:custGeom>
              <a:avLst/>
              <a:gdLst>
                <a:gd name="connsiteX0" fmla="*/ 532 w 179955"/>
                <a:gd name="connsiteY0" fmla="*/ 1226676 h 1228286"/>
                <a:gd name="connsiteX1" fmla="*/ 159282 w 179955"/>
                <a:gd name="connsiteY1" fmla="*/ 937751 h 1228286"/>
                <a:gd name="connsiteX2" fmla="*/ 165632 w 179955"/>
                <a:gd name="connsiteY2" fmla="*/ 702801 h 1228286"/>
                <a:gd name="connsiteX3" fmla="*/ 44982 w 179955"/>
                <a:gd name="connsiteY3" fmla="*/ 178926 h 1228286"/>
                <a:gd name="connsiteX4" fmla="*/ 3707 w 179955"/>
                <a:gd name="connsiteY4" fmla="*/ 1126 h 1228286"/>
                <a:gd name="connsiteX5" fmla="*/ 29107 w 179955"/>
                <a:gd name="connsiteY5" fmla="*/ 245601 h 1228286"/>
                <a:gd name="connsiteX6" fmla="*/ 105307 w 179955"/>
                <a:gd name="connsiteY6" fmla="*/ 801226 h 1228286"/>
                <a:gd name="connsiteX7" fmla="*/ 532 w 179955"/>
                <a:gd name="connsiteY7" fmla="*/ 1226676 h 1228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9955" h="1228286">
                  <a:moveTo>
                    <a:pt x="532" y="1226676"/>
                  </a:moveTo>
                  <a:cubicBezTo>
                    <a:pt x="9528" y="1249430"/>
                    <a:pt x="131765" y="1025063"/>
                    <a:pt x="159282" y="937751"/>
                  </a:cubicBezTo>
                  <a:cubicBezTo>
                    <a:pt x="186799" y="850438"/>
                    <a:pt x="184682" y="829272"/>
                    <a:pt x="165632" y="702801"/>
                  </a:cubicBezTo>
                  <a:cubicBezTo>
                    <a:pt x="146582" y="576330"/>
                    <a:pt x="71970" y="295872"/>
                    <a:pt x="44982" y="178926"/>
                  </a:cubicBezTo>
                  <a:cubicBezTo>
                    <a:pt x="17995" y="61980"/>
                    <a:pt x="6353" y="-9987"/>
                    <a:pt x="3707" y="1126"/>
                  </a:cubicBezTo>
                  <a:cubicBezTo>
                    <a:pt x="1061" y="12239"/>
                    <a:pt x="12174" y="112251"/>
                    <a:pt x="29107" y="245601"/>
                  </a:cubicBezTo>
                  <a:cubicBezTo>
                    <a:pt x="46040" y="378951"/>
                    <a:pt x="111128" y="635597"/>
                    <a:pt x="105307" y="801226"/>
                  </a:cubicBezTo>
                  <a:cubicBezTo>
                    <a:pt x="99486" y="966855"/>
                    <a:pt x="-8464" y="1203922"/>
                    <a:pt x="532" y="12266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フリーフォーム: 図形 125">
              <a:extLst>
                <a:ext uri="{FF2B5EF4-FFF2-40B4-BE49-F238E27FC236}">
                  <a16:creationId xmlns:a16="http://schemas.microsoft.com/office/drawing/2014/main" id="{81B5CC00-6DE9-42FE-8868-504E1BFC9AAA}"/>
                </a:ext>
              </a:extLst>
            </p:cNvPr>
            <p:cNvSpPr/>
            <p:nvPr/>
          </p:nvSpPr>
          <p:spPr>
            <a:xfrm>
              <a:off x="6377039" y="2494316"/>
              <a:ext cx="97737" cy="1110164"/>
            </a:xfrm>
            <a:custGeom>
              <a:avLst/>
              <a:gdLst>
                <a:gd name="connsiteX0" fmla="*/ 11061 w 97737"/>
                <a:gd name="connsiteY0" fmla="*/ 1109309 h 1110164"/>
                <a:gd name="connsiteX1" fmla="*/ 61861 w 97737"/>
                <a:gd name="connsiteY1" fmla="*/ 931509 h 1110164"/>
                <a:gd name="connsiteX2" fmla="*/ 96786 w 97737"/>
                <a:gd name="connsiteY2" fmla="*/ 693384 h 1110164"/>
                <a:gd name="connsiteX3" fmla="*/ 23761 w 97737"/>
                <a:gd name="connsiteY3" fmla="*/ 13934 h 1110164"/>
                <a:gd name="connsiteX4" fmla="*/ 84086 w 97737"/>
                <a:gd name="connsiteY4" fmla="*/ 283809 h 1110164"/>
                <a:gd name="connsiteX5" fmla="*/ 4711 w 97737"/>
                <a:gd name="connsiteY5" fmla="*/ 858484 h 1110164"/>
                <a:gd name="connsiteX6" fmla="*/ 11061 w 97737"/>
                <a:gd name="connsiteY6" fmla="*/ 1109309 h 11101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7737" h="1110164">
                  <a:moveTo>
                    <a:pt x="11061" y="1109309"/>
                  </a:moveTo>
                  <a:cubicBezTo>
                    <a:pt x="20586" y="1121480"/>
                    <a:pt x="47574" y="1000830"/>
                    <a:pt x="61861" y="931509"/>
                  </a:cubicBezTo>
                  <a:cubicBezTo>
                    <a:pt x="76149" y="862188"/>
                    <a:pt x="103136" y="846313"/>
                    <a:pt x="96786" y="693384"/>
                  </a:cubicBezTo>
                  <a:cubicBezTo>
                    <a:pt x="90436" y="540455"/>
                    <a:pt x="25878" y="82196"/>
                    <a:pt x="23761" y="13934"/>
                  </a:cubicBezTo>
                  <a:cubicBezTo>
                    <a:pt x="21644" y="-54328"/>
                    <a:pt x="87261" y="143051"/>
                    <a:pt x="84086" y="283809"/>
                  </a:cubicBezTo>
                  <a:cubicBezTo>
                    <a:pt x="80911" y="424567"/>
                    <a:pt x="14236" y="725663"/>
                    <a:pt x="4711" y="858484"/>
                  </a:cubicBezTo>
                  <a:cubicBezTo>
                    <a:pt x="-4814" y="991305"/>
                    <a:pt x="1536" y="1097138"/>
                    <a:pt x="11061" y="11093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7" name="フリーフォーム: 図形 126">
              <a:extLst>
                <a:ext uri="{FF2B5EF4-FFF2-40B4-BE49-F238E27FC236}">
                  <a16:creationId xmlns:a16="http://schemas.microsoft.com/office/drawing/2014/main" id="{08B92DBE-618B-4735-90F9-BB78E0BEACA7}"/>
                </a:ext>
              </a:extLst>
            </p:cNvPr>
            <p:cNvSpPr/>
            <p:nvPr/>
          </p:nvSpPr>
          <p:spPr>
            <a:xfrm>
              <a:off x="6092522" y="2402218"/>
              <a:ext cx="248771" cy="1420485"/>
            </a:xfrm>
            <a:custGeom>
              <a:avLst/>
              <a:gdLst>
                <a:gd name="connsiteX0" fmla="*/ 303 w 248771"/>
                <a:gd name="connsiteY0" fmla="*/ 1420482 h 1420485"/>
                <a:gd name="connsiteX1" fmla="*/ 222553 w 248771"/>
                <a:gd name="connsiteY1" fmla="*/ 1071232 h 1420485"/>
                <a:gd name="connsiteX2" fmla="*/ 244778 w 248771"/>
                <a:gd name="connsiteY2" fmla="*/ 709282 h 1420485"/>
                <a:gd name="connsiteX3" fmla="*/ 225728 w 248771"/>
                <a:gd name="connsiteY3" fmla="*/ 20307 h 1420485"/>
                <a:gd name="connsiteX4" fmla="*/ 222553 w 248771"/>
                <a:gd name="connsiteY4" fmla="*/ 220332 h 1420485"/>
                <a:gd name="connsiteX5" fmla="*/ 184453 w 248771"/>
                <a:gd name="connsiteY5" fmla="*/ 607682 h 1420485"/>
                <a:gd name="connsiteX6" fmla="*/ 174928 w 248771"/>
                <a:gd name="connsiteY6" fmla="*/ 1064882 h 1420485"/>
                <a:gd name="connsiteX7" fmla="*/ 303 w 248771"/>
                <a:gd name="connsiteY7" fmla="*/ 1420482 h 142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771" h="1420485">
                  <a:moveTo>
                    <a:pt x="303" y="1420482"/>
                  </a:moveTo>
                  <a:cubicBezTo>
                    <a:pt x="8240" y="1421540"/>
                    <a:pt x="181807" y="1189765"/>
                    <a:pt x="222553" y="1071232"/>
                  </a:cubicBezTo>
                  <a:cubicBezTo>
                    <a:pt x="263299" y="952699"/>
                    <a:pt x="244249" y="884436"/>
                    <a:pt x="244778" y="709282"/>
                  </a:cubicBezTo>
                  <a:cubicBezTo>
                    <a:pt x="245307" y="534128"/>
                    <a:pt x="229432" y="101799"/>
                    <a:pt x="225728" y="20307"/>
                  </a:cubicBezTo>
                  <a:cubicBezTo>
                    <a:pt x="222024" y="-61185"/>
                    <a:pt x="229432" y="122436"/>
                    <a:pt x="222553" y="220332"/>
                  </a:cubicBezTo>
                  <a:cubicBezTo>
                    <a:pt x="215674" y="318228"/>
                    <a:pt x="192390" y="466924"/>
                    <a:pt x="184453" y="607682"/>
                  </a:cubicBezTo>
                  <a:cubicBezTo>
                    <a:pt x="176516" y="748440"/>
                    <a:pt x="207207" y="929415"/>
                    <a:pt x="174928" y="1064882"/>
                  </a:cubicBezTo>
                  <a:cubicBezTo>
                    <a:pt x="142649" y="1200349"/>
                    <a:pt x="-7634" y="1419424"/>
                    <a:pt x="303" y="14204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9" name="フリーフォーム: 図形 128">
              <a:extLst>
                <a:ext uri="{FF2B5EF4-FFF2-40B4-BE49-F238E27FC236}">
                  <a16:creationId xmlns:a16="http://schemas.microsoft.com/office/drawing/2014/main" id="{02FCAC13-F08B-440F-BE6A-06CB2F28D94B}"/>
                </a:ext>
              </a:extLst>
            </p:cNvPr>
            <p:cNvSpPr/>
            <p:nvPr/>
          </p:nvSpPr>
          <p:spPr>
            <a:xfrm>
              <a:off x="6038410" y="2340402"/>
              <a:ext cx="157598" cy="1552147"/>
            </a:xfrm>
            <a:custGeom>
              <a:avLst/>
              <a:gdLst>
                <a:gd name="connsiteX0" fmla="*/ 440 w 157598"/>
                <a:gd name="connsiteY0" fmla="*/ 1355297 h 1355332"/>
                <a:gd name="connsiteX1" fmla="*/ 124265 w 157598"/>
                <a:gd name="connsiteY1" fmla="*/ 1056847 h 1355332"/>
                <a:gd name="connsiteX2" fmla="*/ 156015 w 157598"/>
                <a:gd name="connsiteY2" fmla="*/ 799672 h 1355332"/>
                <a:gd name="connsiteX3" fmla="*/ 146490 w 157598"/>
                <a:gd name="connsiteY3" fmla="*/ 542497 h 1355332"/>
                <a:gd name="connsiteX4" fmla="*/ 92515 w 157598"/>
                <a:gd name="connsiteY4" fmla="*/ 12272 h 1355332"/>
                <a:gd name="connsiteX5" fmla="*/ 108390 w 157598"/>
                <a:gd name="connsiteY5" fmla="*/ 199597 h 1355332"/>
                <a:gd name="connsiteX6" fmla="*/ 82990 w 157598"/>
                <a:gd name="connsiteY6" fmla="*/ 542497 h 1355332"/>
                <a:gd name="connsiteX7" fmla="*/ 82990 w 157598"/>
                <a:gd name="connsiteY7" fmla="*/ 1037797 h 1355332"/>
                <a:gd name="connsiteX8" fmla="*/ 440 w 157598"/>
                <a:gd name="connsiteY8" fmla="*/ 1355297 h 1355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7598" h="1355332">
                  <a:moveTo>
                    <a:pt x="440" y="1355297"/>
                  </a:moveTo>
                  <a:cubicBezTo>
                    <a:pt x="7319" y="1358472"/>
                    <a:pt x="98336" y="1149451"/>
                    <a:pt x="124265" y="1056847"/>
                  </a:cubicBezTo>
                  <a:cubicBezTo>
                    <a:pt x="150194" y="964243"/>
                    <a:pt x="152311" y="885397"/>
                    <a:pt x="156015" y="799672"/>
                  </a:cubicBezTo>
                  <a:cubicBezTo>
                    <a:pt x="159719" y="713947"/>
                    <a:pt x="157073" y="673730"/>
                    <a:pt x="146490" y="542497"/>
                  </a:cubicBezTo>
                  <a:cubicBezTo>
                    <a:pt x="135907" y="411264"/>
                    <a:pt x="98865" y="69422"/>
                    <a:pt x="92515" y="12272"/>
                  </a:cubicBezTo>
                  <a:cubicBezTo>
                    <a:pt x="86165" y="-44878"/>
                    <a:pt x="109977" y="111226"/>
                    <a:pt x="108390" y="199597"/>
                  </a:cubicBezTo>
                  <a:cubicBezTo>
                    <a:pt x="106803" y="287968"/>
                    <a:pt x="87223" y="402797"/>
                    <a:pt x="82990" y="542497"/>
                  </a:cubicBezTo>
                  <a:cubicBezTo>
                    <a:pt x="78757" y="682197"/>
                    <a:pt x="96748" y="906564"/>
                    <a:pt x="82990" y="1037797"/>
                  </a:cubicBezTo>
                  <a:cubicBezTo>
                    <a:pt x="69232" y="1169030"/>
                    <a:pt x="-6439" y="1352122"/>
                    <a:pt x="440" y="13552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0" name="フリーフォーム: 図形 129">
              <a:extLst>
                <a:ext uri="{FF2B5EF4-FFF2-40B4-BE49-F238E27FC236}">
                  <a16:creationId xmlns:a16="http://schemas.microsoft.com/office/drawing/2014/main" id="{8961805C-6AF7-434F-9CCD-57F56C8C191A}"/>
                </a:ext>
              </a:extLst>
            </p:cNvPr>
            <p:cNvSpPr/>
            <p:nvPr/>
          </p:nvSpPr>
          <p:spPr>
            <a:xfrm>
              <a:off x="5843677" y="2201845"/>
              <a:ext cx="238039" cy="1545747"/>
            </a:xfrm>
            <a:custGeom>
              <a:avLst/>
              <a:gdLst>
                <a:gd name="connsiteX0" fmla="*/ 4673 w 238039"/>
                <a:gd name="connsiteY0" fmla="*/ 1509730 h 1545747"/>
                <a:gd name="connsiteX1" fmla="*/ 45948 w 238039"/>
                <a:gd name="connsiteY1" fmla="*/ 1465280 h 1545747"/>
                <a:gd name="connsiteX2" fmla="*/ 230098 w 238039"/>
                <a:gd name="connsiteY2" fmla="*/ 976330 h 1545747"/>
                <a:gd name="connsiteX3" fmla="*/ 195173 w 238039"/>
                <a:gd name="connsiteY3" fmla="*/ 512780 h 1545747"/>
                <a:gd name="connsiteX4" fmla="*/ 109448 w 238039"/>
                <a:gd name="connsiteY4" fmla="*/ 27005 h 1545747"/>
                <a:gd name="connsiteX5" fmla="*/ 118973 w 238039"/>
                <a:gd name="connsiteY5" fmla="*/ 109555 h 1545747"/>
                <a:gd name="connsiteX6" fmla="*/ 128498 w 238039"/>
                <a:gd name="connsiteY6" fmla="*/ 506430 h 1545747"/>
                <a:gd name="connsiteX7" fmla="*/ 128498 w 238039"/>
                <a:gd name="connsiteY7" fmla="*/ 1103330 h 1545747"/>
                <a:gd name="connsiteX8" fmla="*/ 4673 w 238039"/>
                <a:gd name="connsiteY8" fmla="*/ 1509730 h 15457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8039" h="1545747">
                  <a:moveTo>
                    <a:pt x="4673" y="1509730"/>
                  </a:moveTo>
                  <a:cubicBezTo>
                    <a:pt x="-9085" y="1570055"/>
                    <a:pt x="8377" y="1554180"/>
                    <a:pt x="45948" y="1465280"/>
                  </a:cubicBezTo>
                  <a:cubicBezTo>
                    <a:pt x="83519" y="1376380"/>
                    <a:pt x="205227" y="1135080"/>
                    <a:pt x="230098" y="976330"/>
                  </a:cubicBezTo>
                  <a:cubicBezTo>
                    <a:pt x="254969" y="817580"/>
                    <a:pt x="215281" y="671001"/>
                    <a:pt x="195173" y="512780"/>
                  </a:cubicBezTo>
                  <a:cubicBezTo>
                    <a:pt x="175065" y="354559"/>
                    <a:pt x="122148" y="94209"/>
                    <a:pt x="109448" y="27005"/>
                  </a:cubicBezTo>
                  <a:cubicBezTo>
                    <a:pt x="96748" y="-40199"/>
                    <a:pt x="115798" y="29651"/>
                    <a:pt x="118973" y="109555"/>
                  </a:cubicBezTo>
                  <a:cubicBezTo>
                    <a:pt x="122148" y="189459"/>
                    <a:pt x="126911" y="340801"/>
                    <a:pt x="128498" y="506430"/>
                  </a:cubicBezTo>
                  <a:cubicBezTo>
                    <a:pt x="130085" y="672059"/>
                    <a:pt x="147019" y="937701"/>
                    <a:pt x="128498" y="1103330"/>
                  </a:cubicBezTo>
                  <a:cubicBezTo>
                    <a:pt x="109977" y="1268959"/>
                    <a:pt x="18431" y="1449405"/>
                    <a:pt x="4673" y="150973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1" name="フリーフォーム: 図形 130">
              <a:extLst>
                <a:ext uri="{FF2B5EF4-FFF2-40B4-BE49-F238E27FC236}">
                  <a16:creationId xmlns:a16="http://schemas.microsoft.com/office/drawing/2014/main" id="{83A706D3-C6B2-4EBE-82D4-8B2CE4DBBF40}"/>
                </a:ext>
              </a:extLst>
            </p:cNvPr>
            <p:cNvSpPr/>
            <p:nvPr/>
          </p:nvSpPr>
          <p:spPr>
            <a:xfrm>
              <a:off x="5743539" y="2231931"/>
              <a:ext cx="105142" cy="1453831"/>
            </a:xfrm>
            <a:custGeom>
              <a:avLst/>
              <a:gdLst>
                <a:gd name="connsiteX0" fmla="*/ 36 w 105142"/>
                <a:gd name="connsiteY0" fmla="*/ 1416144 h 1453831"/>
                <a:gd name="connsiteX1" fmla="*/ 41311 w 105142"/>
                <a:gd name="connsiteY1" fmla="*/ 1270094 h 1453831"/>
                <a:gd name="connsiteX2" fmla="*/ 95286 w 105142"/>
                <a:gd name="connsiteY2" fmla="*/ 857344 h 1453831"/>
                <a:gd name="connsiteX3" fmla="*/ 104811 w 105142"/>
                <a:gd name="connsiteY3" fmla="*/ 323944 h 1453831"/>
                <a:gd name="connsiteX4" fmla="*/ 101636 w 105142"/>
                <a:gd name="connsiteY4" fmla="*/ 3269 h 1453831"/>
                <a:gd name="connsiteX5" fmla="*/ 88936 w 105142"/>
                <a:gd name="connsiteY5" fmla="*/ 184244 h 1453831"/>
                <a:gd name="connsiteX6" fmla="*/ 34961 w 105142"/>
                <a:gd name="connsiteY6" fmla="*/ 596994 h 1453831"/>
                <a:gd name="connsiteX7" fmla="*/ 36 w 105142"/>
                <a:gd name="connsiteY7" fmla="*/ 1416144 h 1453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5142" h="1453831">
                  <a:moveTo>
                    <a:pt x="36" y="1416144"/>
                  </a:moveTo>
                  <a:cubicBezTo>
                    <a:pt x="1094" y="1528327"/>
                    <a:pt x="25436" y="1363227"/>
                    <a:pt x="41311" y="1270094"/>
                  </a:cubicBezTo>
                  <a:cubicBezTo>
                    <a:pt x="57186" y="1176961"/>
                    <a:pt x="84703" y="1015036"/>
                    <a:pt x="95286" y="857344"/>
                  </a:cubicBezTo>
                  <a:cubicBezTo>
                    <a:pt x="105869" y="699652"/>
                    <a:pt x="103753" y="466290"/>
                    <a:pt x="104811" y="323944"/>
                  </a:cubicBezTo>
                  <a:cubicBezTo>
                    <a:pt x="105869" y="181598"/>
                    <a:pt x="104282" y="26552"/>
                    <a:pt x="101636" y="3269"/>
                  </a:cubicBezTo>
                  <a:cubicBezTo>
                    <a:pt x="98990" y="-20014"/>
                    <a:pt x="100048" y="85290"/>
                    <a:pt x="88936" y="184244"/>
                  </a:cubicBezTo>
                  <a:cubicBezTo>
                    <a:pt x="77824" y="283198"/>
                    <a:pt x="48719" y="395381"/>
                    <a:pt x="34961" y="596994"/>
                  </a:cubicBezTo>
                  <a:cubicBezTo>
                    <a:pt x="21203" y="798606"/>
                    <a:pt x="-1022" y="1303961"/>
                    <a:pt x="36" y="14161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2" name="フリーフォーム: 図形 131">
              <a:extLst>
                <a:ext uri="{FF2B5EF4-FFF2-40B4-BE49-F238E27FC236}">
                  <a16:creationId xmlns:a16="http://schemas.microsoft.com/office/drawing/2014/main" id="{EDA19D47-FA12-41D3-9B08-DE831683116B}"/>
                </a:ext>
              </a:extLst>
            </p:cNvPr>
            <p:cNvSpPr/>
            <p:nvPr/>
          </p:nvSpPr>
          <p:spPr>
            <a:xfrm>
              <a:off x="5553397" y="2213506"/>
              <a:ext cx="171513" cy="1469493"/>
            </a:xfrm>
            <a:custGeom>
              <a:avLst/>
              <a:gdLst>
                <a:gd name="connsiteX0" fmla="*/ 72703 w 171513"/>
                <a:gd name="connsiteY0" fmla="*/ 1288518 h 1289200"/>
                <a:gd name="connsiteX1" fmla="*/ 82228 w 171513"/>
                <a:gd name="connsiteY1" fmla="*/ 869418 h 1289200"/>
                <a:gd name="connsiteX2" fmla="*/ 53653 w 171513"/>
                <a:gd name="connsiteY2" fmla="*/ 602718 h 1289200"/>
                <a:gd name="connsiteX3" fmla="*/ 167953 w 171513"/>
                <a:gd name="connsiteY3" fmla="*/ 21693 h 1289200"/>
                <a:gd name="connsiteX4" fmla="*/ 129853 w 171513"/>
                <a:gd name="connsiteY4" fmla="*/ 148693 h 1289200"/>
                <a:gd name="connsiteX5" fmla="*/ 2853 w 171513"/>
                <a:gd name="connsiteY5" fmla="*/ 386818 h 1289200"/>
                <a:gd name="connsiteX6" fmla="*/ 44128 w 171513"/>
                <a:gd name="connsiteY6" fmla="*/ 764643 h 1289200"/>
                <a:gd name="connsiteX7" fmla="*/ 72703 w 171513"/>
                <a:gd name="connsiteY7" fmla="*/ 1288518 h 128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513" h="1289200">
                  <a:moveTo>
                    <a:pt x="72703" y="1288518"/>
                  </a:moveTo>
                  <a:cubicBezTo>
                    <a:pt x="79053" y="1305980"/>
                    <a:pt x="85403" y="983718"/>
                    <a:pt x="82228" y="869418"/>
                  </a:cubicBezTo>
                  <a:cubicBezTo>
                    <a:pt x="79053" y="755118"/>
                    <a:pt x="39365" y="744006"/>
                    <a:pt x="53653" y="602718"/>
                  </a:cubicBezTo>
                  <a:cubicBezTo>
                    <a:pt x="67941" y="461430"/>
                    <a:pt x="155253" y="97364"/>
                    <a:pt x="167953" y="21693"/>
                  </a:cubicBezTo>
                  <a:cubicBezTo>
                    <a:pt x="180653" y="-53978"/>
                    <a:pt x="157370" y="87839"/>
                    <a:pt x="129853" y="148693"/>
                  </a:cubicBezTo>
                  <a:cubicBezTo>
                    <a:pt x="102336" y="209547"/>
                    <a:pt x="17140" y="284160"/>
                    <a:pt x="2853" y="386818"/>
                  </a:cubicBezTo>
                  <a:cubicBezTo>
                    <a:pt x="-11435" y="489476"/>
                    <a:pt x="31957" y="621239"/>
                    <a:pt x="44128" y="764643"/>
                  </a:cubicBezTo>
                  <a:cubicBezTo>
                    <a:pt x="56299" y="908047"/>
                    <a:pt x="66353" y="1271056"/>
                    <a:pt x="72703" y="12885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フリーフォーム: 図形 132">
              <a:extLst>
                <a:ext uri="{FF2B5EF4-FFF2-40B4-BE49-F238E27FC236}">
                  <a16:creationId xmlns:a16="http://schemas.microsoft.com/office/drawing/2014/main" id="{955B2809-2B4A-4F43-8445-DD487EC0834D}"/>
                </a:ext>
              </a:extLst>
            </p:cNvPr>
            <p:cNvSpPr/>
            <p:nvPr/>
          </p:nvSpPr>
          <p:spPr>
            <a:xfrm>
              <a:off x="5396911" y="2164783"/>
              <a:ext cx="207078" cy="1483292"/>
            </a:xfrm>
            <a:custGeom>
              <a:avLst/>
              <a:gdLst>
                <a:gd name="connsiteX0" fmla="*/ 29164 w 207078"/>
                <a:gd name="connsiteY0" fmla="*/ 1315017 h 1315907"/>
                <a:gd name="connsiteX1" fmla="*/ 589 w 207078"/>
                <a:gd name="connsiteY1" fmla="*/ 940367 h 1315907"/>
                <a:gd name="connsiteX2" fmla="*/ 57739 w 207078"/>
                <a:gd name="connsiteY2" fmla="*/ 581592 h 1315907"/>
                <a:gd name="connsiteX3" fmla="*/ 203789 w 207078"/>
                <a:gd name="connsiteY3" fmla="*/ 25967 h 1315907"/>
                <a:gd name="connsiteX4" fmla="*/ 149814 w 207078"/>
                <a:gd name="connsiteY4" fmla="*/ 127567 h 1315907"/>
                <a:gd name="connsiteX5" fmla="*/ 38689 w 207078"/>
                <a:gd name="connsiteY5" fmla="*/ 448242 h 1315907"/>
                <a:gd name="connsiteX6" fmla="*/ 48214 w 207078"/>
                <a:gd name="connsiteY6" fmla="*/ 1026092 h 1315907"/>
                <a:gd name="connsiteX7" fmla="*/ 29164 w 207078"/>
                <a:gd name="connsiteY7" fmla="*/ 1315017 h 1315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7078" h="1315907">
                  <a:moveTo>
                    <a:pt x="29164" y="1315017"/>
                  </a:moveTo>
                  <a:cubicBezTo>
                    <a:pt x="21227" y="1300730"/>
                    <a:pt x="-4173" y="1062604"/>
                    <a:pt x="589" y="940367"/>
                  </a:cubicBezTo>
                  <a:cubicBezTo>
                    <a:pt x="5351" y="818130"/>
                    <a:pt x="23872" y="733992"/>
                    <a:pt x="57739" y="581592"/>
                  </a:cubicBezTo>
                  <a:cubicBezTo>
                    <a:pt x="91606" y="429192"/>
                    <a:pt x="188443" y="101638"/>
                    <a:pt x="203789" y="25967"/>
                  </a:cubicBezTo>
                  <a:cubicBezTo>
                    <a:pt x="219135" y="-49704"/>
                    <a:pt x="177331" y="57188"/>
                    <a:pt x="149814" y="127567"/>
                  </a:cubicBezTo>
                  <a:cubicBezTo>
                    <a:pt x="122297" y="197946"/>
                    <a:pt x="55622" y="298488"/>
                    <a:pt x="38689" y="448242"/>
                  </a:cubicBezTo>
                  <a:cubicBezTo>
                    <a:pt x="21756" y="597996"/>
                    <a:pt x="48743" y="883217"/>
                    <a:pt x="48214" y="1026092"/>
                  </a:cubicBezTo>
                  <a:cubicBezTo>
                    <a:pt x="47685" y="1168967"/>
                    <a:pt x="37101" y="1329304"/>
                    <a:pt x="29164" y="13150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4" name="フリーフォーム: 図形 133">
              <a:extLst>
                <a:ext uri="{FF2B5EF4-FFF2-40B4-BE49-F238E27FC236}">
                  <a16:creationId xmlns:a16="http://schemas.microsoft.com/office/drawing/2014/main" id="{981367AA-5A06-47F7-9377-D11E6033D1CF}"/>
                </a:ext>
              </a:extLst>
            </p:cNvPr>
            <p:cNvSpPr/>
            <p:nvPr/>
          </p:nvSpPr>
          <p:spPr>
            <a:xfrm>
              <a:off x="5226853" y="2139555"/>
              <a:ext cx="250613" cy="1489470"/>
            </a:xfrm>
            <a:custGeom>
              <a:avLst/>
              <a:gdLst>
                <a:gd name="connsiteX0" fmla="*/ 18247 w 250613"/>
                <a:gd name="connsiteY0" fmla="*/ 1337070 h 1352958"/>
                <a:gd name="connsiteX1" fmla="*/ 18247 w 250613"/>
                <a:gd name="connsiteY1" fmla="*/ 1251345 h 1352958"/>
                <a:gd name="connsiteX2" fmla="*/ 11897 w 250613"/>
                <a:gd name="connsiteY2" fmla="*/ 927495 h 1352958"/>
                <a:gd name="connsiteX3" fmla="*/ 196047 w 250613"/>
                <a:gd name="connsiteY3" fmla="*/ 187720 h 1352958"/>
                <a:gd name="connsiteX4" fmla="*/ 250022 w 250613"/>
                <a:gd name="connsiteY4" fmla="*/ 395 h 1352958"/>
                <a:gd name="connsiteX5" fmla="*/ 170647 w 250613"/>
                <a:gd name="connsiteY5" fmla="*/ 155970 h 1352958"/>
                <a:gd name="connsiteX6" fmla="*/ 88097 w 250613"/>
                <a:gd name="connsiteY6" fmla="*/ 679845 h 1352958"/>
                <a:gd name="connsiteX7" fmla="*/ 81747 w 250613"/>
                <a:gd name="connsiteY7" fmla="*/ 971945 h 1352958"/>
                <a:gd name="connsiteX8" fmla="*/ 18247 w 250613"/>
                <a:gd name="connsiteY8" fmla="*/ 1337070 h 1352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613" h="1352958">
                  <a:moveTo>
                    <a:pt x="18247" y="1337070"/>
                  </a:moveTo>
                  <a:cubicBezTo>
                    <a:pt x="7664" y="1383637"/>
                    <a:pt x="19305" y="1319607"/>
                    <a:pt x="18247" y="1251345"/>
                  </a:cubicBezTo>
                  <a:cubicBezTo>
                    <a:pt x="17189" y="1183083"/>
                    <a:pt x="-17736" y="1104766"/>
                    <a:pt x="11897" y="927495"/>
                  </a:cubicBezTo>
                  <a:cubicBezTo>
                    <a:pt x="41530" y="750224"/>
                    <a:pt x="156360" y="342237"/>
                    <a:pt x="196047" y="187720"/>
                  </a:cubicBezTo>
                  <a:cubicBezTo>
                    <a:pt x="235734" y="33203"/>
                    <a:pt x="254255" y="5687"/>
                    <a:pt x="250022" y="395"/>
                  </a:cubicBezTo>
                  <a:cubicBezTo>
                    <a:pt x="245789" y="-4897"/>
                    <a:pt x="197635" y="42728"/>
                    <a:pt x="170647" y="155970"/>
                  </a:cubicBezTo>
                  <a:cubicBezTo>
                    <a:pt x="143660" y="269212"/>
                    <a:pt x="102914" y="543849"/>
                    <a:pt x="88097" y="679845"/>
                  </a:cubicBezTo>
                  <a:cubicBezTo>
                    <a:pt x="73280" y="815841"/>
                    <a:pt x="95505" y="867170"/>
                    <a:pt x="81747" y="971945"/>
                  </a:cubicBezTo>
                  <a:cubicBezTo>
                    <a:pt x="67989" y="1076720"/>
                    <a:pt x="28830" y="1290503"/>
                    <a:pt x="18247" y="13370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5" name="フリーフォーム: 図形 134">
              <a:extLst>
                <a:ext uri="{FF2B5EF4-FFF2-40B4-BE49-F238E27FC236}">
                  <a16:creationId xmlns:a16="http://schemas.microsoft.com/office/drawing/2014/main" id="{02E7519E-5B2D-4D44-84DC-ACA629982C15}"/>
                </a:ext>
              </a:extLst>
            </p:cNvPr>
            <p:cNvSpPr/>
            <p:nvPr/>
          </p:nvSpPr>
          <p:spPr>
            <a:xfrm>
              <a:off x="5103678" y="2113690"/>
              <a:ext cx="276839" cy="1493110"/>
            </a:xfrm>
            <a:custGeom>
              <a:avLst/>
              <a:gdLst>
                <a:gd name="connsiteX0" fmla="*/ 20772 w 276839"/>
                <a:gd name="connsiteY0" fmla="*/ 1293085 h 1316338"/>
                <a:gd name="connsiteX1" fmla="*/ 14422 w 276839"/>
                <a:gd name="connsiteY1" fmla="*/ 966060 h 1316338"/>
                <a:gd name="connsiteX2" fmla="*/ 195397 w 276839"/>
                <a:gd name="connsiteY2" fmla="*/ 261210 h 1316338"/>
                <a:gd name="connsiteX3" fmla="*/ 274772 w 276839"/>
                <a:gd name="connsiteY3" fmla="*/ 4035 h 1316338"/>
                <a:gd name="connsiteX4" fmla="*/ 239847 w 276839"/>
                <a:gd name="connsiteY4" fmla="*/ 121510 h 1316338"/>
                <a:gd name="connsiteX5" fmla="*/ 96972 w 276839"/>
                <a:gd name="connsiteY5" fmla="*/ 353285 h 1316338"/>
                <a:gd name="connsiteX6" fmla="*/ 20772 w 276839"/>
                <a:gd name="connsiteY6" fmla="*/ 1293085 h 1316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6839" h="1316338">
                  <a:moveTo>
                    <a:pt x="20772" y="1293085"/>
                  </a:moveTo>
                  <a:cubicBezTo>
                    <a:pt x="7014" y="1395214"/>
                    <a:pt x="-14682" y="1138039"/>
                    <a:pt x="14422" y="966060"/>
                  </a:cubicBezTo>
                  <a:cubicBezTo>
                    <a:pt x="43526" y="794081"/>
                    <a:pt x="152005" y="421547"/>
                    <a:pt x="195397" y="261210"/>
                  </a:cubicBezTo>
                  <a:cubicBezTo>
                    <a:pt x="238789" y="100873"/>
                    <a:pt x="267364" y="27318"/>
                    <a:pt x="274772" y="4035"/>
                  </a:cubicBezTo>
                  <a:cubicBezTo>
                    <a:pt x="282180" y="-19248"/>
                    <a:pt x="269480" y="63302"/>
                    <a:pt x="239847" y="121510"/>
                  </a:cubicBezTo>
                  <a:cubicBezTo>
                    <a:pt x="210214" y="179718"/>
                    <a:pt x="137718" y="157493"/>
                    <a:pt x="96972" y="353285"/>
                  </a:cubicBezTo>
                  <a:cubicBezTo>
                    <a:pt x="56226" y="549077"/>
                    <a:pt x="34530" y="1190956"/>
                    <a:pt x="20772" y="12930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6" name="フリーフォーム: 図形 135">
              <a:extLst>
                <a:ext uri="{FF2B5EF4-FFF2-40B4-BE49-F238E27FC236}">
                  <a16:creationId xmlns:a16="http://schemas.microsoft.com/office/drawing/2014/main" id="{18ED2FE5-02DB-429E-A60A-EA6D38ED817F}"/>
                </a:ext>
              </a:extLst>
            </p:cNvPr>
            <p:cNvSpPr/>
            <p:nvPr/>
          </p:nvSpPr>
          <p:spPr>
            <a:xfrm>
              <a:off x="4942612" y="2138365"/>
              <a:ext cx="275115" cy="1516060"/>
            </a:xfrm>
            <a:custGeom>
              <a:avLst/>
              <a:gdLst>
                <a:gd name="connsiteX0" fmla="*/ 64363 w 275115"/>
                <a:gd name="connsiteY0" fmla="*/ 1309685 h 1309688"/>
                <a:gd name="connsiteX1" fmla="*/ 863 w 275115"/>
                <a:gd name="connsiteY1" fmla="*/ 909635 h 1309688"/>
                <a:gd name="connsiteX2" fmla="*/ 118338 w 275115"/>
                <a:gd name="connsiteY2" fmla="*/ 401635 h 1309688"/>
                <a:gd name="connsiteX3" fmla="*/ 270738 w 275115"/>
                <a:gd name="connsiteY3" fmla="*/ 20635 h 1309688"/>
                <a:gd name="connsiteX4" fmla="*/ 216763 w 275115"/>
                <a:gd name="connsiteY4" fmla="*/ 87310 h 1309688"/>
                <a:gd name="connsiteX5" fmla="*/ 42138 w 275115"/>
                <a:gd name="connsiteY5" fmla="*/ 395285 h 1309688"/>
                <a:gd name="connsiteX6" fmla="*/ 51663 w 275115"/>
                <a:gd name="connsiteY6" fmla="*/ 903285 h 1309688"/>
                <a:gd name="connsiteX7" fmla="*/ 64363 w 275115"/>
                <a:gd name="connsiteY7" fmla="*/ 1309685 h 1309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5115" h="1309688">
                  <a:moveTo>
                    <a:pt x="64363" y="1309685"/>
                  </a:moveTo>
                  <a:cubicBezTo>
                    <a:pt x="55896" y="1310743"/>
                    <a:pt x="-8133" y="1060977"/>
                    <a:pt x="863" y="909635"/>
                  </a:cubicBezTo>
                  <a:cubicBezTo>
                    <a:pt x="9859" y="758293"/>
                    <a:pt x="73359" y="549802"/>
                    <a:pt x="118338" y="401635"/>
                  </a:cubicBezTo>
                  <a:cubicBezTo>
                    <a:pt x="163317" y="253468"/>
                    <a:pt x="254334" y="73023"/>
                    <a:pt x="270738" y="20635"/>
                  </a:cubicBezTo>
                  <a:cubicBezTo>
                    <a:pt x="287142" y="-31753"/>
                    <a:pt x="254863" y="24868"/>
                    <a:pt x="216763" y="87310"/>
                  </a:cubicBezTo>
                  <a:cubicBezTo>
                    <a:pt x="178663" y="149752"/>
                    <a:pt x="69655" y="259289"/>
                    <a:pt x="42138" y="395285"/>
                  </a:cubicBezTo>
                  <a:cubicBezTo>
                    <a:pt x="14621" y="531281"/>
                    <a:pt x="44784" y="753531"/>
                    <a:pt x="51663" y="903285"/>
                  </a:cubicBezTo>
                  <a:cubicBezTo>
                    <a:pt x="58542" y="1053039"/>
                    <a:pt x="72830" y="1308627"/>
                    <a:pt x="64363" y="130968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フリーフォーム: 図形 146">
              <a:extLst>
                <a:ext uri="{FF2B5EF4-FFF2-40B4-BE49-F238E27FC236}">
                  <a16:creationId xmlns:a16="http://schemas.microsoft.com/office/drawing/2014/main" id="{BFFFFF61-7A1B-4572-98A5-2AFEF111602C}"/>
                </a:ext>
              </a:extLst>
            </p:cNvPr>
            <p:cNvSpPr/>
            <p:nvPr/>
          </p:nvSpPr>
          <p:spPr>
            <a:xfrm>
              <a:off x="4707811" y="2139773"/>
              <a:ext cx="417318" cy="1476551"/>
            </a:xfrm>
            <a:custGeom>
              <a:avLst/>
              <a:gdLst>
                <a:gd name="connsiteX0" fmla="*/ 165814 w 417318"/>
                <a:gd name="connsiteY0" fmla="*/ 1286051 h 1304344"/>
                <a:gd name="connsiteX1" fmla="*/ 38814 w 417318"/>
                <a:gd name="connsiteY1" fmla="*/ 978076 h 1304344"/>
                <a:gd name="connsiteX2" fmla="*/ 714 w 417318"/>
                <a:gd name="connsiteY2" fmla="*/ 746301 h 1304344"/>
                <a:gd name="connsiteX3" fmla="*/ 64214 w 417318"/>
                <a:gd name="connsiteY3" fmla="*/ 492301 h 1304344"/>
                <a:gd name="connsiteX4" fmla="*/ 410289 w 417318"/>
                <a:gd name="connsiteY4" fmla="*/ 22401 h 1304344"/>
                <a:gd name="connsiteX5" fmla="*/ 280114 w 417318"/>
                <a:gd name="connsiteY5" fmla="*/ 108126 h 1304344"/>
                <a:gd name="connsiteX6" fmla="*/ 80089 w 417318"/>
                <a:gd name="connsiteY6" fmla="*/ 397051 h 1304344"/>
                <a:gd name="connsiteX7" fmla="*/ 165814 w 417318"/>
                <a:gd name="connsiteY7" fmla="*/ 1286051 h 1304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7318" h="1304344">
                  <a:moveTo>
                    <a:pt x="165814" y="1286051"/>
                  </a:moveTo>
                  <a:cubicBezTo>
                    <a:pt x="158935" y="1382889"/>
                    <a:pt x="66331" y="1068034"/>
                    <a:pt x="38814" y="978076"/>
                  </a:cubicBezTo>
                  <a:cubicBezTo>
                    <a:pt x="11297" y="888118"/>
                    <a:pt x="-3519" y="827263"/>
                    <a:pt x="714" y="746301"/>
                  </a:cubicBezTo>
                  <a:cubicBezTo>
                    <a:pt x="4947" y="665339"/>
                    <a:pt x="-4049" y="612951"/>
                    <a:pt x="64214" y="492301"/>
                  </a:cubicBezTo>
                  <a:cubicBezTo>
                    <a:pt x="132476" y="371651"/>
                    <a:pt x="374306" y="86430"/>
                    <a:pt x="410289" y="22401"/>
                  </a:cubicBezTo>
                  <a:cubicBezTo>
                    <a:pt x="446272" y="-41628"/>
                    <a:pt x="335147" y="45684"/>
                    <a:pt x="280114" y="108126"/>
                  </a:cubicBezTo>
                  <a:cubicBezTo>
                    <a:pt x="225081" y="170568"/>
                    <a:pt x="102843" y="204434"/>
                    <a:pt x="80089" y="397051"/>
                  </a:cubicBezTo>
                  <a:cubicBezTo>
                    <a:pt x="57335" y="589668"/>
                    <a:pt x="172693" y="1189213"/>
                    <a:pt x="165814" y="128605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フリーフォーム: 図形 147">
              <a:extLst>
                <a:ext uri="{FF2B5EF4-FFF2-40B4-BE49-F238E27FC236}">
                  <a16:creationId xmlns:a16="http://schemas.microsoft.com/office/drawing/2014/main" id="{32FFD632-E2BA-40CD-9CD9-611F0D5688F9}"/>
                </a:ext>
              </a:extLst>
            </p:cNvPr>
            <p:cNvSpPr/>
            <p:nvPr/>
          </p:nvSpPr>
          <p:spPr>
            <a:xfrm>
              <a:off x="4397066" y="2146594"/>
              <a:ext cx="486849" cy="1485298"/>
            </a:xfrm>
            <a:custGeom>
              <a:avLst/>
              <a:gdLst>
                <a:gd name="connsiteX0" fmla="*/ 327334 w 486849"/>
                <a:gd name="connsiteY0" fmla="*/ 1326856 h 1485298"/>
                <a:gd name="connsiteX1" fmla="*/ 159059 w 486849"/>
                <a:gd name="connsiteY1" fmla="*/ 1145881 h 1485298"/>
                <a:gd name="connsiteX2" fmla="*/ 92384 w 486849"/>
                <a:gd name="connsiteY2" fmla="*/ 869656 h 1485298"/>
                <a:gd name="connsiteX3" fmla="*/ 273359 w 486849"/>
                <a:gd name="connsiteY3" fmla="*/ 298156 h 1485298"/>
                <a:gd name="connsiteX4" fmla="*/ 479734 w 486849"/>
                <a:gd name="connsiteY4" fmla="*/ 28281 h 1485298"/>
                <a:gd name="connsiteX5" fmla="*/ 397184 w 486849"/>
                <a:gd name="connsiteY5" fmla="*/ 91781 h 1485298"/>
                <a:gd name="connsiteX6" fmla="*/ 309 w 486849"/>
                <a:gd name="connsiteY6" fmla="*/ 768056 h 1485298"/>
                <a:gd name="connsiteX7" fmla="*/ 330509 w 486849"/>
                <a:gd name="connsiteY7" fmla="*/ 1457031 h 1485298"/>
                <a:gd name="connsiteX8" fmla="*/ 327334 w 486849"/>
                <a:gd name="connsiteY8" fmla="*/ 1326856 h 1485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86849" h="1485298">
                  <a:moveTo>
                    <a:pt x="327334" y="1326856"/>
                  </a:moveTo>
                  <a:cubicBezTo>
                    <a:pt x="298759" y="1274998"/>
                    <a:pt x="198217" y="1222081"/>
                    <a:pt x="159059" y="1145881"/>
                  </a:cubicBezTo>
                  <a:cubicBezTo>
                    <a:pt x="119901" y="1069681"/>
                    <a:pt x="73334" y="1010943"/>
                    <a:pt x="92384" y="869656"/>
                  </a:cubicBezTo>
                  <a:cubicBezTo>
                    <a:pt x="111434" y="728369"/>
                    <a:pt x="208801" y="438385"/>
                    <a:pt x="273359" y="298156"/>
                  </a:cubicBezTo>
                  <a:cubicBezTo>
                    <a:pt x="337917" y="157927"/>
                    <a:pt x="459097" y="62677"/>
                    <a:pt x="479734" y="28281"/>
                  </a:cubicBezTo>
                  <a:cubicBezTo>
                    <a:pt x="500371" y="-6115"/>
                    <a:pt x="477088" y="-31515"/>
                    <a:pt x="397184" y="91781"/>
                  </a:cubicBezTo>
                  <a:cubicBezTo>
                    <a:pt x="317280" y="215077"/>
                    <a:pt x="11421" y="540514"/>
                    <a:pt x="309" y="768056"/>
                  </a:cubicBezTo>
                  <a:cubicBezTo>
                    <a:pt x="-10804" y="995598"/>
                    <a:pt x="280767" y="1361252"/>
                    <a:pt x="330509" y="1457031"/>
                  </a:cubicBezTo>
                  <a:cubicBezTo>
                    <a:pt x="380251" y="1552810"/>
                    <a:pt x="355909" y="1378714"/>
                    <a:pt x="327334" y="132685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6" name="フリーフォーム: 図形 155">
              <a:extLst>
                <a:ext uri="{FF2B5EF4-FFF2-40B4-BE49-F238E27FC236}">
                  <a16:creationId xmlns:a16="http://schemas.microsoft.com/office/drawing/2014/main" id="{0A8EBC14-D0B0-48D5-946A-92BE416099C3}"/>
                </a:ext>
              </a:extLst>
            </p:cNvPr>
            <p:cNvSpPr/>
            <p:nvPr/>
          </p:nvSpPr>
          <p:spPr>
            <a:xfrm>
              <a:off x="4062366" y="2171918"/>
              <a:ext cx="691552" cy="1517432"/>
            </a:xfrm>
            <a:custGeom>
              <a:avLst/>
              <a:gdLst>
                <a:gd name="connsiteX0" fmla="*/ 439784 w 691552"/>
                <a:gd name="connsiteY0" fmla="*/ 1387257 h 1420038"/>
                <a:gd name="connsiteX1" fmla="*/ 366759 w 691552"/>
                <a:gd name="connsiteY1" fmla="*/ 1320582 h 1420038"/>
                <a:gd name="connsiteX2" fmla="*/ 169909 w 691552"/>
                <a:gd name="connsiteY2" fmla="*/ 1139607 h 1420038"/>
                <a:gd name="connsiteX3" fmla="*/ 195309 w 691552"/>
                <a:gd name="connsiteY3" fmla="*/ 790357 h 1420038"/>
                <a:gd name="connsiteX4" fmla="*/ 617584 w 691552"/>
                <a:gd name="connsiteY4" fmla="*/ 95032 h 1420038"/>
                <a:gd name="connsiteX5" fmla="*/ 690609 w 691552"/>
                <a:gd name="connsiteY5" fmla="*/ 6132 h 1420038"/>
                <a:gd name="connsiteX6" fmla="*/ 608059 w 691552"/>
                <a:gd name="connsiteY6" fmla="*/ 91857 h 1420038"/>
                <a:gd name="connsiteX7" fmla="*/ 290559 w 691552"/>
                <a:gd name="connsiteY7" fmla="*/ 437932 h 1420038"/>
                <a:gd name="connsiteX8" fmla="*/ 1634 w 691552"/>
                <a:gd name="connsiteY8" fmla="*/ 790357 h 1420038"/>
                <a:gd name="connsiteX9" fmla="*/ 439784 w 691552"/>
                <a:gd name="connsiteY9" fmla="*/ 1387257 h 1420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91552" h="1420038">
                  <a:moveTo>
                    <a:pt x="439784" y="1387257"/>
                  </a:moveTo>
                  <a:cubicBezTo>
                    <a:pt x="500638" y="1475628"/>
                    <a:pt x="411738" y="1361857"/>
                    <a:pt x="366759" y="1320582"/>
                  </a:cubicBezTo>
                  <a:cubicBezTo>
                    <a:pt x="321780" y="1279307"/>
                    <a:pt x="198484" y="1227978"/>
                    <a:pt x="169909" y="1139607"/>
                  </a:cubicBezTo>
                  <a:cubicBezTo>
                    <a:pt x="141334" y="1051236"/>
                    <a:pt x="120697" y="964453"/>
                    <a:pt x="195309" y="790357"/>
                  </a:cubicBezTo>
                  <a:cubicBezTo>
                    <a:pt x="269921" y="616261"/>
                    <a:pt x="535034" y="225736"/>
                    <a:pt x="617584" y="95032"/>
                  </a:cubicBezTo>
                  <a:cubicBezTo>
                    <a:pt x="700134" y="-35672"/>
                    <a:pt x="692196" y="6661"/>
                    <a:pt x="690609" y="6132"/>
                  </a:cubicBezTo>
                  <a:cubicBezTo>
                    <a:pt x="689022" y="5603"/>
                    <a:pt x="674734" y="19890"/>
                    <a:pt x="608059" y="91857"/>
                  </a:cubicBezTo>
                  <a:cubicBezTo>
                    <a:pt x="541384" y="163824"/>
                    <a:pt x="391630" y="321515"/>
                    <a:pt x="290559" y="437932"/>
                  </a:cubicBezTo>
                  <a:cubicBezTo>
                    <a:pt x="189488" y="554349"/>
                    <a:pt x="-20591" y="632136"/>
                    <a:pt x="1634" y="790357"/>
                  </a:cubicBezTo>
                  <a:cubicBezTo>
                    <a:pt x="23859" y="948578"/>
                    <a:pt x="378930" y="1298886"/>
                    <a:pt x="439784" y="138725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7" name="フリーフォーム: 図形 156">
              <a:extLst>
                <a:ext uri="{FF2B5EF4-FFF2-40B4-BE49-F238E27FC236}">
                  <a16:creationId xmlns:a16="http://schemas.microsoft.com/office/drawing/2014/main" id="{F1B532D4-9428-4424-810F-6FDAC92059F1}"/>
                </a:ext>
              </a:extLst>
            </p:cNvPr>
            <p:cNvSpPr/>
            <p:nvPr/>
          </p:nvSpPr>
          <p:spPr>
            <a:xfrm>
              <a:off x="3802658" y="2176239"/>
              <a:ext cx="801345" cy="1541686"/>
            </a:xfrm>
            <a:custGeom>
              <a:avLst/>
              <a:gdLst>
                <a:gd name="connsiteX0" fmla="*/ 762992 w 801345"/>
                <a:gd name="connsiteY0" fmla="*/ 65311 h 1457076"/>
                <a:gd name="connsiteX1" fmla="*/ 683617 w 801345"/>
                <a:gd name="connsiteY1" fmla="*/ 90711 h 1457076"/>
                <a:gd name="connsiteX2" fmla="*/ 99417 w 801345"/>
                <a:gd name="connsiteY2" fmla="*/ 773336 h 1457076"/>
                <a:gd name="connsiteX3" fmla="*/ 178792 w 801345"/>
                <a:gd name="connsiteY3" fmla="*/ 1224186 h 1457076"/>
                <a:gd name="connsiteX4" fmla="*/ 448667 w 801345"/>
                <a:gd name="connsiteY4" fmla="*/ 1452786 h 1457076"/>
                <a:gd name="connsiteX5" fmla="*/ 296267 w 801345"/>
                <a:gd name="connsiteY5" fmla="*/ 1338486 h 1457076"/>
                <a:gd name="connsiteX6" fmla="*/ 992 w 801345"/>
                <a:gd name="connsiteY6" fmla="*/ 925736 h 1457076"/>
                <a:gd name="connsiteX7" fmla="*/ 220067 w 801345"/>
                <a:gd name="connsiteY7" fmla="*/ 627286 h 1457076"/>
                <a:gd name="connsiteX8" fmla="*/ 762992 w 801345"/>
                <a:gd name="connsiteY8" fmla="*/ 65311 h 1457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01345" h="1457076">
                  <a:moveTo>
                    <a:pt x="762992" y="65311"/>
                  </a:moveTo>
                  <a:cubicBezTo>
                    <a:pt x="840250" y="-24118"/>
                    <a:pt x="794213" y="-27293"/>
                    <a:pt x="683617" y="90711"/>
                  </a:cubicBezTo>
                  <a:cubicBezTo>
                    <a:pt x="573021" y="208715"/>
                    <a:pt x="183554" y="584424"/>
                    <a:pt x="99417" y="773336"/>
                  </a:cubicBezTo>
                  <a:cubicBezTo>
                    <a:pt x="15280" y="962248"/>
                    <a:pt x="120584" y="1110944"/>
                    <a:pt x="178792" y="1224186"/>
                  </a:cubicBezTo>
                  <a:cubicBezTo>
                    <a:pt x="237000" y="1337428"/>
                    <a:pt x="429088" y="1433736"/>
                    <a:pt x="448667" y="1452786"/>
                  </a:cubicBezTo>
                  <a:cubicBezTo>
                    <a:pt x="468246" y="1471836"/>
                    <a:pt x="370879" y="1426328"/>
                    <a:pt x="296267" y="1338486"/>
                  </a:cubicBezTo>
                  <a:cubicBezTo>
                    <a:pt x="221655" y="1250644"/>
                    <a:pt x="13692" y="1044269"/>
                    <a:pt x="992" y="925736"/>
                  </a:cubicBezTo>
                  <a:cubicBezTo>
                    <a:pt x="-11708" y="807203"/>
                    <a:pt x="99417" y="769632"/>
                    <a:pt x="220067" y="627286"/>
                  </a:cubicBezTo>
                  <a:cubicBezTo>
                    <a:pt x="340717" y="484940"/>
                    <a:pt x="685734" y="154740"/>
                    <a:pt x="762992" y="6531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1" name="フリーフォーム: 図形 160">
              <a:extLst>
                <a:ext uri="{FF2B5EF4-FFF2-40B4-BE49-F238E27FC236}">
                  <a16:creationId xmlns:a16="http://schemas.microsoft.com/office/drawing/2014/main" id="{99E5A1F2-11D3-49D5-B095-AB8F7853DC2C}"/>
                </a:ext>
              </a:extLst>
            </p:cNvPr>
            <p:cNvSpPr/>
            <p:nvPr/>
          </p:nvSpPr>
          <p:spPr>
            <a:xfrm>
              <a:off x="3598855" y="2288647"/>
              <a:ext cx="675639" cy="1412741"/>
            </a:xfrm>
            <a:custGeom>
              <a:avLst/>
              <a:gdLst>
                <a:gd name="connsiteX0" fmla="*/ 509595 w 675639"/>
                <a:gd name="connsiteY0" fmla="*/ 1394353 h 1412741"/>
                <a:gd name="connsiteX1" fmla="*/ 176220 w 675639"/>
                <a:gd name="connsiteY1" fmla="*/ 1207028 h 1412741"/>
                <a:gd name="connsiteX2" fmla="*/ 1595 w 675639"/>
                <a:gd name="connsiteY2" fmla="*/ 924453 h 1412741"/>
                <a:gd name="connsiteX3" fmla="*/ 271470 w 675639"/>
                <a:gd name="connsiteY3" fmla="*/ 495828 h 1412741"/>
                <a:gd name="connsiteX4" fmla="*/ 671520 w 675639"/>
                <a:gd name="connsiteY4" fmla="*/ 19578 h 1412741"/>
                <a:gd name="connsiteX5" fmla="*/ 455620 w 675639"/>
                <a:gd name="connsiteY5" fmla="*/ 156103 h 1412741"/>
                <a:gd name="connsiteX6" fmla="*/ 77795 w 675639"/>
                <a:gd name="connsiteY6" fmla="*/ 743478 h 1412741"/>
                <a:gd name="connsiteX7" fmla="*/ 509595 w 675639"/>
                <a:gd name="connsiteY7" fmla="*/ 1394353 h 1412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5639" h="1412741">
                  <a:moveTo>
                    <a:pt x="509595" y="1394353"/>
                  </a:moveTo>
                  <a:cubicBezTo>
                    <a:pt x="525999" y="1471611"/>
                    <a:pt x="260887" y="1285345"/>
                    <a:pt x="176220" y="1207028"/>
                  </a:cubicBezTo>
                  <a:cubicBezTo>
                    <a:pt x="91553" y="1128711"/>
                    <a:pt x="-14280" y="1042986"/>
                    <a:pt x="1595" y="924453"/>
                  </a:cubicBezTo>
                  <a:cubicBezTo>
                    <a:pt x="17470" y="805920"/>
                    <a:pt x="159816" y="646640"/>
                    <a:pt x="271470" y="495828"/>
                  </a:cubicBezTo>
                  <a:cubicBezTo>
                    <a:pt x="383124" y="345016"/>
                    <a:pt x="640828" y="76199"/>
                    <a:pt x="671520" y="19578"/>
                  </a:cubicBezTo>
                  <a:cubicBezTo>
                    <a:pt x="702212" y="-37043"/>
                    <a:pt x="554574" y="35453"/>
                    <a:pt x="455620" y="156103"/>
                  </a:cubicBezTo>
                  <a:cubicBezTo>
                    <a:pt x="356666" y="276753"/>
                    <a:pt x="71445" y="533399"/>
                    <a:pt x="77795" y="743478"/>
                  </a:cubicBezTo>
                  <a:cubicBezTo>
                    <a:pt x="84145" y="953557"/>
                    <a:pt x="493191" y="1317095"/>
                    <a:pt x="509595" y="139435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フリーフォーム: 図形 161">
              <a:extLst>
                <a:ext uri="{FF2B5EF4-FFF2-40B4-BE49-F238E27FC236}">
                  <a16:creationId xmlns:a16="http://schemas.microsoft.com/office/drawing/2014/main" id="{38EECDAA-1FC7-450A-9CEA-3B3A339AC898}"/>
                </a:ext>
              </a:extLst>
            </p:cNvPr>
            <p:cNvSpPr/>
            <p:nvPr/>
          </p:nvSpPr>
          <p:spPr>
            <a:xfrm>
              <a:off x="3386500" y="2443879"/>
              <a:ext cx="620773" cy="1135467"/>
            </a:xfrm>
            <a:custGeom>
              <a:avLst/>
              <a:gdLst>
                <a:gd name="connsiteX0" fmla="*/ 283800 w 620773"/>
                <a:gd name="connsiteY0" fmla="*/ 1124821 h 1135467"/>
                <a:gd name="connsiteX1" fmla="*/ 52025 w 620773"/>
                <a:gd name="connsiteY1" fmla="*/ 927971 h 1135467"/>
                <a:gd name="connsiteX2" fmla="*/ 163150 w 620773"/>
                <a:gd name="connsiteY2" fmla="*/ 604121 h 1135467"/>
                <a:gd name="connsiteX3" fmla="*/ 607650 w 620773"/>
                <a:gd name="connsiteY3" fmla="*/ 19921 h 1135467"/>
                <a:gd name="connsiteX4" fmla="*/ 458425 w 620773"/>
                <a:gd name="connsiteY4" fmla="*/ 178671 h 1135467"/>
                <a:gd name="connsiteX5" fmla="*/ 4400 w 620773"/>
                <a:gd name="connsiteY5" fmla="*/ 594596 h 1135467"/>
                <a:gd name="connsiteX6" fmla="*/ 229825 w 620773"/>
                <a:gd name="connsiteY6" fmla="*/ 1051796 h 1135467"/>
                <a:gd name="connsiteX7" fmla="*/ 283800 w 620773"/>
                <a:gd name="connsiteY7" fmla="*/ 1124821 h 11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0773" h="1135467">
                  <a:moveTo>
                    <a:pt x="283800" y="1124821"/>
                  </a:moveTo>
                  <a:cubicBezTo>
                    <a:pt x="254167" y="1104184"/>
                    <a:pt x="72133" y="1014754"/>
                    <a:pt x="52025" y="927971"/>
                  </a:cubicBezTo>
                  <a:cubicBezTo>
                    <a:pt x="31917" y="841188"/>
                    <a:pt x="70546" y="755463"/>
                    <a:pt x="163150" y="604121"/>
                  </a:cubicBezTo>
                  <a:cubicBezTo>
                    <a:pt x="255754" y="452779"/>
                    <a:pt x="558438" y="90829"/>
                    <a:pt x="607650" y="19921"/>
                  </a:cubicBezTo>
                  <a:cubicBezTo>
                    <a:pt x="656862" y="-50987"/>
                    <a:pt x="558967" y="82892"/>
                    <a:pt x="458425" y="178671"/>
                  </a:cubicBezTo>
                  <a:cubicBezTo>
                    <a:pt x="357883" y="274450"/>
                    <a:pt x="42500" y="449075"/>
                    <a:pt x="4400" y="594596"/>
                  </a:cubicBezTo>
                  <a:cubicBezTo>
                    <a:pt x="-33700" y="740117"/>
                    <a:pt x="186963" y="960250"/>
                    <a:pt x="229825" y="1051796"/>
                  </a:cubicBezTo>
                  <a:cubicBezTo>
                    <a:pt x="272687" y="1143342"/>
                    <a:pt x="313433" y="1145458"/>
                    <a:pt x="283800" y="112482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フリーフォーム: 図形 162">
              <a:extLst>
                <a:ext uri="{FF2B5EF4-FFF2-40B4-BE49-F238E27FC236}">
                  <a16:creationId xmlns:a16="http://schemas.microsoft.com/office/drawing/2014/main" id="{AE8DFEF0-1F7F-4FCB-AA3B-5B2EF2BA810D}"/>
                </a:ext>
              </a:extLst>
            </p:cNvPr>
            <p:cNvSpPr/>
            <p:nvPr/>
          </p:nvSpPr>
          <p:spPr>
            <a:xfrm>
              <a:off x="3258615" y="3144917"/>
              <a:ext cx="390245" cy="490731"/>
            </a:xfrm>
            <a:custGeom>
              <a:avLst/>
              <a:gdLst>
                <a:gd name="connsiteX0" fmla="*/ 373585 w 390245"/>
                <a:gd name="connsiteY0" fmla="*/ 461883 h 490731"/>
                <a:gd name="connsiteX1" fmla="*/ 310085 w 390245"/>
                <a:gd name="connsiteY1" fmla="*/ 449183 h 490731"/>
                <a:gd name="connsiteX2" fmla="*/ 14810 w 390245"/>
                <a:gd name="connsiteY2" fmla="*/ 249158 h 490731"/>
                <a:gd name="connsiteX3" fmla="*/ 40210 w 390245"/>
                <a:gd name="connsiteY3" fmla="*/ 7858 h 490731"/>
                <a:gd name="connsiteX4" fmla="*/ 5285 w 390245"/>
                <a:gd name="connsiteY4" fmla="*/ 65008 h 490731"/>
                <a:gd name="connsiteX5" fmla="*/ 52910 w 390245"/>
                <a:gd name="connsiteY5" fmla="*/ 128508 h 490731"/>
                <a:gd name="connsiteX6" fmla="*/ 373585 w 390245"/>
                <a:gd name="connsiteY6" fmla="*/ 461883 h 490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0245" h="490731">
                  <a:moveTo>
                    <a:pt x="373585" y="461883"/>
                  </a:moveTo>
                  <a:cubicBezTo>
                    <a:pt x="416447" y="515329"/>
                    <a:pt x="369881" y="484637"/>
                    <a:pt x="310085" y="449183"/>
                  </a:cubicBezTo>
                  <a:cubicBezTo>
                    <a:pt x="250289" y="413729"/>
                    <a:pt x="59789" y="322712"/>
                    <a:pt x="14810" y="249158"/>
                  </a:cubicBezTo>
                  <a:cubicBezTo>
                    <a:pt x="-30169" y="175604"/>
                    <a:pt x="41797" y="38550"/>
                    <a:pt x="40210" y="7858"/>
                  </a:cubicBezTo>
                  <a:cubicBezTo>
                    <a:pt x="38622" y="-22834"/>
                    <a:pt x="3168" y="44900"/>
                    <a:pt x="5285" y="65008"/>
                  </a:cubicBezTo>
                  <a:cubicBezTo>
                    <a:pt x="7402" y="85116"/>
                    <a:pt x="-9532" y="56541"/>
                    <a:pt x="52910" y="128508"/>
                  </a:cubicBezTo>
                  <a:cubicBezTo>
                    <a:pt x="115352" y="200475"/>
                    <a:pt x="330723" y="408437"/>
                    <a:pt x="373585" y="4618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フリーフォーム: 図形 163">
              <a:extLst>
                <a:ext uri="{FF2B5EF4-FFF2-40B4-BE49-F238E27FC236}">
                  <a16:creationId xmlns:a16="http://schemas.microsoft.com/office/drawing/2014/main" id="{E05CB08F-BB37-4AA6-ACB6-4FD4AA11A4B3}"/>
                </a:ext>
              </a:extLst>
            </p:cNvPr>
            <p:cNvSpPr/>
            <p:nvPr/>
          </p:nvSpPr>
          <p:spPr>
            <a:xfrm>
              <a:off x="3193387" y="3382532"/>
              <a:ext cx="419763" cy="351268"/>
            </a:xfrm>
            <a:custGeom>
              <a:avLst/>
              <a:gdLst>
                <a:gd name="connsiteX0" fmla="*/ 264188 w 264333"/>
                <a:gd name="connsiteY0" fmla="*/ 313168 h 316328"/>
                <a:gd name="connsiteX1" fmla="*/ 57813 w 264333"/>
                <a:gd name="connsiteY1" fmla="*/ 227443 h 316328"/>
                <a:gd name="connsiteX2" fmla="*/ 16538 w 264333"/>
                <a:gd name="connsiteY2" fmla="*/ 2018 h 316328"/>
                <a:gd name="connsiteX3" fmla="*/ 22888 w 264333"/>
                <a:gd name="connsiteY3" fmla="*/ 129018 h 316328"/>
                <a:gd name="connsiteX4" fmla="*/ 264188 w 264333"/>
                <a:gd name="connsiteY4" fmla="*/ 313168 h 316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333" h="316328">
                  <a:moveTo>
                    <a:pt x="264188" y="313168"/>
                  </a:moveTo>
                  <a:cubicBezTo>
                    <a:pt x="270009" y="329572"/>
                    <a:pt x="99088" y="279301"/>
                    <a:pt x="57813" y="227443"/>
                  </a:cubicBezTo>
                  <a:cubicBezTo>
                    <a:pt x="16538" y="175585"/>
                    <a:pt x="22359" y="18422"/>
                    <a:pt x="16538" y="2018"/>
                  </a:cubicBezTo>
                  <a:cubicBezTo>
                    <a:pt x="10717" y="-14386"/>
                    <a:pt x="-21033" y="72926"/>
                    <a:pt x="22888" y="129018"/>
                  </a:cubicBezTo>
                  <a:cubicBezTo>
                    <a:pt x="66809" y="185110"/>
                    <a:pt x="258367" y="296764"/>
                    <a:pt x="264188" y="31316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フリーフォーム: 図形 164">
              <a:extLst>
                <a:ext uri="{FF2B5EF4-FFF2-40B4-BE49-F238E27FC236}">
                  <a16:creationId xmlns:a16="http://schemas.microsoft.com/office/drawing/2014/main" id="{26B1BE0C-4BD3-4667-AEB7-CA3872FA8D44}"/>
                </a:ext>
              </a:extLst>
            </p:cNvPr>
            <p:cNvSpPr/>
            <p:nvPr/>
          </p:nvSpPr>
          <p:spPr>
            <a:xfrm>
              <a:off x="3120607" y="3504094"/>
              <a:ext cx="187766" cy="255901"/>
            </a:xfrm>
            <a:custGeom>
              <a:avLst/>
              <a:gdLst>
                <a:gd name="connsiteX0" fmla="*/ 187743 w 187766"/>
                <a:gd name="connsiteY0" fmla="*/ 255106 h 255901"/>
                <a:gd name="connsiteX1" fmla="*/ 9943 w 187766"/>
                <a:gd name="connsiteY1" fmla="*/ 143981 h 255901"/>
                <a:gd name="connsiteX2" fmla="*/ 22643 w 187766"/>
                <a:gd name="connsiteY2" fmla="*/ 1106 h 255901"/>
                <a:gd name="connsiteX3" fmla="*/ 22643 w 187766"/>
                <a:gd name="connsiteY3" fmla="*/ 86831 h 255901"/>
                <a:gd name="connsiteX4" fmla="*/ 187743 w 187766"/>
                <a:gd name="connsiteY4" fmla="*/ 255106 h 255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7766" h="255901">
                  <a:moveTo>
                    <a:pt x="187743" y="255106"/>
                  </a:moveTo>
                  <a:cubicBezTo>
                    <a:pt x="185626" y="264631"/>
                    <a:pt x="37460" y="186314"/>
                    <a:pt x="9943" y="143981"/>
                  </a:cubicBezTo>
                  <a:cubicBezTo>
                    <a:pt x="-17574" y="101648"/>
                    <a:pt x="20526" y="10631"/>
                    <a:pt x="22643" y="1106"/>
                  </a:cubicBezTo>
                  <a:cubicBezTo>
                    <a:pt x="24760" y="-8419"/>
                    <a:pt x="-5403" y="45556"/>
                    <a:pt x="22643" y="86831"/>
                  </a:cubicBezTo>
                  <a:cubicBezTo>
                    <a:pt x="50689" y="128106"/>
                    <a:pt x="189860" y="245581"/>
                    <a:pt x="187743" y="25510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6" name="フリーフォーム: 図形 165">
              <a:extLst>
                <a:ext uri="{FF2B5EF4-FFF2-40B4-BE49-F238E27FC236}">
                  <a16:creationId xmlns:a16="http://schemas.microsoft.com/office/drawing/2014/main" id="{3CB012C4-37EA-4702-A801-0B59578E7436}"/>
                </a:ext>
              </a:extLst>
            </p:cNvPr>
            <p:cNvSpPr/>
            <p:nvPr/>
          </p:nvSpPr>
          <p:spPr>
            <a:xfrm>
              <a:off x="2969909" y="3784251"/>
              <a:ext cx="300896" cy="481367"/>
            </a:xfrm>
            <a:custGeom>
              <a:avLst/>
              <a:gdLst>
                <a:gd name="connsiteX0" fmla="*/ 300341 w 300896"/>
                <a:gd name="connsiteY0" fmla="*/ 349 h 481367"/>
                <a:gd name="connsiteX1" fmla="*/ 106666 w 300896"/>
                <a:gd name="connsiteY1" fmla="*/ 200374 h 481367"/>
                <a:gd name="connsiteX2" fmla="*/ 5066 w 300896"/>
                <a:gd name="connsiteY2" fmla="*/ 473424 h 481367"/>
                <a:gd name="connsiteX3" fmla="*/ 30466 w 300896"/>
                <a:gd name="connsiteY3" fmla="*/ 394049 h 481367"/>
                <a:gd name="connsiteX4" fmla="*/ 160641 w 300896"/>
                <a:gd name="connsiteY4" fmla="*/ 247999 h 481367"/>
                <a:gd name="connsiteX5" fmla="*/ 300341 w 300896"/>
                <a:gd name="connsiteY5" fmla="*/ 349 h 4813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896" h="481367">
                  <a:moveTo>
                    <a:pt x="300341" y="349"/>
                  </a:moveTo>
                  <a:cubicBezTo>
                    <a:pt x="291345" y="-7589"/>
                    <a:pt x="155878" y="121528"/>
                    <a:pt x="106666" y="200374"/>
                  </a:cubicBezTo>
                  <a:cubicBezTo>
                    <a:pt x="57454" y="279220"/>
                    <a:pt x="17766" y="441145"/>
                    <a:pt x="5066" y="473424"/>
                  </a:cubicBezTo>
                  <a:cubicBezTo>
                    <a:pt x="-7634" y="505703"/>
                    <a:pt x="4537" y="431620"/>
                    <a:pt x="30466" y="394049"/>
                  </a:cubicBezTo>
                  <a:cubicBezTo>
                    <a:pt x="56395" y="356478"/>
                    <a:pt x="114604" y="311499"/>
                    <a:pt x="160641" y="247999"/>
                  </a:cubicBezTo>
                  <a:cubicBezTo>
                    <a:pt x="206678" y="184499"/>
                    <a:pt x="309337" y="8287"/>
                    <a:pt x="300341" y="34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9" name="フリーフォーム: 図形 168">
              <a:extLst>
                <a:ext uri="{FF2B5EF4-FFF2-40B4-BE49-F238E27FC236}">
                  <a16:creationId xmlns:a16="http://schemas.microsoft.com/office/drawing/2014/main" id="{72903F1B-050C-423D-BF1A-EB9E1323E9C9}"/>
                </a:ext>
              </a:extLst>
            </p:cNvPr>
            <p:cNvSpPr/>
            <p:nvPr/>
          </p:nvSpPr>
          <p:spPr>
            <a:xfrm>
              <a:off x="2825567" y="4257159"/>
              <a:ext cx="333701" cy="360934"/>
            </a:xfrm>
            <a:custGeom>
              <a:avLst/>
              <a:gdLst>
                <a:gd name="connsiteX0" fmla="*/ 333558 w 333701"/>
                <a:gd name="connsiteY0" fmla="*/ 516 h 360934"/>
                <a:gd name="connsiteX1" fmla="*/ 139883 w 333701"/>
                <a:gd name="connsiteY1" fmla="*/ 302141 h 360934"/>
                <a:gd name="connsiteX2" fmla="*/ 183 w 333701"/>
                <a:gd name="connsiteY2" fmla="*/ 356116 h 360934"/>
                <a:gd name="connsiteX3" fmla="*/ 168458 w 333701"/>
                <a:gd name="connsiteY3" fmla="*/ 232291 h 360934"/>
                <a:gd name="connsiteX4" fmla="*/ 333558 w 333701"/>
                <a:gd name="connsiteY4" fmla="*/ 516 h 36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701" h="360934">
                  <a:moveTo>
                    <a:pt x="333558" y="516"/>
                  </a:moveTo>
                  <a:cubicBezTo>
                    <a:pt x="328796" y="12158"/>
                    <a:pt x="195445" y="242874"/>
                    <a:pt x="139883" y="302141"/>
                  </a:cubicBezTo>
                  <a:cubicBezTo>
                    <a:pt x="84320" y="361408"/>
                    <a:pt x="-4579" y="367758"/>
                    <a:pt x="183" y="356116"/>
                  </a:cubicBezTo>
                  <a:cubicBezTo>
                    <a:pt x="4945" y="344474"/>
                    <a:pt x="113425" y="287324"/>
                    <a:pt x="168458" y="232291"/>
                  </a:cubicBezTo>
                  <a:cubicBezTo>
                    <a:pt x="223491" y="177258"/>
                    <a:pt x="338320" y="-11126"/>
                    <a:pt x="333558" y="5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7" name="フリーフォーム: 図形 196">
              <a:extLst>
                <a:ext uri="{FF2B5EF4-FFF2-40B4-BE49-F238E27FC236}">
                  <a16:creationId xmlns:a16="http://schemas.microsoft.com/office/drawing/2014/main" id="{96A89371-BCAA-473A-9D6E-52636A574039}"/>
                </a:ext>
              </a:extLst>
            </p:cNvPr>
            <p:cNvSpPr/>
            <p:nvPr/>
          </p:nvSpPr>
          <p:spPr>
            <a:xfrm>
              <a:off x="2822408" y="4393557"/>
              <a:ext cx="432787" cy="500102"/>
            </a:xfrm>
            <a:custGeom>
              <a:avLst/>
              <a:gdLst>
                <a:gd name="connsiteX0" fmla="*/ 422442 w 432787"/>
                <a:gd name="connsiteY0" fmla="*/ 3818 h 500102"/>
                <a:gd name="connsiteX1" fmla="*/ 114467 w 432787"/>
                <a:gd name="connsiteY1" fmla="*/ 245118 h 500102"/>
                <a:gd name="connsiteX2" fmla="*/ 167 w 432787"/>
                <a:gd name="connsiteY2" fmla="*/ 499118 h 500102"/>
                <a:gd name="connsiteX3" fmla="*/ 95417 w 432787"/>
                <a:gd name="connsiteY3" fmla="*/ 324493 h 500102"/>
                <a:gd name="connsiteX4" fmla="*/ 336717 w 432787"/>
                <a:gd name="connsiteY4" fmla="*/ 111768 h 500102"/>
                <a:gd name="connsiteX5" fmla="*/ 422442 w 432787"/>
                <a:gd name="connsiteY5" fmla="*/ 3818 h 500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2787" h="500102">
                  <a:moveTo>
                    <a:pt x="422442" y="3818"/>
                  </a:moveTo>
                  <a:cubicBezTo>
                    <a:pt x="385401" y="26043"/>
                    <a:pt x="184846" y="162568"/>
                    <a:pt x="114467" y="245118"/>
                  </a:cubicBezTo>
                  <a:cubicBezTo>
                    <a:pt x="44088" y="327668"/>
                    <a:pt x="3342" y="485889"/>
                    <a:pt x="167" y="499118"/>
                  </a:cubicBezTo>
                  <a:cubicBezTo>
                    <a:pt x="-3008" y="512347"/>
                    <a:pt x="39325" y="389051"/>
                    <a:pt x="95417" y="324493"/>
                  </a:cubicBezTo>
                  <a:cubicBezTo>
                    <a:pt x="151509" y="259935"/>
                    <a:pt x="284330" y="162039"/>
                    <a:pt x="336717" y="111768"/>
                  </a:cubicBezTo>
                  <a:cubicBezTo>
                    <a:pt x="389104" y="61497"/>
                    <a:pt x="459483" y="-18407"/>
                    <a:pt x="422442" y="381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9" name="フリーフォーム: 図形 198">
              <a:extLst>
                <a:ext uri="{FF2B5EF4-FFF2-40B4-BE49-F238E27FC236}">
                  <a16:creationId xmlns:a16="http://schemas.microsoft.com/office/drawing/2014/main" id="{CBB58F31-D93D-4ABC-925E-A01ADDD7BE38}"/>
                </a:ext>
              </a:extLst>
            </p:cNvPr>
            <p:cNvSpPr/>
            <p:nvPr/>
          </p:nvSpPr>
          <p:spPr>
            <a:xfrm>
              <a:off x="2847230" y="4430211"/>
              <a:ext cx="531571" cy="579939"/>
            </a:xfrm>
            <a:custGeom>
              <a:avLst/>
              <a:gdLst>
                <a:gd name="connsiteX0" fmla="*/ 530970 w 531571"/>
                <a:gd name="connsiteY0" fmla="*/ 2089 h 579939"/>
                <a:gd name="connsiteX1" fmla="*/ 311895 w 531571"/>
                <a:gd name="connsiteY1" fmla="*/ 418014 h 579939"/>
                <a:gd name="connsiteX2" fmla="*/ 745 w 531571"/>
                <a:gd name="connsiteY2" fmla="*/ 579939 h 579939"/>
                <a:gd name="connsiteX3" fmla="*/ 229345 w 531571"/>
                <a:gd name="connsiteY3" fmla="*/ 418014 h 579939"/>
                <a:gd name="connsiteX4" fmla="*/ 372220 w 531571"/>
                <a:gd name="connsiteY4" fmla="*/ 262439 h 579939"/>
                <a:gd name="connsiteX5" fmla="*/ 530970 w 531571"/>
                <a:gd name="connsiteY5" fmla="*/ 2089 h 579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1571" h="579939">
                  <a:moveTo>
                    <a:pt x="530970" y="2089"/>
                  </a:moveTo>
                  <a:cubicBezTo>
                    <a:pt x="520916" y="28018"/>
                    <a:pt x="400266" y="321706"/>
                    <a:pt x="311895" y="418014"/>
                  </a:cubicBezTo>
                  <a:cubicBezTo>
                    <a:pt x="223524" y="514322"/>
                    <a:pt x="14503" y="579939"/>
                    <a:pt x="745" y="579939"/>
                  </a:cubicBezTo>
                  <a:cubicBezTo>
                    <a:pt x="-13013" y="579939"/>
                    <a:pt x="167433" y="470931"/>
                    <a:pt x="229345" y="418014"/>
                  </a:cubicBezTo>
                  <a:cubicBezTo>
                    <a:pt x="291257" y="365097"/>
                    <a:pt x="321949" y="325939"/>
                    <a:pt x="372220" y="262439"/>
                  </a:cubicBezTo>
                  <a:cubicBezTo>
                    <a:pt x="422491" y="198939"/>
                    <a:pt x="541024" y="-23840"/>
                    <a:pt x="530970" y="20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フリーフォーム: 図形 199">
              <a:extLst>
                <a:ext uri="{FF2B5EF4-FFF2-40B4-BE49-F238E27FC236}">
                  <a16:creationId xmlns:a16="http://schemas.microsoft.com/office/drawing/2014/main" id="{41945D17-8406-4399-8D1E-A5A977365B34}"/>
                </a:ext>
              </a:extLst>
            </p:cNvPr>
            <p:cNvSpPr/>
            <p:nvPr/>
          </p:nvSpPr>
          <p:spPr>
            <a:xfrm>
              <a:off x="2822574" y="4450326"/>
              <a:ext cx="468208" cy="423782"/>
            </a:xfrm>
            <a:custGeom>
              <a:avLst/>
              <a:gdLst>
                <a:gd name="connsiteX0" fmla="*/ 460376 w 468208"/>
                <a:gd name="connsiteY0" fmla="*/ 1024 h 423782"/>
                <a:gd name="connsiteX1" fmla="*/ 184151 w 468208"/>
                <a:gd name="connsiteY1" fmla="*/ 324874 h 423782"/>
                <a:gd name="connsiteX2" fmla="*/ 1 w 468208"/>
                <a:gd name="connsiteY2" fmla="*/ 423299 h 423782"/>
                <a:gd name="connsiteX3" fmla="*/ 187326 w 468208"/>
                <a:gd name="connsiteY3" fmla="*/ 356624 h 423782"/>
                <a:gd name="connsiteX4" fmla="*/ 371476 w 468208"/>
                <a:gd name="connsiteY4" fmla="*/ 226449 h 423782"/>
                <a:gd name="connsiteX5" fmla="*/ 460376 w 468208"/>
                <a:gd name="connsiteY5" fmla="*/ 1024 h 423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8208" h="423782">
                  <a:moveTo>
                    <a:pt x="460376" y="1024"/>
                  </a:moveTo>
                  <a:cubicBezTo>
                    <a:pt x="429155" y="17428"/>
                    <a:pt x="260880" y="254495"/>
                    <a:pt x="184151" y="324874"/>
                  </a:cubicBezTo>
                  <a:cubicBezTo>
                    <a:pt x="107422" y="395253"/>
                    <a:pt x="-528" y="418007"/>
                    <a:pt x="1" y="423299"/>
                  </a:cubicBezTo>
                  <a:cubicBezTo>
                    <a:pt x="530" y="428591"/>
                    <a:pt x="125414" y="389432"/>
                    <a:pt x="187326" y="356624"/>
                  </a:cubicBezTo>
                  <a:cubicBezTo>
                    <a:pt x="249238" y="323816"/>
                    <a:pt x="320147" y="283070"/>
                    <a:pt x="371476" y="226449"/>
                  </a:cubicBezTo>
                  <a:cubicBezTo>
                    <a:pt x="422805" y="169828"/>
                    <a:pt x="491597" y="-15380"/>
                    <a:pt x="460376" y="102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フリーフォーム: 図形 201">
              <a:extLst>
                <a:ext uri="{FF2B5EF4-FFF2-40B4-BE49-F238E27FC236}">
                  <a16:creationId xmlns:a16="http://schemas.microsoft.com/office/drawing/2014/main" id="{9C5478CD-11C5-4C55-A870-B96D7BAE9199}"/>
                </a:ext>
              </a:extLst>
            </p:cNvPr>
            <p:cNvSpPr/>
            <p:nvPr/>
          </p:nvSpPr>
          <p:spPr>
            <a:xfrm>
              <a:off x="2838373" y="4986721"/>
              <a:ext cx="318073" cy="129787"/>
            </a:xfrm>
            <a:custGeom>
              <a:avLst/>
              <a:gdLst>
                <a:gd name="connsiteX0" fmla="*/ 317577 w 318073"/>
                <a:gd name="connsiteY0" fmla="*/ 128204 h 129787"/>
                <a:gd name="connsiteX1" fmla="*/ 12777 w 318073"/>
                <a:gd name="connsiteY1" fmla="*/ 1204 h 129787"/>
                <a:gd name="connsiteX2" fmla="*/ 82627 w 318073"/>
                <a:gd name="connsiteY2" fmla="*/ 67879 h 129787"/>
                <a:gd name="connsiteX3" fmla="*/ 317577 w 318073"/>
                <a:gd name="connsiteY3" fmla="*/ 128204 h 129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8073" h="129787">
                  <a:moveTo>
                    <a:pt x="317577" y="128204"/>
                  </a:moveTo>
                  <a:cubicBezTo>
                    <a:pt x="305935" y="117091"/>
                    <a:pt x="51935" y="11258"/>
                    <a:pt x="12777" y="1204"/>
                  </a:cubicBezTo>
                  <a:cubicBezTo>
                    <a:pt x="-26381" y="-8850"/>
                    <a:pt x="32356" y="46712"/>
                    <a:pt x="82627" y="67879"/>
                  </a:cubicBezTo>
                  <a:cubicBezTo>
                    <a:pt x="132898" y="89046"/>
                    <a:pt x="329219" y="139317"/>
                    <a:pt x="317577" y="12820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フリーフォーム: 図形 206">
              <a:extLst>
                <a:ext uri="{FF2B5EF4-FFF2-40B4-BE49-F238E27FC236}">
                  <a16:creationId xmlns:a16="http://schemas.microsoft.com/office/drawing/2014/main" id="{0314268E-ED86-4261-A173-00F7B886843B}"/>
                </a:ext>
              </a:extLst>
            </p:cNvPr>
            <p:cNvSpPr/>
            <p:nvPr/>
          </p:nvSpPr>
          <p:spPr>
            <a:xfrm>
              <a:off x="2797127" y="5041549"/>
              <a:ext cx="308048" cy="165376"/>
            </a:xfrm>
            <a:custGeom>
              <a:avLst/>
              <a:gdLst>
                <a:gd name="connsiteX0" fmla="*/ 308023 w 308048"/>
                <a:gd name="connsiteY0" fmla="*/ 162276 h 165376"/>
                <a:gd name="connsiteX1" fmla="*/ 117523 w 308048"/>
                <a:gd name="connsiteY1" fmla="*/ 140051 h 165376"/>
                <a:gd name="connsiteX2" fmla="*/ 48 w 308048"/>
                <a:gd name="connsiteY2" fmla="*/ 351 h 165376"/>
                <a:gd name="connsiteX3" fmla="*/ 130223 w 308048"/>
                <a:gd name="connsiteY3" fmla="*/ 101951 h 165376"/>
                <a:gd name="connsiteX4" fmla="*/ 308023 w 308048"/>
                <a:gd name="connsiteY4" fmla="*/ 162276 h 165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048" h="165376">
                  <a:moveTo>
                    <a:pt x="308023" y="162276"/>
                  </a:moveTo>
                  <a:cubicBezTo>
                    <a:pt x="305906" y="168626"/>
                    <a:pt x="168852" y="167039"/>
                    <a:pt x="117523" y="140051"/>
                  </a:cubicBezTo>
                  <a:cubicBezTo>
                    <a:pt x="66194" y="113063"/>
                    <a:pt x="-2069" y="6701"/>
                    <a:pt x="48" y="351"/>
                  </a:cubicBezTo>
                  <a:cubicBezTo>
                    <a:pt x="2165" y="-5999"/>
                    <a:pt x="81010" y="75493"/>
                    <a:pt x="130223" y="101951"/>
                  </a:cubicBezTo>
                  <a:cubicBezTo>
                    <a:pt x="179435" y="128409"/>
                    <a:pt x="310140" y="155926"/>
                    <a:pt x="308023" y="16227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フリーフォーム: 図形 207">
              <a:extLst>
                <a:ext uri="{FF2B5EF4-FFF2-40B4-BE49-F238E27FC236}">
                  <a16:creationId xmlns:a16="http://schemas.microsoft.com/office/drawing/2014/main" id="{E426479C-222B-46B1-8AFF-EAD6A2505CE3}"/>
                </a:ext>
              </a:extLst>
            </p:cNvPr>
            <p:cNvSpPr/>
            <p:nvPr/>
          </p:nvSpPr>
          <p:spPr>
            <a:xfrm>
              <a:off x="2827154" y="5085492"/>
              <a:ext cx="253067" cy="341469"/>
            </a:xfrm>
            <a:custGeom>
              <a:avLst/>
              <a:gdLst>
                <a:gd name="connsiteX0" fmla="*/ 239896 w 253067"/>
                <a:gd name="connsiteY0" fmla="*/ 340583 h 341469"/>
                <a:gd name="connsiteX1" fmla="*/ 52571 w 253067"/>
                <a:gd name="connsiteY1" fmla="*/ 127858 h 341469"/>
                <a:gd name="connsiteX2" fmla="*/ 1771 w 253067"/>
                <a:gd name="connsiteY2" fmla="*/ 858 h 341469"/>
                <a:gd name="connsiteX3" fmla="*/ 100196 w 253067"/>
                <a:gd name="connsiteY3" fmla="*/ 188183 h 341469"/>
                <a:gd name="connsiteX4" fmla="*/ 224021 w 253067"/>
                <a:gd name="connsiteY4" fmla="*/ 204058 h 341469"/>
                <a:gd name="connsiteX5" fmla="*/ 239896 w 253067"/>
                <a:gd name="connsiteY5" fmla="*/ 340583 h 341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3067" h="341469">
                  <a:moveTo>
                    <a:pt x="239896" y="340583"/>
                  </a:moveTo>
                  <a:cubicBezTo>
                    <a:pt x="211321" y="327883"/>
                    <a:pt x="92258" y="184479"/>
                    <a:pt x="52571" y="127858"/>
                  </a:cubicBezTo>
                  <a:cubicBezTo>
                    <a:pt x="12884" y="71237"/>
                    <a:pt x="-6166" y="-9196"/>
                    <a:pt x="1771" y="858"/>
                  </a:cubicBezTo>
                  <a:cubicBezTo>
                    <a:pt x="9708" y="10912"/>
                    <a:pt x="63154" y="154316"/>
                    <a:pt x="100196" y="188183"/>
                  </a:cubicBezTo>
                  <a:cubicBezTo>
                    <a:pt x="137238" y="222050"/>
                    <a:pt x="203383" y="182362"/>
                    <a:pt x="224021" y="204058"/>
                  </a:cubicBezTo>
                  <a:cubicBezTo>
                    <a:pt x="244659" y="225754"/>
                    <a:pt x="268471" y="353283"/>
                    <a:pt x="239896" y="3405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フリーフォーム: 図形 208">
              <a:extLst>
                <a:ext uri="{FF2B5EF4-FFF2-40B4-BE49-F238E27FC236}">
                  <a16:creationId xmlns:a16="http://schemas.microsoft.com/office/drawing/2014/main" id="{9D2E6FFC-3A50-468E-BF83-21F660A833F5}"/>
                </a:ext>
              </a:extLst>
            </p:cNvPr>
            <p:cNvSpPr/>
            <p:nvPr/>
          </p:nvSpPr>
          <p:spPr>
            <a:xfrm>
              <a:off x="2784232" y="5155263"/>
              <a:ext cx="303329" cy="344201"/>
            </a:xfrm>
            <a:custGeom>
              <a:avLst/>
              <a:gdLst>
                <a:gd name="connsiteX0" fmla="*/ 301868 w 303329"/>
                <a:gd name="connsiteY0" fmla="*/ 340662 h 344201"/>
                <a:gd name="connsiteX1" fmla="*/ 130418 w 303329"/>
                <a:gd name="connsiteY1" fmla="*/ 270812 h 344201"/>
                <a:gd name="connsiteX2" fmla="*/ 31993 w 303329"/>
                <a:gd name="connsiteY2" fmla="*/ 937 h 344201"/>
                <a:gd name="connsiteX3" fmla="*/ 25643 w 303329"/>
                <a:gd name="connsiteY3" fmla="*/ 188262 h 344201"/>
                <a:gd name="connsiteX4" fmla="*/ 301868 w 303329"/>
                <a:gd name="connsiteY4" fmla="*/ 340662 h 3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3329" h="344201">
                  <a:moveTo>
                    <a:pt x="301868" y="340662"/>
                  </a:moveTo>
                  <a:cubicBezTo>
                    <a:pt x="319330" y="354420"/>
                    <a:pt x="175397" y="327433"/>
                    <a:pt x="130418" y="270812"/>
                  </a:cubicBezTo>
                  <a:cubicBezTo>
                    <a:pt x="85439" y="214191"/>
                    <a:pt x="49455" y="14695"/>
                    <a:pt x="31993" y="937"/>
                  </a:cubicBezTo>
                  <a:cubicBezTo>
                    <a:pt x="14531" y="-12821"/>
                    <a:pt x="-26744" y="128466"/>
                    <a:pt x="25643" y="188262"/>
                  </a:cubicBezTo>
                  <a:cubicBezTo>
                    <a:pt x="78030" y="248058"/>
                    <a:pt x="284406" y="326904"/>
                    <a:pt x="301868" y="3406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0" name="フリーフォーム: 図形 209">
              <a:extLst>
                <a:ext uri="{FF2B5EF4-FFF2-40B4-BE49-F238E27FC236}">
                  <a16:creationId xmlns:a16="http://schemas.microsoft.com/office/drawing/2014/main" id="{7A52287A-740C-4620-98B0-72151127A3E7}"/>
                </a:ext>
              </a:extLst>
            </p:cNvPr>
            <p:cNvSpPr/>
            <p:nvPr/>
          </p:nvSpPr>
          <p:spPr>
            <a:xfrm>
              <a:off x="2903264" y="5532244"/>
              <a:ext cx="195543" cy="559010"/>
            </a:xfrm>
            <a:custGeom>
              <a:avLst/>
              <a:gdLst>
                <a:gd name="connsiteX0" fmla="*/ 195536 w 195543"/>
                <a:gd name="connsiteY0" fmla="*/ 1781 h 559010"/>
                <a:gd name="connsiteX1" fmla="*/ 36786 w 195543"/>
                <a:gd name="connsiteY1" fmla="*/ 300231 h 559010"/>
                <a:gd name="connsiteX2" fmla="*/ 49486 w 195543"/>
                <a:gd name="connsiteY2" fmla="*/ 554231 h 559010"/>
                <a:gd name="connsiteX3" fmla="*/ 11386 w 195543"/>
                <a:gd name="connsiteY3" fmla="*/ 455806 h 559010"/>
                <a:gd name="connsiteX4" fmla="*/ 1861 w 195543"/>
                <a:gd name="connsiteY4" fmla="*/ 325631 h 559010"/>
                <a:gd name="connsiteX5" fmla="*/ 43136 w 195543"/>
                <a:gd name="connsiteY5" fmla="*/ 182756 h 559010"/>
                <a:gd name="connsiteX6" fmla="*/ 195536 w 195543"/>
                <a:gd name="connsiteY6" fmla="*/ 1781 h 55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543" h="559010">
                  <a:moveTo>
                    <a:pt x="195536" y="1781"/>
                  </a:moveTo>
                  <a:cubicBezTo>
                    <a:pt x="194478" y="21360"/>
                    <a:pt x="61128" y="208156"/>
                    <a:pt x="36786" y="300231"/>
                  </a:cubicBezTo>
                  <a:cubicBezTo>
                    <a:pt x="12444" y="392306"/>
                    <a:pt x="53719" y="528302"/>
                    <a:pt x="49486" y="554231"/>
                  </a:cubicBezTo>
                  <a:cubicBezTo>
                    <a:pt x="45253" y="580160"/>
                    <a:pt x="19323" y="493906"/>
                    <a:pt x="11386" y="455806"/>
                  </a:cubicBezTo>
                  <a:cubicBezTo>
                    <a:pt x="3449" y="417706"/>
                    <a:pt x="-3431" y="371139"/>
                    <a:pt x="1861" y="325631"/>
                  </a:cubicBezTo>
                  <a:cubicBezTo>
                    <a:pt x="7153" y="280123"/>
                    <a:pt x="8740" y="236202"/>
                    <a:pt x="43136" y="182756"/>
                  </a:cubicBezTo>
                  <a:cubicBezTo>
                    <a:pt x="77532" y="129310"/>
                    <a:pt x="196594" y="-17798"/>
                    <a:pt x="195536" y="178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フリーフォーム: 図形 213">
              <a:extLst>
                <a:ext uri="{FF2B5EF4-FFF2-40B4-BE49-F238E27FC236}">
                  <a16:creationId xmlns:a16="http://schemas.microsoft.com/office/drawing/2014/main" id="{8066C7D0-C828-488E-B46A-1F87C74645D1}"/>
                </a:ext>
              </a:extLst>
            </p:cNvPr>
            <p:cNvSpPr/>
            <p:nvPr/>
          </p:nvSpPr>
          <p:spPr>
            <a:xfrm>
              <a:off x="2826213" y="5526936"/>
              <a:ext cx="263166" cy="473366"/>
            </a:xfrm>
            <a:custGeom>
              <a:avLst/>
              <a:gdLst>
                <a:gd name="connsiteX0" fmla="*/ 263062 w 263166"/>
                <a:gd name="connsiteY0" fmla="*/ 739 h 473366"/>
                <a:gd name="connsiteX1" fmla="*/ 37637 w 263166"/>
                <a:gd name="connsiteY1" fmla="*/ 143614 h 473366"/>
                <a:gd name="connsiteX2" fmla="*/ 5887 w 263166"/>
                <a:gd name="connsiteY2" fmla="*/ 464289 h 473366"/>
                <a:gd name="connsiteX3" fmla="*/ 5887 w 263166"/>
                <a:gd name="connsiteY3" fmla="*/ 369039 h 473366"/>
                <a:gd name="connsiteX4" fmla="*/ 66212 w 263166"/>
                <a:gd name="connsiteY4" fmla="*/ 197589 h 473366"/>
                <a:gd name="connsiteX5" fmla="*/ 263062 w 263166"/>
                <a:gd name="connsiteY5" fmla="*/ 739 h 473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3166" h="473366">
                  <a:moveTo>
                    <a:pt x="263062" y="739"/>
                  </a:moveTo>
                  <a:cubicBezTo>
                    <a:pt x="258300" y="-8257"/>
                    <a:pt x="80499" y="66356"/>
                    <a:pt x="37637" y="143614"/>
                  </a:cubicBezTo>
                  <a:cubicBezTo>
                    <a:pt x="-5226" y="220872"/>
                    <a:pt x="11179" y="426718"/>
                    <a:pt x="5887" y="464289"/>
                  </a:cubicBezTo>
                  <a:cubicBezTo>
                    <a:pt x="595" y="501860"/>
                    <a:pt x="-4167" y="413489"/>
                    <a:pt x="5887" y="369039"/>
                  </a:cubicBezTo>
                  <a:cubicBezTo>
                    <a:pt x="15941" y="324589"/>
                    <a:pt x="23350" y="257914"/>
                    <a:pt x="66212" y="197589"/>
                  </a:cubicBezTo>
                  <a:cubicBezTo>
                    <a:pt x="109074" y="137264"/>
                    <a:pt x="267824" y="9735"/>
                    <a:pt x="263062" y="73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フリーフォーム: 図形 215">
              <a:extLst>
                <a:ext uri="{FF2B5EF4-FFF2-40B4-BE49-F238E27FC236}">
                  <a16:creationId xmlns:a16="http://schemas.microsoft.com/office/drawing/2014/main" id="{4F53BFCC-606A-42A1-A815-05337DD4CF55}"/>
                </a:ext>
              </a:extLst>
            </p:cNvPr>
            <p:cNvSpPr/>
            <p:nvPr/>
          </p:nvSpPr>
          <p:spPr>
            <a:xfrm>
              <a:off x="2755622" y="5288531"/>
              <a:ext cx="300252" cy="280020"/>
            </a:xfrm>
            <a:custGeom>
              <a:avLst/>
              <a:gdLst>
                <a:gd name="connsiteX0" fmla="*/ 295553 w 300252"/>
                <a:gd name="connsiteY0" fmla="*/ 239144 h 280020"/>
                <a:gd name="connsiteX1" fmla="*/ 47903 w 300252"/>
                <a:gd name="connsiteY1" fmla="*/ 112144 h 280020"/>
                <a:gd name="connsiteX2" fmla="*/ 278 w 300252"/>
                <a:gd name="connsiteY2" fmla="*/ 1019 h 280020"/>
                <a:gd name="connsiteX3" fmla="*/ 54253 w 300252"/>
                <a:gd name="connsiteY3" fmla="*/ 178819 h 280020"/>
                <a:gd name="connsiteX4" fmla="*/ 200303 w 300252"/>
                <a:gd name="connsiteY4" fmla="*/ 277244 h 280020"/>
                <a:gd name="connsiteX5" fmla="*/ 295553 w 300252"/>
                <a:gd name="connsiteY5" fmla="*/ 239144 h 280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0252" h="280020">
                  <a:moveTo>
                    <a:pt x="295553" y="239144"/>
                  </a:moveTo>
                  <a:cubicBezTo>
                    <a:pt x="270153" y="211627"/>
                    <a:pt x="97115" y="151831"/>
                    <a:pt x="47903" y="112144"/>
                  </a:cubicBezTo>
                  <a:cubicBezTo>
                    <a:pt x="-1310" y="72456"/>
                    <a:pt x="-780" y="-10093"/>
                    <a:pt x="278" y="1019"/>
                  </a:cubicBezTo>
                  <a:cubicBezTo>
                    <a:pt x="1336" y="12131"/>
                    <a:pt x="20915" y="132781"/>
                    <a:pt x="54253" y="178819"/>
                  </a:cubicBezTo>
                  <a:cubicBezTo>
                    <a:pt x="87590" y="224856"/>
                    <a:pt x="163791" y="266661"/>
                    <a:pt x="200303" y="277244"/>
                  </a:cubicBezTo>
                  <a:cubicBezTo>
                    <a:pt x="236815" y="287827"/>
                    <a:pt x="320953" y="266661"/>
                    <a:pt x="295553" y="23914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フリーフォーム: 図形 218">
              <a:extLst>
                <a:ext uri="{FF2B5EF4-FFF2-40B4-BE49-F238E27FC236}">
                  <a16:creationId xmlns:a16="http://schemas.microsoft.com/office/drawing/2014/main" id="{737598C1-FBB9-418B-96AA-4198129FBD83}"/>
                </a:ext>
              </a:extLst>
            </p:cNvPr>
            <p:cNvSpPr/>
            <p:nvPr/>
          </p:nvSpPr>
          <p:spPr>
            <a:xfrm>
              <a:off x="4952928" y="2034257"/>
              <a:ext cx="1895568" cy="904958"/>
            </a:xfrm>
            <a:custGeom>
              <a:avLst/>
              <a:gdLst>
                <a:gd name="connsiteX0" fmla="*/ 72 w 1895568"/>
                <a:gd name="connsiteY0" fmla="*/ 109503 h 904958"/>
                <a:gd name="connsiteX1" fmla="*/ 812872 w 1895568"/>
                <a:gd name="connsiteY1" fmla="*/ 2823 h 904958"/>
                <a:gd name="connsiteX2" fmla="*/ 1351352 w 1895568"/>
                <a:gd name="connsiteY2" fmla="*/ 241583 h 904958"/>
                <a:gd name="connsiteX3" fmla="*/ 1595192 w 1895568"/>
                <a:gd name="connsiteY3" fmla="*/ 449863 h 904958"/>
                <a:gd name="connsiteX4" fmla="*/ 1859352 w 1895568"/>
                <a:gd name="connsiteY4" fmla="*/ 886743 h 904958"/>
                <a:gd name="connsiteX5" fmla="*/ 1849192 w 1895568"/>
                <a:gd name="connsiteY5" fmla="*/ 780063 h 904958"/>
                <a:gd name="connsiteX6" fmla="*/ 1452952 w 1895568"/>
                <a:gd name="connsiteY6" fmla="*/ 393983 h 904958"/>
                <a:gd name="connsiteX7" fmla="*/ 1143072 w 1895568"/>
                <a:gd name="connsiteY7" fmla="*/ 282223 h 904958"/>
                <a:gd name="connsiteX8" fmla="*/ 858592 w 1895568"/>
                <a:gd name="connsiteY8" fmla="*/ 94263 h 904958"/>
                <a:gd name="connsiteX9" fmla="*/ 72 w 1895568"/>
                <a:gd name="connsiteY9" fmla="*/ 109503 h 904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5568" h="904958">
                  <a:moveTo>
                    <a:pt x="72" y="109503"/>
                  </a:moveTo>
                  <a:cubicBezTo>
                    <a:pt x="-7548" y="94263"/>
                    <a:pt x="587659" y="-19190"/>
                    <a:pt x="812872" y="2823"/>
                  </a:cubicBezTo>
                  <a:cubicBezTo>
                    <a:pt x="1038085" y="24836"/>
                    <a:pt x="1220965" y="167076"/>
                    <a:pt x="1351352" y="241583"/>
                  </a:cubicBezTo>
                  <a:cubicBezTo>
                    <a:pt x="1481739" y="316090"/>
                    <a:pt x="1510525" y="342336"/>
                    <a:pt x="1595192" y="449863"/>
                  </a:cubicBezTo>
                  <a:cubicBezTo>
                    <a:pt x="1679859" y="557390"/>
                    <a:pt x="1817019" y="831710"/>
                    <a:pt x="1859352" y="886743"/>
                  </a:cubicBezTo>
                  <a:cubicBezTo>
                    <a:pt x="1901685" y="941776"/>
                    <a:pt x="1916925" y="862190"/>
                    <a:pt x="1849192" y="780063"/>
                  </a:cubicBezTo>
                  <a:cubicBezTo>
                    <a:pt x="1781459" y="697936"/>
                    <a:pt x="1570639" y="476956"/>
                    <a:pt x="1452952" y="393983"/>
                  </a:cubicBezTo>
                  <a:cubicBezTo>
                    <a:pt x="1335265" y="311010"/>
                    <a:pt x="1242132" y="332176"/>
                    <a:pt x="1143072" y="282223"/>
                  </a:cubicBezTo>
                  <a:cubicBezTo>
                    <a:pt x="1044012" y="232270"/>
                    <a:pt x="1044859" y="123050"/>
                    <a:pt x="858592" y="94263"/>
                  </a:cubicBezTo>
                  <a:cubicBezTo>
                    <a:pt x="672325" y="65476"/>
                    <a:pt x="7692" y="124743"/>
                    <a:pt x="72" y="10950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フリーフォーム: 図形 222">
              <a:extLst>
                <a:ext uri="{FF2B5EF4-FFF2-40B4-BE49-F238E27FC236}">
                  <a16:creationId xmlns:a16="http://schemas.microsoft.com/office/drawing/2014/main" id="{C6C318A9-680A-433E-8FFE-D3FDA49E09E9}"/>
                </a:ext>
              </a:extLst>
            </p:cNvPr>
            <p:cNvSpPr/>
            <p:nvPr/>
          </p:nvSpPr>
          <p:spPr>
            <a:xfrm>
              <a:off x="5379660" y="1742398"/>
              <a:ext cx="2141747" cy="1608814"/>
            </a:xfrm>
            <a:custGeom>
              <a:avLst/>
              <a:gdLst>
                <a:gd name="connsiteX0" fmla="*/ 60 w 2141747"/>
                <a:gd name="connsiteY0" fmla="*/ 96562 h 1608814"/>
                <a:gd name="connsiteX1" fmla="*/ 812860 w 2141747"/>
                <a:gd name="connsiteY1" fmla="*/ 20362 h 1608814"/>
                <a:gd name="connsiteX2" fmla="*/ 1549460 w 2141747"/>
                <a:gd name="connsiteY2" fmla="*/ 528362 h 1608814"/>
                <a:gd name="connsiteX3" fmla="*/ 2098100 w 2141747"/>
                <a:gd name="connsiteY3" fmla="*/ 1564682 h 1608814"/>
                <a:gd name="connsiteX4" fmla="*/ 2042220 w 2141747"/>
                <a:gd name="connsiteY4" fmla="*/ 1325922 h 1608814"/>
                <a:gd name="connsiteX5" fmla="*/ 1524060 w 2141747"/>
                <a:gd name="connsiteY5" fmla="*/ 492802 h 1608814"/>
                <a:gd name="connsiteX6" fmla="*/ 853500 w 2141747"/>
                <a:gd name="connsiteY6" fmla="*/ 61002 h 1608814"/>
                <a:gd name="connsiteX7" fmla="*/ 60 w 2141747"/>
                <a:gd name="connsiteY7" fmla="*/ 96562 h 1608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41747" h="1608814">
                  <a:moveTo>
                    <a:pt x="60" y="96562"/>
                  </a:moveTo>
                  <a:cubicBezTo>
                    <a:pt x="-6713" y="89789"/>
                    <a:pt x="554627" y="-51605"/>
                    <a:pt x="812860" y="20362"/>
                  </a:cubicBezTo>
                  <a:cubicBezTo>
                    <a:pt x="1071093" y="92329"/>
                    <a:pt x="1335253" y="270975"/>
                    <a:pt x="1549460" y="528362"/>
                  </a:cubicBezTo>
                  <a:cubicBezTo>
                    <a:pt x="1763667" y="785749"/>
                    <a:pt x="2015973" y="1431755"/>
                    <a:pt x="2098100" y="1564682"/>
                  </a:cubicBezTo>
                  <a:cubicBezTo>
                    <a:pt x="2180227" y="1697609"/>
                    <a:pt x="2137893" y="1504569"/>
                    <a:pt x="2042220" y="1325922"/>
                  </a:cubicBezTo>
                  <a:cubicBezTo>
                    <a:pt x="1946547" y="1147275"/>
                    <a:pt x="1722180" y="703622"/>
                    <a:pt x="1524060" y="492802"/>
                  </a:cubicBezTo>
                  <a:cubicBezTo>
                    <a:pt x="1325940" y="281982"/>
                    <a:pt x="1104113" y="129582"/>
                    <a:pt x="853500" y="61002"/>
                  </a:cubicBezTo>
                  <a:cubicBezTo>
                    <a:pt x="602887" y="-7578"/>
                    <a:pt x="6833" y="103335"/>
                    <a:pt x="60" y="965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フリーフォーム: 図形 225">
              <a:extLst>
                <a:ext uri="{FF2B5EF4-FFF2-40B4-BE49-F238E27FC236}">
                  <a16:creationId xmlns:a16="http://schemas.microsoft.com/office/drawing/2014/main" id="{76DED7BA-08B7-414C-8C8C-B8F678F56EFE}"/>
                </a:ext>
              </a:extLst>
            </p:cNvPr>
            <p:cNvSpPr/>
            <p:nvPr/>
          </p:nvSpPr>
          <p:spPr>
            <a:xfrm>
              <a:off x="4926840" y="1874520"/>
              <a:ext cx="785185" cy="148414"/>
            </a:xfrm>
            <a:custGeom>
              <a:avLst/>
              <a:gdLst>
                <a:gd name="connsiteX0" fmla="*/ 762760 w 785185"/>
                <a:gd name="connsiteY0" fmla="*/ 142240 h 148414"/>
                <a:gd name="connsiteX1" fmla="*/ 681480 w 785185"/>
                <a:gd name="connsiteY1" fmla="*/ 116840 h 148414"/>
                <a:gd name="connsiteX2" fmla="*/ 391920 w 785185"/>
                <a:gd name="connsiteY2" fmla="*/ 0 h 148414"/>
                <a:gd name="connsiteX3" fmla="*/ 760 w 785185"/>
                <a:gd name="connsiteY3" fmla="*/ 40640 h 148414"/>
                <a:gd name="connsiteX4" fmla="*/ 305560 w 785185"/>
                <a:gd name="connsiteY4" fmla="*/ 20320 h 148414"/>
                <a:gd name="connsiteX5" fmla="*/ 762760 w 785185"/>
                <a:gd name="connsiteY5" fmla="*/ 142240 h 148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85185" h="148414">
                  <a:moveTo>
                    <a:pt x="762760" y="142240"/>
                  </a:moveTo>
                  <a:cubicBezTo>
                    <a:pt x="825413" y="158327"/>
                    <a:pt x="743287" y="140547"/>
                    <a:pt x="681480" y="116840"/>
                  </a:cubicBezTo>
                  <a:cubicBezTo>
                    <a:pt x="619673" y="93133"/>
                    <a:pt x="505373" y="12700"/>
                    <a:pt x="391920" y="0"/>
                  </a:cubicBezTo>
                  <a:lnTo>
                    <a:pt x="760" y="40640"/>
                  </a:lnTo>
                  <a:cubicBezTo>
                    <a:pt x="-13633" y="44027"/>
                    <a:pt x="179407" y="0"/>
                    <a:pt x="305560" y="20320"/>
                  </a:cubicBezTo>
                  <a:cubicBezTo>
                    <a:pt x="431713" y="40640"/>
                    <a:pt x="700107" y="126153"/>
                    <a:pt x="762760" y="1422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フリーフォーム: 図形 235">
              <a:extLst>
                <a:ext uri="{FF2B5EF4-FFF2-40B4-BE49-F238E27FC236}">
                  <a16:creationId xmlns:a16="http://schemas.microsoft.com/office/drawing/2014/main" id="{EAD1819E-A639-421B-BD14-19F27EAB2F81}"/>
                </a:ext>
              </a:extLst>
            </p:cNvPr>
            <p:cNvSpPr/>
            <p:nvPr/>
          </p:nvSpPr>
          <p:spPr>
            <a:xfrm>
              <a:off x="5638430" y="1898087"/>
              <a:ext cx="1721344" cy="1315724"/>
            </a:xfrm>
            <a:custGeom>
              <a:avLst/>
              <a:gdLst>
                <a:gd name="connsiteX0" fmla="*/ 370 w 1721344"/>
                <a:gd name="connsiteY0" fmla="*/ 1833 h 1315724"/>
                <a:gd name="connsiteX1" fmla="*/ 584570 w 1721344"/>
                <a:gd name="connsiteY1" fmla="*/ 78033 h 1315724"/>
                <a:gd name="connsiteX2" fmla="*/ 1133210 w 1721344"/>
                <a:gd name="connsiteY2" fmla="*/ 418393 h 1315724"/>
                <a:gd name="connsiteX3" fmla="*/ 1717410 w 1721344"/>
                <a:gd name="connsiteY3" fmla="*/ 1307393 h 1315724"/>
                <a:gd name="connsiteX4" fmla="*/ 1366890 w 1721344"/>
                <a:gd name="connsiteY4" fmla="*/ 834953 h 1315724"/>
                <a:gd name="connsiteX5" fmla="*/ 940170 w 1721344"/>
                <a:gd name="connsiteY5" fmla="*/ 352353 h 1315724"/>
                <a:gd name="connsiteX6" fmla="*/ 503290 w 1721344"/>
                <a:gd name="connsiteY6" fmla="*/ 123753 h 1315724"/>
                <a:gd name="connsiteX7" fmla="*/ 370 w 1721344"/>
                <a:gd name="connsiteY7" fmla="*/ 1833 h 1315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21344" h="1315724">
                  <a:moveTo>
                    <a:pt x="370" y="1833"/>
                  </a:moveTo>
                  <a:cubicBezTo>
                    <a:pt x="13917" y="-5787"/>
                    <a:pt x="395763" y="8606"/>
                    <a:pt x="584570" y="78033"/>
                  </a:cubicBezTo>
                  <a:cubicBezTo>
                    <a:pt x="773377" y="147460"/>
                    <a:pt x="944404" y="213500"/>
                    <a:pt x="1133210" y="418393"/>
                  </a:cubicBezTo>
                  <a:cubicBezTo>
                    <a:pt x="1322016" y="623286"/>
                    <a:pt x="1678463" y="1237966"/>
                    <a:pt x="1717410" y="1307393"/>
                  </a:cubicBezTo>
                  <a:cubicBezTo>
                    <a:pt x="1756357" y="1376820"/>
                    <a:pt x="1496430" y="994126"/>
                    <a:pt x="1366890" y="834953"/>
                  </a:cubicBezTo>
                  <a:cubicBezTo>
                    <a:pt x="1237350" y="675780"/>
                    <a:pt x="1084103" y="470886"/>
                    <a:pt x="940170" y="352353"/>
                  </a:cubicBezTo>
                  <a:cubicBezTo>
                    <a:pt x="796237" y="233820"/>
                    <a:pt x="658230" y="186406"/>
                    <a:pt x="503290" y="123753"/>
                  </a:cubicBezTo>
                  <a:cubicBezTo>
                    <a:pt x="348350" y="61100"/>
                    <a:pt x="-13177" y="9453"/>
                    <a:pt x="370" y="18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フリーフォーム: 図形 242">
              <a:extLst>
                <a:ext uri="{FF2B5EF4-FFF2-40B4-BE49-F238E27FC236}">
                  <a16:creationId xmlns:a16="http://schemas.microsoft.com/office/drawing/2014/main" id="{E26E51D8-F643-4D25-A7CF-B8741729E89E}"/>
                </a:ext>
              </a:extLst>
            </p:cNvPr>
            <p:cNvSpPr/>
            <p:nvPr/>
          </p:nvSpPr>
          <p:spPr>
            <a:xfrm>
              <a:off x="7619343" y="4808795"/>
              <a:ext cx="120060" cy="1949785"/>
            </a:xfrm>
            <a:custGeom>
              <a:avLst/>
              <a:gdLst>
                <a:gd name="connsiteX0" fmla="*/ 4890 w 120060"/>
                <a:gd name="connsiteY0" fmla="*/ 8738 h 1949785"/>
                <a:gd name="connsiteX1" fmla="*/ 119190 w 120060"/>
                <a:gd name="connsiteY1" fmla="*/ 804605 h 1949785"/>
                <a:gd name="connsiteX2" fmla="*/ 59924 w 120060"/>
                <a:gd name="connsiteY2" fmla="*/ 1913738 h 1949785"/>
                <a:gd name="connsiteX3" fmla="*/ 106490 w 120060"/>
                <a:gd name="connsiteY3" fmla="*/ 1566605 h 1949785"/>
                <a:gd name="connsiteX4" fmla="*/ 30290 w 120060"/>
                <a:gd name="connsiteY4" fmla="*/ 453238 h 1949785"/>
                <a:gd name="connsiteX5" fmla="*/ 4890 w 120060"/>
                <a:gd name="connsiteY5" fmla="*/ 8738 h 1949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060" h="1949785">
                  <a:moveTo>
                    <a:pt x="4890" y="8738"/>
                  </a:moveTo>
                  <a:cubicBezTo>
                    <a:pt x="19707" y="67299"/>
                    <a:pt x="110018" y="487105"/>
                    <a:pt x="119190" y="804605"/>
                  </a:cubicBezTo>
                  <a:cubicBezTo>
                    <a:pt x="128362" y="1122105"/>
                    <a:pt x="62041" y="1786738"/>
                    <a:pt x="59924" y="1913738"/>
                  </a:cubicBezTo>
                  <a:cubicBezTo>
                    <a:pt x="57807" y="2040738"/>
                    <a:pt x="111429" y="1810022"/>
                    <a:pt x="106490" y="1566605"/>
                  </a:cubicBezTo>
                  <a:cubicBezTo>
                    <a:pt x="101551" y="1323188"/>
                    <a:pt x="48634" y="710766"/>
                    <a:pt x="30290" y="453238"/>
                  </a:cubicBezTo>
                  <a:cubicBezTo>
                    <a:pt x="11946" y="195710"/>
                    <a:pt x="-9927" y="-49823"/>
                    <a:pt x="4890" y="873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フリーフォーム: 図形 243">
              <a:extLst>
                <a:ext uri="{FF2B5EF4-FFF2-40B4-BE49-F238E27FC236}">
                  <a16:creationId xmlns:a16="http://schemas.microsoft.com/office/drawing/2014/main" id="{9519F946-E4AF-4E85-BBE5-CBC544C3F4BE}"/>
                </a:ext>
              </a:extLst>
            </p:cNvPr>
            <p:cNvSpPr/>
            <p:nvPr/>
          </p:nvSpPr>
          <p:spPr>
            <a:xfrm>
              <a:off x="7512381" y="6173932"/>
              <a:ext cx="326711" cy="2358782"/>
            </a:xfrm>
            <a:custGeom>
              <a:avLst/>
              <a:gdLst>
                <a:gd name="connsiteX0" fmla="*/ 175352 w 326711"/>
                <a:gd name="connsiteY0" fmla="*/ 19435 h 2358782"/>
                <a:gd name="connsiteX1" fmla="*/ 323519 w 326711"/>
                <a:gd name="connsiteY1" fmla="*/ 1238635 h 2358782"/>
                <a:gd name="connsiteX2" fmla="*/ 6019 w 326711"/>
                <a:gd name="connsiteY2" fmla="*/ 2326601 h 2358782"/>
                <a:gd name="connsiteX3" fmla="*/ 124552 w 326711"/>
                <a:gd name="connsiteY3" fmla="*/ 2021801 h 2358782"/>
                <a:gd name="connsiteX4" fmla="*/ 238852 w 326711"/>
                <a:gd name="connsiteY4" fmla="*/ 1513801 h 2358782"/>
                <a:gd name="connsiteX5" fmla="*/ 272719 w 326711"/>
                <a:gd name="connsiteY5" fmla="*/ 561301 h 2358782"/>
                <a:gd name="connsiteX6" fmla="*/ 175352 w 326711"/>
                <a:gd name="connsiteY6" fmla="*/ 19435 h 235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6711" h="2358782">
                  <a:moveTo>
                    <a:pt x="175352" y="19435"/>
                  </a:moveTo>
                  <a:cubicBezTo>
                    <a:pt x="183819" y="132324"/>
                    <a:pt x="351741" y="854107"/>
                    <a:pt x="323519" y="1238635"/>
                  </a:cubicBezTo>
                  <a:cubicBezTo>
                    <a:pt x="295297" y="1623163"/>
                    <a:pt x="39180" y="2196073"/>
                    <a:pt x="6019" y="2326601"/>
                  </a:cubicBezTo>
                  <a:cubicBezTo>
                    <a:pt x="-27142" y="2457129"/>
                    <a:pt x="85746" y="2157268"/>
                    <a:pt x="124552" y="2021801"/>
                  </a:cubicBezTo>
                  <a:cubicBezTo>
                    <a:pt x="163357" y="1886334"/>
                    <a:pt x="214158" y="1757218"/>
                    <a:pt x="238852" y="1513801"/>
                  </a:cubicBezTo>
                  <a:cubicBezTo>
                    <a:pt x="263546" y="1270384"/>
                    <a:pt x="282597" y="811068"/>
                    <a:pt x="272719" y="561301"/>
                  </a:cubicBezTo>
                  <a:cubicBezTo>
                    <a:pt x="262841" y="311534"/>
                    <a:pt x="166885" y="-93454"/>
                    <a:pt x="175352" y="194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5" name="フリーフォーム: 図形 244">
              <a:extLst>
                <a:ext uri="{FF2B5EF4-FFF2-40B4-BE49-F238E27FC236}">
                  <a16:creationId xmlns:a16="http://schemas.microsoft.com/office/drawing/2014/main" id="{BD3F7786-903A-4B8E-9103-590691CD84C5}"/>
                </a:ext>
              </a:extLst>
            </p:cNvPr>
            <p:cNvSpPr/>
            <p:nvPr/>
          </p:nvSpPr>
          <p:spPr>
            <a:xfrm>
              <a:off x="7547957" y="6164710"/>
              <a:ext cx="139934" cy="2171635"/>
            </a:xfrm>
            <a:custGeom>
              <a:avLst/>
              <a:gdLst>
                <a:gd name="connsiteX0" fmla="*/ 63576 w 139934"/>
                <a:gd name="connsiteY0" fmla="*/ 11723 h 2171635"/>
                <a:gd name="connsiteX1" fmla="*/ 139776 w 139934"/>
                <a:gd name="connsiteY1" fmla="*/ 1400257 h 2171635"/>
                <a:gd name="connsiteX2" fmla="*/ 42410 w 139934"/>
                <a:gd name="connsiteY2" fmla="*/ 2141090 h 2171635"/>
                <a:gd name="connsiteX3" fmla="*/ 63576 w 139934"/>
                <a:gd name="connsiteY3" fmla="*/ 1975990 h 2171635"/>
                <a:gd name="connsiteX4" fmla="*/ 105910 w 139934"/>
                <a:gd name="connsiteY4" fmla="*/ 1480690 h 2171635"/>
                <a:gd name="connsiteX5" fmla="*/ 76 w 139934"/>
                <a:gd name="connsiteY5" fmla="*/ 773723 h 2171635"/>
                <a:gd name="connsiteX6" fmla="*/ 63576 w 139934"/>
                <a:gd name="connsiteY6" fmla="*/ 11723 h 2171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934" h="2171635">
                  <a:moveTo>
                    <a:pt x="63576" y="11723"/>
                  </a:moveTo>
                  <a:cubicBezTo>
                    <a:pt x="86859" y="116145"/>
                    <a:pt x="143304" y="1045363"/>
                    <a:pt x="139776" y="1400257"/>
                  </a:cubicBezTo>
                  <a:cubicBezTo>
                    <a:pt x="136248" y="1755151"/>
                    <a:pt x="55110" y="2045134"/>
                    <a:pt x="42410" y="2141090"/>
                  </a:cubicBezTo>
                  <a:cubicBezTo>
                    <a:pt x="29710" y="2237046"/>
                    <a:pt x="52993" y="2086057"/>
                    <a:pt x="63576" y="1975990"/>
                  </a:cubicBezTo>
                  <a:cubicBezTo>
                    <a:pt x="74159" y="1865923"/>
                    <a:pt x="116493" y="1681068"/>
                    <a:pt x="105910" y="1480690"/>
                  </a:cubicBezTo>
                  <a:cubicBezTo>
                    <a:pt x="95327" y="1280312"/>
                    <a:pt x="2193" y="1019256"/>
                    <a:pt x="76" y="773723"/>
                  </a:cubicBezTo>
                  <a:cubicBezTo>
                    <a:pt x="-2041" y="528190"/>
                    <a:pt x="40293" y="-92699"/>
                    <a:pt x="63576" y="117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フリーフォーム: 図形 246">
              <a:extLst>
                <a:ext uri="{FF2B5EF4-FFF2-40B4-BE49-F238E27FC236}">
                  <a16:creationId xmlns:a16="http://schemas.microsoft.com/office/drawing/2014/main" id="{3DA90F76-79E5-4574-98E4-4FFC127BF90E}"/>
                </a:ext>
              </a:extLst>
            </p:cNvPr>
            <p:cNvSpPr/>
            <p:nvPr/>
          </p:nvSpPr>
          <p:spPr>
            <a:xfrm>
              <a:off x="7245532" y="6588557"/>
              <a:ext cx="237432" cy="2278782"/>
            </a:xfrm>
            <a:custGeom>
              <a:avLst/>
              <a:gdLst>
                <a:gd name="connsiteX0" fmla="*/ 234768 w 237432"/>
                <a:gd name="connsiteY0" fmla="*/ 28143 h 2278782"/>
                <a:gd name="connsiteX1" fmla="*/ 27335 w 237432"/>
                <a:gd name="connsiteY1" fmla="*/ 1149976 h 2278782"/>
                <a:gd name="connsiteX2" fmla="*/ 1935 w 237432"/>
                <a:gd name="connsiteY2" fmla="*/ 2233710 h 2278782"/>
                <a:gd name="connsiteX3" fmla="*/ 23101 w 237432"/>
                <a:gd name="connsiteY3" fmla="*/ 2017810 h 2278782"/>
                <a:gd name="connsiteX4" fmla="*/ 44268 w 237432"/>
                <a:gd name="connsiteY4" fmla="*/ 1505576 h 2278782"/>
                <a:gd name="connsiteX5" fmla="*/ 137401 w 237432"/>
                <a:gd name="connsiteY5" fmla="*/ 438776 h 2278782"/>
                <a:gd name="connsiteX6" fmla="*/ 234768 w 237432"/>
                <a:gd name="connsiteY6" fmla="*/ 28143 h 227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7432" h="2278782">
                  <a:moveTo>
                    <a:pt x="234768" y="28143"/>
                  </a:moveTo>
                  <a:cubicBezTo>
                    <a:pt x="216424" y="146676"/>
                    <a:pt x="66140" y="782382"/>
                    <a:pt x="27335" y="1149976"/>
                  </a:cubicBezTo>
                  <a:cubicBezTo>
                    <a:pt x="-11470" y="1517570"/>
                    <a:pt x="2641" y="2089071"/>
                    <a:pt x="1935" y="2233710"/>
                  </a:cubicBezTo>
                  <a:cubicBezTo>
                    <a:pt x="1229" y="2378349"/>
                    <a:pt x="16045" y="2139166"/>
                    <a:pt x="23101" y="2017810"/>
                  </a:cubicBezTo>
                  <a:cubicBezTo>
                    <a:pt x="30156" y="1896454"/>
                    <a:pt x="25218" y="1768748"/>
                    <a:pt x="44268" y="1505576"/>
                  </a:cubicBezTo>
                  <a:cubicBezTo>
                    <a:pt x="63318" y="1242404"/>
                    <a:pt x="102829" y="689248"/>
                    <a:pt x="137401" y="438776"/>
                  </a:cubicBezTo>
                  <a:cubicBezTo>
                    <a:pt x="171973" y="188304"/>
                    <a:pt x="253112" y="-90390"/>
                    <a:pt x="234768" y="2814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フリーフォーム: 図形 247">
              <a:extLst>
                <a:ext uri="{FF2B5EF4-FFF2-40B4-BE49-F238E27FC236}">
                  <a16:creationId xmlns:a16="http://schemas.microsoft.com/office/drawing/2014/main" id="{56B186A9-DC8B-47DE-A71B-CB3891568E85}"/>
                </a:ext>
              </a:extLst>
            </p:cNvPr>
            <p:cNvSpPr/>
            <p:nvPr/>
          </p:nvSpPr>
          <p:spPr>
            <a:xfrm>
              <a:off x="7042854" y="6766121"/>
              <a:ext cx="288193" cy="2416351"/>
            </a:xfrm>
            <a:custGeom>
              <a:avLst/>
              <a:gdLst>
                <a:gd name="connsiteX0" fmla="*/ 285046 w 288193"/>
                <a:gd name="connsiteY0" fmla="*/ 19912 h 2416351"/>
                <a:gd name="connsiteX1" fmla="*/ 1413 w 288193"/>
                <a:gd name="connsiteY1" fmla="*/ 1366112 h 2416351"/>
                <a:gd name="connsiteX2" fmla="*/ 174979 w 288193"/>
                <a:gd name="connsiteY2" fmla="*/ 2360946 h 2416351"/>
                <a:gd name="connsiteX3" fmla="*/ 158046 w 288193"/>
                <a:gd name="connsiteY3" fmla="*/ 2208546 h 2416351"/>
                <a:gd name="connsiteX4" fmla="*/ 90313 w 288193"/>
                <a:gd name="connsiteY4" fmla="*/ 1531212 h 2416351"/>
                <a:gd name="connsiteX5" fmla="*/ 149579 w 288193"/>
                <a:gd name="connsiteY5" fmla="*/ 625279 h 2416351"/>
                <a:gd name="connsiteX6" fmla="*/ 285046 w 288193"/>
                <a:gd name="connsiteY6" fmla="*/ 19912 h 2416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8193" h="2416351">
                  <a:moveTo>
                    <a:pt x="285046" y="19912"/>
                  </a:moveTo>
                  <a:cubicBezTo>
                    <a:pt x="260352" y="143384"/>
                    <a:pt x="19757" y="975940"/>
                    <a:pt x="1413" y="1366112"/>
                  </a:cubicBezTo>
                  <a:cubicBezTo>
                    <a:pt x="-16931" y="1756284"/>
                    <a:pt x="148874" y="2220540"/>
                    <a:pt x="174979" y="2360946"/>
                  </a:cubicBezTo>
                  <a:cubicBezTo>
                    <a:pt x="201084" y="2501352"/>
                    <a:pt x="172157" y="2346835"/>
                    <a:pt x="158046" y="2208546"/>
                  </a:cubicBezTo>
                  <a:cubicBezTo>
                    <a:pt x="143935" y="2070257"/>
                    <a:pt x="91724" y="1795090"/>
                    <a:pt x="90313" y="1531212"/>
                  </a:cubicBezTo>
                  <a:cubicBezTo>
                    <a:pt x="88902" y="1267334"/>
                    <a:pt x="117124" y="872929"/>
                    <a:pt x="149579" y="625279"/>
                  </a:cubicBezTo>
                  <a:cubicBezTo>
                    <a:pt x="182034" y="377629"/>
                    <a:pt x="309740" y="-103560"/>
                    <a:pt x="285046" y="199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フリーフォーム: 図形 250">
              <a:extLst>
                <a:ext uri="{FF2B5EF4-FFF2-40B4-BE49-F238E27FC236}">
                  <a16:creationId xmlns:a16="http://schemas.microsoft.com/office/drawing/2014/main" id="{E2940F24-E281-4413-B527-95F03609F5D6}"/>
                </a:ext>
              </a:extLst>
            </p:cNvPr>
            <p:cNvSpPr/>
            <p:nvPr/>
          </p:nvSpPr>
          <p:spPr>
            <a:xfrm>
              <a:off x="6832564" y="7069960"/>
              <a:ext cx="324400" cy="2608304"/>
            </a:xfrm>
            <a:custGeom>
              <a:avLst/>
              <a:gdLst>
                <a:gd name="connsiteX0" fmla="*/ 321769 w 324400"/>
                <a:gd name="connsiteY0" fmla="*/ 3940 h 2608304"/>
                <a:gd name="connsiteX1" fmla="*/ 36 w 324400"/>
                <a:gd name="connsiteY1" fmla="*/ 1472907 h 2608304"/>
                <a:gd name="connsiteX2" fmla="*/ 300603 w 324400"/>
                <a:gd name="connsiteY2" fmla="*/ 2543940 h 2608304"/>
                <a:gd name="connsiteX3" fmla="*/ 283669 w 324400"/>
                <a:gd name="connsiteY3" fmla="*/ 2459273 h 2608304"/>
                <a:gd name="connsiteX4" fmla="*/ 254036 w 324400"/>
                <a:gd name="connsiteY4" fmla="*/ 2226440 h 2608304"/>
                <a:gd name="connsiteX5" fmla="*/ 156669 w 324400"/>
                <a:gd name="connsiteY5" fmla="*/ 1079207 h 2608304"/>
                <a:gd name="connsiteX6" fmla="*/ 321769 w 324400"/>
                <a:gd name="connsiteY6" fmla="*/ 3940 h 2608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4400" h="2608304">
                  <a:moveTo>
                    <a:pt x="321769" y="3940"/>
                  </a:moveTo>
                  <a:cubicBezTo>
                    <a:pt x="295664" y="69557"/>
                    <a:pt x="3564" y="1049574"/>
                    <a:pt x="36" y="1472907"/>
                  </a:cubicBezTo>
                  <a:cubicBezTo>
                    <a:pt x="-3492" y="1896240"/>
                    <a:pt x="253331" y="2379546"/>
                    <a:pt x="300603" y="2543940"/>
                  </a:cubicBezTo>
                  <a:cubicBezTo>
                    <a:pt x="347875" y="2708334"/>
                    <a:pt x="291430" y="2512189"/>
                    <a:pt x="283669" y="2459273"/>
                  </a:cubicBezTo>
                  <a:cubicBezTo>
                    <a:pt x="275908" y="2406357"/>
                    <a:pt x="275203" y="2456451"/>
                    <a:pt x="254036" y="2226440"/>
                  </a:cubicBezTo>
                  <a:cubicBezTo>
                    <a:pt x="232869" y="1996429"/>
                    <a:pt x="141852" y="1449624"/>
                    <a:pt x="156669" y="1079207"/>
                  </a:cubicBezTo>
                  <a:cubicBezTo>
                    <a:pt x="171486" y="708790"/>
                    <a:pt x="347874" y="-61677"/>
                    <a:pt x="321769" y="394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フリーフォーム: 図形 252">
              <a:extLst>
                <a:ext uri="{FF2B5EF4-FFF2-40B4-BE49-F238E27FC236}">
                  <a16:creationId xmlns:a16="http://schemas.microsoft.com/office/drawing/2014/main" id="{8EBF1D84-E482-48C8-9B13-4A147DED9131}"/>
                </a:ext>
              </a:extLst>
            </p:cNvPr>
            <p:cNvSpPr/>
            <p:nvPr/>
          </p:nvSpPr>
          <p:spPr>
            <a:xfrm>
              <a:off x="6642324" y="7837677"/>
              <a:ext cx="281567" cy="1844835"/>
            </a:xfrm>
            <a:custGeom>
              <a:avLst/>
              <a:gdLst>
                <a:gd name="connsiteX0" fmla="*/ 156409 w 281567"/>
                <a:gd name="connsiteY0" fmla="*/ 23623 h 1844835"/>
                <a:gd name="connsiteX1" fmla="*/ 37876 w 281567"/>
                <a:gd name="connsiteY1" fmla="*/ 1124290 h 1844835"/>
                <a:gd name="connsiteX2" fmla="*/ 274943 w 281567"/>
                <a:gd name="connsiteY2" fmla="*/ 1831256 h 1844835"/>
                <a:gd name="connsiteX3" fmla="*/ 202976 w 281567"/>
                <a:gd name="connsiteY3" fmla="*/ 1547623 h 1844835"/>
                <a:gd name="connsiteX4" fmla="*/ 67509 w 281567"/>
                <a:gd name="connsiteY4" fmla="*/ 1031156 h 1844835"/>
                <a:gd name="connsiteX5" fmla="*/ 4009 w 281567"/>
                <a:gd name="connsiteY5" fmla="*/ 421556 h 1844835"/>
                <a:gd name="connsiteX6" fmla="*/ 156409 w 281567"/>
                <a:gd name="connsiteY6" fmla="*/ 23623 h 184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1567" h="1844835">
                  <a:moveTo>
                    <a:pt x="156409" y="23623"/>
                  </a:moveTo>
                  <a:cubicBezTo>
                    <a:pt x="162053" y="140745"/>
                    <a:pt x="18120" y="823018"/>
                    <a:pt x="37876" y="1124290"/>
                  </a:cubicBezTo>
                  <a:cubicBezTo>
                    <a:pt x="57632" y="1425562"/>
                    <a:pt x="247426" y="1760701"/>
                    <a:pt x="274943" y="1831256"/>
                  </a:cubicBezTo>
                  <a:cubicBezTo>
                    <a:pt x="302460" y="1901811"/>
                    <a:pt x="237548" y="1680973"/>
                    <a:pt x="202976" y="1547623"/>
                  </a:cubicBezTo>
                  <a:cubicBezTo>
                    <a:pt x="168404" y="1414273"/>
                    <a:pt x="100670" y="1218834"/>
                    <a:pt x="67509" y="1031156"/>
                  </a:cubicBezTo>
                  <a:cubicBezTo>
                    <a:pt x="34348" y="843478"/>
                    <a:pt x="-14335" y="588773"/>
                    <a:pt x="4009" y="421556"/>
                  </a:cubicBezTo>
                  <a:cubicBezTo>
                    <a:pt x="22353" y="254339"/>
                    <a:pt x="150765" y="-93499"/>
                    <a:pt x="156409" y="2362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フリーフォーム: 図形 253">
              <a:extLst>
                <a:ext uri="{FF2B5EF4-FFF2-40B4-BE49-F238E27FC236}">
                  <a16:creationId xmlns:a16="http://schemas.microsoft.com/office/drawing/2014/main" id="{23A28FCC-A944-4D2C-8E2F-16DB806183B0}"/>
                </a:ext>
              </a:extLst>
            </p:cNvPr>
            <p:cNvSpPr/>
            <p:nvPr/>
          </p:nvSpPr>
          <p:spPr>
            <a:xfrm>
              <a:off x="6520500" y="8230663"/>
              <a:ext cx="496030" cy="1953169"/>
            </a:xfrm>
            <a:custGeom>
              <a:avLst/>
              <a:gdLst>
                <a:gd name="connsiteX0" fmla="*/ 20000 w 496030"/>
                <a:gd name="connsiteY0" fmla="*/ 53970 h 1953169"/>
                <a:gd name="connsiteX1" fmla="*/ 3067 w 496030"/>
                <a:gd name="connsiteY1" fmla="*/ 125937 h 1953169"/>
                <a:gd name="connsiteX2" fmla="*/ 79267 w 496030"/>
                <a:gd name="connsiteY2" fmla="*/ 1281637 h 1953169"/>
                <a:gd name="connsiteX3" fmla="*/ 477200 w 496030"/>
                <a:gd name="connsiteY3" fmla="*/ 1925104 h 1953169"/>
                <a:gd name="connsiteX4" fmla="*/ 426400 w 496030"/>
                <a:gd name="connsiteY4" fmla="*/ 1819270 h 1953169"/>
                <a:gd name="connsiteX5" fmla="*/ 379833 w 496030"/>
                <a:gd name="connsiteY5" fmla="*/ 1649937 h 1953169"/>
                <a:gd name="connsiteX6" fmla="*/ 197800 w 496030"/>
                <a:gd name="connsiteY6" fmla="*/ 1061504 h 1953169"/>
                <a:gd name="connsiteX7" fmla="*/ 66567 w 496030"/>
                <a:gd name="connsiteY7" fmla="*/ 333370 h 1953169"/>
                <a:gd name="connsiteX8" fmla="*/ 20000 w 496030"/>
                <a:gd name="connsiteY8" fmla="*/ 53970 h 1953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030" h="1953169">
                  <a:moveTo>
                    <a:pt x="20000" y="53970"/>
                  </a:moveTo>
                  <a:cubicBezTo>
                    <a:pt x="9417" y="19398"/>
                    <a:pt x="-6811" y="-78674"/>
                    <a:pt x="3067" y="125937"/>
                  </a:cubicBezTo>
                  <a:cubicBezTo>
                    <a:pt x="12945" y="330548"/>
                    <a:pt x="245" y="981776"/>
                    <a:pt x="79267" y="1281637"/>
                  </a:cubicBezTo>
                  <a:cubicBezTo>
                    <a:pt x="158289" y="1581498"/>
                    <a:pt x="419345" y="1835499"/>
                    <a:pt x="477200" y="1925104"/>
                  </a:cubicBezTo>
                  <a:cubicBezTo>
                    <a:pt x="535056" y="2014710"/>
                    <a:pt x="442628" y="1865131"/>
                    <a:pt x="426400" y="1819270"/>
                  </a:cubicBezTo>
                  <a:cubicBezTo>
                    <a:pt x="410172" y="1773409"/>
                    <a:pt x="417933" y="1776231"/>
                    <a:pt x="379833" y="1649937"/>
                  </a:cubicBezTo>
                  <a:cubicBezTo>
                    <a:pt x="341733" y="1523643"/>
                    <a:pt x="250011" y="1280932"/>
                    <a:pt x="197800" y="1061504"/>
                  </a:cubicBezTo>
                  <a:cubicBezTo>
                    <a:pt x="145589" y="842076"/>
                    <a:pt x="94084" y="504115"/>
                    <a:pt x="66567" y="333370"/>
                  </a:cubicBezTo>
                  <a:cubicBezTo>
                    <a:pt x="39050" y="162626"/>
                    <a:pt x="30583" y="88542"/>
                    <a:pt x="20000" y="539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フリーフォーム: 図形 265">
              <a:extLst>
                <a:ext uri="{FF2B5EF4-FFF2-40B4-BE49-F238E27FC236}">
                  <a16:creationId xmlns:a16="http://schemas.microsoft.com/office/drawing/2014/main" id="{065AA27E-778E-45C4-8145-61E9A586CE64}"/>
                </a:ext>
              </a:extLst>
            </p:cNvPr>
            <p:cNvSpPr/>
            <p:nvPr/>
          </p:nvSpPr>
          <p:spPr>
            <a:xfrm>
              <a:off x="7052717" y="8835305"/>
              <a:ext cx="274484" cy="1532226"/>
            </a:xfrm>
            <a:custGeom>
              <a:avLst/>
              <a:gdLst>
                <a:gd name="connsiteX0" fmla="*/ 4250 w 274484"/>
                <a:gd name="connsiteY0" fmla="*/ 12362 h 1532226"/>
                <a:gd name="connsiteX1" fmla="*/ 232850 w 274484"/>
                <a:gd name="connsiteY1" fmla="*/ 744728 h 1532226"/>
                <a:gd name="connsiteX2" fmla="*/ 127016 w 274484"/>
                <a:gd name="connsiteY2" fmla="*/ 1510962 h 1532226"/>
                <a:gd name="connsiteX3" fmla="*/ 207450 w 274484"/>
                <a:gd name="connsiteY3" fmla="*/ 1278128 h 1532226"/>
                <a:gd name="connsiteX4" fmla="*/ 270950 w 274484"/>
                <a:gd name="connsiteY4" fmla="*/ 850562 h 1532226"/>
                <a:gd name="connsiteX5" fmla="*/ 97383 w 274484"/>
                <a:gd name="connsiteY5" fmla="*/ 325628 h 1532226"/>
                <a:gd name="connsiteX6" fmla="*/ 4250 w 274484"/>
                <a:gd name="connsiteY6" fmla="*/ 12362 h 1532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4484" h="1532226">
                  <a:moveTo>
                    <a:pt x="4250" y="12362"/>
                  </a:moveTo>
                  <a:cubicBezTo>
                    <a:pt x="26828" y="82212"/>
                    <a:pt x="212389" y="494961"/>
                    <a:pt x="232850" y="744728"/>
                  </a:cubicBezTo>
                  <a:cubicBezTo>
                    <a:pt x="253311" y="994495"/>
                    <a:pt x="131249" y="1422062"/>
                    <a:pt x="127016" y="1510962"/>
                  </a:cubicBezTo>
                  <a:cubicBezTo>
                    <a:pt x="122783" y="1599862"/>
                    <a:pt x="183461" y="1388195"/>
                    <a:pt x="207450" y="1278128"/>
                  </a:cubicBezTo>
                  <a:cubicBezTo>
                    <a:pt x="231439" y="1168061"/>
                    <a:pt x="289294" y="1009312"/>
                    <a:pt x="270950" y="850562"/>
                  </a:cubicBezTo>
                  <a:cubicBezTo>
                    <a:pt x="252606" y="691812"/>
                    <a:pt x="140422" y="466034"/>
                    <a:pt x="97383" y="325628"/>
                  </a:cubicBezTo>
                  <a:cubicBezTo>
                    <a:pt x="54344" y="185222"/>
                    <a:pt x="-18328" y="-57488"/>
                    <a:pt x="4250" y="1236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フリーフォーム: 図形 266">
              <a:extLst>
                <a:ext uri="{FF2B5EF4-FFF2-40B4-BE49-F238E27FC236}">
                  <a16:creationId xmlns:a16="http://schemas.microsoft.com/office/drawing/2014/main" id="{7441E680-4804-4142-8418-B70E22EAF891}"/>
                </a:ext>
              </a:extLst>
            </p:cNvPr>
            <p:cNvSpPr/>
            <p:nvPr/>
          </p:nvSpPr>
          <p:spPr>
            <a:xfrm>
              <a:off x="6798809" y="8805583"/>
              <a:ext cx="701010" cy="1446477"/>
            </a:xfrm>
            <a:custGeom>
              <a:avLst/>
              <a:gdLst>
                <a:gd name="connsiteX0" fmla="*/ 4158 w 701010"/>
                <a:gd name="connsiteY0" fmla="*/ 3984 h 1446477"/>
                <a:gd name="connsiteX1" fmla="*/ 279324 w 701010"/>
                <a:gd name="connsiteY1" fmla="*/ 854884 h 1446477"/>
                <a:gd name="connsiteX2" fmla="*/ 694191 w 701010"/>
                <a:gd name="connsiteY2" fmla="*/ 1422150 h 1446477"/>
                <a:gd name="connsiteX3" fmla="*/ 516391 w 701010"/>
                <a:gd name="connsiteY3" fmla="*/ 1316317 h 1446477"/>
                <a:gd name="connsiteX4" fmla="*/ 241224 w 701010"/>
                <a:gd name="connsiteY4" fmla="*/ 1075017 h 1446477"/>
                <a:gd name="connsiteX5" fmla="*/ 122691 w 701010"/>
                <a:gd name="connsiteY5" fmla="*/ 558550 h 1446477"/>
                <a:gd name="connsiteX6" fmla="*/ 4158 w 701010"/>
                <a:gd name="connsiteY6" fmla="*/ 3984 h 1446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1010" h="1446477">
                  <a:moveTo>
                    <a:pt x="4158" y="3984"/>
                  </a:moveTo>
                  <a:cubicBezTo>
                    <a:pt x="30264" y="53373"/>
                    <a:pt x="164319" y="618523"/>
                    <a:pt x="279324" y="854884"/>
                  </a:cubicBezTo>
                  <a:cubicBezTo>
                    <a:pt x="394329" y="1091245"/>
                    <a:pt x="654680" y="1345245"/>
                    <a:pt x="694191" y="1422150"/>
                  </a:cubicBezTo>
                  <a:cubicBezTo>
                    <a:pt x="733702" y="1499056"/>
                    <a:pt x="591885" y="1374172"/>
                    <a:pt x="516391" y="1316317"/>
                  </a:cubicBezTo>
                  <a:cubicBezTo>
                    <a:pt x="440897" y="1258462"/>
                    <a:pt x="306841" y="1201312"/>
                    <a:pt x="241224" y="1075017"/>
                  </a:cubicBezTo>
                  <a:cubicBezTo>
                    <a:pt x="175607" y="948722"/>
                    <a:pt x="163613" y="739878"/>
                    <a:pt x="122691" y="558550"/>
                  </a:cubicBezTo>
                  <a:cubicBezTo>
                    <a:pt x="81769" y="377222"/>
                    <a:pt x="-21948" y="-45405"/>
                    <a:pt x="4158" y="398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フリーフォーム: 図形 267">
              <a:extLst>
                <a:ext uri="{FF2B5EF4-FFF2-40B4-BE49-F238E27FC236}">
                  <a16:creationId xmlns:a16="http://schemas.microsoft.com/office/drawing/2014/main" id="{3A32B3A7-FDDD-47A7-A31B-D9C229E21702}"/>
                </a:ext>
              </a:extLst>
            </p:cNvPr>
            <p:cNvSpPr/>
            <p:nvPr/>
          </p:nvSpPr>
          <p:spPr>
            <a:xfrm>
              <a:off x="3028225" y="3757868"/>
              <a:ext cx="1144480" cy="617552"/>
            </a:xfrm>
            <a:custGeom>
              <a:avLst/>
              <a:gdLst>
                <a:gd name="connsiteX0" fmla="*/ 1132295 w 1144480"/>
                <a:gd name="connsiteY0" fmla="*/ 1332 h 617552"/>
                <a:gd name="connsiteX1" fmla="*/ 344895 w 1144480"/>
                <a:gd name="connsiteY1" fmla="*/ 397572 h 617552"/>
                <a:gd name="connsiteX2" fmla="*/ 4535 w 1144480"/>
                <a:gd name="connsiteY2" fmla="*/ 616012 h 617552"/>
                <a:gd name="connsiteX3" fmla="*/ 192495 w 1144480"/>
                <a:gd name="connsiteY3" fmla="*/ 483932 h 617552"/>
                <a:gd name="connsiteX4" fmla="*/ 781775 w 1144480"/>
                <a:gd name="connsiteY4" fmla="*/ 275652 h 617552"/>
                <a:gd name="connsiteX5" fmla="*/ 1132295 w 1144480"/>
                <a:gd name="connsiteY5" fmla="*/ 1332 h 61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44480" h="617552">
                  <a:moveTo>
                    <a:pt x="1132295" y="1332"/>
                  </a:moveTo>
                  <a:cubicBezTo>
                    <a:pt x="1059482" y="21652"/>
                    <a:pt x="532855" y="295125"/>
                    <a:pt x="344895" y="397572"/>
                  </a:cubicBezTo>
                  <a:cubicBezTo>
                    <a:pt x="156935" y="500019"/>
                    <a:pt x="29935" y="601619"/>
                    <a:pt x="4535" y="616012"/>
                  </a:cubicBezTo>
                  <a:cubicBezTo>
                    <a:pt x="-20865" y="630405"/>
                    <a:pt x="62955" y="540659"/>
                    <a:pt x="192495" y="483932"/>
                  </a:cubicBezTo>
                  <a:cubicBezTo>
                    <a:pt x="322035" y="427205"/>
                    <a:pt x="629375" y="352699"/>
                    <a:pt x="781775" y="275652"/>
                  </a:cubicBezTo>
                  <a:cubicBezTo>
                    <a:pt x="934175" y="198605"/>
                    <a:pt x="1205108" y="-18988"/>
                    <a:pt x="1132295" y="133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フリーフォーム: 図形 268">
              <a:extLst>
                <a:ext uri="{FF2B5EF4-FFF2-40B4-BE49-F238E27FC236}">
                  <a16:creationId xmlns:a16="http://schemas.microsoft.com/office/drawing/2014/main" id="{C2F24D4D-C367-4548-92F9-7458ACBE0DB9}"/>
                </a:ext>
              </a:extLst>
            </p:cNvPr>
            <p:cNvSpPr/>
            <p:nvPr/>
          </p:nvSpPr>
          <p:spPr>
            <a:xfrm>
              <a:off x="3160992" y="3624538"/>
              <a:ext cx="806830" cy="502209"/>
            </a:xfrm>
            <a:custGeom>
              <a:avLst/>
              <a:gdLst>
                <a:gd name="connsiteX0" fmla="*/ 806488 w 806830"/>
                <a:gd name="connsiteY0" fmla="*/ 22902 h 502209"/>
                <a:gd name="connsiteX1" fmla="*/ 466128 w 806830"/>
                <a:gd name="connsiteY1" fmla="*/ 53382 h 502209"/>
                <a:gd name="connsiteX2" fmla="*/ 14008 w 806830"/>
                <a:gd name="connsiteY2" fmla="*/ 490262 h 502209"/>
                <a:gd name="connsiteX3" fmla="*/ 141008 w 806830"/>
                <a:gd name="connsiteY3" fmla="*/ 363262 h 502209"/>
                <a:gd name="connsiteX4" fmla="*/ 405168 w 806830"/>
                <a:gd name="connsiteY4" fmla="*/ 195622 h 502209"/>
                <a:gd name="connsiteX5" fmla="*/ 806488 w 806830"/>
                <a:gd name="connsiteY5" fmla="*/ 22902 h 502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6830" h="502209">
                  <a:moveTo>
                    <a:pt x="806488" y="22902"/>
                  </a:moveTo>
                  <a:cubicBezTo>
                    <a:pt x="816648" y="-805"/>
                    <a:pt x="598208" y="-24511"/>
                    <a:pt x="466128" y="53382"/>
                  </a:cubicBezTo>
                  <a:cubicBezTo>
                    <a:pt x="334048" y="131275"/>
                    <a:pt x="68195" y="438615"/>
                    <a:pt x="14008" y="490262"/>
                  </a:cubicBezTo>
                  <a:cubicBezTo>
                    <a:pt x="-40179" y="541909"/>
                    <a:pt x="75815" y="412369"/>
                    <a:pt x="141008" y="363262"/>
                  </a:cubicBezTo>
                  <a:cubicBezTo>
                    <a:pt x="206201" y="314155"/>
                    <a:pt x="298488" y="250655"/>
                    <a:pt x="405168" y="195622"/>
                  </a:cubicBezTo>
                  <a:cubicBezTo>
                    <a:pt x="511848" y="140589"/>
                    <a:pt x="796328" y="46609"/>
                    <a:pt x="806488" y="2290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0" name="フリーフォーム: 図形 269">
              <a:extLst>
                <a:ext uri="{FF2B5EF4-FFF2-40B4-BE49-F238E27FC236}">
                  <a16:creationId xmlns:a16="http://schemas.microsoft.com/office/drawing/2014/main" id="{70AD34DA-2819-4FB5-9D7D-60726217CF6D}"/>
                </a:ext>
              </a:extLst>
            </p:cNvPr>
            <p:cNvSpPr/>
            <p:nvPr/>
          </p:nvSpPr>
          <p:spPr>
            <a:xfrm>
              <a:off x="6014711" y="4051145"/>
              <a:ext cx="428055" cy="1314553"/>
            </a:xfrm>
            <a:custGeom>
              <a:avLst/>
              <a:gdLst>
                <a:gd name="connsiteX0" fmla="*/ 9 w 428055"/>
                <a:gd name="connsiteY0" fmla="*/ 2695 h 1314553"/>
                <a:gd name="connsiteX1" fmla="*/ 294649 w 428055"/>
                <a:gd name="connsiteY1" fmla="*/ 663095 h 1314553"/>
                <a:gd name="connsiteX2" fmla="*/ 421649 w 428055"/>
                <a:gd name="connsiteY2" fmla="*/ 1313335 h 1314553"/>
                <a:gd name="connsiteX3" fmla="*/ 396249 w 428055"/>
                <a:gd name="connsiteY3" fmla="*/ 815495 h 1314553"/>
                <a:gd name="connsiteX4" fmla="*/ 284489 w 428055"/>
                <a:gd name="connsiteY4" fmla="*/ 444655 h 1314553"/>
                <a:gd name="connsiteX5" fmla="*/ 9 w 428055"/>
                <a:gd name="connsiteY5" fmla="*/ 2695 h 1314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8055" h="1314553">
                  <a:moveTo>
                    <a:pt x="9" y="2695"/>
                  </a:moveTo>
                  <a:cubicBezTo>
                    <a:pt x="1702" y="39102"/>
                    <a:pt x="224376" y="444655"/>
                    <a:pt x="294649" y="663095"/>
                  </a:cubicBezTo>
                  <a:cubicBezTo>
                    <a:pt x="364922" y="881535"/>
                    <a:pt x="404716" y="1287935"/>
                    <a:pt x="421649" y="1313335"/>
                  </a:cubicBezTo>
                  <a:cubicBezTo>
                    <a:pt x="438582" y="1338735"/>
                    <a:pt x="419109" y="960275"/>
                    <a:pt x="396249" y="815495"/>
                  </a:cubicBezTo>
                  <a:cubicBezTo>
                    <a:pt x="373389" y="670715"/>
                    <a:pt x="355609" y="580968"/>
                    <a:pt x="284489" y="444655"/>
                  </a:cubicBezTo>
                  <a:cubicBezTo>
                    <a:pt x="213369" y="308342"/>
                    <a:pt x="-1684" y="-33712"/>
                    <a:pt x="9" y="269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フリーフォーム: 図形 270">
              <a:extLst>
                <a:ext uri="{FF2B5EF4-FFF2-40B4-BE49-F238E27FC236}">
                  <a16:creationId xmlns:a16="http://schemas.microsoft.com/office/drawing/2014/main" id="{4A88B279-0861-447C-A0E3-BE765A603E55}"/>
                </a:ext>
              </a:extLst>
            </p:cNvPr>
            <p:cNvSpPr/>
            <p:nvPr/>
          </p:nvSpPr>
          <p:spPr>
            <a:xfrm>
              <a:off x="5434011" y="3834401"/>
              <a:ext cx="393941" cy="1141154"/>
            </a:xfrm>
            <a:custGeom>
              <a:avLst/>
              <a:gdLst>
                <a:gd name="connsiteX0" fmla="*/ 1589 w 393941"/>
                <a:gd name="connsiteY0" fmla="*/ 999 h 1141154"/>
                <a:gd name="connsiteX1" fmla="*/ 138749 w 393941"/>
                <a:gd name="connsiteY1" fmla="*/ 630919 h 1141154"/>
                <a:gd name="connsiteX2" fmla="*/ 392749 w 393941"/>
                <a:gd name="connsiteY2" fmla="*/ 1138919 h 1141154"/>
                <a:gd name="connsiteX3" fmla="*/ 225109 w 393941"/>
                <a:gd name="connsiteY3" fmla="*/ 783319 h 1141154"/>
                <a:gd name="connsiteX4" fmla="*/ 1589 w 393941"/>
                <a:gd name="connsiteY4" fmla="*/ 999 h 1141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3941" h="1141154">
                  <a:moveTo>
                    <a:pt x="1589" y="999"/>
                  </a:moveTo>
                  <a:cubicBezTo>
                    <a:pt x="-12804" y="-24401"/>
                    <a:pt x="73556" y="441266"/>
                    <a:pt x="138749" y="630919"/>
                  </a:cubicBezTo>
                  <a:cubicBezTo>
                    <a:pt x="203942" y="820572"/>
                    <a:pt x="378356" y="1113519"/>
                    <a:pt x="392749" y="1138919"/>
                  </a:cubicBezTo>
                  <a:cubicBezTo>
                    <a:pt x="407142" y="1164319"/>
                    <a:pt x="287762" y="968739"/>
                    <a:pt x="225109" y="783319"/>
                  </a:cubicBezTo>
                  <a:cubicBezTo>
                    <a:pt x="162456" y="597899"/>
                    <a:pt x="15982" y="26399"/>
                    <a:pt x="1589" y="99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フリーフォーム: 図形 271">
              <a:extLst>
                <a:ext uri="{FF2B5EF4-FFF2-40B4-BE49-F238E27FC236}">
                  <a16:creationId xmlns:a16="http://schemas.microsoft.com/office/drawing/2014/main" id="{44F32492-AB85-4710-8E1C-65FD62232B72}"/>
                </a:ext>
              </a:extLst>
            </p:cNvPr>
            <p:cNvSpPr/>
            <p:nvPr/>
          </p:nvSpPr>
          <p:spPr>
            <a:xfrm>
              <a:off x="6136639" y="3936717"/>
              <a:ext cx="685642" cy="1044338"/>
            </a:xfrm>
            <a:custGeom>
              <a:avLst/>
              <a:gdLst>
                <a:gd name="connsiteX0" fmla="*/ 1 w 685642"/>
                <a:gd name="connsiteY0" fmla="*/ 283 h 1044338"/>
                <a:gd name="connsiteX1" fmla="*/ 381001 w 685642"/>
                <a:gd name="connsiteY1" fmla="*/ 310163 h 1044338"/>
                <a:gd name="connsiteX2" fmla="*/ 675641 w 685642"/>
                <a:gd name="connsiteY2" fmla="*/ 1021363 h 1044338"/>
                <a:gd name="connsiteX3" fmla="*/ 594361 w 685642"/>
                <a:gd name="connsiteY3" fmla="*/ 823243 h 1044338"/>
                <a:gd name="connsiteX4" fmla="*/ 375921 w 685642"/>
                <a:gd name="connsiteY4" fmla="*/ 355883 h 1044338"/>
                <a:gd name="connsiteX5" fmla="*/ 1 w 685642"/>
                <a:gd name="connsiteY5" fmla="*/ 283 h 1044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85642" h="1044338">
                  <a:moveTo>
                    <a:pt x="1" y="283"/>
                  </a:moveTo>
                  <a:cubicBezTo>
                    <a:pt x="848" y="-7337"/>
                    <a:pt x="268394" y="139983"/>
                    <a:pt x="381001" y="310163"/>
                  </a:cubicBezTo>
                  <a:cubicBezTo>
                    <a:pt x="493608" y="480343"/>
                    <a:pt x="640081" y="935850"/>
                    <a:pt x="675641" y="1021363"/>
                  </a:cubicBezTo>
                  <a:cubicBezTo>
                    <a:pt x="711201" y="1106876"/>
                    <a:pt x="644314" y="934156"/>
                    <a:pt x="594361" y="823243"/>
                  </a:cubicBezTo>
                  <a:cubicBezTo>
                    <a:pt x="544408" y="712330"/>
                    <a:pt x="474134" y="496430"/>
                    <a:pt x="375921" y="355883"/>
                  </a:cubicBezTo>
                  <a:cubicBezTo>
                    <a:pt x="277708" y="215336"/>
                    <a:pt x="-846" y="7903"/>
                    <a:pt x="1" y="28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フリーフォーム: 図形 272">
              <a:extLst>
                <a:ext uri="{FF2B5EF4-FFF2-40B4-BE49-F238E27FC236}">
                  <a16:creationId xmlns:a16="http://schemas.microsoft.com/office/drawing/2014/main" id="{69C88084-EFFE-4EF3-BE9B-0AD8C35C300E}"/>
                </a:ext>
              </a:extLst>
            </p:cNvPr>
            <p:cNvSpPr/>
            <p:nvPr/>
          </p:nvSpPr>
          <p:spPr>
            <a:xfrm>
              <a:off x="3923983" y="3649938"/>
              <a:ext cx="1270337" cy="829238"/>
            </a:xfrm>
            <a:custGeom>
              <a:avLst/>
              <a:gdLst>
                <a:gd name="connsiteX0" fmla="*/ 1176337 w 1270337"/>
                <a:gd name="connsiteY0" fmla="*/ 53382 h 829238"/>
                <a:gd name="connsiteX1" fmla="*/ 1115377 w 1270337"/>
                <a:gd name="connsiteY1" fmla="*/ 68622 h 829238"/>
                <a:gd name="connsiteX2" fmla="*/ 256857 w 1270337"/>
                <a:gd name="connsiteY2" fmla="*/ 459782 h 829238"/>
                <a:gd name="connsiteX3" fmla="*/ 38417 w 1270337"/>
                <a:gd name="connsiteY3" fmla="*/ 825542 h 829238"/>
                <a:gd name="connsiteX4" fmla="*/ 124777 w 1270337"/>
                <a:gd name="connsiteY4" fmla="*/ 612182 h 829238"/>
                <a:gd name="connsiteX5" fmla="*/ 1176337 w 1270337"/>
                <a:gd name="connsiteY5" fmla="*/ 53382 h 829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70337" h="829238">
                  <a:moveTo>
                    <a:pt x="1176337" y="53382"/>
                  </a:moveTo>
                  <a:cubicBezTo>
                    <a:pt x="1341437" y="-37211"/>
                    <a:pt x="1268624" y="889"/>
                    <a:pt x="1115377" y="68622"/>
                  </a:cubicBezTo>
                  <a:cubicBezTo>
                    <a:pt x="962130" y="136355"/>
                    <a:pt x="436350" y="333629"/>
                    <a:pt x="256857" y="459782"/>
                  </a:cubicBezTo>
                  <a:cubicBezTo>
                    <a:pt x="77364" y="585935"/>
                    <a:pt x="60430" y="800142"/>
                    <a:pt x="38417" y="825542"/>
                  </a:cubicBezTo>
                  <a:cubicBezTo>
                    <a:pt x="16404" y="850942"/>
                    <a:pt x="-70803" y="741722"/>
                    <a:pt x="124777" y="612182"/>
                  </a:cubicBezTo>
                  <a:cubicBezTo>
                    <a:pt x="320357" y="482642"/>
                    <a:pt x="1011237" y="143975"/>
                    <a:pt x="1176337" y="5338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フリーフォーム: 図形 273">
              <a:extLst>
                <a:ext uri="{FF2B5EF4-FFF2-40B4-BE49-F238E27FC236}">
                  <a16:creationId xmlns:a16="http://schemas.microsoft.com/office/drawing/2014/main" id="{E9878E23-FAA0-4FE2-BA1E-060A4C53B7C0}"/>
                </a:ext>
              </a:extLst>
            </p:cNvPr>
            <p:cNvSpPr/>
            <p:nvPr/>
          </p:nvSpPr>
          <p:spPr>
            <a:xfrm>
              <a:off x="4010577" y="3658410"/>
              <a:ext cx="1026355" cy="472417"/>
            </a:xfrm>
            <a:custGeom>
              <a:avLst/>
              <a:gdLst>
                <a:gd name="connsiteX0" fmla="*/ 957663 w 1026355"/>
                <a:gd name="connsiteY0" fmla="*/ 29670 h 472417"/>
                <a:gd name="connsiteX1" fmla="*/ 906863 w 1026355"/>
                <a:gd name="connsiteY1" fmla="*/ 29670 h 472417"/>
                <a:gd name="connsiteX2" fmla="*/ 251543 w 1026355"/>
                <a:gd name="connsiteY2" fmla="*/ 232870 h 472417"/>
                <a:gd name="connsiteX3" fmla="*/ 2623 w 1026355"/>
                <a:gd name="connsiteY3" fmla="*/ 471630 h 472417"/>
                <a:gd name="connsiteX4" fmla="*/ 175343 w 1026355"/>
                <a:gd name="connsiteY4" fmla="*/ 298910 h 472417"/>
                <a:gd name="connsiteX5" fmla="*/ 957663 w 1026355"/>
                <a:gd name="connsiteY5" fmla="*/ 29670 h 47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6355" h="472417">
                  <a:moveTo>
                    <a:pt x="957663" y="29670"/>
                  </a:moveTo>
                  <a:cubicBezTo>
                    <a:pt x="1079583" y="-15203"/>
                    <a:pt x="1024550" y="-4197"/>
                    <a:pt x="906863" y="29670"/>
                  </a:cubicBezTo>
                  <a:cubicBezTo>
                    <a:pt x="789176" y="63537"/>
                    <a:pt x="402249" y="159210"/>
                    <a:pt x="251543" y="232870"/>
                  </a:cubicBezTo>
                  <a:cubicBezTo>
                    <a:pt x="100837" y="306530"/>
                    <a:pt x="15323" y="460623"/>
                    <a:pt x="2623" y="471630"/>
                  </a:cubicBezTo>
                  <a:cubicBezTo>
                    <a:pt x="-10077" y="482637"/>
                    <a:pt x="19556" y="375957"/>
                    <a:pt x="175343" y="298910"/>
                  </a:cubicBezTo>
                  <a:cubicBezTo>
                    <a:pt x="331130" y="221863"/>
                    <a:pt x="835743" y="74543"/>
                    <a:pt x="957663" y="29670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5" name="フリーフォーム: 図形 274">
              <a:extLst>
                <a:ext uri="{FF2B5EF4-FFF2-40B4-BE49-F238E27FC236}">
                  <a16:creationId xmlns:a16="http://schemas.microsoft.com/office/drawing/2014/main" id="{AE38301A-9D83-47BB-AF4E-B34F191A9945}"/>
                </a:ext>
              </a:extLst>
            </p:cNvPr>
            <p:cNvSpPr/>
            <p:nvPr/>
          </p:nvSpPr>
          <p:spPr>
            <a:xfrm>
              <a:off x="3419741" y="3991984"/>
              <a:ext cx="568108" cy="967687"/>
            </a:xfrm>
            <a:custGeom>
              <a:avLst/>
              <a:gdLst>
                <a:gd name="connsiteX0" fmla="*/ 568059 w 568108"/>
                <a:gd name="connsiteY0" fmla="*/ 896 h 967687"/>
                <a:gd name="connsiteX1" fmla="*/ 212459 w 568108"/>
                <a:gd name="connsiteY1" fmla="*/ 392056 h 967687"/>
                <a:gd name="connsiteX2" fmla="*/ 9259 w 568108"/>
                <a:gd name="connsiteY2" fmla="*/ 950856 h 967687"/>
                <a:gd name="connsiteX3" fmla="*/ 49899 w 568108"/>
                <a:gd name="connsiteY3" fmla="*/ 793376 h 967687"/>
                <a:gd name="connsiteX4" fmla="*/ 187059 w 568108"/>
                <a:gd name="connsiteY4" fmla="*/ 498736 h 967687"/>
                <a:gd name="connsiteX5" fmla="*/ 568059 w 568108"/>
                <a:gd name="connsiteY5" fmla="*/ 896 h 96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8108" h="967687">
                  <a:moveTo>
                    <a:pt x="568059" y="896"/>
                  </a:moveTo>
                  <a:cubicBezTo>
                    <a:pt x="572292" y="-16884"/>
                    <a:pt x="305592" y="233729"/>
                    <a:pt x="212459" y="392056"/>
                  </a:cubicBezTo>
                  <a:cubicBezTo>
                    <a:pt x="119326" y="550383"/>
                    <a:pt x="36352" y="883969"/>
                    <a:pt x="9259" y="950856"/>
                  </a:cubicBezTo>
                  <a:cubicBezTo>
                    <a:pt x="-17834" y="1017743"/>
                    <a:pt x="20266" y="868729"/>
                    <a:pt x="49899" y="793376"/>
                  </a:cubicBezTo>
                  <a:cubicBezTo>
                    <a:pt x="79532" y="718023"/>
                    <a:pt x="104932" y="635049"/>
                    <a:pt x="187059" y="498736"/>
                  </a:cubicBezTo>
                  <a:cubicBezTo>
                    <a:pt x="269186" y="362423"/>
                    <a:pt x="563826" y="18676"/>
                    <a:pt x="568059" y="89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フリーフォーム: 図形 275">
              <a:extLst>
                <a:ext uri="{FF2B5EF4-FFF2-40B4-BE49-F238E27FC236}">
                  <a16:creationId xmlns:a16="http://schemas.microsoft.com/office/drawing/2014/main" id="{7FC9B6B4-8D25-41AE-80F6-8E5BD032786C}"/>
                </a:ext>
              </a:extLst>
            </p:cNvPr>
            <p:cNvSpPr/>
            <p:nvPr/>
          </p:nvSpPr>
          <p:spPr>
            <a:xfrm>
              <a:off x="3220440" y="3786637"/>
              <a:ext cx="738646" cy="800918"/>
            </a:xfrm>
            <a:custGeom>
              <a:avLst/>
              <a:gdLst>
                <a:gd name="connsiteX0" fmla="*/ 696240 w 738646"/>
                <a:gd name="connsiteY0" fmla="*/ 53843 h 800918"/>
                <a:gd name="connsiteX1" fmla="*/ 630200 w 738646"/>
                <a:gd name="connsiteY1" fmla="*/ 74163 h 800918"/>
                <a:gd name="connsiteX2" fmla="*/ 228880 w 738646"/>
                <a:gd name="connsiteY2" fmla="*/ 485643 h 800918"/>
                <a:gd name="connsiteX3" fmla="*/ 40920 w 738646"/>
                <a:gd name="connsiteY3" fmla="*/ 795523 h 800918"/>
                <a:gd name="connsiteX4" fmla="*/ 61240 w 738646"/>
                <a:gd name="connsiteY4" fmla="*/ 632963 h 800918"/>
                <a:gd name="connsiteX5" fmla="*/ 696240 w 738646"/>
                <a:gd name="connsiteY5" fmla="*/ 53843 h 80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38646" h="800918">
                  <a:moveTo>
                    <a:pt x="696240" y="53843"/>
                  </a:moveTo>
                  <a:cubicBezTo>
                    <a:pt x="791067" y="-39290"/>
                    <a:pt x="708093" y="2196"/>
                    <a:pt x="630200" y="74163"/>
                  </a:cubicBezTo>
                  <a:cubicBezTo>
                    <a:pt x="552307" y="146130"/>
                    <a:pt x="327093" y="365416"/>
                    <a:pt x="228880" y="485643"/>
                  </a:cubicBezTo>
                  <a:cubicBezTo>
                    <a:pt x="130667" y="605870"/>
                    <a:pt x="68860" y="770970"/>
                    <a:pt x="40920" y="795523"/>
                  </a:cubicBezTo>
                  <a:cubicBezTo>
                    <a:pt x="12980" y="820076"/>
                    <a:pt x="-44593" y="759963"/>
                    <a:pt x="61240" y="632963"/>
                  </a:cubicBezTo>
                  <a:cubicBezTo>
                    <a:pt x="167073" y="505963"/>
                    <a:pt x="601413" y="146976"/>
                    <a:pt x="696240" y="5384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フリーフォーム: 図形 276">
              <a:extLst>
                <a:ext uri="{FF2B5EF4-FFF2-40B4-BE49-F238E27FC236}">
                  <a16:creationId xmlns:a16="http://schemas.microsoft.com/office/drawing/2014/main" id="{D1EA5139-D862-4FE9-8AB7-ADADE1B98B46}"/>
                </a:ext>
              </a:extLst>
            </p:cNvPr>
            <p:cNvSpPr/>
            <p:nvPr/>
          </p:nvSpPr>
          <p:spPr>
            <a:xfrm>
              <a:off x="6705280" y="3835337"/>
              <a:ext cx="419522" cy="513849"/>
            </a:xfrm>
            <a:custGeom>
              <a:avLst/>
              <a:gdLst>
                <a:gd name="connsiteX0" fmla="*/ 320 w 419522"/>
                <a:gd name="connsiteY0" fmla="*/ 63 h 513849"/>
                <a:gd name="connsiteX1" fmla="*/ 391480 w 419522"/>
                <a:gd name="connsiteY1" fmla="*/ 411543 h 513849"/>
                <a:gd name="connsiteX2" fmla="*/ 381320 w 419522"/>
                <a:gd name="connsiteY2" fmla="*/ 513143 h 513849"/>
                <a:gd name="connsiteX3" fmla="*/ 325440 w 419522"/>
                <a:gd name="connsiteY3" fmla="*/ 381063 h 513849"/>
                <a:gd name="connsiteX4" fmla="*/ 320 w 419522"/>
                <a:gd name="connsiteY4" fmla="*/ 63 h 513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522" h="513849">
                  <a:moveTo>
                    <a:pt x="320" y="63"/>
                  </a:moveTo>
                  <a:cubicBezTo>
                    <a:pt x="11327" y="5143"/>
                    <a:pt x="327980" y="326030"/>
                    <a:pt x="391480" y="411543"/>
                  </a:cubicBezTo>
                  <a:cubicBezTo>
                    <a:pt x="454980" y="497056"/>
                    <a:pt x="392327" y="518223"/>
                    <a:pt x="381320" y="513143"/>
                  </a:cubicBezTo>
                  <a:cubicBezTo>
                    <a:pt x="370313" y="508063"/>
                    <a:pt x="385553" y="467423"/>
                    <a:pt x="325440" y="381063"/>
                  </a:cubicBezTo>
                  <a:cubicBezTo>
                    <a:pt x="265327" y="294703"/>
                    <a:pt x="-10687" y="-5017"/>
                    <a:pt x="320" y="6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フリーフォーム: 図形 277">
              <a:extLst>
                <a:ext uri="{FF2B5EF4-FFF2-40B4-BE49-F238E27FC236}">
                  <a16:creationId xmlns:a16="http://schemas.microsoft.com/office/drawing/2014/main" id="{1061377D-4597-47A6-AAC6-D04B01FD6CE7}"/>
                </a:ext>
              </a:extLst>
            </p:cNvPr>
            <p:cNvSpPr/>
            <p:nvPr/>
          </p:nvSpPr>
          <p:spPr>
            <a:xfrm>
              <a:off x="6295986" y="3911831"/>
              <a:ext cx="842706" cy="433921"/>
            </a:xfrm>
            <a:custGeom>
              <a:avLst/>
              <a:gdLst>
                <a:gd name="connsiteX0" fmla="*/ 3214 w 842706"/>
                <a:gd name="connsiteY0" fmla="*/ 4849 h 433921"/>
                <a:gd name="connsiteX1" fmla="*/ 455334 w 842706"/>
                <a:gd name="connsiteY1" fmla="*/ 152169 h 433921"/>
                <a:gd name="connsiteX2" fmla="*/ 826174 w 842706"/>
                <a:gd name="connsiteY2" fmla="*/ 426489 h 433921"/>
                <a:gd name="connsiteX3" fmla="*/ 699174 w 842706"/>
                <a:gd name="connsiteY3" fmla="*/ 324889 h 433921"/>
                <a:gd name="connsiteX4" fmla="*/ 3214 w 842706"/>
                <a:gd name="connsiteY4" fmla="*/ 4849 h 43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2706" h="433921">
                  <a:moveTo>
                    <a:pt x="3214" y="4849"/>
                  </a:moveTo>
                  <a:cubicBezTo>
                    <a:pt x="-37426" y="-23938"/>
                    <a:pt x="318174" y="81896"/>
                    <a:pt x="455334" y="152169"/>
                  </a:cubicBezTo>
                  <a:cubicBezTo>
                    <a:pt x="592494" y="222442"/>
                    <a:pt x="785534" y="397702"/>
                    <a:pt x="826174" y="426489"/>
                  </a:cubicBezTo>
                  <a:cubicBezTo>
                    <a:pt x="866814" y="455276"/>
                    <a:pt x="835487" y="396009"/>
                    <a:pt x="699174" y="324889"/>
                  </a:cubicBezTo>
                  <a:cubicBezTo>
                    <a:pt x="562861" y="253769"/>
                    <a:pt x="43854" y="33636"/>
                    <a:pt x="3214" y="484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フリーフォーム: 図形 278">
              <a:extLst>
                <a:ext uri="{FF2B5EF4-FFF2-40B4-BE49-F238E27FC236}">
                  <a16:creationId xmlns:a16="http://schemas.microsoft.com/office/drawing/2014/main" id="{99A764DA-FA17-4201-9ECD-BE24E478BA84}"/>
                </a:ext>
              </a:extLst>
            </p:cNvPr>
            <p:cNvSpPr/>
            <p:nvPr/>
          </p:nvSpPr>
          <p:spPr>
            <a:xfrm>
              <a:off x="5697309" y="3784281"/>
              <a:ext cx="508114" cy="784766"/>
            </a:xfrm>
            <a:custGeom>
              <a:avLst/>
              <a:gdLst>
                <a:gd name="connsiteX0" fmla="*/ 2451 w 508114"/>
                <a:gd name="connsiteY0" fmla="*/ 319 h 784766"/>
                <a:gd name="connsiteX1" fmla="*/ 195491 w 508114"/>
                <a:gd name="connsiteY1" fmla="*/ 538799 h 784766"/>
                <a:gd name="connsiteX2" fmla="*/ 505371 w 508114"/>
                <a:gd name="connsiteY2" fmla="*/ 782639 h 784766"/>
                <a:gd name="connsiteX3" fmla="*/ 327571 w 508114"/>
                <a:gd name="connsiteY3" fmla="*/ 620079 h 784766"/>
                <a:gd name="connsiteX4" fmla="*/ 2451 w 508114"/>
                <a:gd name="connsiteY4" fmla="*/ 319 h 784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8114" h="784766">
                  <a:moveTo>
                    <a:pt x="2451" y="319"/>
                  </a:moveTo>
                  <a:cubicBezTo>
                    <a:pt x="-19562" y="-13228"/>
                    <a:pt x="111671" y="408412"/>
                    <a:pt x="195491" y="538799"/>
                  </a:cubicBezTo>
                  <a:cubicBezTo>
                    <a:pt x="279311" y="669186"/>
                    <a:pt x="483358" y="769092"/>
                    <a:pt x="505371" y="782639"/>
                  </a:cubicBezTo>
                  <a:cubicBezTo>
                    <a:pt x="527384" y="796186"/>
                    <a:pt x="412238" y="745386"/>
                    <a:pt x="327571" y="620079"/>
                  </a:cubicBezTo>
                  <a:cubicBezTo>
                    <a:pt x="242904" y="494772"/>
                    <a:pt x="24464" y="13866"/>
                    <a:pt x="2451" y="31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0" name="フリーフォーム: 図形 279">
              <a:extLst>
                <a:ext uri="{FF2B5EF4-FFF2-40B4-BE49-F238E27FC236}">
                  <a16:creationId xmlns:a16="http://schemas.microsoft.com/office/drawing/2014/main" id="{1CA10BCF-0BD0-4161-8B38-8C3016CDCDC1}"/>
                </a:ext>
              </a:extLst>
            </p:cNvPr>
            <p:cNvSpPr/>
            <p:nvPr/>
          </p:nvSpPr>
          <p:spPr>
            <a:xfrm>
              <a:off x="6224391" y="4092918"/>
              <a:ext cx="812875" cy="1249494"/>
            </a:xfrm>
            <a:custGeom>
              <a:avLst/>
              <a:gdLst>
                <a:gd name="connsiteX0" fmla="*/ 3689 w 812875"/>
                <a:gd name="connsiteY0" fmla="*/ 1562 h 1249494"/>
                <a:gd name="connsiteX1" fmla="*/ 354209 w 812875"/>
                <a:gd name="connsiteY1" fmla="*/ 809282 h 1249494"/>
                <a:gd name="connsiteX2" fmla="*/ 806329 w 812875"/>
                <a:gd name="connsiteY2" fmla="*/ 1236002 h 1249494"/>
                <a:gd name="connsiteX3" fmla="*/ 577729 w 812875"/>
                <a:gd name="connsiteY3" fmla="*/ 1032802 h 1249494"/>
                <a:gd name="connsiteX4" fmla="*/ 3689 w 812875"/>
                <a:gd name="connsiteY4" fmla="*/ 1562 h 1249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2875" h="1249494">
                  <a:moveTo>
                    <a:pt x="3689" y="1562"/>
                  </a:moveTo>
                  <a:cubicBezTo>
                    <a:pt x="-33564" y="-35691"/>
                    <a:pt x="220436" y="603542"/>
                    <a:pt x="354209" y="809282"/>
                  </a:cubicBezTo>
                  <a:cubicBezTo>
                    <a:pt x="487982" y="1015022"/>
                    <a:pt x="769076" y="1198749"/>
                    <a:pt x="806329" y="1236002"/>
                  </a:cubicBezTo>
                  <a:cubicBezTo>
                    <a:pt x="843582" y="1273255"/>
                    <a:pt x="715736" y="1241929"/>
                    <a:pt x="577729" y="1032802"/>
                  </a:cubicBezTo>
                  <a:cubicBezTo>
                    <a:pt x="439722" y="823675"/>
                    <a:pt x="40942" y="38815"/>
                    <a:pt x="3689" y="156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フリーフォーム: 図形 280">
              <a:extLst>
                <a:ext uri="{FF2B5EF4-FFF2-40B4-BE49-F238E27FC236}">
                  <a16:creationId xmlns:a16="http://schemas.microsoft.com/office/drawing/2014/main" id="{F0C16F4D-64AC-4BB6-BBB0-25D75EB87C5F}"/>
                </a:ext>
              </a:extLst>
            </p:cNvPr>
            <p:cNvSpPr/>
            <p:nvPr/>
          </p:nvSpPr>
          <p:spPr>
            <a:xfrm>
              <a:off x="4362556" y="3708394"/>
              <a:ext cx="987112" cy="670560"/>
            </a:xfrm>
            <a:custGeom>
              <a:avLst/>
              <a:gdLst>
                <a:gd name="connsiteX0" fmla="*/ 986684 w 987112"/>
                <a:gd name="connsiteY0" fmla="*/ 6 h 670560"/>
                <a:gd name="connsiteX1" fmla="*/ 387244 w 987112"/>
                <a:gd name="connsiteY1" fmla="*/ 198126 h 670560"/>
                <a:gd name="connsiteX2" fmla="*/ 6244 w 987112"/>
                <a:gd name="connsiteY2" fmla="*/ 665486 h 670560"/>
                <a:gd name="connsiteX3" fmla="*/ 173884 w 987112"/>
                <a:gd name="connsiteY3" fmla="*/ 431806 h 670560"/>
                <a:gd name="connsiteX4" fmla="*/ 478684 w 987112"/>
                <a:gd name="connsiteY4" fmla="*/ 203206 h 670560"/>
                <a:gd name="connsiteX5" fmla="*/ 986684 w 987112"/>
                <a:gd name="connsiteY5" fmla="*/ 6 h 670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112" h="670560">
                  <a:moveTo>
                    <a:pt x="986684" y="6"/>
                  </a:moveTo>
                  <a:cubicBezTo>
                    <a:pt x="971444" y="-841"/>
                    <a:pt x="550651" y="87213"/>
                    <a:pt x="387244" y="198126"/>
                  </a:cubicBezTo>
                  <a:cubicBezTo>
                    <a:pt x="223837" y="309039"/>
                    <a:pt x="41804" y="626539"/>
                    <a:pt x="6244" y="665486"/>
                  </a:cubicBezTo>
                  <a:cubicBezTo>
                    <a:pt x="-29316" y="704433"/>
                    <a:pt x="95144" y="508853"/>
                    <a:pt x="173884" y="431806"/>
                  </a:cubicBezTo>
                  <a:cubicBezTo>
                    <a:pt x="252624" y="354759"/>
                    <a:pt x="350837" y="276019"/>
                    <a:pt x="478684" y="203206"/>
                  </a:cubicBezTo>
                  <a:cubicBezTo>
                    <a:pt x="606531" y="130393"/>
                    <a:pt x="1001924" y="853"/>
                    <a:pt x="986684" y="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フリーフォーム: 図形 281">
              <a:extLst>
                <a:ext uri="{FF2B5EF4-FFF2-40B4-BE49-F238E27FC236}">
                  <a16:creationId xmlns:a16="http://schemas.microsoft.com/office/drawing/2014/main" id="{42DEC950-72E6-4BB4-88C5-DAFECC602E88}"/>
                </a:ext>
              </a:extLst>
            </p:cNvPr>
            <p:cNvSpPr/>
            <p:nvPr/>
          </p:nvSpPr>
          <p:spPr>
            <a:xfrm>
              <a:off x="3789259" y="7215630"/>
              <a:ext cx="419255" cy="176165"/>
            </a:xfrm>
            <a:custGeom>
              <a:avLst/>
              <a:gdLst>
                <a:gd name="connsiteX0" fmla="*/ 104 w 419255"/>
                <a:gd name="connsiteY0" fmla="*/ 171008 h 176165"/>
                <a:gd name="connsiteX1" fmla="*/ 173141 w 419255"/>
                <a:gd name="connsiteY1" fmla="*/ 155133 h 176165"/>
                <a:gd name="connsiteX2" fmla="*/ 404916 w 419255"/>
                <a:gd name="connsiteY2" fmla="*/ 9083 h 176165"/>
                <a:gd name="connsiteX3" fmla="*/ 387454 w 419255"/>
                <a:gd name="connsiteY3" fmla="*/ 18608 h 176165"/>
                <a:gd name="connsiteX4" fmla="*/ 330304 w 419255"/>
                <a:gd name="connsiteY4" fmla="*/ 44008 h 176165"/>
                <a:gd name="connsiteX5" fmla="*/ 196954 w 419255"/>
                <a:gd name="connsiteY5" fmla="*/ 113858 h 176165"/>
                <a:gd name="connsiteX6" fmla="*/ 104 w 419255"/>
                <a:gd name="connsiteY6" fmla="*/ 171008 h 176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19255" h="176165">
                  <a:moveTo>
                    <a:pt x="104" y="171008"/>
                  </a:moveTo>
                  <a:cubicBezTo>
                    <a:pt x="-3865" y="177887"/>
                    <a:pt x="105672" y="182120"/>
                    <a:pt x="173141" y="155133"/>
                  </a:cubicBezTo>
                  <a:cubicBezTo>
                    <a:pt x="240610" y="128146"/>
                    <a:pt x="369197" y="31837"/>
                    <a:pt x="404916" y="9083"/>
                  </a:cubicBezTo>
                  <a:cubicBezTo>
                    <a:pt x="440635" y="-13671"/>
                    <a:pt x="399889" y="12787"/>
                    <a:pt x="387454" y="18608"/>
                  </a:cubicBezTo>
                  <a:cubicBezTo>
                    <a:pt x="375019" y="24429"/>
                    <a:pt x="362054" y="28133"/>
                    <a:pt x="330304" y="44008"/>
                  </a:cubicBezTo>
                  <a:cubicBezTo>
                    <a:pt x="298554" y="59883"/>
                    <a:pt x="253045" y="96396"/>
                    <a:pt x="196954" y="113858"/>
                  </a:cubicBezTo>
                  <a:cubicBezTo>
                    <a:pt x="140863" y="131320"/>
                    <a:pt x="4073" y="164129"/>
                    <a:pt x="104" y="17100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フリーフォーム: 図形 282">
              <a:extLst>
                <a:ext uri="{FF2B5EF4-FFF2-40B4-BE49-F238E27FC236}">
                  <a16:creationId xmlns:a16="http://schemas.microsoft.com/office/drawing/2014/main" id="{7F6D65C3-195A-4F41-A7E5-A85E9F8B2AE4}"/>
                </a:ext>
              </a:extLst>
            </p:cNvPr>
            <p:cNvSpPr/>
            <p:nvPr/>
          </p:nvSpPr>
          <p:spPr>
            <a:xfrm>
              <a:off x="3259448" y="7100943"/>
              <a:ext cx="356002" cy="764104"/>
            </a:xfrm>
            <a:custGeom>
              <a:avLst/>
              <a:gdLst>
                <a:gd name="connsiteX0" fmla="*/ 1277 w 356002"/>
                <a:gd name="connsiteY0" fmla="*/ 1532 h 764104"/>
                <a:gd name="connsiteX1" fmla="*/ 163202 w 356002"/>
                <a:gd name="connsiteY1" fmla="*/ 265057 h 764104"/>
                <a:gd name="connsiteX2" fmla="*/ 302902 w 356002"/>
                <a:gd name="connsiteY2" fmla="*/ 607957 h 764104"/>
                <a:gd name="connsiteX3" fmla="*/ 312427 w 356002"/>
                <a:gd name="connsiteY3" fmla="*/ 763532 h 764104"/>
                <a:gd name="connsiteX4" fmla="*/ 341002 w 356002"/>
                <a:gd name="connsiteY4" fmla="*/ 658757 h 764104"/>
                <a:gd name="connsiteX5" fmla="*/ 350527 w 356002"/>
                <a:gd name="connsiteY5" fmla="*/ 611132 h 764104"/>
                <a:gd name="connsiteX6" fmla="*/ 255277 w 356002"/>
                <a:gd name="connsiteY6" fmla="*/ 385707 h 764104"/>
                <a:gd name="connsiteX7" fmla="*/ 1277 w 356002"/>
                <a:gd name="connsiteY7" fmla="*/ 1532 h 76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56002" h="764104">
                  <a:moveTo>
                    <a:pt x="1277" y="1532"/>
                  </a:moveTo>
                  <a:cubicBezTo>
                    <a:pt x="-14069" y="-18576"/>
                    <a:pt x="112931" y="163986"/>
                    <a:pt x="163202" y="265057"/>
                  </a:cubicBezTo>
                  <a:cubicBezTo>
                    <a:pt x="213473" y="366128"/>
                    <a:pt x="278031" y="524878"/>
                    <a:pt x="302902" y="607957"/>
                  </a:cubicBezTo>
                  <a:cubicBezTo>
                    <a:pt x="327773" y="691036"/>
                    <a:pt x="306077" y="755065"/>
                    <a:pt x="312427" y="763532"/>
                  </a:cubicBezTo>
                  <a:cubicBezTo>
                    <a:pt x="318777" y="771999"/>
                    <a:pt x="334652" y="684157"/>
                    <a:pt x="341002" y="658757"/>
                  </a:cubicBezTo>
                  <a:cubicBezTo>
                    <a:pt x="347352" y="633357"/>
                    <a:pt x="364815" y="656640"/>
                    <a:pt x="350527" y="611132"/>
                  </a:cubicBezTo>
                  <a:cubicBezTo>
                    <a:pt x="336240" y="565624"/>
                    <a:pt x="311369" y="487307"/>
                    <a:pt x="255277" y="385707"/>
                  </a:cubicBezTo>
                  <a:cubicBezTo>
                    <a:pt x="199185" y="284107"/>
                    <a:pt x="16623" y="21640"/>
                    <a:pt x="1277" y="153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FDE3119C-AF9E-47A3-9830-794864134FEA}"/>
                </a:ext>
              </a:extLst>
            </p:cNvPr>
            <p:cNvSpPr/>
            <p:nvPr/>
          </p:nvSpPr>
          <p:spPr>
            <a:xfrm>
              <a:off x="5575299" y="7123438"/>
              <a:ext cx="728083" cy="263090"/>
            </a:xfrm>
            <a:custGeom>
              <a:avLst/>
              <a:gdLst>
                <a:gd name="connsiteX0" fmla="*/ 1 w 728083"/>
                <a:gd name="connsiteY0" fmla="*/ 1262 h 263090"/>
                <a:gd name="connsiteX1" fmla="*/ 152401 w 728083"/>
                <a:gd name="connsiteY1" fmla="*/ 36187 h 263090"/>
                <a:gd name="connsiteX2" fmla="*/ 250826 w 728083"/>
                <a:gd name="connsiteY2" fmla="*/ 137787 h 263090"/>
                <a:gd name="connsiteX3" fmla="*/ 406401 w 728083"/>
                <a:gd name="connsiteY3" fmla="*/ 204462 h 263090"/>
                <a:gd name="connsiteX4" fmla="*/ 711201 w 728083"/>
                <a:gd name="connsiteY4" fmla="*/ 258437 h 263090"/>
                <a:gd name="connsiteX5" fmla="*/ 669926 w 728083"/>
                <a:gd name="connsiteY5" fmla="*/ 258437 h 263090"/>
                <a:gd name="connsiteX6" fmla="*/ 511176 w 728083"/>
                <a:gd name="connsiteY6" fmla="*/ 242562 h 263090"/>
                <a:gd name="connsiteX7" fmla="*/ 244476 w 728083"/>
                <a:gd name="connsiteY7" fmla="*/ 150487 h 263090"/>
                <a:gd name="connsiteX8" fmla="*/ 155576 w 728083"/>
                <a:gd name="connsiteY8" fmla="*/ 74287 h 263090"/>
                <a:gd name="connsiteX9" fmla="*/ 1 w 728083"/>
                <a:gd name="connsiteY9" fmla="*/ 1262 h 263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28083" h="263090">
                  <a:moveTo>
                    <a:pt x="1" y="1262"/>
                  </a:moveTo>
                  <a:cubicBezTo>
                    <a:pt x="-528" y="-5088"/>
                    <a:pt x="110597" y="13433"/>
                    <a:pt x="152401" y="36187"/>
                  </a:cubicBezTo>
                  <a:cubicBezTo>
                    <a:pt x="194205" y="58941"/>
                    <a:pt x="208493" y="109741"/>
                    <a:pt x="250826" y="137787"/>
                  </a:cubicBezTo>
                  <a:cubicBezTo>
                    <a:pt x="293159" y="165833"/>
                    <a:pt x="329672" y="184354"/>
                    <a:pt x="406401" y="204462"/>
                  </a:cubicBezTo>
                  <a:cubicBezTo>
                    <a:pt x="483130" y="224570"/>
                    <a:pt x="667280" y="249441"/>
                    <a:pt x="711201" y="258437"/>
                  </a:cubicBezTo>
                  <a:cubicBezTo>
                    <a:pt x="755122" y="267433"/>
                    <a:pt x="703264" y="261083"/>
                    <a:pt x="669926" y="258437"/>
                  </a:cubicBezTo>
                  <a:cubicBezTo>
                    <a:pt x="636589" y="255791"/>
                    <a:pt x="582084" y="260554"/>
                    <a:pt x="511176" y="242562"/>
                  </a:cubicBezTo>
                  <a:cubicBezTo>
                    <a:pt x="440268" y="224570"/>
                    <a:pt x="303743" y="178533"/>
                    <a:pt x="244476" y="150487"/>
                  </a:cubicBezTo>
                  <a:cubicBezTo>
                    <a:pt x="185209" y="122441"/>
                    <a:pt x="192618" y="98629"/>
                    <a:pt x="155576" y="74287"/>
                  </a:cubicBezTo>
                  <a:cubicBezTo>
                    <a:pt x="118534" y="49945"/>
                    <a:pt x="530" y="7612"/>
                    <a:pt x="1" y="126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5" name="フリーフォーム: 図形 284">
              <a:extLst>
                <a:ext uri="{FF2B5EF4-FFF2-40B4-BE49-F238E27FC236}">
                  <a16:creationId xmlns:a16="http://schemas.microsoft.com/office/drawing/2014/main" id="{B29C3B96-22CA-4232-8CCE-A35D42E3D439}"/>
                </a:ext>
              </a:extLst>
            </p:cNvPr>
            <p:cNvSpPr/>
            <p:nvPr/>
          </p:nvSpPr>
          <p:spPr>
            <a:xfrm>
              <a:off x="5889305" y="7331049"/>
              <a:ext cx="475727" cy="110339"/>
            </a:xfrm>
            <a:custGeom>
              <a:avLst/>
              <a:gdLst>
                <a:gd name="connsiteX0" fmla="*/ 320 w 475727"/>
                <a:gd name="connsiteY0" fmla="*/ 26 h 110339"/>
                <a:gd name="connsiteX1" fmla="*/ 171770 w 475727"/>
                <a:gd name="connsiteY1" fmla="*/ 95276 h 110339"/>
                <a:gd name="connsiteX2" fmla="*/ 225745 w 475727"/>
                <a:gd name="connsiteY2" fmla="*/ 107976 h 110339"/>
                <a:gd name="connsiteX3" fmla="*/ 470220 w 475727"/>
                <a:gd name="connsiteY3" fmla="*/ 73051 h 110339"/>
                <a:gd name="connsiteX4" fmla="*/ 387670 w 475727"/>
                <a:gd name="connsiteY4" fmla="*/ 79401 h 110339"/>
                <a:gd name="connsiteX5" fmla="*/ 289245 w 475727"/>
                <a:gd name="connsiteY5" fmla="*/ 98451 h 110339"/>
                <a:gd name="connsiteX6" fmla="*/ 219395 w 475727"/>
                <a:gd name="connsiteY6" fmla="*/ 85751 h 110339"/>
                <a:gd name="connsiteX7" fmla="*/ 320 w 475727"/>
                <a:gd name="connsiteY7" fmla="*/ 26 h 11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5727" h="110339">
                  <a:moveTo>
                    <a:pt x="320" y="26"/>
                  </a:moveTo>
                  <a:cubicBezTo>
                    <a:pt x="-7618" y="1614"/>
                    <a:pt x="134199" y="77284"/>
                    <a:pt x="171770" y="95276"/>
                  </a:cubicBezTo>
                  <a:cubicBezTo>
                    <a:pt x="209341" y="113268"/>
                    <a:pt x="176003" y="111680"/>
                    <a:pt x="225745" y="107976"/>
                  </a:cubicBezTo>
                  <a:cubicBezTo>
                    <a:pt x="275487" y="104272"/>
                    <a:pt x="443233" y="77813"/>
                    <a:pt x="470220" y="73051"/>
                  </a:cubicBezTo>
                  <a:cubicBezTo>
                    <a:pt x="497207" y="68289"/>
                    <a:pt x="417832" y="75168"/>
                    <a:pt x="387670" y="79401"/>
                  </a:cubicBezTo>
                  <a:cubicBezTo>
                    <a:pt x="357508" y="83634"/>
                    <a:pt x="317291" y="97393"/>
                    <a:pt x="289245" y="98451"/>
                  </a:cubicBezTo>
                  <a:cubicBezTo>
                    <a:pt x="261199" y="99509"/>
                    <a:pt x="264903" y="101626"/>
                    <a:pt x="219395" y="85751"/>
                  </a:cubicBezTo>
                  <a:cubicBezTo>
                    <a:pt x="173887" y="69876"/>
                    <a:pt x="8258" y="-1562"/>
                    <a:pt x="320" y="26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フリーフォーム: 図形 285">
              <a:extLst>
                <a:ext uri="{FF2B5EF4-FFF2-40B4-BE49-F238E27FC236}">
                  <a16:creationId xmlns:a16="http://schemas.microsoft.com/office/drawing/2014/main" id="{23CDD010-8317-40F6-A5CD-5600C4916B9B}"/>
                </a:ext>
              </a:extLst>
            </p:cNvPr>
            <p:cNvSpPr/>
            <p:nvPr/>
          </p:nvSpPr>
          <p:spPr>
            <a:xfrm>
              <a:off x="4190483" y="8263345"/>
              <a:ext cx="748706" cy="602482"/>
            </a:xfrm>
            <a:custGeom>
              <a:avLst/>
              <a:gdLst>
                <a:gd name="connsiteX0" fmla="*/ 517 w 748706"/>
                <a:gd name="connsiteY0" fmla="*/ 122 h 602482"/>
                <a:gd name="connsiteX1" fmla="*/ 284150 w 748706"/>
                <a:gd name="connsiteY1" fmla="*/ 343022 h 602482"/>
                <a:gd name="connsiteX2" fmla="*/ 728650 w 748706"/>
                <a:gd name="connsiteY2" fmla="*/ 592788 h 602482"/>
                <a:gd name="connsiteX3" fmla="*/ 648217 w 748706"/>
                <a:gd name="connsiteY3" fmla="*/ 541988 h 602482"/>
                <a:gd name="connsiteX4" fmla="*/ 432317 w 748706"/>
                <a:gd name="connsiteY4" fmla="*/ 453088 h 602482"/>
                <a:gd name="connsiteX5" fmla="*/ 220650 w 748706"/>
                <a:gd name="connsiteY5" fmla="*/ 304922 h 602482"/>
                <a:gd name="connsiteX6" fmla="*/ 517 w 748706"/>
                <a:gd name="connsiteY6" fmla="*/ 122 h 602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48706" h="602482">
                  <a:moveTo>
                    <a:pt x="517" y="122"/>
                  </a:moveTo>
                  <a:cubicBezTo>
                    <a:pt x="11100" y="6472"/>
                    <a:pt x="162795" y="244244"/>
                    <a:pt x="284150" y="343022"/>
                  </a:cubicBezTo>
                  <a:cubicBezTo>
                    <a:pt x="405505" y="441800"/>
                    <a:pt x="667972" y="559627"/>
                    <a:pt x="728650" y="592788"/>
                  </a:cubicBezTo>
                  <a:cubicBezTo>
                    <a:pt x="789328" y="625949"/>
                    <a:pt x="697606" y="565271"/>
                    <a:pt x="648217" y="541988"/>
                  </a:cubicBezTo>
                  <a:cubicBezTo>
                    <a:pt x="598828" y="518705"/>
                    <a:pt x="503578" y="492599"/>
                    <a:pt x="432317" y="453088"/>
                  </a:cubicBezTo>
                  <a:cubicBezTo>
                    <a:pt x="361056" y="413577"/>
                    <a:pt x="296850" y="374066"/>
                    <a:pt x="220650" y="304922"/>
                  </a:cubicBezTo>
                  <a:cubicBezTo>
                    <a:pt x="144450" y="235778"/>
                    <a:pt x="-10066" y="-6228"/>
                    <a:pt x="517" y="12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フリーフォーム: 図形 287">
              <a:extLst>
                <a:ext uri="{FF2B5EF4-FFF2-40B4-BE49-F238E27FC236}">
                  <a16:creationId xmlns:a16="http://schemas.microsoft.com/office/drawing/2014/main" id="{10C776B4-3ACB-4AB5-B767-0D93B203888F}"/>
                </a:ext>
              </a:extLst>
            </p:cNvPr>
            <p:cNvSpPr/>
            <p:nvPr/>
          </p:nvSpPr>
          <p:spPr>
            <a:xfrm>
              <a:off x="3435159" y="7216018"/>
              <a:ext cx="400224" cy="164065"/>
            </a:xfrm>
            <a:custGeom>
              <a:avLst/>
              <a:gdLst>
                <a:gd name="connsiteX0" fmla="*/ 191 w 400224"/>
                <a:gd name="connsiteY0" fmla="*/ 757 h 164065"/>
                <a:gd name="connsiteX1" fmla="*/ 152591 w 400224"/>
                <a:gd name="connsiteY1" fmla="*/ 118232 h 164065"/>
                <a:gd name="connsiteX2" fmla="*/ 387541 w 400224"/>
                <a:gd name="connsiteY2" fmla="*/ 162682 h 164065"/>
                <a:gd name="connsiteX3" fmla="*/ 358966 w 400224"/>
                <a:gd name="connsiteY3" fmla="*/ 149982 h 164065"/>
                <a:gd name="connsiteX4" fmla="*/ 276416 w 400224"/>
                <a:gd name="connsiteY4" fmla="*/ 121407 h 164065"/>
                <a:gd name="connsiteX5" fmla="*/ 124016 w 400224"/>
                <a:gd name="connsiteY5" fmla="*/ 70607 h 164065"/>
                <a:gd name="connsiteX6" fmla="*/ 191 w 400224"/>
                <a:gd name="connsiteY6" fmla="*/ 757 h 164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00224" h="164065">
                  <a:moveTo>
                    <a:pt x="191" y="757"/>
                  </a:moveTo>
                  <a:cubicBezTo>
                    <a:pt x="4954" y="8695"/>
                    <a:pt x="88033" y="91245"/>
                    <a:pt x="152591" y="118232"/>
                  </a:cubicBezTo>
                  <a:cubicBezTo>
                    <a:pt x="217149" y="145219"/>
                    <a:pt x="353145" y="157390"/>
                    <a:pt x="387541" y="162682"/>
                  </a:cubicBezTo>
                  <a:cubicBezTo>
                    <a:pt x="421937" y="167974"/>
                    <a:pt x="377487" y="156861"/>
                    <a:pt x="358966" y="149982"/>
                  </a:cubicBezTo>
                  <a:cubicBezTo>
                    <a:pt x="340445" y="143103"/>
                    <a:pt x="276416" y="121407"/>
                    <a:pt x="276416" y="121407"/>
                  </a:cubicBezTo>
                  <a:cubicBezTo>
                    <a:pt x="237258" y="108178"/>
                    <a:pt x="167408" y="91774"/>
                    <a:pt x="124016" y="70607"/>
                  </a:cubicBezTo>
                  <a:cubicBezTo>
                    <a:pt x="80624" y="49440"/>
                    <a:pt x="-4572" y="-7181"/>
                    <a:pt x="191" y="75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0" name="フリーフォーム: 図形 289">
              <a:extLst>
                <a:ext uri="{FF2B5EF4-FFF2-40B4-BE49-F238E27FC236}">
                  <a16:creationId xmlns:a16="http://schemas.microsoft.com/office/drawing/2014/main" id="{000EF376-70B9-4AA6-960A-FD808D368A57}"/>
                </a:ext>
              </a:extLst>
            </p:cNvPr>
            <p:cNvSpPr/>
            <p:nvPr/>
          </p:nvSpPr>
          <p:spPr>
            <a:xfrm>
              <a:off x="5422551" y="6273484"/>
              <a:ext cx="753086" cy="144005"/>
            </a:xfrm>
            <a:custGeom>
              <a:avLst/>
              <a:gdLst>
                <a:gd name="connsiteX0" fmla="*/ 349 w 753086"/>
                <a:gd name="connsiteY0" fmla="*/ 316 h 144005"/>
                <a:gd name="connsiteX1" fmla="*/ 209899 w 753086"/>
                <a:gd name="connsiteY1" fmla="*/ 92391 h 144005"/>
                <a:gd name="connsiteX2" fmla="*/ 422624 w 753086"/>
                <a:gd name="connsiteY2" fmla="*/ 130491 h 144005"/>
                <a:gd name="connsiteX3" fmla="*/ 746474 w 753086"/>
                <a:gd name="connsiteY3" fmla="*/ 101916 h 144005"/>
                <a:gd name="connsiteX4" fmla="*/ 625824 w 753086"/>
                <a:gd name="connsiteY4" fmla="*/ 133666 h 144005"/>
                <a:gd name="connsiteX5" fmla="*/ 448024 w 753086"/>
                <a:gd name="connsiteY5" fmla="*/ 143191 h 144005"/>
                <a:gd name="connsiteX6" fmla="*/ 260699 w 753086"/>
                <a:gd name="connsiteY6" fmla="*/ 127316 h 144005"/>
                <a:gd name="connsiteX7" fmla="*/ 349 w 753086"/>
                <a:gd name="connsiteY7" fmla="*/ 316 h 144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53086" h="144005">
                  <a:moveTo>
                    <a:pt x="349" y="316"/>
                  </a:moveTo>
                  <a:cubicBezTo>
                    <a:pt x="-8118" y="-5505"/>
                    <a:pt x="139520" y="70695"/>
                    <a:pt x="209899" y="92391"/>
                  </a:cubicBezTo>
                  <a:cubicBezTo>
                    <a:pt x="280278" y="114087"/>
                    <a:pt x="333195" y="128904"/>
                    <a:pt x="422624" y="130491"/>
                  </a:cubicBezTo>
                  <a:cubicBezTo>
                    <a:pt x="512053" y="132078"/>
                    <a:pt x="712607" y="101387"/>
                    <a:pt x="746474" y="101916"/>
                  </a:cubicBezTo>
                  <a:cubicBezTo>
                    <a:pt x="780341" y="102445"/>
                    <a:pt x="675566" y="126787"/>
                    <a:pt x="625824" y="133666"/>
                  </a:cubicBezTo>
                  <a:cubicBezTo>
                    <a:pt x="576082" y="140545"/>
                    <a:pt x="508878" y="144249"/>
                    <a:pt x="448024" y="143191"/>
                  </a:cubicBezTo>
                  <a:cubicBezTo>
                    <a:pt x="387170" y="142133"/>
                    <a:pt x="334253" y="151128"/>
                    <a:pt x="260699" y="127316"/>
                  </a:cubicBezTo>
                  <a:cubicBezTo>
                    <a:pt x="187145" y="103504"/>
                    <a:pt x="8816" y="6137"/>
                    <a:pt x="349" y="3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フリーフォーム: 図形 292">
              <a:extLst>
                <a:ext uri="{FF2B5EF4-FFF2-40B4-BE49-F238E27FC236}">
                  <a16:creationId xmlns:a16="http://schemas.microsoft.com/office/drawing/2014/main" id="{079AB7EC-89F4-499A-B510-4C60B1F4FD0E}"/>
                </a:ext>
              </a:extLst>
            </p:cNvPr>
            <p:cNvSpPr/>
            <p:nvPr/>
          </p:nvSpPr>
          <p:spPr>
            <a:xfrm>
              <a:off x="2979139" y="8330512"/>
              <a:ext cx="3390920" cy="1883474"/>
            </a:xfrm>
            <a:custGeom>
              <a:avLst/>
              <a:gdLst>
                <a:gd name="connsiteX0" fmla="*/ 805461 w 3390920"/>
                <a:gd name="connsiteY0" fmla="*/ 7038 h 1883474"/>
                <a:gd name="connsiteX1" fmla="*/ 1046761 w 3390920"/>
                <a:gd name="connsiteY1" fmla="*/ 368988 h 1883474"/>
                <a:gd name="connsiteX2" fmla="*/ 1542061 w 3390920"/>
                <a:gd name="connsiteY2" fmla="*/ 762688 h 1883474"/>
                <a:gd name="connsiteX3" fmla="*/ 2088161 w 3390920"/>
                <a:gd name="connsiteY3" fmla="*/ 864288 h 1883474"/>
                <a:gd name="connsiteX4" fmla="*/ 2450111 w 3390920"/>
                <a:gd name="connsiteY4" fmla="*/ 800788 h 1883474"/>
                <a:gd name="connsiteX5" fmla="*/ 2577111 w 3390920"/>
                <a:gd name="connsiteY5" fmla="*/ 711888 h 1883474"/>
                <a:gd name="connsiteX6" fmla="*/ 2761261 w 3390920"/>
                <a:gd name="connsiteY6" fmla="*/ 553138 h 1883474"/>
                <a:gd name="connsiteX7" fmla="*/ 3389911 w 3390920"/>
                <a:gd name="connsiteY7" fmla="*/ 688 h 1883474"/>
                <a:gd name="connsiteX8" fmla="*/ 2894611 w 3390920"/>
                <a:gd name="connsiteY8" fmla="*/ 451538 h 1883474"/>
                <a:gd name="connsiteX9" fmla="*/ 2386611 w 3390920"/>
                <a:gd name="connsiteY9" fmla="*/ 1010338 h 1883474"/>
                <a:gd name="connsiteX10" fmla="*/ 1675411 w 3390920"/>
                <a:gd name="connsiteY10" fmla="*/ 1721538 h 1883474"/>
                <a:gd name="connsiteX11" fmla="*/ 1211861 w 3390920"/>
                <a:gd name="connsiteY11" fmla="*/ 1880288 h 1883474"/>
                <a:gd name="connsiteX12" fmla="*/ 1072161 w 3390920"/>
                <a:gd name="connsiteY12" fmla="*/ 1810438 h 1883474"/>
                <a:gd name="connsiteX13" fmla="*/ 792761 w 3390920"/>
                <a:gd name="connsiteY13" fmla="*/ 1607238 h 1883474"/>
                <a:gd name="connsiteX14" fmla="*/ 538761 w 3390920"/>
                <a:gd name="connsiteY14" fmla="*/ 1448488 h 1883474"/>
                <a:gd name="connsiteX15" fmla="*/ 240311 w 3390920"/>
                <a:gd name="connsiteY15" fmla="*/ 1346888 h 1883474"/>
                <a:gd name="connsiteX16" fmla="*/ 5361 w 3390920"/>
                <a:gd name="connsiteY16" fmla="*/ 1289738 h 1883474"/>
                <a:gd name="connsiteX17" fmla="*/ 475261 w 3390920"/>
                <a:gd name="connsiteY17" fmla="*/ 953188 h 1883474"/>
                <a:gd name="connsiteX18" fmla="*/ 710211 w 3390920"/>
                <a:gd name="connsiteY18" fmla="*/ 629338 h 1883474"/>
                <a:gd name="connsiteX19" fmla="*/ 773711 w 3390920"/>
                <a:gd name="connsiteY19" fmla="*/ 324538 h 1883474"/>
                <a:gd name="connsiteX20" fmla="*/ 805461 w 3390920"/>
                <a:gd name="connsiteY20" fmla="*/ 7038 h 188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390920" h="1883474">
                  <a:moveTo>
                    <a:pt x="805461" y="7038"/>
                  </a:moveTo>
                  <a:cubicBezTo>
                    <a:pt x="850969" y="14446"/>
                    <a:pt x="923994" y="243046"/>
                    <a:pt x="1046761" y="368988"/>
                  </a:cubicBezTo>
                  <a:cubicBezTo>
                    <a:pt x="1169528" y="494930"/>
                    <a:pt x="1368494" y="680138"/>
                    <a:pt x="1542061" y="762688"/>
                  </a:cubicBezTo>
                  <a:cubicBezTo>
                    <a:pt x="1715628" y="845238"/>
                    <a:pt x="1936819" y="857938"/>
                    <a:pt x="2088161" y="864288"/>
                  </a:cubicBezTo>
                  <a:cubicBezTo>
                    <a:pt x="2239503" y="870638"/>
                    <a:pt x="2368619" y="826188"/>
                    <a:pt x="2450111" y="800788"/>
                  </a:cubicBezTo>
                  <a:cubicBezTo>
                    <a:pt x="2531603" y="775388"/>
                    <a:pt x="2525253" y="753163"/>
                    <a:pt x="2577111" y="711888"/>
                  </a:cubicBezTo>
                  <a:cubicBezTo>
                    <a:pt x="2628969" y="670613"/>
                    <a:pt x="2761261" y="553138"/>
                    <a:pt x="2761261" y="553138"/>
                  </a:cubicBezTo>
                  <a:lnTo>
                    <a:pt x="3389911" y="688"/>
                  </a:lnTo>
                  <a:cubicBezTo>
                    <a:pt x="3412136" y="-16245"/>
                    <a:pt x="3061828" y="283263"/>
                    <a:pt x="2894611" y="451538"/>
                  </a:cubicBezTo>
                  <a:cubicBezTo>
                    <a:pt x="2727394" y="619813"/>
                    <a:pt x="2589811" y="798671"/>
                    <a:pt x="2386611" y="1010338"/>
                  </a:cubicBezTo>
                  <a:cubicBezTo>
                    <a:pt x="2183411" y="1222005"/>
                    <a:pt x="1871203" y="1576546"/>
                    <a:pt x="1675411" y="1721538"/>
                  </a:cubicBezTo>
                  <a:cubicBezTo>
                    <a:pt x="1479619" y="1866530"/>
                    <a:pt x="1312403" y="1865471"/>
                    <a:pt x="1211861" y="1880288"/>
                  </a:cubicBezTo>
                  <a:cubicBezTo>
                    <a:pt x="1111319" y="1895105"/>
                    <a:pt x="1142011" y="1855946"/>
                    <a:pt x="1072161" y="1810438"/>
                  </a:cubicBezTo>
                  <a:cubicBezTo>
                    <a:pt x="1002311" y="1764930"/>
                    <a:pt x="881661" y="1667563"/>
                    <a:pt x="792761" y="1607238"/>
                  </a:cubicBezTo>
                  <a:cubicBezTo>
                    <a:pt x="703861" y="1546913"/>
                    <a:pt x="630836" y="1491880"/>
                    <a:pt x="538761" y="1448488"/>
                  </a:cubicBezTo>
                  <a:cubicBezTo>
                    <a:pt x="446686" y="1405096"/>
                    <a:pt x="329211" y="1373346"/>
                    <a:pt x="240311" y="1346888"/>
                  </a:cubicBezTo>
                  <a:cubicBezTo>
                    <a:pt x="151411" y="1320430"/>
                    <a:pt x="-33797" y="1355355"/>
                    <a:pt x="5361" y="1289738"/>
                  </a:cubicBezTo>
                  <a:cubicBezTo>
                    <a:pt x="44519" y="1224121"/>
                    <a:pt x="357786" y="1063255"/>
                    <a:pt x="475261" y="953188"/>
                  </a:cubicBezTo>
                  <a:cubicBezTo>
                    <a:pt x="592736" y="843121"/>
                    <a:pt x="660469" y="734113"/>
                    <a:pt x="710211" y="629338"/>
                  </a:cubicBezTo>
                  <a:cubicBezTo>
                    <a:pt x="759953" y="524563"/>
                    <a:pt x="756778" y="424021"/>
                    <a:pt x="773711" y="324538"/>
                  </a:cubicBezTo>
                  <a:cubicBezTo>
                    <a:pt x="790644" y="225055"/>
                    <a:pt x="759953" y="-370"/>
                    <a:pt x="805461" y="703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フリーフォーム: 図形 293">
              <a:extLst>
                <a:ext uri="{FF2B5EF4-FFF2-40B4-BE49-F238E27FC236}">
                  <a16:creationId xmlns:a16="http://schemas.microsoft.com/office/drawing/2014/main" id="{0D75C841-CFC1-48AF-B569-82D565FD843E}"/>
                </a:ext>
              </a:extLst>
            </p:cNvPr>
            <p:cNvSpPr/>
            <p:nvPr/>
          </p:nvSpPr>
          <p:spPr>
            <a:xfrm>
              <a:off x="2825024" y="9523118"/>
              <a:ext cx="4243542" cy="1112406"/>
            </a:xfrm>
            <a:custGeom>
              <a:avLst/>
              <a:gdLst>
                <a:gd name="connsiteX0" fmla="*/ 726 w 4243542"/>
                <a:gd name="connsiteY0" fmla="*/ 1882 h 1112406"/>
                <a:gd name="connsiteX1" fmla="*/ 407126 w 4243542"/>
                <a:gd name="connsiteY1" fmla="*/ 427332 h 1112406"/>
                <a:gd name="connsiteX2" fmla="*/ 1048476 w 4243542"/>
                <a:gd name="connsiteY2" fmla="*/ 763882 h 1112406"/>
                <a:gd name="connsiteX3" fmla="*/ 2051776 w 4243542"/>
                <a:gd name="connsiteY3" fmla="*/ 1075032 h 1112406"/>
                <a:gd name="connsiteX4" fmla="*/ 2661376 w 4243542"/>
                <a:gd name="connsiteY4" fmla="*/ 1106782 h 1112406"/>
                <a:gd name="connsiteX5" fmla="*/ 3201126 w 4243542"/>
                <a:gd name="connsiteY5" fmla="*/ 1075032 h 1112406"/>
                <a:gd name="connsiteX6" fmla="*/ 3639276 w 4243542"/>
                <a:gd name="connsiteY6" fmla="*/ 960732 h 1112406"/>
                <a:gd name="connsiteX7" fmla="*/ 4236176 w 4243542"/>
                <a:gd name="connsiteY7" fmla="*/ 700382 h 1112406"/>
                <a:gd name="connsiteX8" fmla="*/ 3988526 w 4243542"/>
                <a:gd name="connsiteY8" fmla="*/ 782932 h 1112406"/>
                <a:gd name="connsiteX9" fmla="*/ 3270976 w 4243542"/>
                <a:gd name="connsiteY9" fmla="*/ 986132 h 1112406"/>
                <a:gd name="connsiteX10" fmla="*/ 1873976 w 4243542"/>
                <a:gd name="connsiteY10" fmla="*/ 1017882 h 1112406"/>
                <a:gd name="connsiteX11" fmla="*/ 1207226 w 4243542"/>
                <a:gd name="connsiteY11" fmla="*/ 840082 h 1112406"/>
                <a:gd name="connsiteX12" fmla="*/ 502376 w 4243542"/>
                <a:gd name="connsiteY12" fmla="*/ 605132 h 1112406"/>
                <a:gd name="connsiteX13" fmla="*/ 726 w 4243542"/>
                <a:gd name="connsiteY13" fmla="*/ 1882 h 11124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43542" h="1112406">
                  <a:moveTo>
                    <a:pt x="726" y="1882"/>
                  </a:moveTo>
                  <a:cubicBezTo>
                    <a:pt x="-15149" y="-27751"/>
                    <a:pt x="232501" y="300332"/>
                    <a:pt x="407126" y="427332"/>
                  </a:cubicBezTo>
                  <a:cubicBezTo>
                    <a:pt x="581751" y="554332"/>
                    <a:pt x="774368" y="655932"/>
                    <a:pt x="1048476" y="763882"/>
                  </a:cubicBezTo>
                  <a:cubicBezTo>
                    <a:pt x="1322584" y="871832"/>
                    <a:pt x="1782959" y="1017882"/>
                    <a:pt x="2051776" y="1075032"/>
                  </a:cubicBezTo>
                  <a:cubicBezTo>
                    <a:pt x="2320593" y="1132182"/>
                    <a:pt x="2469818" y="1106782"/>
                    <a:pt x="2661376" y="1106782"/>
                  </a:cubicBezTo>
                  <a:cubicBezTo>
                    <a:pt x="2852934" y="1106782"/>
                    <a:pt x="3038143" y="1099374"/>
                    <a:pt x="3201126" y="1075032"/>
                  </a:cubicBezTo>
                  <a:cubicBezTo>
                    <a:pt x="3364109" y="1050690"/>
                    <a:pt x="3466768" y="1023174"/>
                    <a:pt x="3639276" y="960732"/>
                  </a:cubicBezTo>
                  <a:cubicBezTo>
                    <a:pt x="3811784" y="898290"/>
                    <a:pt x="4177968" y="730015"/>
                    <a:pt x="4236176" y="700382"/>
                  </a:cubicBezTo>
                  <a:cubicBezTo>
                    <a:pt x="4294384" y="670749"/>
                    <a:pt x="3988526" y="782932"/>
                    <a:pt x="3988526" y="782932"/>
                  </a:cubicBezTo>
                  <a:cubicBezTo>
                    <a:pt x="3827659" y="830557"/>
                    <a:pt x="3623401" y="946974"/>
                    <a:pt x="3270976" y="986132"/>
                  </a:cubicBezTo>
                  <a:cubicBezTo>
                    <a:pt x="2918551" y="1025290"/>
                    <a:pt x="2217934" y="1042224"/>
                    <a:pt x="1873976" y="1017882"/>
                  </a:cubicBezTo>
                  <a:cubicBezTo>
                    <a:pt x="1530018" y="993540"/>
                    <a:pt x="1435826" y="908874"/>
                    <a:pt x="1207226" y="840082"/>
                  </a:cubicBezTo>
                  <a:cubicBezTo>
                    <a:pt x="978626" y="771290"/>
                    <a:pt x="703459" y="748007"/>
                    <a:pt x="502376" y="605132"/>
                  </a:cubicBezTo>
                  <a:cubicBezTo>
                    <a:pt x="301293" y="462257"/>
                    <a:pt x="16601" y="31515"/>
                    <a:pt x="726" y="18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5" name="フリーフォーム: 図形 294">
              <a:extLst>
                <a:ext uri="{FF2B5EF4-FFF2-40B4-BE49-F238E27FC236}">
                  <a16:creationId xmlns:a16="http://schemas.microsoft.com/office/drawing/2014/main" id="{47BC8B0D-AC55-4B66-8B25-66BB7B1EA98B}"/>
                </a:ext>
              </a:extLst>
            </p:cNvPr>
            <p:cNvSpPr/>
            <p:nvPr/>
          </p:nvSpPr>
          <p:spPr>
            <a:xfrm>
              <a:off x="7054655" y="10183988"/>
              <a:ext cx="601565" cy="407479"/>
            </a:xfrm>
            <a:custGeom>
              <a:avLst/>
              <a:gdLst>
                <a:gd name="connsiteX0" fmla="*/ 195 w 601565"/>
                <a:gd name="connsiteY0" fmla="*/ 1412 h 407479"/>
                <a:gd name="connsiteX1" fmla="*/ 330395 w 601565"/>
                <a:gd name="connsiteY1" fmla="*/ 185562 h 407479"/>
                <a:gd name="connsiteX2" fmla="*/ 584395 w 601565"/>
                <a:gd name="connsiteY2" fmla="*/ 369712 h 407479"/>
                <a:gd name="connsiteX3" fmla="*/ 546295 w 601565"/>
                <a:gd name="connsiteY3" fmla="*/ 401462 h 407479"/>
                <a:gd name="connsiteX4" fmla="*/ 285945 w 601565"/>
                <a:gd name="connsiteY4" fmla="*/ 287162 h 407479"/>
                <a:gd name="connsiteX5" fmla="*/ 195 w 601565"/>
                <a:gd name="connsiteY5" fmla="*/ 1412 h 407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1565" h="407479">
                  <a:moveTo>
                    <a:pt x="195" y="1412"/>
                  </a:moveTo>
                  <a:cubicBezTo>
                    <a:pt x="7603" y="-15521"/>
                    <a:pt x="233028" y="124179"/>
                    <a:pt x="330395" y="185562"/>
                  </a:cubicBezTo>
                  <a:cubicBezTo>
                    <a:pt x="427762" y="246945"/>
                    <a:pt x="548412" y="333729"/>
                    <a:pt x="584395" y="369712"/>
                  </a:cubicBezTo>
                  <a:cubicBezTo>
                    <a:pt x="620378" y="405695"/>
                    <a:pt x="596037" y="415220"/>
                    <a:pt x="546295" y="401462"/>
                  </a:cubicBezTo>
                  <a:cubicBezTo>
                    <a:pt x="496553" y="387704"/>
                    <a:pt x="373787" y="355954"/>
                    <a:pt x="285945" y="287162"/>
                  </a:cubicBezTo>
                  <a:cubicBezTo>
                    <a:pt x="198103" y="218370"/>
                    <a:pt x="-7213" y="18345"/>
                    <a:pt x="195" y="141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フリーフォーム: 図形 295">
              <a:extLst>
                <a:ext uri="{FF2B5EF4-FFF2-40B4-BE49-F238E27FC236}">
                  <a16:creationId xmlns:a16="http://schemas.microsoft.com/office/drawing/2014/main" id="{2661BD29-DEB0-4E02-849F-9E32D74CE30E}"/>
                </a:ext>
              </a:extLst>
            </p:cNvPr>
            <p:cNvSpPr/>
            <p:nvPr/>
          </p:nvSpPr>
          <p:spPr>
            <a:xfrm>
              <a:off x="2197095" y="9518409"/>
              <a:ext cx="616866" cy="314038"/>
            </a:xfrm>
            <a:custGeom>
              <a:avLst/>
              <a:gdLst>
                <a:gd name="connsiteX0" fmla="*/ 615955 w 616866"/>
                <a:gd name="connsiteY0" fmla="*/ 241 h 314038"/>
                <a:gd name="connsiteX1" fmla="*/ 406405 w 616866"/>
                <a:gd name="connsiteY1" fmla="*/ 146291 h 314038"/>
                <a:gd name="connsiteX2" fmla="*/ 228605 w 616866"/>
                <a:gd name="connsiteY2" fmla="*/ 190741 h 314038"/>
                <a:gd name="connsiteX3" fmla="*/ 5 w 616866"/>
                <a:gd name="connsiteY3" fmla="*/ 311391 h 314038"/>
                <a:gd name="connsiteX4" fmla="*/ 222255 w 616866"/>
                <a:gd name="connsiteY4" fmla="*/ 266941 h 314038"/>
                <a:gd name="connsiteX5" fmla="*/ 469905 w 616866"/>
                <a:gd name="connsiteY5" fmla="*/ 184391 h 314038"/>
                <a:gd name="connsiteX6" fmla="*/ 615955 w 616866"/>
                <a:gd name="connsiteY6" fmla="*/ 241 h 3140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6866" h="314038">
                  <a:moveTo>
                    <a:pt x="615955" y="241"/>
                  </a:moveTo>
                  <a:cubicBezTo>
                    <a:pt x="605372" y="-6109"/>
                    <a:pt x="470963" y="114541"/>
                    <a:pt x="406405" y="146291"/>
                  </a:cubicBezTo>
                  <a:cubicBezTo>
                    <a:pt x="341847" y="178041"/>
                    <a:pt x="296338" y="163224"/>
                    <a:pt x="228605" y="190741"/>
                  </a:cubicBezTo>
                  <a:cubicBezTo>
                    <a:pt x="160872" y="218258"/>
                    <a:pt x="1063" y="298691"/>
                    <a:pt x="5" y="311391"/>
                  </a:cubicBezTo>
                  <a:cubicBezTo>
                    <a:pt x="-1053" y="324091"/>
                    <a:pt x="143938" y="288108"/>
                    <a:pt x="222255" y="266941"/>
                  </a:cubicBezTo>
                  <a:cubicBezTo>
                    <a:pt x="300572" y="245774"/>
                    <a:pt x="396880" y="229899"/>
                    <a:pt x="469905" y="184391"/>
                  </a:cubicBezTo>
                  <a:cubicBezTo>
                    <a:pt x="542930" y="138883"/>
                    <a:pt x="626538" y="6591"/>
                    <a:pt x="615955" y="24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フリーフォーム: 図形 296">
              <a:extLst>
                <a:ext uri="{FF2B5EF4-FFF2-40B4-BE49-F238E27FC236}">
                  <a16:creationId xmlns:a16="http://schemas.microsoft.com/office/drawing/2014/main" id="{C995BA99-12E4-42FD-9196-8F468F5DFCE3}"/>
                </a:ext>
              </a:extLst>
            </p:cNvPr>
            <p:cNvSpPr/>
            <p:nvPr/>
          </p:nvSpPr>
          <p:spPr>
            <a:xfrm>
              <a:off x="1972697" y="9848849"/>
              <a:ext cx="214432" cy="1677079"/>
            </a:xfrm>
            <a:custGeom>
              <a:avLst/>
              <a:gdLst>
                <a:gd name="connsiteX0" fmla="*/ 179953 w 214432"/>
                <a:gd name="connsiteY0" fmla="*/ 1 h 1677079"/>
                <a:gd name="connsiteX1" fmla="*/ 91053 w 214432"/>
                <a:gd name="connsiteY1" fmla="*/ 831851 h 1677079"/>
                <a:gd name="connsiteX2" fmla="*/ 59303 w 214432"/>
                <a:gd name="connsiteY2" fmla="*/ 1504951 h 1677079"/>
                <a:gd name="connsiteX3" fmla="*/ 2153 w 214432"/>
                <a:gd name="connsiteY3" fmla="*/ 1670051 h 1677079"/>
                <a:gd name="connsiteX4" fmla="*/ 141853 w 214432"/>
                <a:gd name="connsiteY4" fmla="*/ 1339851 h 1677079"/>
                <a:gd name="connsiteX5" fmla="*/ 211703 w 214432"/>
                <a:gd name="connsiteY5" fmla="*/ 825501 h 1677079"/>
                <a:gd name="connsiteX6" fmla="*/ 179953 w 214432"/>
                <a:gd name="connsiteY6" fmla="*/ 1 h 1677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32" h="1677079">
                  <a:moveTo>
                    <a:pt x="179953" y="1"/>
                  </a:moveTo>
                  <a:cubicBezTo>
                    <a:pt x="159845" y="1059"/>
                    <a:pt x="111161" y="581026"/>
                    <a:pt x="91053" y="831851"/>
                  </a:cubicBezTo>
                  <a:cubicBezTo>
                    <a:pt x="70945" y="1082676"/>
                    <a:pt x="74120" y="1365251"/>
                    <a:pt x="59303" y="1504951"/>
                  </a:cubicBezTo>
                  <a:cubicBezTo>
                    <a:pt x="44486" y="1644651"/>
                    <a:pt x="-11605" y="1697568"/>
                    <a:pt x="2153" y="1670051"/>
                  </a:cubicBezTo>
                  <a:cubicBezTo>
                    <a:pt x="15911" y="1642534"/>
                    <a:pt x="106928" y="1480609"/>
                    <a:pt x="141853" y="1339851"/>
                  </a:cubicBezTo>
                  <a:cubicBezTo>
                    <a:pt x="176778" y="1199093"/>
                    <a:pt x="201120" y="1055159"/>
                    <a:pt x="211703" y="825501"/>
                  </a:cubicBezTo>
                  <a:cubicBezTo>
                    <a:pt x="222286" y="595843"/>
                    <a:pt x="200061" y="-1057"/>
                    <a:pt x="179953" y="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フリーフォーム: 図形 297">
              <a:extLst>
                <a:ext uri="{FF2B5EF4-FFF2-40B4-BE49-F238E27FC236}">
                  <a16:creationId xmlns:a16="http://schemas.microsoft.com/office/drawing/2014/main" id="{3C976693-AD16-45AC-B1C5-18A3B11C8A1B}"/>
                </a:ext>
              </a:extLst>
            </p:cNvPr>
            <p:cNvSpPr/>
            <p:nvPr/>
          </p:nvSpPr>
          <p:spPr>
            <a:xfrm>
              <a:off x="7255237" y="10578925"/>
              <a:ext cx="378240" cy="961582"/>
            </a:xfrm>
            <a:custGeom>
              <a:avLst/>
              <a:gdLst>
                <a:gd name="connsiteX0" fmla="*/ 377463 w 378240"/>
                <a:gd name="connsiteY0" fmla="*/ 175 h 961582"/>
                <a:gd name="connsiteX1" fmla="*/ 40913 w 378240"/>
                <a:gd name="connsiteY1" fmla="*/ 787575 h 961582"/>
                <a:gd name="connsiteX2" fmla="*/ 15513 w 378240"/>
                <a:gd name="connsiteY2" fmla="*/ 959025 h 961582"/>
                <a:gd name="connsiteX3" fmla="*/ 129813 w 378240"/>
                <a:gd name="connsiteY3" fmla="*/ 717725 h 961582"/>
                <a:gd name="connsiteX4" fmla="*/ 377463 w 378240"/>
                <a:gd name="connsiteY4" fmla="*/ 175 h 961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8240" h="961582">
                  <a:moveTo>
                    <a:pt x="377463" y="175"/>
                  </a:moveTo>
                  <a:cubicBezTo>
                    <a:pt x="362647" y="11817"/>
                    <a:pt x="101238" y="627767"/>
                    <a:pt x="40913" y="787575"/>
                  </a:cubicBezTo>
                  <a:cubicBezTo>
                    <a:pt x="-19412" y="947383"/>
                    <a:pt x="697" y="970667"/>
                    <a:pt x="15513" y="959025"/>
                  </a:cubicBezTo>
                  <a:cubicBezTo>
                    <a:pt x="30329" y="947383"/>
                    <a:pt x="68430" y="874358"/>
                    <a:pt x="129813" y="717725"/>
                  </a:cubicBezTo>
                  <a:cubicBezTo>
                    <a:pt x="191196" y="561092"/>
                    <a:pt x="392279" y="-11467"/>
                    <a:pt x="377463" y="1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フリーフォーム: 図形 298">
              <a:extLst>
                <a:ext uri="{FF2B5EF4-FFF2-40B4-BE49-F238E27FC236}">
                  <a16:creationId xmlns:a16="http://schemas.microsoft.com/office/drawing/2014/main" id="{7BA16B6B-AD4C-4127-8508-98AEF175BCFE}"/>
                </a:ext>
              </a:extLst>
            </p:cNvPr>
            <p:cNvSpPr/>
            <p:nvPr/>
          </p:nvSpPr>
          <p:spPr>
            <a:xfrm>
              <a:off x="1771650" y="9926568"/>
              <a:ext cx="412750" cy="128885"/>
            </a:xfrm>
            <a:custGeom>
              <a:avLst/>
              <a:gdLst>
                <a:gd name="connsiteX0" fmla="*/ 0 w 412750"/>
                <a:gd name="connsiteY0" fmla="*/ 125482 h 128885"/>
                <a:gd name="connsiteX1" fmla="*/ 285750 w 412750"/>
                <a:gd name="connsiteY1" fmla="*/ 23882 h 128885"/>
                <a:gd name="connsiteX2" fmla="*/ 412750 w 412750"/>
                <a:gd name="connsiteY2" fmla="*/ 4832 h 128885"/>
                <a:gd name="connsiteX3" fmla="*/ 285750 w 412750"/>
                <a:gd name="connsiteY3" fmla="*/ 93732 h 128885"/>
                <a:gd name="connsiteX4" fmla="*/ 0 w 412750"/>
                <a:gd name="connsiteY4" fmla="*/ 125482 h 12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2750" h="128885">
                  <a:moveTo>
                    <a:pt x="0" y="125482"/>
                  </a:moveTo>
                  <a:cubicBezTo>
                    <a:pt x="0" y="113840"/>
                    <a:pt x="216958" y="43990"/>
                    <a:pt x="285750" y="23882"/>
                  </a:cubicBezTo>
                  <a:cubicBezTo>
                    <a:pt x="354542" y="3774"/>
                    <a:pt x="412750" y="-6810"/>
                    <a:pt x="412750" y="4832"/>
                  </a:cubicBezTo>
                  <a:cubicBezTo>
                    <a:pt x="412750" y="16474"/>
                    <a:pt x="348192" y="70449"/>
                    <a:pt x="285750" y="93732"/>
                  </a:cubicBezTo>
                  <a:cubicBezTo>
                    <a:pt x="223308" y="117015"/>
                    <a:pt x="0" y="137124"/>
                    <a:pt x="0" y="12548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0" name="フリーフォーム: 図形 299">
              <a:extLst>
                <a:ext uri="{FF2B5EF4-FFF2-40B4-BE49-F238E27FC236}">
                  <a16:creationId xmlns:a16="http://schemas.microsoft.com/office/drawing/2014/main" id="{5A2E0222-349D-4530-9F8D-68C50AD21A4D}"/>
                </a:ext>
              </a:extLst>
            </p:cNvPr>
            <p:cNvSpPr/>
            <p:nvPr/>
          </p:nvSpPr>
          <p:spPr>
            <a:xfrm>
              <a:off x="7561398" y="10669124"/>
              <a:ext cx="247442" cy="106932"/>
            </a:xfrm>
            <a:custGeom>
              <a:avLst/>
              <a:gdLst>
                <a:gd name="connsiteX0" fmla="*/ 1452 w 247442"/>
                <a:gd name="connsiteY0" fmla="*/ 5226 h 106932"/>
                <a:gd name="connsiteX1" fmla="*/ 242752 w 247442"/>
                <a:gd name="connsiteY1" fmla="*/ 106826 h 106932"/>
                <a:gd name="connsiteX2" fmla="*/ 147502 w 247442"/>
                <a:gd name="connsiteY2" fmla="*/ 24276 h 106932"/>
                <a:gd name="connsiteX3" fmla="*/ 1452 w 247442"/>
                <a:gd name="connsiteY3" fmla="*/ 5226 h 106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7442" h="106932">
                  <a:moveTo>
                    <a:pt x="1452" y="5226"/>
                  </a:moveTo>
                  <a:cubicBezTo>
                    <a:pt x="17327" y="18984"/>
                    <a:pt x="218410" y="103651"/>
                    <a:pt x="242752" y="106826"/>
                  </a:cubicBezTo>
                  <a:cubicBezTo>
                    <a:pt x="267094" y="110001"/>
                    <a:pt x="190894" y="41209"/>
                    <a:pt x="147502" y="24276"/>
                  </a:cubicBezTo>
                  <a:cubicBezTo>
                    <a:pt x="104110" y="7343"/>
                    <a:pt x="-14423" y="-8532"/>
                    <a:pt x="1452" y="52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フリーフォーム: 図形 300">
              <a:extLst>
                <a:ext uri="{FF2B5EF4-FFF2-40B4-BE49-F238E27FC236}">
                  <a16:creationId xmlns:a16="http://schemas.microsoft.com/office/drawing/2014/main" id="{214C9362-30CA-4059-AC22-0EA9B435E745}"/>
                </a:ext>
              </a:extLst>
            </p:cNvPr>
            <p:cNvSpPr/>
            <p:nvPr/>
          </p:nvSpPr>
          <p:spPr>
            <a:xfrm>
              <a:off x="599503" y="10168015"/>
              <a:ext cx="130365" cy="1360502"/>
            </a:xfrm>
            <a:custGeom>
              <a:avLst/>
              <a:gdLst>
                <a:gd name="connsiteX0" fmla="*/ 572 w 130365"/>
                <a:gd name="connsiteY0" fmla="*/ 1510 h 1360502"/>
                <a:gd name="connsiteX1" fmla="*/ 76772 w 130365"/>
                <a:gd name="connsiteY1" fmla="*/ 636510 h 1360502"/>
                <a:gd name="connsiteX2" fmla="*/ 102172 w 130365"/>
                <a:gd name="connsiteY2" fmla="*/ 1119110 h 1360502"/>
                <a:gd name="connsiteX3" fmla="*/ 121222 w 130365"/>
                <a:gd name="connsiteY3" fmla="*/ 1360410 h 1360502"/>
                <a:gd name="connsiteX4" fmla="*/ 124397 w 130365"/>
                <a:gd name="connsiteY4" fmla="*/ 1138160 h 1360502"/>
                <a:gd name="connsiteX5" fmla="*/ 121222 w 130365"/>
                <a:gd name="connsiteY5" fmla="*/ 480935 h 1360502"/>
                <a:gd name="connsiteX6" fmla="*/ 572 w 130365"/>
                <a:gd name="connsiteY6" fmla="*/ 1510 h 136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365" h="1360502">
                  <a:moveTo>
                    <a:pt x="572" y="1510"/>
                  </a:moveTo>
                  <a:cubicBezTo>
                    <a:pt x="-6836" y="27439"/>
                    <a:pt x="59839" y="450243"/>
                    <a:pt x="76772" y="636510"/>
                  </a:cubicBezTo>
                  <a:cubicBezTo>
                    <a:pt x="93705" y="822777"/>
                    <a:pt x="94764" y="998460"/>
                    <a:pt x="102172" y="1119110"/>
                  </a:cubicBezTo>
                  <a:cubicBezTo>
                    <a:pt x="109580" y="1239760"/>
                    <a:pt x="117518" y="1357235"/>
                    <a:pt x="121222" y="1360410"/>
                  </a:cubicBezTo>
                  <a:cubicBezTo>
                    <a:pt x="124926" y="1363585"/>
                    <a:pt x="124397" y="1284739"/>
                    <a:pt x="124397" y="1138160"/>
                  </a:cubicBezTo>
                  <a:cubicBezTo>
                    <a:pt x="124397" y="991581"/>
                    <a:pt x="139743" y="672493"/>
                    <a:pt x="121222" y="480935"/>
                  </a:cubicBezTo>
                  <a:cubicBezTo>
                    <a:pt x="102701" y="289377"/>
                    <a:pt x="7980" y="-24419"/>
                    <a:pt x="572" y="151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フリーフォーム: 図形 301">
              <a:extLst>
                <a:ext uri="{FF2B5EF4-FFF2-40B4-BE49-F238E27FC236}">
                  <a16:creationId xmlns:a16="http://schemas.microsoft.com/office/drawing/2014/main" id="{1DA79302-0012-4CB3-83FC-A5F1729EDC54}"/>
                </a:ext>
              </a:extLst>
            </p:cNvPr>
            <p:cNvSpPr/>
            <p:nvPr/>
          </p:nvSpPr>
          <p:spPr>
            <a:xfrm>
              <a:off x="794238" y="10185067"/>
              <a:ext cx="92355" cy="1284353"/>
            </a:xfrm>
            <a:custGeom>
              <a:avLst/>
              <a:gdLst>
                <a:gd name="connsiteX0" fmla="*/ 5862 w 92355"/>
                <a:gd name="connsiteY0" fmla="*/ 333 h 1284353"/>
                <a:gd name="connsiteX1" fmla="*/ 63012 w 92355"/>
                <a:gd name="connsiteY1" fmla="*/ 432133 h 1284353"/>
                <a:gd name="connsiteX2" fmla="*/ 56662 w 92355"/>
                <a:gd name="connsiteY2" fmla="*/ 886158 h 1284353"/>
                <a:gd name="connsiteX3" fmla="*/ 91587 w 92355"/>
                <a:gd name="connsiteY3" fmla="*/ 1276683 h 1284353"/>
                <a:gd name="connsiteX4" fmla="*/ 78887 w 92355"/>
                <a:gd name="connsiteY4" fmla="*/ 1127458 h 1284353"/>
                <a:gd name="connsiteX5" fmla="*/ 56662 w 92355"/>
                <a:gd name="connsiteY5" fmla="*/ 908383 h 1284353"/>
                <a:gd name="connsiteX6" fmla="*/ 9037 w 92355"/>
                <a:gd name="connsiteY6" fmla="*/ 501983 h 1284353"/>
                <a:gd name="connsiteX7" fmla="*/ 5862 w 92355"/>
                <a:gd name="connsiteY7" fmla="*/ 333 h 1284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355" h="1284353">
                  <a:moveTo>
                    <a:pt x="5862" y="333"/>
                  </a:moveTo>
                  <a:cubicBezTo>
                    <a:pt x="14858" y="-11309"/>
                    <a:pt x="54545" y="284496"/>
                    <a:pt x="63012" y="432133"/>
                  </a:cubicBezTo>
                  <a:cubicBezTo>
                    <a:pt x="71479" y="579771"/>
                    <a:pt x="51900" y="745400"/>
                    <a:pt x="56662" y="886158"/>
                  </a:cubicBezTo>
                  <a:cubicBezTo>
                    <a:pt x="61424" y="1026916"/>
                    <a:pt x="87883" y="1236466"/>
                    <a:pt x="91587" y="1276683"/>
                  </a:cubicBezTo>
                  <a:cubicBezTo>
                    <a:pt x="95291" y="1316900"/>
                    <a:pt x="84708" y="1188841"/>
                    <a:pt x="78887" y="1127458"/>
                  </a:cubicBezTo>
                  <a:cubicBezTo>
                    <a:pt x="73066" y="1066075"/>
                    <a:pt x="68304" y="1012629"/>
                    <a:pt x="56662" y="908383"/>
                  </a:cubicBezTo>
                  <a:cubicBezTo>
                    <a:pt x="45020" y="804137"/>
                    <a:pt x="19620" y="655441"/>
                    <a:pt x="9037" y="501983"/>
                  </a:cubicBezTo>
                  <a:cubicBezTo>
                    <a:pt x="-1546" y="348525"/>
                    <a:pt x="-3134" y="11975"/>
                    <a:pt x="5862" y="33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フリーフォーム: 図形 302">
              <a:extLst>
                <a:ext uri="{FF2B5EF4-FFF2-40B4-BE49-F238E27FC236}">
                  <a16:creationId xmlns:a16="http://schemas.microsoft.com/office/drawing/2014/main" id="{CCF1E63F-0B58-4A0E-9BD2-A15CC4F0B9A3}"/>
                </a:ext>
              </a:extLst>
            </p:cNvPr>
            <p:cNvSpPr/>
            <p:nvPr/>
          </p:nvSpPr>
          <p:spPr>
            <a:xfrm>
              <a:off x="605574" y="10136881"/>
              <a:ext cx="213191" cy="81318"/>
            </a:xfrm>
            <a:custGeom>
              <a:avLst/>
              <a:gdLst>
                <a:gd name="connsiteX0" fmla="*/ 851 w 213191"/>
                <a:gd name="connsiteY0" fmla="*/ 80269 h 81318"/>
                <a:gd name="connsiteX1" fmla="*/ 200876 w 213191"/>
                <a:gd name="connsiteY1" fmla="*/ 48519 h 81318"/>
                <a:gd name="connsiteX2" fmla="*/ 185001 w 213191"/>
                <a:gd name="connsiteY2" fmla="*/ 23119 h 81318"/>
                <a:gd name="connsiteX3" fmla="*/ 131026 w 213191"/>
                <a:gd name="connsiteY3" fmla="*/ 894 h 81318"/>
                <a:gd name="connsiteX4" fmla="*/ 851 w 213191"/>
                <a:gd name="connsiteY4" fmla="*/ 80269 h 8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3191" h="81318">
                  <a:moveTo>
                    <a:pt x="851" y="80269"/>
                  </a:moveTo>
                  <a:cubicBezTo>
                    <a:pt x="12493" y="88207"/>
                    <a:pt x="200876" y="48519"/>
                    <a:pt x="200876" y="48519"/>
                  </a:cubicBezTo>
                  <a:cubicBezTo>
                    <a:pt x="231568" y="38994"/>
                    <a:pt x="196643" y="31056"/>
                    <a:pt x="185001" y="23119"/>
                  </a:cubicBezTo>
                  <a:cubicBezTo>
                    <a:pt x="173359" y="15181"/>
                    <a:pt x="161718" y="-4398"/>
                    <a:pt x="131026" y="894"/>
                  </a:cubicBezTo>
                  <a:cubicBezTo>
                    <a:pt x="100334" y="6186"/>
                    <a:pt x="-10791" y="72331"/>
                    <a:pt x="851" y="802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フリーフォーム: 図形 303">
              <a:extLst>
                <a:ext uri="{FF2B5EF4-FFF2-40B4-BE49-F238E27FC236}">
                  <a16:creationId xmlns:a16="http://schemas.microsoft.com/office/drawing/2014/main" id="{BD1A0102-7BA7-45C5-AE7B-B08F7A86B4BA}"/>
                </a:ext>
              </a:extLst>
            </p:cNvPr>
            <p:cNvSpPr/>
            <p:nvPr/>
          </p:nvSpPr>
          <p:spPr>
            <a:xfrm>
              <a:off x="766508" y="10013950"/>
              <a:ext cx="771382" cy="134937"/>
            </a:xfrm>
            <a:custGeom>
              <a:avLst/>
              <a:gdLst>
                <a:gd name="connsiteX0" fmla="*/ 1842 w 771382"/>
                <a:gd name="connsiteY0" fmla="*/ 130175 h 134937"/>
                <a:gd name="connsiteX1" fmla="*/ 312992 w 771382"/>
                <a:gd name="connsiteY1" fmla="*/ 127000 h 134937"/>
                <a:gd name="connsiteX2" fmla="*/ 579692 w 771382"/>
                <a:gd name="connsiteY2" fmla="*/ 60325 h 134937"/>
                <a:gd name="connsiteX3" fmla="*/ 770192 w 771382"/>
                <a:gd name="connsiteY3" fmla="*/ 0 h 134937"/>
                <a:gd name="connsiteX4" fmla="*/ 649542 w 771382"/>
                <a:gd name="connsiteY4" fmla="*/ 60325 h 134937"/>
                <a:gd name="connsiteX5" fmla="*/ 433642 w 771382"/>
                <a:gd name="connsiteY5" fmla="*/ 111125 h 134937"/>
                <a:gd name="connsiteX6" fmla="*/ 195517 w 771382"/>
                <a:gd name="connsiteY6" fmla="*/ 95250 h 134937"/>
                <a:gd name="connsiteX7" fmla="*/ 1842 w 771382"/>
                <a:gd name="connsiteY7" fmla="*/ 130175 h 134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1382" h="134937">
                  <a:moveTo>
                    <a:pt x="1842" y="130175"/>
                  </a:moveTo>
                  <a:cubicBezTo>
                    <a:pt x="21421" y="135467"/>
                    <a:pt x="216684" y="138642"/>
                    <a:pt x="312992" y="127000"/>
                  </a:cubicBezTo>
                  <a:cubicBezTo>
                    <a:pt x="409300" y="115358"/>
                    <a:pt x="503492" y="81492"/>
                    <a:pt x="579692" y="60325"/>
                  </a:cubicBezTo>
                  <a:cubicBezTo>
                    <a:pt x="655892" y="39158"/>
                    <a:pt x="758550" y="0"/>
                    <a:pt x="770192" y="0"/>
                  </a:cubicBezTo>
                  <a:cubicBezTo>
                    <a:pt x="781834" y="0"/>
                    <a:pt x="705634" y="41804"/>
                    <a:pt x="649542" y="60325"/>
                  </a:cubicBezTo>
                  <a:cubicBezTo>
                    <a:pt x="593450" y="78846"/>
                    <a:pt x="509313" y="105304"/>
                    <a:pt x="433642" y="111125"/>
                  </a:cubicBezTo>
                  <a:cubicBezTo>
                    <a:pt x="357971" y="116946"/>
                    <a:pt x="267484" y="94192"/>
                    <a:pt x="195517" y="95250"/>
                  </a:cubicBezTo>
                  <a:cubicBezTo>
                    <a:pt x="123550" y="96308"/>
                    <a:pt x="-17737" y="124883"/>
                    <a:pt x="1842" y="13017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5" name="フリーフォーム: 図形 304">
              <a:extLst>
                <a:ext uri="{FF2B5EF4-FFF2-40B4-BE49-F238E27FC236}">
                  <a16:creationId xmlns:a16="http://schemas.microsoft.com/office/drawing/2014/main" id="{AF63AB3E-62FB-4C6E-92F5-CC22BEB60596}"/>
                </a:ext>
              </a:extLst>
            </p:cNvPr>
            <p:cNvSpPr/>
            <p:nvPr/>
          </p:nvSpPr>
          <p:spPr>
            <a:xfrm>
              <a:off x="1523353" y="9937678"/>
              <a:ext cx="163725" cy="85867"/>
            </a:xfrm>
            <a:custGeom>
              <a:avLst/>
              <a:gdLst>
                <a:gd name="connsiteX0" fmla="*/ 647 w 163725"/>
                <a:gd name="connsiteY0" fmla="*/ 85797 h 85867"/>
                <a:gd name="connsiteX1" fmla="*/ 102247 w 163725"/>
                <a:gd name="connsiteY1" fmla="*/ 47697 h 85867"/>
                <a:gd name="connsiteX2" fmla="*/ 140347 w 163725"/>
                <a:gd name="connsiteY2" fmla="*/ 72 h 85867"/>
                <a:gd name="connsiteX3" fmla="*/ 156222 w 163725"/>
                <a:gd name="connsiteY3" fmla="*/ 38172 h 85867"/>
                <a:gd name="connsiteX4" fmla="*/ 647 w 163725"/>
                <a:gd name="connsiteY4" fmla="*/ 85797 h 85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3725" h="85867">
                  <a:moveTo>
                    <a:pt x="647" y="85797"/>
                  </a:moveTo>
                  <a:cubicBezTo>
                    <a:pt x="-8349" y="87384"/>
                    <a:pt x="78964" y="61984"/>
                    <a:pt x="102247" y="47697"/>
                  </a:cubicBezTo>
                  <a:cubicBezTo>
                    <a:pt x="125530" y="33410"/>
                    <a:pt x="131351" y="1659"/>
                    <a:pt x="140347" y="72"/>
                  </a:cubicBezTo>
                  <a:cubicBezTo>
                    <a:pt x="149343" y="-1515"/>
                    <a:pt x="176859" y="23355"/>
                    <a:pt x="156222" y="38172"/>
                  </a:cubicBezTo>
                  <a:cubicBezTo>
                    <a:pt x="135585" y="52989"/>
                    <a:pt x="9643" y="84210"/>
                    <a:pt x="647" y="8579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フリーフォーム: 図形 305">
              <a:extLst>
                <a:ext uri="{FF2B5EF4-FFF2-40B4-BE49-F238E27FC236}">
                  <a16:creationId xmlns:a16="http://schemas.microsoft.com/office/drawing/2014/main" id="{6AFD74BA-FB88-422B-B6FB-36DD74BE29C5}"/>
                </a:ext>
              </a:extLst>
            </p:cNvPr>
            <p:cNvSpPr/>
            <p:nvPr/>
          </p:nvSpPr>
          <p:spPr>
            <a:xfrm>
              <a:off x="1685857" y="9949919"/>
              <a:ext cx="204003" cy="1011411"/>
            </a:xfrm>
            <a:custGeom>
              <a:avLst/>
              <a:gdLst>
                <a:gd name="connsiteX0" fmla="*/ 68 w 204003"/>
                <a:gd name="connsiteY0" fmla="*/ 531 h 1011411"/>
                <a:gd name="connsiteX1" fmla="*/ 133418 w 204003"/>
                <a:gd name="connsiteY1" fmla="*/ 152931 h 1011411"/>
                <a:gd name="connsiteX2" fmla="*/ 174693 w 204003"/>
                <a:gd name="connsiteY2" fmla="*/ 594256 h 1011411"/>
                <a:gd name="connsiteX3" fmla="*/ 92143 w 204003"/>
                <a:gd name="connsiteY3" fmla="*/ 857781 h 1011411"/>
                <a:gd name="connsiteX4" fmla="*/ 66743 w 204003"/>
                <a:gd name="connsiteY4" fmla="*/ 1010181 h 1011411"/>
                <a:gd name="connsiteX5" fmla="*/ 123893 w 204003"/>
                <a:gd name="connsiteY5" fmla="*/ 778406 h 1011411"/>
                <a:gd name="connsiteX6" fmla="*/ 203268 w 204003"/>
                <a:gd name="connsiteY6" fmla="*/ 372006 h 1011411"/>
                <a:gd name="connsiteX7" fmla="*/ 152468 w 204003"/>
                <a:gd name="connsiteY7" fmla="*/ 194206 h 1011411"/>
                <a:gd name="connsiteX8" fmla="*/ 68 w 204003"/>
                <a:gd name="connsiteY8" fmla="*/ 531 h 10114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003" h="1011411">
                  <a:moveTo>
                    <a:pt x="68" y="531"/>
                  </a:moveTo>
                  <a:cubicBezTo>
                    <a:pt x="-3107" y="-6348"/>
                    <a:pt x="104314" y="53977"/>
                    <a:pt x="133418" y="152931"/>
                  </a:cubicBezTo>
                  <a:cubicBezTo>
                    <a:pt x="162522" y="251885"/>
                    <a:pt x="181572" y="476781"/>
                    <a:pt x="174693" y="594256"/>
                  </a:cubicBezTo>
                  <a:cubicBezTo>
                    <a:pt x="167814" y="711731"/>
                    <a:pt x="110135" y="788460"/>
                    <a:pt x="92143" y="857781"/>
                  </a:cubicBezTo>
                  <a:cubicBezTo>
                    <a:pt x="74151" y="927102"/>
                    <a:pt x="61451" y="1023410"/>
                    <a:pt x="66743" y="1010181"/>
                  </a:cubicBezTo>
                  <a:cubicBezTo>
                    <a:pt x="72035" y="996952"/>
                    <a:pt x="101139" y="884769"/>
                    <a:pt x="123893" y="778406"/>
                  </a:cubicBezTo>
                  <a:cubicBezTo>
                    <a:pt x="146647" y="672043"/>
                    <a:pt x="198506" y="469373"/>
                    <a:pt x="203268" y="372006"/>
                  </a:cubicBezTo>
                  <a:cubicBezTo>
                    <a:pt x="208031" y="274639"/>
                    <a:pt x="189510" y="255060"/>
                    <a:pt x="152468" y="194206"/>
                  </a:cubicBezTo>
                  <a:cubicBezTo>
                    <a:pt x="115426" y="133352"/>
                    <a:pt x="3243" y="7410"/>
                    <a:pt x="68" y="53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フリーフォーム: 図形 306">
              <a:extLst>
                <a:ext uri="{FF2B5EF4-FFF2-40B4-BE49-F238E27FC236}">
                  <a16:creationId xmlns:a16="http://schemas.microsoft.com/office/drawing/2014/main" id="{E04822BA-9EF6-4484-9C8A-50130027320A}"/>
                </a:ext>
              </a:extLst>
            </p:cNvPr>
            <p:cNvSpPr/>
            <p:nvPr/>
          </p:nvSpPr>
          <p:spPr>
            <a:xfrm>
              <a:off x="1728117" y="10859267"/>
              <a:ext cx="234997" cy="643938"/>
            </a:xfrm>
            <a:custGeom>
              <a:avLst/>
              <a:gdLst>
                <a:gd name="connsiteX0" fmla="*/ 5433 w 234997"/>
                <a:gd name="connsiteY0" fmla="*/ 8758 h 643938"/>
                <a:gd name="connsiteX1" fmla="*/ 145133 w 234997"/>
                <a:gd name="connsiteY1" fmla="*/ 396108 h 643938"/>
                <a:gd name="connsiteX2" fmla="*/ 234033 w 234997"/>
                <a:gd name="connsiteY2" fmla="*/ 643758 h 643938"/>
                <a:gd name="connsiteX3" fmla="*/ 183233 w 234997"/>
                <a:gd name="connsiteY3" fmla="*/ 431033 h 643938"/>
                <a:gd name="connsiteX4" fmla="*/ 46708 w 234997"/>
                <a:gd name="connsiteY4" fmla="*/ 151633 h 643938"/>
                <a:gd name="connsiteX5" fmla="*/ 5433 w 234997"/>
                <a:gd name="connsiteY5" fmla="*/ 8758 h 643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97" h="643938">
                  <a:moveTo>
                    <a:pt x="5433" y="8758"/>
                  </a:moveTo>
                  <a:cubicBezTo>
                    <a:pt x="21837" y="49504"/>
                    <a:pt x="107033" y="290275"/>
                    <a:pt x="145133" y="396108"/>
                  </a:cubicBezTo>
                  <a:cubicBezTo>
                    <a:pt x="183233" y="501941"/>
                    <a:pt x="227683" y="637937"/>
                    <a:pt x="234033" y="643758"/>
                  </a:cubicBezTo>
                  <a:cubicBezTo>
                    <a:pt x="240383" y="649579"/>
                    <a:pt x="214454" y="513054"/>
                    <a:pt x="183233" y="431033"/>
                  </a:cubicBezTo>
                  <a:cubicBezTo>
                    <a:pt x="152012" y="349012"/>
                    <a:pt x="81633" y="224658"/>
                    <a:pt x="46708" y="151633"/>
                  </a:cubicBezTo>
                  <a:cubicBezTo>
                    <a:pt x="11783" y="78608"/>
                    <a:pt x="-10971" y="-31988"/>
                    <a:pt x="5433" y="875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フリーフォーム: 図形 307">
              <a:extLst>
                <a:ext uri="{FF2B5EF4-FFF2-40B4-BE49-F238E27FC236}">
                  <a16:creationId xmlns:a16="http://schemas.microsoft.com/office/drawing/2014/main" id="{BFC7B0FE-0CF0-40A2-82CB-2B43EDDD0BD7}"/>
                </a:ext>
              </a:extLst>
            </p:cNvPr>
            <p:cNvSpPr/>
            <p:nvPr/>
          </p:nvSpPr>
          <p:spPr>
            <a:xfrm>
              <a:off x="1565268" y="10022767"/>
              <a:ext cx="247709" cy="1467640"/>
            </a:xfrm>
            <a:custGeom>
              <a:avLst/>
              <a:gdLst>
                <a:gd name="connsiteX0" fmla="*/ 7 w 247709"/>
                <a:gd name="connsiteY0" fmla="*/ 708 h 1467640"/>
                <a:gd name="connsiteX1" fmla="*/ 130182 w 247709"/>
                <a:gd name="connsiteY1" fmla="*/ 254708 h 1467640"/>
                <a:gd name="connsiteX2" fmla="*/ 123832 w 247709"/>
                <a:gd name="connsiteY2" fmla="*/ 553158 h 1467640"/>
                <a:gd name="connsiteX3" fmla="*/ 38107 w 247709"/>
                <a:gd name="connsiteY3" fmla="*/ 797633 h 1467640"/>
                <a:gd name="connsiteX4" fmla="*/ 25407 w 247709"/>
                <a:gd name="connsiteY4" fmla="*/ 994483 h 1467640"/>
                <a:gd name="connsiteX5" fmla="*/ 174632 w 247709"/>
                <a:gd name="connsiteY5" fmla="*/ 1302458 h 1467640"/>
                <a:gd name="connsiteX6" fmla="*/ 247657 w 247709"/>
                <a:gd name="connsiteY6" fmla="*/ 1467558 h 1467640"/>
                <a:gd name="connsiteX7" fmla="*/ 184157 w 247709"/>
                <a:gd name="connsiteY7" fmla="*/ 1318333 h 1467640"/>
                <a:gd name="connsiteX8" fmla="*/ 66682 w 247709"/>
                <a:gd name="connsiteY8" fmla="*/ 921458 h 1467640"/>
                <a:gd name="connsiteX9" fmla="*/ 101607 w 247709"/>
                <a:gd name="connsiteY9" fmla="*/ 702383 h 1467640"/>
                <a:gd name="connsiteX10" fmla="*/ 123832 w 247709"/>
                <a:gd name="connsiteY10" fmla="*/ 334083 h 1467640"/>
                <a:gd name="connsiteX11" fmla="*/ 7 w 247709"/>
                <a:gd name="connsiteY11" fmla="*/ 708 h 146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7709" h="1467640">
                  <a:moveTo>
                    <a:pt x="7" y="708"/>
                  </a:moveTo>
                  <a:cubicBezTo>
                    <a:pt x="1065" y="-12521"/>
                    <a:pt x="109545" y="162633"/>
                    <a:pt x="130182" y="254708"/>
                  </a:cubicBezTo>
                  <a:cubicBezTo>
                    <a:pt x="150819" y="346783"/>
                    <a:pt x="139178" y="462670"/>
                    <a:pt x="123832" y="553158"/>
                  </a:cubicBezTo>
                  <a:cubicBezTo>
                    <a:pt x="108486" y="643646"/>
                    <a:pt x="54511" y="724079"/>
                    <a:pt x="38107" y="797633"/>
                  </a:cubicBezTo>
                  <a:cubicBezTo>
                    <a:pt x="21703" y="871187"/>
                    <a:pt x="2653" y="910346"/>
                    <a:pt x="25407" y="994483"/>
                  </a:cubicBezTo>
                  <a:cubicBezTo>
                    <a:pt x="48161" y="1078620"/>
                    <a:pt x="137590" y="1223612"/>
                    <a:pt x="174632" y="1302458"/>
                  </a:cubicBezTo>
                  <a:cubicBezTo>
                    <a:pt x="211674" y="1381304"/>
                    <a:pt x="246070" y="1464912"/>
                    <a:pt x="247657" y="1467558"/>
                  </a:cubicBezTo>
                  <a:cubicBezTo>
                    <a:pt x="249245" y="1470204"/>
                    <a:pt x="214319" y="1409350"/>
                    <a:pt x="184157" y="1318333"/>
                  </a:cubicBezTo>
                  <a:cubicBezTo>
                    <a:pt x="153995" y="1227316"/>
                    <a:pt x="80440" y="1024116"/>
                    <a:pt x="66682" y="921458"/>
                  </a:cubicBezTo>
                  <a:cubicBezTo>
                    <a:pt x="52924" y="818800"/>
                    <a:pt x="92082" y="800279"/>
                    <a:pt x="101607" y="702383"/>
                  </a:cubicBezTo>
                  <a:cubicBezTo>
                    <a:pt x="111132" y="604487"/>
                    <a:pt x="138119" y="455791"/>
                    <a:pt x="123832" y="334083"/>
                  </a:cubicBezTo>
                  <a:cubicBezTo>
                    <a:pt x="109545" y="212375"/>
                    <a:pt x="-1051" y="13937"/>
                    <a:pt x="7" y="708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フリーフォーム: 図形 308">
              <a:extLst>
                <a:ext uri="{FF2B5EF4-FFF2-40B4-BE49-F238E27FC236}">
                  <a16:creationId xmlns:a16="http://schemas.microsoft.com/office/drawing/2014/main" id="{EA8F2BE0-0D2D-4E76-99F5-E3F3E24776A8}"/>
                </a:ext>
              </a:extLst>
            </p:cNvPr>
            <p:cNvSpPr/>
            <p:nvPr/>
          </p:nvSpPr>
          <p:spPr>
            <a:xfrm>
              <a:off x="1407589" y="10658227"/>
              <a:ext cx="262177" cy="823001"/>
            </a:xfrm>
            <a:custGeom>
              <a:avLst/>
              <a:gdLst>
                <a:gd name="connsiteX0" fmla="*/ 259286 w 262177"/>
                <a:gd name="connsiteY0" fmla="*/ 248 h 823001"/>
                <a:gd name="connsiteX1" fmla="*/ 122761 w 262177"/>
                <a:gd name="connsiteY1" fmla="*/ 155823 h 823001"/>
                <a:gd name="connsiteX2" fmla="*/ 2111 w 262177"/>
                <a:gd name="connsiteY2" fmla="*/ 295523 h 823001"/>
                <a:gd name="connsiteX3" fmla="*/ 56086 w 262177"/>
                <a:gd name="connsiteY3" fmla="*/ 406648 h 823001"/>
                <a:gd name="connsiteX4" fmla="*/ 183086 w 262177"/>
                <a:gd name="connsiteY4" fmla="*/ 682873 h 823001"/>
                <a:gd name="connsiteX5" fmla="*/ 195786 w 262177"/>
                <a:gd name="connsiteY5" fmla="*/ 822573 h 823001"/>
                <a:gd name="connsiteX6" fmla="*/ 183086 w 262177"/>
                <a:gd name="connsiteY6" fmla="*/ 641598 h 823001"/>
                <a:gd name="connsiteX7" fmla="*/ 170386 w 262177"/>
                <a:gd name="connsiteY7" fmla="*/ 593973 h 823001"/>
                <a:gd name="connsiteX8" fmla="*/ 173561 w 262177"/>
                <a:gd name="connsiteY8" fmla="*/ 406648 h 823001"/>
                <a:gd name="connsiteX9" fmla="*/ 214836 w 262177"/>
                <a:gd name="connsiteY9" fmla="*/ 127248 h 823001"/>
                <a:gd name="connsiteX10" fmla="*/ 259286 w 262177"/>
                <a:gd name="connsiteY10" fmla="*/ 248 h 823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2177" h="823001">
                  <a:moveTo>
                    <a:pt x="259286" y="248"/>
                  </a:moveTo>
                  <a:cubicBezTo>
                    <a:pt x="243940" y="5011"/>
                    <a:pt x="165623" y="106611"/>
                    <a:pt x="122761" y="155823"/>
                  </a:cubicBezTo>
                  <a:cubicBezTo>
                    <a:pt x="79898" y="205036"/>
                    <a:pt x="13223" y="253719"/>
                    <a:pt x="2111" y="295523"/>
                  </a:cubicBezTo>
                  <a:cubicBezTo>
                    <a:pt x="-9001" y="337327"/>
                    <a:pt x="25924" y="342090"/>
                    <a:pt x="56086" y="406648"/>
                  </a:cubicBezTo>
                  <a:cubicBezTo>
                    <a:pt x="86248" y="471206"/>
                    <a:pt x="159803" y="613552"/>
                    <a:pt x="183086" y="682873"/>
                  </a:cubicBezTo>
                  <a:cubicBezTo>
                    <a:pt x="206369" y="752194"/>
                    <a:pt x="195786" y="829452"/>
                    <a:pt x="195786" y="822573"/>
                  </a:cubicBezTo>
                  <a:cubicBezTo>
                    <a:pt x="195786" y="815694"/>
                    <a:pt x="187319" y="679698"/>
                    <a:pt x="183086" y="641598"/>
                  </a:cubicBezTo>
                  <a:cubicBezTo>
                    <a:pt x="178853" y="603498"/>
                    <a:pt x="171973" y="633131"/>
                    <a:pt x="170386" y="593973"/>
                  </a:cubicBezTo>
                  <a:cubicBezTo>
                    <a:pt x="168799" y="554815"/>
                    <a:pt x="166153" y="484436"/>
                    <a:pt x="173561" y="406648"/>
                  </a:cubicBezTo>
                  <a:cubicBezTo>
                    <a:pt x="180969" y="328860"/>
                    <a:pt x="205311" y="194452"/>
                    <a:pt x="214836" y="127248"/>
                  </a:cubicBezTo>
                  <a:cubicBezTo>
                    <a:pt x="224361" y="60044"/>
                    <a:pt x="274632" y="-4515"/>
                    <a:pt x="259286" y="24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0" name="フリーフォーム: 図形 309">
              <a:extLst>
                <a:ext uri="{FF2B5EF4-FFF2-40B4-BE49-F238E27FC236}">
                  <a16:creationId xmlns:a16="http://schemas.microsoft.com/office/drawing/2014/main" id="{24074523-D216-472E-A28D-C2079B69321E}"/>
                </a:ext>
              </a:extLst>
            </p:cNvPr>
            <p:cNvSpPr/>
            <p:nvPr/>
          </p:nvSpPr>
          <p:spPr>
            <a:xfrm>
              <a:off x="1263628" y="10420048"/>
              <a:ext cx="232047" cy="1045039"/>
            </a:xfrm>
            <a:custGeom>
              <a:avLst/>
              <a:gdLst>
                <a:gd name="connsiteX0" fmla="*/ 130197 w 232047"/>
                <a:gd name="connsiteY0" fmla="*/ 302 h 1045039"/>
                <a:gd name="connsiteX1" fmla="*/ 22 w 232047"/>
                <a:gd name="connsiteY1" fmla="*/ 394002 h 1045039"/>
                <a:gd name="connsiteX2" fmla="*/ 120672 w 232047"/>
                <a:gd name="connsiteY2" fmla="*/ 752777 h 1045039"/>
                <a:gd name="connsiteX3" fmla="*/ 231797 w 232047"/>
                <a:gd name="connsiteY3" fmla="*/ 1044877 h 1045039"/>
                <a:gd name="connsiteX4" fmla="*/ 149247 w 232047"/>
                <a:gd name="connsiteY4" fmla="*/ 790877 h 1045039"/>
                <a:gd name="connsiteX5" fmla="*/ 95272 w 232047"/>
                <a:gd name="connsiteY5" fmla="*/ 568627 h 1045039"/>
                <a:gd name="connsiteX6" fmla="*/ 76222 w 232047"/>
                <a:gd name="connsiteY6" fmla="*/ 384477 h 1045039"/>
                <a:gd name="connsiteX7" fmla="*/ 73047 w 232047"/>
                <a:gd name="connsiteY7" fmla="*/ 552752 h 1045039"/>
                <a:gd name="connsiteX8" fmla="*/ 53997 w 232047"/>
                <a:gd name="connsiteY8" fmla="*/ 536877 h 1045039"/>
                <a:gd name="connsiteX9" fmla="*/ 25422 w 232047"/>
                <a:gd name="connsiteY9" fmla="*/ 428927 h 1045039"/>
                <a:gd name="connsiteX10" fmla="*/ 22247 w 232047"/>
                <a:gd name="connsiteY10" fmla="*/ 330502 h 1045039"/>
                <a:gd name="connsiteX11" fmla="*/ 130197 w 232047"/>
                <a:gd name="connsiteY11" fmla="*/ 302 h 104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2047" h="1045039">
                  <a:moveTo>
                    <a:pt x="130197" y="302"/>
                  </a:moveTo>
                  <a:cubicBezTo>
                    <a:pt x="126493" y="10885"/>
                    <a:pt x="1609" y="268590"/>
                    <a:pt x="22" y="394002"/>
                  </a:cubicBezTo>
                  <a:cubicBezTo>
                    <a:pt x="-1565" y="519414"/>
                    <a:pt x="82043" y="644298"/>
                    <a:pt x="120672" y="752777"/>
                  </a:cubicBezTo>
                  <a:cubicBezTo>
                    <a:pt x="159301" y="861256"/>
                    <a:pt x="227035" y="1038527"/>
                    <a:pt x="231797" y="1044877"/>
                  </a:cubicBezTo>
                  <a:cubicBezTo>
                    <a:pt x="236559" y="1051227"/>
                    <a:pt x="172001" y="870252"/>
                    <a:pt x="149247" y="790877"/>
                  </a:cubicBezTo>
                  <a:cubicBezTo>
                    <a:pt x="126493" y="711502"/>
                    <a:pt x="107443" y="636360"/>
                    <a:pt x="95272" y="568627"/>
                  </a:cubicBezTo>
                  <a:cubicBezTo>
                    <a:pt x="83101" y="500894"/>
                    <a:pt x="79926" y="387123"/>
                    <a:pt x="76222" y="384477"/>
                  </a:cubicBezTo>
                  <a:cubicBezTo>
                    <a:pt x="72518" y="381831"/>
                    <a:pt x="76751" y="527352"/>
                    <a:pt x="73047" y="552752"/>
                  </a:cubicBezTo>
                  <a:cubicBezTo>
                    <a:pt x="69343" y="578152"/>
                    <a:pt x="61934" y="557515"/>
                    <a:pt x="53997" y="536877"/>
                  </a:cubicBezTo>
                  <a:cubicBezTo>
                    <a:pt x="46059" y="516240"/>
                    <a:pt x="30714" y="463323"/>
                    <a:pt x="25422" y="428927"/>
                  </a:cubicBezTo>
                  <a:cubicBezTo>
                    <a:pt x="20130" y="394531"/>
                    <a:pt x="6372" y="401410"/>
                    <a:pt x="22247" y="330502"/>
                  </a:cubicBezTo>
                  <a:cubicBezTo>
                    <a:pt x="38122" y="259594"/>
                    <a:pt x="133901" y="-10281"/>
                    <a:pt x="130197" y="302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フリーフォーム: 図形 310">
              <a:extLst>
                <a:ext uri="{FF2B5EF4-FFF2-40B4-BE49-F238E27FC236}">
                  <a16:creationId xmlns:a16="http://schemas.microsoft.com/office/drawing/2014/main" id="{1FE89A72-4199-4670-B1A1-4F21FF3D9EF4}"/>
                </a:ext>
              </a:extLst>
            </p:cNvPr>
            <p:cNvSpPr/>
            <p:nvPr/>
          </p:nvSpPr>
          <p:spPr>
            <a:xfrm>
              <a:off x="1055525" y="10261036"/>
              <a:ext cx="605311" cy="242868"/>
            </a:xfrm>
            <a:custGeom>
              <a:avLst/>
              <a:gdLst>
                <a:gd name="connsiteX0" fmla="*/ 595475 w 605311"/>
                <a:gd name="connsiteY0" fmla="*/ 564 h 242868"/>
                <a:gd name="connsiteX1" fmla="*/ 230350 w 605311"/>
                <a:gd name="connsiteY1" fmla="*/ 73589 h 242868"/>
                <a:gd name="connsiteX2" fmla="*/ 1750 w 605311"/>
                <a:gd name="connsiteY2" fmla="*/ 241864 h 242868"/>
                <a:gd name="connsiteX3" fmla="*/ 131925 w 605311"/>
                <a:gd name="connsiteY3" fmla="*/ 140264 h 242868"/>
                <a:gd name="connsiteX4" fmla="*/ 262100 w 605311"/>
                <a:gd name="connsiteY4" fmla="*/ 70414 h 242868"/>
                <a:gd name="connsiteX5" fmla="*/ 481175 w 605311"/>
                <a:gd name="connsiteY5" fmla="*/ 41839 h 242868"/>
                <a:gd name="connsiteX6" fmla="*/ 595475 w 605311"/>
                <a:gd name="connsiteY6" fmla="*/ 564 h 242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05311" h="242868">
                  <a:moveTo>
                    <a:pt x="595475" y="564"/>
                  </a:moveTo>
                  <a:cubicBezTo>
                    <a:pt x="553671" y="5856"/>
                    <a:pt x="329304" y="33372"/>
                    <a:pt x="230350" y="73589"/>
                  </a:cubicBezTo>
                  <a:cubicBezTo>
                    <a:pt x="131396" y="113806"/>
                    <a:pt x="18154" y="230752"/>
                    <a:pt x="1750" y="241864"/>
                  </a:cubicBezTo>
                  <a:cubicBezTo>
                    <a:pt x="-14654" y="252976"/>
                    <a:pt x="88533" y="168839"/>
                    <a:pt x="131925" y="140264"/>
                  </a:cubicBezTo>
                  <a:cubicBezTo>
                    <a:pt x="175317" y="111689"/>
                    <a:pt x="203892" y="86818"/>
                    <a:pt x="262100" y="70414"/>
                  </a:cubicBezTo>
                  <a:cubicBezTo>
                    <a:pt x="320308" y="54010"/>
                    <a:pt x="426671" y="55068"/>
                    <a:pt x="481175" y="41839"/>
                  </a:cubicBezTo>
                  <a:cubicBezTo>
                    <a:pt x="535679" y="28610"/>
                    <a:pt x="637279" y="-4728"/>
                    <a:pt x="595475" y="5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フリーフォーム: 図形 311">
              <a:extLst>
                <a:ext uri="{FF2B5EF4-FFF2-40B4-BE49-F238E27FC236}">
                  <a16:creationId xmlns:a16="http://schemas.microsoft.com/office/drawing/2014/main" id="{5D1E9677-2987-477D-BAF8-9639FEF4DF82}"/>
                </a:ext>
              </a:extLst>
            </p:cNvPr>
            <p:cNvSpPr/>
            <p:nvPr/>
          </p:nvSpPr>
          <p:spPr>
            <a:xfrm>
              <a:off x="-66709" y="10203278"/>
              <a:ext cx="745221" cy="157170"/>
            </a:xfrm>
            <a:custGeom>
              <a:avLst/>
              <a:gdLst>
                <a:gd name="connsiteX0" fmla="*/ 7442 w 745221"/>
                <a:gd name="connsiteY0" fmla="*/ 155689 h 157170"/>
                <a:gd name="connsiteX1" fmla="*/ 261442 w 745221"/>
                <a:gd name="connsiteY1" fmla="*/ 79489 h 157170"/>
                <a:gd name="connsiteX2" fmla="*/ 498509 w 745221"/>
                <a:gd name="connsiteY2" fmla="*/ 58322 h 157170"/>
                <a:gd name="connsiteX3" fmla="*/ 744042 w 745221"/>
                <a:gd name="connsiteY3" fmla="*/ 37155 h 157170"/>
                <a:gd name="connsiteX4" fmla="*/ 566242 w 745221"/>
                <a:gd name="connsiteY4" fmla="*/ 3289 h 157170"/>
                <a:gd name="connsiteX5" fmla="*/ 7442 w 745221"/>
                <a:gd name="connsiteY5" fmla="*/ 155689 h 15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45221" h="157170">
                  <a:moveTo>
                    <a:pt x="7442" y="155689"/>
                  </a:moveTo>
                  <a:cubicBezTo>
                    <a:pt x="-43358" y="168389"/>
                    <a:pt x="179598" y="95717"/>
                    <a:pt x="261442" y="79489"/>
                  </a:cubicBezTo>
                  <a:cubicBezTo>
                    <a:pt x="343286" y="63261"/>
                    <a:pt x="498509" y="58322"/>
                    <a:pt x="498509" y="58322"/>
                  </a:cubicBezTo>
                  <a:cubicBezTo>
                    <a:pt x="578942" y="51266"/>
                    <a:pt x="732753" y="46327"/>
                    <a:pt x="744042" y="37155"/>
                  </a:cubicBezTo>
                  <a:cubicBezTo>
                    <a:pt x="755331" y="27983"/>
                    <a:pt x="684775" y="-11528"/>
                    <a:pt x="566242" y="3289"/>
                  </a:cubicBezTo>
                  <a:cubicBezTo>
                    <a:pt x="447709" y="18106"/>
                    <a:pt x="58242" y="142989"/>
                    <a:pt x="7442" y="15568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フリーフォーム: 図形 312">
              <a:extLst>
                <a:ext uri="{FF2B5EF4-FFF2-40B4-BE49-F238E27FC236}">
                  <a16:creationId xmlns:a16="http://schemas.microsoft.com/office/drawing/2014/main" id="{CE851F70-8B12-4F95-BB9A-B11F688BEB42}"/>
                </a:ext>
              </a:extLst>
            </p:cNvPr>
            <p:cNvSpPr/>
            <p:nvPr/>
          </p:nvSpPr>
          <p:spPr>
            <a:xfrm>
              <a:off x="7616616" y="10623515"/>
              <a:ext cx="270118" cy="898080"/>
            </a:xfrm>
            <a:custGeom>
              <a:avLst/>
              <a:gdLst>
                <a:gd name="connsiteX0" fmla="*/ 270084 w 270118"/>
                <a:gd name="connsiteY0" fmla="*/ 35 h 898080"/>
                <a:gd name="connsiteX1" fmla="*/ 63709 w 270118"/>
                <a:gd name="connsiteY1" fmla="*/ 273085 h 898080"/>
                <a:gd name="connsiteX2" fmla="*/ 22434 w 270118"/>
                <a:gd name="connsiteY2" fmla="*/ 409610 h 898080"/>
                <a:gd name="connsiteX3" fmla="*/ 22434 w 270118"/>
                <a:gd name="connsiteY3" fmla="*/ 631860 h 898080"/>
                <a:gd name="connsiteX4" fmla="*/ 108159 w 270118"/>
                <a:gd name="connsiteY4" fmla="*/ 889035 h 898080"/>
                <a:gd name="connsiteX5" fmla="*/ 38309 w 270118"/>
                <a:gd name="connsiteY5" fmla="*/ 825535 h 898080"/>
                <a:gd name="connsiteX6" fmla="*/ 209 w 270118"/>
                <a:gd name="connsiteY6" fmla="*/ 685835 h 898080"/>
                <a:gd name="connsiteX7" fmla="*/ 25609 w 270118"/>
                <a:gd name="connsiteY7" fmla="*/ 495335 h 898080"/>
                <a:gd name="connsiteX8" fmla="*/ 79584 w 270118"/>
                <a:gd name="connsiteY8" fmla="*/ 292135 h 898080"/>
                <a:gd name="connsiteX9" fmla="*/ 270084 w 270118"/>
                <a:gd name="connsiteY9" fmla="*/ 35 h 898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0118" h="898080">
                  <a:moveTo>
                    <a:pt x="270084" y="35"/>
                  </a:moveTo>
                  <a:cubicBezTo>
                    <a:pt x="267438" y="-3140"/>
                    <a:pt x="104984" y="204823"/>
                    <a:pt x="63709" y="273085"/>
                  </a:cubicBezTo>
                  <a:cubicBezTo>
                    <a:pt x="22434" y="341348"/>
                    <a:pt x="29313" y="349814"/>
                    <a:pt x="22434" y="409610"/>
                  </a:cubicBezTo>
                  <a:cubicBezTo>
                    <a:pt x="15555" y="469406"/>
                    <a:pt x="8147" y="551956"/>
                    <a:pt x="22434" y="631860"/>
                  </a:cubicBezTo>
                  <a:cubicBezTo>
                    <a:pt x="36721" y="711764"/>
                    <a:pt x="105513" y="856756"/>
                    <a:pt x="108159" y="889035"/>
                  </a:cubicBezTo>
                  <a:cubicBezTo>
                    <a:pt x="110805" y="921314"/>
                    <a:pt x="56301" y="859402"/>
                    <a:pt x="38309" y="825535"/>
                  </a:cubicBezTo>
                  <a:cubicBezTo>
                    <a:pt x="20317" y="791668"/>
                    <a:pt x="2326" y="740868"/>
                    <a:pt x="209" y="685835"/>
                  </a:cubicBezTo>
                  <a:cubicBezTo>
                    <a:pt x="-1908" y="630802"/>
                    <a:pt x="12380" y="560952"/>
                    <a:pt x="25609" y="495335"/>
                  </a:cubicBezTo>
                  <a:cubicBezTo>
                    <a:pt x="38838" y="429718"/>
                    <a:pt x="36192" y="375214"/>
                    <a:pt x="79584" y="292135"/>
                  </a:cubicBezTo>
                  <a:cubicBezTo>
                    <a:pt x="122976" y="209056"/>
                    <a:pt x="272730" y="3210"/>
                    <a:pt x="270084" y="3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フリーフォーム: 図形 313">
              <a:extLst>
                <a:ext uri="{FF2B5EF4-FFF2-40B4-BE49-F238E27FC236}">
                  <a16:creationId xmlns:a16="http://schemas.microsoft.com/office/drawing/2014/main" id="{16F6CD44-6DB2-4DF6-85B6-E8807FECA8E6}"/>
                </a:ext>
              </a:extLst>
            </p:cNvPr>
            <p:cNvSpPr/>
            <p:nvPr/>
          </p:nvSpPr>
          <p:spPr>
            <a:xfrm>
              <a:off x="7756161" y="10751206"/>
              <a:ext cx="336495" cy="743541"/>
            </a:xfrm>
            <a:custGeom>
              <a:avLst/>
              <a:gdLst>
                <a:gd name="connsiteX0" fmla="*/ 333739 w 336495"/>
                <a:gd name="connsiteY0" fmla="*/ 21569 h 743541"/>
                <a:gd name="connsiteX1" fmla="*/ 235314 w 336495"/>
                <a:gd name="connsiteY1" fmla="*/ 43794 h 743541"/>
                <a:gd name="connsiteX2" fmla="*/ 28939 w 336495"/>
                <a:gd name="connsiteY2" fmla="*/ 361294 h 743541"/>
                <a:gd name="connsiteX3" fmla="*/ 364 w 336495"/>
                <a:gd name="connsiteY3" fmla="*/ 739119 h 743541"/>
                <a:gd name="connsiteX4" fmla="*/ 16239 w 336495"/>
                <a:gd name="connsiteY4" fmla="*/ 561319 h 743541"/>
                <a:gd name="connsiteX5" fmla="*/ 41639 w 336495"/>
                <a:gd name="connsiteY5" fmla="*/ 459719 h 743541"/>
                <a:gd name="connsiteX6" fmla="*/ 133714 w 336495"/>
                <a:gd name="connsiteY6" fmla="*/ 221594 h 743541"/>
                <a:gd name="connsiteX7" fmla="*/ 333739 w 336495"/>
                <a:gd name="connsiteY7" fmla="*/ 21569 h 743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6495" h="743541">
                  <a:moveTo>
                    <a:pt x="333739" y="21569"/>
                  </a:moveTo>
                  <a:cubicBezTo>
                    <a:pt x="350672" y="-8064"/>
                    <a:pt x="286114" y="-12827"/>
                    <a:pt x="235314" y="43794"/>
                  </a:cubicBezTo>
                  <a:cubicBezTo>
                    <a:pt x="184514" y="100415"/>
                    <a:pt x="68097" y="245406"/>
                    <a:pt x="28939" y="361294"/>
                  </a:cubicBezTo>
                  <a:cubicBezTo>
                    <a:pt x="-10219" y="477182"/>
                    <a:pt x="2481" y="705782"/>
                    <a:pt x="364" y="739119"/>
                  </a:cubicBezTo>
                  <a:cubicBezTo>
                    <a:pt x="-1753" y="772456"/>
                    <a:pt x="9360" y="607886"/>
                    <a:pt x="16239" y="561319"/>
                  </a:cubicBezTo>
                  <a:cubicBezTo>
                    <a:pt x="23118" y="514752"/>
                    <a:pt x="22060" y="516340"/>
                    <a:pt x="41639" y="459719"/>
                  </a:cubicBezTo>
                  <a:cubicBezTo>
                    <a:pt x="61218" y="403098"/>
                    <a:pt x="88206" y="296206"/>
                    <a:pt x="133714" y="221594"/>
                  </a:cubicBezTo>
                  <a:cubicBezTo>
                    <a:pt x="179222" y="146982"/>
                    <a:pt x="316806" y="51202"/>
                    <a:pt x="333739" y="2156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5" name="フリーフォーム: 図形 314">
              <a:extLst>
                <a:ext uri="{FF2B5EF4-FFF2-40B4-BE49-F238E27FC236}">
                  <a16:creationId xmlns:a16="http://schemas.microsoft.com/office/drawing/2014/main" id="{EC50EF6D-D96E-4F9B-B434-6647ECEA67D7}"/>
                </a:ext>
              </a:extLst>
            </p:cNvPr>
            <p:cNvSpPr/>
            <p:nvPr/>
          </p:nvSpPr>
          <p:spPr>
            <a:xfrm>
              <a:off x="7873047" y="10626561"/>
              <a:ext cx="874106" cy="378188"/>
            </a:xfrm>
            <a:custGeom>
              <a:avLst/>
              <a:gdLst>
                <a:gd name="connsiteX0" fmla="*/ 953 w 874106"/>
                <a:gd name="connsiteY0" fmla="*/ 164 h 378188"/>
                <a:gd name="connsiteX1" fmla="*/ 207328 w 874106"/>
                <a:gd name="connsiteY1" fmla="*/ 111289 h 378188"/>
                <a:gd name="connsiteX2" fmla="*/ 451803 w 874106"/>
                <a:gd name="connsiteY2" fmla="*/ 203364 h 378188"/>
                <a:gd name="connsiteX3" fmla="*/ 680403 w 874106"/>
                <a:gd name="connsiteY3" fmla="*/ 292264 h 378188"/>
                <a:gd name="connsiteX4" fmla="*/ 874078 w 874106"/>
                <a:gd name="connsiteY4" fmla="*/ 377989 h 378188"/>
                <a:gd name="connsiteX5" fmla="*/ 696278 w 874106"/>
                <a:gd name="connsiteY5" fmla="*/ 317664 h 378188"/>
                <a:gd name="connsiteX6" fmla="*/ 388303 w 874106"/>
                <a:gd name="connsiteY6" fmla="*/ 206539 h 378188"/>
                <a:gd name="connsiteX7" fmla="*/ 140653 w 874106"/>
                <a:gd name="connsiteY7" fmla="*/ 89064 h 378188"/>
                <a:gd name="connsiteX8" fmla="*/ 953 w 874106"/>
                <a:gd name="connsiteY8" fmla="*/ 164 h 37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74106" h="378188">
                  <a:moveTo>
                    <a:pt x="953" y="164"/>
                  </a:moveTo>
                  <a:cubicBezTo>
                    <a:pt x="12065" y="3868"/>
                    <a:pt x="132186" y="77422"/>
                    <a:pt x="207328" y="111289"/>
                  </a:cubicBezTo>
                  <a:cubicBezTo>
                    <a:pt x="282470" y="145156"/>
                    <a:pt x="451803" y="203364"/>
                    <a:pt x="451803" y="203364"/>
                  </a:cubicBezTo>
                  <a:cubicBezTo>
                    <a:pt x="530649" y="233527"/>
                    <a:pt x="610024" y="263160"/>
                    <a:pt x="680403" y="292264"/>
                  </a:cubicBezTo>
                  <a:cubicBezTo>
                    <a:pt x="750782" y="321368"/>
                    <a:pt x="871432" y="373756"/>
                    <a:pt x="874078" y="377989"/>
                  </a:cubicBezTo>
                  <a:cubicBezTo>
                    <a:pt x="876724" y="382222"/>
                    <a:pt x="696278" y="317664"/>
                    <a:pt x="696278" y="317664"/>
                  </a:cubicBezTo>
                  <a:cubicBezTo>
                    <a:pt x="615316" y="289089"/>
                    <a:pt x="480907" y="244639"/>
                    <a:pt x="388303" y="206539"/>
                  </a:cubicBezTo>
                  <a:cubicBezTo>
                    <a:pt x="295699" y="168439"/>
                    <a:pt x="203095" y="121872"/>
                    <a:pt x="140653" y="89064"/>
                  </a:cubicBezTo>
                  <a:cubicBezTo>
                    <a:pt x="78211" y="56256"/>
                    <a:pt x="-10159" y="-3540"/>
                    <a:pt x="953" y="164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フリーフォーム: 図形 315">
              <a:extLst>
                <a:ext uri="{FF2B5EF4-FFF2-40B4-BE49-F238E27FC236}">
                  <a16:creationId xmlns:a16="http://schemas.microsoft.com/office/drawing/2014/main" id="{873651DF-8272-4F88-9147-EDD386C71AB1}"/>
                </a:ext>
              </a:extLst>
            </p:cNvPr>
            <p:cNvSpPr/>
            <p:nvPr/>
          </p:nvSpPr>
          <p:spPr>
            <a:xfrm>
              <a:off x="8721560" y="11001354"/>
              <a:ext cx="194565" cy="104847"/>
            </a:xfrm>
            <a:custGeom>
              <a:avLst/>
              <a:gdLst>
                <a:gd name="connsiteX0" fmla="*/ 165 w 194565"/>
                <a:gd name="connsiteY0" fmla="*/ 9546 h 104847"/>
                <a:gd name="connsiteX1" fmla="*/ 123990 w 194565"/>
                <a:gd name="connsiteY1" fmla="*/ 3196 h 104847"/>
                <a:gd name="connsiteX2" fmla="*/ 174790 w 194565"/>
                <a:gd name="connsiteY2" fmla="*/ 53996 h 104847"/>
                <a:gd name="connsiteX3" fmla="*/ 193840 w 194565"/>
                <a:gd name="connsiteY3" fmla="*/ 104796 h 104847"/>
                <a:gd name="connsiteX4" fmla="*/ 152565 w 194565"/>
                <a:gd name="connsiteY4" fmla="*/ 44471 h 104847"/>
                <a:gd name="connsiteX5" fmla="*/ 165 w 194565"/>
                <a:gd name="connsiteY5" fmla="*/ 9546 h 104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4565" h="104847">
                  <a:moveTo>
                    <a:pt x="165" y="9546"/>
                  </a:moveTo>
                  <a:cubicBezTo>
                    <a:pt x="-4597" y="2667"/>
                    <a:pt x="94886" y="-4212"/>
                    <a:pt x="123990" y="3196"/>
                  </a:cubicBezTo>
                  <a:cubicBezTo>
                    <a:pt x="153094" y="10604"/>
                    <a:pt x="163148" y="37063"/>
                    <a:pt x="174790" y="53996"/>
                  </a:cubicBezTo>
                  <a:cubicBezTo>
                    <a:pt x="186432" y="70929"/>
                    <a:pt x="197544" y="106383"/>
                    <a:pt x="193840" y="104796"/>
                  </a:cubicBezTo>
                  <a:cubicBezTo>
                    <a:pt x="190136" y="103209"/>
                    <a:pt x="183257" y="60875"/>
                    <a:pt x="152565" y="44471"/>
                  </a:cubicBezTo>
                  <a:cubicBezTo>
                    <a:pt x="121873" y="28067"/>
                    <a:pt x="4927" y="16425"/>
                    <a:pt x="165" y="954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フリーフォーム: 図形 316">
              <a:extLst>
                <a:ext uri="{FF2B5EF4-FFF2-40B4-BE49-F238E27FC236}">
                  <a16:creationId xmlns:a16="http://schemas.microsoft.com/office/drawing/2014/main" id="{5AF8C0EA-A9EE-4FAC-8AF9-5EBF06BE3EE0}"/>
                </a:ext>
              </a:extLst>
            </p:cNvPr>
            <p:cNvSpPr/>
            <p:nvPr/>
          </p:nvSpPr>
          <p:spPr>
            <a:xfrm>
              <a:off x="8711807" y="11060139"/>
              <a:ext cx="187822" cy="430631"/>
            </a:xfrm>
            <a:custGeom>
              <a:avLst/>
              <a:gdLst>
                <a:gd name="connsiteX0" fmla="*/ 187718 w 187822"/>
                <a:gd name="connsiteY0" fmla="*/ 39661 h 430631"/>
                <a:gd name="connsiteX1" fmla="*/ 135331 w 187822"/>
                <a:gd name="connsiteY1" fmla="*/ 15849 h 430631"/>
                <a:gd name="connsiteX2" fmla="*/ 92468 w 187822"/>
                <a:gd name="connsiteY2" fmla="*/ 122211 h 430631"/>
                <a:gd name="connsiteX3" fmla="*/ 8331 w 187822"/>
                <a:gd name="connsiteY3" fmla="*/ 414311 h 430631"/>
                <a:gd name="connsiteX4" fmla="*/ 11506 w 187822"/>
                <a:gd name="connsiteY4" fmla="*/ 377799 h 430631"/>
                <a:gd name="connsiteX5" fmla="*/ 82943 w 187822"/>
                <a:gd name="connsiteY5" fmla="*/ 246036 h 430631"/>
                <a:gd name="connsiteX6" fmla="*/ 121043 w 187822"/>
                <a:gd name="connsiteY6" fmla="*/ 12674 h 430631"/>
                <a:gd name="connsiteX7" fmla="*/ 187718 w 187822"/>
                <a:gd name="connsiteY7" fmla="*/ 39661 h 43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7822" h="430631">
                  <a:moveTo>
                    <a:pt x="187718" y="39661"/>
                  </a:moveTo>
                  <a:cubicBezTo>
                    <a:pt x="190099" y="40190"/>
                    <a:pt x="151206" y="2091"/>
                    <a:pt x="135331" y="15849"/>
                  </a:cubicBezTo>
                  <a:cubicBezTo>
                    <a:pt x="119456" y="29607"/>
                    <a:pt x="113635" y="55801"/>
                    <a:pt x="92468" y="122211"/>
                  </a:cubicBezTo>
                  <a:cubicBezTo>
                    <a:pt x="71301" y="188621"/>
                    <a:pt x="21825" y="371713"/>
                    <a:pt x="8331" y="414311"/>
                  </a:cubicBezTo>
                  <a:cubicBezTo>
                    <a:pt x="-5163" y="456909"/>
                    <a:pt x="-929" y="405845"/>
                    <a:pt x="11506" y="377799"/>
                  </a:cubicBezTo>
                  <a:cubicBezTo>
                    <a:pt x="23941" y="349753"/>
                    <a:pt x="64687" y="306890"/>
                    <a:pt x="82943" y="246036"/>
                  </a:cubicBezTo>
                  <a:cubicBezTo>
                    <a:pt x="101199" y="185182"/>
                    <a:pt x="109930" y="52362"/>
                    <a:pt x="121043" y="12674"/>
                  </a:cubicBezTo>
                  <a:cubicBezTo>
                    <a:pt x="132155" y="-27014"/>
                    <a:pt x="185337" y="39132"/>
                    <a:pt x="187718" y="396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フリーフォーム: 図形 317">
              <a:extLst>
                <a:ext uri="{FF2B5EF4-FFF2-40B4-BE49-F238E27FC236}">
                  <a16:creationId xmlns:a16="http://schemas.microsoft.com/office/drawing/2014/main" id="{9ADF61E4-161B-4974-AE77-878086AF4FCF}"/>
                </a:ext>
              </a:extLst>
            </p:cNvPr>
            <p:cNvSpPr/>
            <p:nvPr/>
          </p:nvSpPr>
          <p:spPr>
            <a:xfrm>
              <a:off x="8528529" y="11019108"/>
              <a:ext cx="234496" cy="461908"/>
            </a:xfrm>
            <a:custGeom>
              <a:avLst/>
              <a:gdLst>
                <a:gd name="connsiteX0" fmla="*/ 234471 w 234496"/>
                <a:gd name="connsiteY0" fmla="*/ 1317 h 461908"/>
                <a:gd name="connsiteX1" fmla="*/ 136046 w 234496"/>
                <a:gd name="connsiteY1" fmla="*/ 106092 h 461908"/>
                <a:gd name="connsiteX2" fmla="*/ 59846 w 234496"/>
                <a:gd name="connsiteY2" fmla="*/ 295005 h 461908"/>
                <a:gd name="connsiteX3" fmla="*/ 1109 w 234496"/>
                <a:gd name="connsiteY3" fmla="*/ 461692 h 461908"/>
                <a:gd name="connsiteX4" fmla="*/ 112234 w 234496"/>
                <a:gd name="connsiteY4" fmla="*/ 260080 h 461908"/>
                <a:gd name="connsiteX5" fmla="*/ 145571 w 234496"/>
                <a:gd name="connsiteY5" fmla="*/ 61642 h 461908"/>
                <a:gd name="connsiteX6" fmla="*/ 234471 w 234496"/>
                <a:gd name="connsiteY6" fmla="*/ 1317 h 461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496" h="461908">
                  <a:moveTo>
                    <a:pt x="234471" y="1317"/>
                  </a:moveTo>
                  <a:cubicBezTo>
                    <a:pt x="232884" y="8725"/>
                    <a:pt x="165150" y="57144"/>
                    <a:pt x="136046" y="106092"/>
                  </a:cubicBezTo>
                  <a:cubicBezTo>
                    <a:pt x="106942" y="155040"/>
                    <a:pt x="82335" y="235738"/>
                    <a:pt x="59846" y="295005"/>
                  </a:cubicBezTo>
                  <a:cubicBezTo>
                    <a:pt x="37357" y="354272"/>
                    <a:pt x="-7622" y="467513"/>
                    <a:pt x="1109" y="461692"/>
                  </a:cubicBezTo>
                  <a:cubicBezTo>
                    <a:pt x="9840" y="455871"/>
                    <a:pt x="88157" y="326755"/>
                    <a:pt x="112234" y="260080"/>
                  </a:cubicBezTo>
                  <a:cubicBezTo>
                    <a:pt x="136311" y="193405"/>
                    <a:pt x="129167" y="105034"/>
                    <a:pt x="145571" y="61642"/>
                  </a:cubicBezTo>
                  <a:cubicBezTo>
                    <a:pt x="161975" y="18250"/>
                    <a:pt x="236058" y="-6091"/>
                    <a:pt x="234471" y="131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フリーフォーム: 図形 318">
              <a:extLst>
                <a:ext uri="{FF2B5EF4-FFF2-40B4-BE49-F238E27FC236}">
                  <a16:creationId xmlns:a16="http://schemas.microsoft.com/office/drawing/2014/main" id="{5240D575-4591-4F02-8063-DFF320B7E112}"/>
                </a:ext>
              </a:extLst>
            </p:cNvPr>
            <p:cNvSpPr/>
            <p:nvPr/>
          </p:nvSpPr>
          <p:spPr>
            <a:xfrm>
              <a:off x="8855027" y="11096625"/>
              <a:ext cx="772177" cy="278608"/>
            </a:xfrm>
            <a:custGeom>
              <a:avLst/>
              <a:gdLst>
                <a:gd name="connsiteX0" fmla="*/ 48 w 772177"/>
                <a:gd name="connsiteY0" fmla="*/ 0 h 278608"/>
                <a:gd name="connsiteX1" fmla="*/ 393748 w 772177"/>
                <a:gd name="connsiteY1" fmla="*/ 79375 h 278608"/>
                <a:gd name="connsiteX2" fmla="*/ 727123 w 772177"/>
                <a:gd name="connsiteY2" fmla="*/ 257175 h 278608"/>
                <a:gd name="connsiteX3" fmla="*/ 765223 w 772177"/>
                <a:gd name="connsiteY3" fmla="*/ 266700 h 278608"/>
                <a:gd name="connsiteX4" fmla="*/ 692198 w 772177"/>
                <a:gd name="connsiteY4" fmla="*/ 177800 h 278608"/>
                <a:gd name="connsiteX5" fmla="*/ 419148 w 772177"/>
                <a:gd name="connsiteY5" fmla="*/ 79375 h 278608"/>
                <a:gd name="connsiteX6" fmla="*/ 48 w 772177"/>
                <a:gd name="connsiteY6" fmla="*/ 0 h 278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2177" h="278608">
                  <a:moveTo>
                    <a:pt x="48" y="0"/>
                  </a:moveTo>
                  <a:cubicBezTo>
                    <a:pt x="-4185" y="0"/>
                    <a:pt x="272569" y="36513"/>
                    <a:pt x="393748" y="79375"/>
                  </a:cubicBezTo>
                  <a:cubicBezTo>
                    <a:pt x="514927" y="122237"/>
                    <a:pt x="665211" y="225954"/>
                    <a:pt x="727123" y="257175"/>
                  </a:cubicBezTo>
                  <a:cubicBezTo>
                    <a:pt x="789036" y="288396"/>
                    <a:pt x="771044" y="279929"/>
                    <a:pt x="765223" y="266700"/>
                  </a:cubicBezTo>
                  <a:cubicBezTo>
                    <a:pt x="759402" y="253471"/>
                    <a:pt x="749877" y="209021"/>
                    <a:pt x="692198" y="177800"/>
                  </a:cubicBezTo>
                  <a:cubicBezTo>
                    <a:pt x="634519" y="146579"/>
                    <a:pt x="529215" y="107421"/>
                    <a:pt x="419148" y="79375"/>
                  </a:cubicBezTo>
                  <a:cubicBezTo>
                    <a:pt x="309081" y="51329"/>
                    <a:pt x="4281" y="0"/>
                    <a:pt x="48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0" name="フリーフォーム: 図形 319">
              <a:extLst>
                <a:ext uri="{FF2B5EF4-FFF2-40B4-BE49-F238E27FC236}">
                  <a16:creationId xmlns:a16="http://schemas.microsoft.com/office/drawing/2014/main" id="{2DFB237B-B203-4CE6-B83A-B7917CB784FE}"/>
                </a:ext>
              </a:extLst>
            </p:cNvPr>
            <p:cNvSpPr/>
            <p:nvPr/>
          </p:nvSpPr>
          <p:spPr>
            <a:xfrm>
              <a:off x="3066655" y="5542824"/>
              <a:ext cx="67462" cy="812141"/>
            </a:xfrm>
            <a:custGeom>
              <a:avLst/>
              <a:gdLst>
                <a:gd name="connsiteX0" fmla="*/ 66012 w 67462"/>
                <a:gd name="connsiteY0" fmla="*/ 726 h 812141"/>
                <a:gd name="connsiteX1" fmla="*/ 395 w 67462"/>
                <a:gd name="connsiteY1" fmla="*/ 371143 h 812141"/>
                <a:gd name="connsiteX2" fmla="*/ 38495 w 67462"/>
                <a:gd name="connsiteY2" fmla="*/ 798709 h 812141"/>
                <a:gd name="connsiteX3" fmla="*/ 36378 w 67462"/>
                <a:gd name="connsiteY3" fmla="*/ 692876 h 812141"/>
                <a:gd name="connsiteX4" fmla="*/ 27912 w 67462"/>
                <a:gd name="connsiteY4" fmla="*/ 572226 h 812141"/>
                <a:gd name="connsiteX5" fmla="*/ 42728 w 67462"/>
                <a:gd name="connsiteY5" fmla="*/ 284359 h 812141"/>
                <a:gd name="connsiteX6" fmla="*/ 66012 w 67462"/>
                <a:gd name="connsiteY6" fmla="*/ 726 h 812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462" h="812141">
                  <a:moveTo>
                    <a:pt x="66012" y="726"/>
                  </a:moveTo>
                  <a:cubicBezTo>
                    <a:pt x="58957" y="15190"/>
                    <a:pt x="4981" y="238146"/>
                    <a:pt x="395" y="371143"/>
                  </a:cubicBezTo>
                  <a:cubicBezTo>
                    <a:pt x="-4191" y="504140"/>
                    <a:pt x="32498" y="745087"/>
                    <a:pt x="38495" y="798709"/>
                  </a:cubicBezTo>
                  <a:cubicBezTo>
                    <a:pt x="44492" y="852331"/>
                    <a:pt x="38142" y="730623"/>
                    <a:pt x="36378" y="692876"/>
                  </a:cubicBezTo>
                  <a:cubicBezTo>
                    <a:pt x="34614" y="655129"/>
                    <a:pt x="26854" y="640312"/>
                    <a:pt x="27912" y="572226"/>
                  </a:cubicBezTo>
                  <a:cubicBezTo>
                    <a:pt x="28970" y="504140"/>
                    <a:pt x="32850" y="377139"/>
                    <a:pt x="42728" y="284359"/>
                  </a:cubicBezTo>
                  <a:cubicBezTo>
                    <a:pt x="52606" y="191579"/>
                    <a:pt x="73067" y="-13738"/>
                    <a:pt x="66012" y="72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フリーフォーム: 図形 320">
              <a:extLst>
                <a:ext uri="{FF2B5EF4-FFF2-40B4-BE49-F238E27FC236}">
                  <a16:creationId xmlns:a16="http://schemas.microsoft.com/office/drawing/2014/main" id="{F0419187-CC6F-412C-8B52-D5192B6BB0E6}"/>
                </a:ext>
              </a:extLst>
            </p:cNvPr>
            <p:cNvSpPr/>
            <p:nvPr/>
          </p:nvSpPr>
          <p:spPr>
            <a:xfrm>
              <a:off x="2993979" y="5634306"/>
              <a:ext cx="84316" cy="777058"/>
            </a:xfrm>
            <a:custGeom>
              <a:avLst/>
              <a:gdLst>
                <a:gd name="connsiteX0" fmla="*/ 83654 w 84316"/>
                <a:gd name="connsiteY0" fmla="*/ 261 h 777058"/>
                <a:gd name="connsiteX1" fmla="*/ 43438 w 84316"/>
                <a:gd name="connsiteY1" fmla="*/ 298711 h 777058"/>
                <a:gd name="connsiteX2" fmla="*/ 51904 w 84316"/>
                <a:gd name="connsiteY2" fmla="*/ 609861 h 777058"/>
                <a:gd name="connsiteX3" fmla="*/ 77304 w 84316"/>
                <a:gd name="connsiteY3" fmla="*/ 772844 h 777058"/>
                <a:gd name="connsiteX4" fmla="*/ 68838 w 84316"/>
                <a:gd name="connsiteY4" fmla="*/ 722044 h 777058"/>
                <a:gd name="connsiteX5" fmla="*/ 62488 w 84316"/>
                <a:gd name="connsiteY5" fmla="*/ 645844 h 777058"/>
                <a:gd name="connsiteX6" fmla="*/ 11688 w 84316"/>
                <a:gd name="connsiteY6" fmla="*/ 482861 h 777058"/>
                <a:gd name="connsiteX7" fmla="*/ 5338 w 84316"/>
                <a:gd name="connsiteY7" fmla="*/ 250027 h 777058"/>
                <a:gd name="connsiteX8" fmla="*/ 83654 w 84316"/>
                <a:gd name="connsiteY8" fmla="*/ 261 h 777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4316" h="777058">
                  <a:moveTo>
                    <a:pt x="83654" y="261"/>
                  </a:moveTo>
                  <a:cubicBezTo>
                    <a:pt x="90004" y="8375"/>
                    <a:pt x="48730" y="197111"/>
                    <a:pt x="43438" y="298711"/>
                  </a:cubicBezTo>
                  <a:cubicBezTo>
                    <a:pt x="38146" y="400311"/>
                    <a:pt x="46260" y="530839"/>
                    <a:pt x="51904" y="609861"/>
                  </a:cubicBezTo>
                  <a:cubicBezTo>
                    <a:pt x="57548" y="688883"/>
                    <a:pt x="74482" y="754147"/>
                    <a:pt x="77304" y="772844"/>
                  </a:cubicBezTo>
                  <a:cubicBezTo>
                    <a:pt x="80126" y="791541"/>
                    <a:pt x="71307" y="743211"/>
                    <a:pt x="68838" y="722044"/>
                  </a:cubicBezTo>
                  <a:cubicBezTo>
                    <a:pt x="66369" y="700877"/>
                    <a:pt x="72013" y="685708"/>
                    <a:pt x="62488" y="645844"/>
                  </a:cubicBezTo>
                  <a:cubicBezTo>
                    <a:pt x="52963" y="605980"/>
                    <a:pt x="21213" y="548831"/>
                    <a:pt x="11688" y="482861"/>
                  </a:cubicBezTo>
                  <a:cubicBezTo>
                    <a:pt x="2163" y="416892"/>
                    <a:pt x="-5598" y="325169"/>
                    <a:pt x="5338" y="250027"/>
                  </a:cubicBezTo>
                  <a:cubicBezTo>
                    <a:pt x="16274" y="174885"/>
                    <a:pt x="77304" y="-7853"/>
                    <a:pt x="83654" y="261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フリーフォーム: 図形 321">
              <a:extLst>
                <a:ext uri="{FF2B5EF4-FFF2-40B4-BE49-F238E27FC236}">
                  <a16:creationId xmlns:a16="http://schemas.microsoft.com/office/drawing/2014/main" id="{5978BB2F-8474-4715-BC23-D58463312D37}"/>
                </a:ext>
              </a:extLst>
            </p:cNvPr>
            <p:cNvSpPr/>
            <p:nvPr/>
          </p:nvSpPr>
          <p:spPr>
            <a:xfrm>
              <a:off x="3157627" y="4715917"/>
              <a:ext cx="197390" cy="775310"/>
            </a:xfrm>
            <a:custGeom>
              <a:avLst/>
              <a:gdLst>
                <a:gd name="connsiteX0" fmla="*/ 197290 w 197390"/>
                <a:gd name="connsiteY0" fmla="*/ 16 h 775310"/>
                <a:gd name="connsiteX1" fmla="*/ 80873 w 197390"/>
                <a:gd name="connsiteY1" fmla="*/ 283650 h 775310"/>
                <a:gd name="connsiteX2" fmla="*/ 19490 w 197390"/>
                <a:gd name="connsiteY2" fmla="*/ 491083 h 775310"/>
                <a:gd name="connsiteX3" fmla="*/ 440 w 197390"/>
                <a:gd name="connsiteY3" fmla="*/ 613850 h 775310"/>
                <a:gd name="connsiteX4" fmla="*/ 34306 w 197390"/>
                <a:gd name="connsiteY4" fmla="*/ 768366 h 775310"/>
                <a:gd name="connsiteX5" fmla="*/ 11023 w 197390"/>
                <a:gd name="connsiteY5" fmla="*/ 715450 h 775310"/>
                <a:gd name="connsiteX6" fmla="*/ 63940 w 197390"/>
                <a:gd name="connsiteY6" fmla="*/ 425466 h 775310"/>
                <a:gd name="connsiteX7" fmla="*/ 59706 w 197390"/>
                <a:gd name="connsiteY7" fmla="*/ 270950 h 775310"/>
                <a:gd name="connsiteX8" fmla="*/ 197290 w 197390"/>
                <a:gd name="connsiteY8" fmla="*/ 16 h 7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390" h="775310">
                  <a:moveTo>
                    <a:pt x="197290" y="16"/>
                  </a:moveTo>
                  <a:cubicBezTo>
                    <a:pt x="200818" y="2133"/>
                    <a:pt x="110506" y="201805"/>
                    <a:pt x="80873" y="283650"/>
                  </a:cubicBezTo>
                  <a:cubicBezTo>
                    <a:pt x="51240" y="365495"/>
                    <a:pt x="32895" y="436050"/>
                    <a:pt x="19490" y="491083"/>
                  </a:cubicBezTo>
                  <a:cubicBezTo>
                    <a:pt x="6084" y="546116"/>
                    <a:pt x="-2029" y="567636"/>
                    <a:pt x="440" y="613850"/>
                  </a:cubicBezTo>
                  <a:cubicBezTo>
                    <a:pt x="2909" y="660064"/>
                    <a:pt x="32542" y="751433"/>
                    <a:pt x="34306" y="768366"/>
                  </a:cubicBezTo>
                  <a:cubicBezTo>
                    <a:pt x="36070" y="785299"/>
                    <a:pt x="6084" y="772600"/>
                    <a:pt x="11023" y="715450"/>
                  </a:cubicBezTo>
                  <a:cubicBezTo>
                    <a:pt x="15962" y="658300"/>
                    <a:pt x="55826" y="499549"/>
                    <a:pt x="63940" y="425466"/>
                  </a:cubicBezTo>
                  <a:cubicBezTo>
                    <a:pt x="72054" y="351383"/>
                    <a:pt x="39598" y="338683"/>
                    <a:pt x="59706" y="270950"/>
                  </a:cubicBezTo>
                  <a:cubicBezTo>
                    <a:pt x="79814" y="203217"/>
                    <a:pt x="193762" y="-2101"/>
                    <a:pt x="197290" y="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フリーフォーム: 図形 322">
              <a:extLst>
                <a:ext uri="{FF2B5EF4-FFF2-40B4-BE49-F238E27FC236}">
                  <a16:creationId xmlns:a16="http://schemas.microsoft.com/office/drawing/2014/main" id="{4215CB6D-6D40-48F2-8FFC-D9D8B991EC97}"/>
                </a:ext>
              </a:extLst>
            </p:cNvPr>
            <p:cNvSpPr/>
            <p:nvPr/>
          </p:nvSpPr>
          <p:spPr>
            <a:xfrm>
              <a:off x="3119433" y="5011451"/>
              <a:ext cx="120060" cy="608886"/>
            </a:xfrm>
            <a:custGeom>
              <a:avLst/>
              <a:gdLst>
                <a:gd name="connsiteX0" fmla="*/ 72500 w 120060"/>
                <a:gd name="connsiteY0" fmla="*/ 816 h 608886"/>
                <a:gd name="connsiteX1" fmla="*/ 534 w 120060"/>
                <a:gd name="connsiteY1" fmla="*/ 237882 h 608886"/>
                <a:gd name="connsiteX2" fmla="*/ 116950 w 120060"/>
                <a:gd name="connsiteY2" fmla="*/ 601949 h 608886"/>
                <a:gd name="connsiteX3" fmla="*/ 83084 w 120060"/>
                <a:gd name="connsiteY3" fmla="*/ 453782 h 608886"/>
                <a:gd name="connsiteX4" fmla="*/ 44984 w 120060"/>
                <a:gd name="connsiteY4" fmla="*/ 170149 h 608886"/>
                <a:gd name="connsiteX5" fmla="*/ 72500 w 120060"/>
                <a:gd name="connsiteY5" fmla="*/ 816 h 608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060" h="608886">
                  <a:moveTo>
                    <a:pt x="72500" y="816"/>
                  </a:moveTo>
                  <a:cubicBezTo>
                    <a:pt x="65092" y="12105"/>
                    <a:pt x="-6874" y="137693"/>
                    <a:pt x="534" y="237882"/>
                  </a:cubicBezTo>
                  <a:cubicBezTo>
                    <a:pt x="7942" y="338071"/>
                    <a:pt x="103192" y="565966"/>
                    <a:pt x="116950" y="601949"/>
                  </a:cubicBezTo>
                  <a:cubicBezTo>
                    <a:pt x="130708" y="637932"/>
                    <a:pt x="95078" y="525749"/>
                    <a:pt x="83084" y="453782"/>
                  </a:cubicBezTo>
                  <a:cubicBezTo>
                    <a:pt x="71090" y="381815"/>
                    <a:pt x="47101" y="242468"/>
                    <a:pt x="44984" y="170149"/>
                  </a:cubicBezTo>
                  <a:cubicBezTo>
                    <a:pt x="42867" y="97830"/>
                    <a:pt x="79908" y="-10473"/>
                    <a:pt x="72500" y="816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フリーフォーム: 図形 323">
              <a:extLst>
                <a:ext uri="{FF2B5EF4-FFF2-40B4-BE49-F238E27FC236}">
                  <a16:creationId xmlns:a16="http://schemas.microsoft.com/office/drawing/2014/main" id="{8E7FECB8-1DC2-4CC7-9FF9-1EC24980E92E}"/>
                </a:ext>
              </a:extLst>
            </p:cNvPr>
            <p:cNvSpPr/>
            <p:nvPr/>
          </p:nvSpPr>
          <p:spPr>
            <a:xfrm>
              <a:off x="3314541" y="4184625"/>
              <a:ext cx="327325" cy="727101"/>
            </a:xfrm>
            <a:custGeom>
              <a:avLst/>
              <a:gdLst>
                <a:gd name="connsiteX0" fmla="*/ 327184 w 327325"/>
                <a:gd name="connsiteY0" fmla="*/ 25 h 727101"/>
                <a:gd name="connsiteX1" fmla="*/ 117634 w 327325"/>
                <a:gd name="connsiteY1" fmla="*/ 276250 h 727101"/>
                <a:gd name="connsiteX2" fmla="*/ 127159 w 327325"/>
                <a:gd name="connsiteY2" fmla="*/ 463575 h 727101"/>
                <a:gd name="connsiteX3" fmla="*/ 159 w 327325"/>
                <a:gd name="connsiteY3" fmla="*/ 727100 h 727101"/>
                <a:gd name="connsiteX4" fmla="*/ 101759 w 327325"/>
                <a:gd name="connsiteY4" fmla="*/ 466750 h 727101"/>
                <a:gd name="connsiteX5" fmla="*/ 149384 w 327325"/>
                <a:gd name="connsiteY5" fmla="*/ 292125 h 727101"/>
                <a:gd name="connsiteX6" fmla="*/ 327184 w 327325"/>
                <a:gd name="connsiteY6" fmla="*/ 25 h 727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7325" h="727101">
                  <a:moveTo>
                    <a:pt x="327184" y="25"/>
                  </a:moveTo>
                  <a:cubicBezTo>
                    <a:pt x="321892" y="-2621"/>
                    <a:pt x="150971" y="198992"/>
                    <a:pt x="117634" y="276250"/>
                  </a:cubicBezTo>
                  <a:cubicBezTo>
                    <a:pt x="84296" y="353508"/>
                    <a:pt x="146738" y="388433"/>
                    <a:pt x="127159" y="463575"/>
                  </a:cubicBezTo>
                  <a:cubicBezTo>
                    <a:pt x="107580" y="538717"/>
                    <a:pt x="4392" y="726571"/>
                    <a:pt x="159" y="727100"/>
                  </a:cubicBezTo>
                  <a:cubicBezTo>
                    <a:pt x="-4074" y="727629"/>
                    <a:pt x="76888" y="539246"/>
                    <a:pt x="101759" y="466750"/>
                  </a:cubicBezTo>
                  <a:cubicBezTo>
                    <a:pt x="126630" y="394254"/>
                    <a:pt x="111284" y="367796"/>
                    <a:pt x="149384" y="292125"/>
                  </a:cubicBezTo>
                  <a:cubicBezTo>
                    <a:pt x="187484" y="216454"/>
                    <a:pt x="332476" y="2671"/>
                    <a:pt x="327184" y="25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5" name="フリーフォーム: 図形 324">
              <a:extLst>
                <a:ext uri="{FF2B5EF4-FFF2-40B4-BE49-F238E27FC236}">
                  <a16:creationId xmlns:a16="http://schemas.microsoft.com/office/drawing/2014/main" id="{2925B5D8-30E5-4B67-8080-E39441C9BD78}"/>
                </a:ext>
              </a:extLst>
            </p:cNvPr>
            <p:cNvSpPr/>
            <p:nvPr/>
          </p:nvSpPr>
          <p:spPr>
            <a:xfrm>
              <a:off x="6101754" y="4020741"/>
              <a:ext cx="684394" cy="820651"/>
            </a:xfrm>
            <a:custGeom>
              <a:avLst/>
              <a:gdLst>
                <a:gd name="connsiteX0" fmla="*/ 15413 w 684394"/>
                <a:gd name="connsiteY0" fmla="*/ 5159 h 820651"/>
                <a:gd name="connsiteX1" fmla="*/ 345613 w 684394"/>
                <a:gd name="connsiteY1" fmla="*/ 237992 h 820651"/>
                <a:gd name="connsiteX2" fmla="*/ 489546 w 684394"/>
                <a:gd name="connsiteY2" fmla="*/ 487759 h 820651"/>
                <a:gd name="connsiteX3" fmla="*/ 684279 w 684394"/>
                <a:gd name="connsiteY3" fmla="*/ 817959 h 820651"/>
                <a:gd name="connsiteX4" fmla="*/ 514946 w 684394"/>
                <a:gd name="connsiteY4" fmla="*/ 623226 h 820651"/>
                <a:gd name="connsiteX5" fmla="*/ 324446 w 684394"/>
                <a:gd name="connsiteY5" fmla="*/ 259159 h 820651"/>
                <a:gd name="connsiteX6" fmla="*/ 83146 w 684394"/>
                <a:gd name="connsiteY6" fmla="*/ 89826 h 820651"/>
                <a:gd name="connsiteX7" fmla="*/ 15413 w 684394"/>
                <a:gd name="connsiteY7" fmla="*/ 5159 h 82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4394" h="820651">
                  <a:moveTo>
                    <a:pt x="15413" y="5159"/>
                  </a:moveTo>
                  <a:cubicBezTo>
                    <a:pt x="59157" y="29853"/>
                    <a:pt x="266591" y="157559"/>
                    <a:pt x="345613" y="237992"/>
                  </a:cubicBezTo>
                  <a:cubicBezTo>
                    <a:pt x="424635" y="318425"/>
                    <a:pt x="489546" y="487759"/>
                    <a:pt x="489546" y="487759"/>
                  </a:cubicBezTo>
                  <a:cubicBezTo>
                    <a:pt x="545990" y="584420"/>
                    <a:pt x="680046" y="795381"/>
                    <a:pt x="684279" y="817959"/>
                  </a:cubicBezTo>
                  <a:cubicBezTo>
                    <a:pt x="688512" y="840537"/>
                    <a:pt x="574918" y="716359"/>
                    <a:pt x="514946" y="623226"/>
                  </a:cubicBezTo>
                  <a:cubicBezTo>
                    <a:pt x="454974" y="530093"/>
                    <a:pt x="396413" y="348059"/>
                    <a:pt x="324446" y="259159"/>
                  </a:cubicBezTo>
                  <a:cubicBezTo>
                    <a:pt x="252479" y="170259"/>
                    <a:pt x="136768" y="129337"/>
                    <a:pt x="83146" y="89826"/>
                  </a:cubicBezTo>
                  <a:cubicBezTo>
                    <a:pt x="29524" y="50315"/>
                    <a:pt x="-28331" y="-19535"/>
                    <a:pt x="15413" y="515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フリーフォーム: 図形 326">
              <a:extLst>
                <a:ext uri="{FF2B5EF4-FFF2-40B4-BE49-F238E27FC236}">
                  <a16:creationId xmlns:a16="http://schemas.microsoft.com/office/drawing/2014/main" id="{FE39FABA-2867-4363-A8DC-164586F66532}"/>
                </a:ext>
              </a:extLst>
            </p:cNvPr>
            <p:cNvSpPr/>
            <p:nvPr/>
          </p:nvSpPr>
          <p:spPr>
            <a:xfrm>
              <a:off x="5689247" y="5304323"/>
              <a:ext cx="488462" cy="64900"/>
            </a:xfrm>
            <a:custGeom>
              <a:avLst/>
              <a:gdLst>
                <a:gd name="connsiteX0" fmla="*/ 353 w 488462"/>
                <a:gd name="connsiteY0" fmla="*/ 64602 h 64900"/>
                <a:gd name="connsiteX1" fmla="*/ 324203 w 488462"/>
                <a:gd name="connsiteY1" fmla="*/ 26502 h 64900"/>
                <a:gd name="connsiteX2" fmla="*/ 486128 w 488462"/>
                <a:gd name="connsiteY2" fmla="*/ 4277 h 64900"/>
                <a:gd name="connsiteX3" fmla="*/ 390878 w 488462"/>
                <a:gd name="connsiteY3" fmla="*/ 4277 h 64900"/>
                <a:gd name="connsiteX4" fmla="*/ 353 w 488462"/>
                <a:gd name="connsiteY4" fmla="*/ 64602 h 6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88462" h="64900">
                  <a:moveTo>
                    <a:pt x="353" y="64602"/>
                  </a:moveTo>
                  <a:cubicBezTo>
                    <a:pt x="-10759" y="68306"/>
                    <a:pt x="243241" y="36556"/>
                    <a:pt x="324203" y="26502"/>
                  </a:cubicBezTo>
                  <a:cubicBezTo>
                    <a:pt x="405166" y="16448"/>
                    <a:pt x="475016" y="7981"/>
                    <a:pt x="486128" y="4277"/>
                  </a:cubicBezTo>
                  <a:cubicBezTo>
                    <a:pt x="497240" y="573"/>
                    <a:pt x="469195" y="-3131"/>
                    <a:pt x="390878" y="4277"/>
                  </a:cubicBezTo>
                  <a:cubicBezTo>
                    <a:pt x="312561" y="11685"/>
                    <a:pt x="11465" y="60898"/>
                    <a:pt x="353" y="64602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フリーフォーム: 図形 327">
              <a:extLst>
                <a:ext uri="{FF2B5EF4-FFF2-40B4-BE49-F238E27FC236}">
                  <a16:creationId xmlns:a16="http://schemas.microsoft.com/office/drawing/2014/main" id="{D3772A6F-1E8C-40E5-8BC7-FAFFE1D2E24E}"/>
                </a:ext>
              </a:extLst>
            </p:cNvPr>
            <p:cNvSpPr/>
            <p:nvPr/>
          </p:nvSpPr>
          <p:spPr>
            <a:xfrm>
              <a:off x="3743325" y="5235575"/>
              <a:ext cx="564804" cy="141093"/>
            </a:xfrm>
            <a:custGeom>
              <a:avLst/>
              <a:gdLst>
                <a:gd name="connsiteX0" fmla="*/ 0 w 564804"/>
                <a:gd name="connsiteY0" fmla="*/ 0 h 141093"/>
                <a:gd name="connsiteX1" fmla="*/ 371475 w 564804"/>
                <a:gd name="connsiteY1" fmla="*/ 60325 h 141093"/>
                <a:gd name="connsiteX2" fmla="*/ 558800 w 564804"/>
                <a:gd name="connsiteY2" fmla="*/ 139700 h 141093"/>
                <a:gd name="connsiteX3" fmla="*/ 501650 w 564804"/>
                <a:gd name="connsiteY3" fmla="*/ 107950 h 141093"/>
                <a:gd name="connsiteX4" fmla="*/ 333375 w 564804"/>
                <a:gd name="connsiteY4" fmla="*/ 69850 h 141093"/>
                <a:gd name="connsiteX5" fmla="*/ 0 w 564804"/>
                <a:gd name="connsiteY5" fmla="*/ 0 h 141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4804" h="141093">
                  <a:moveTo>
                    <a:pt x="0" y="0"/>
                  </a:moveTo>
                  <a:cubicBezTo>
                    <a:pt x="139171" y="18521"/>
                    <a:pt x="278342" y="37042"/>
                    <a:pt x="371475" y="60325"/>
                  </a:cubicBezTo>
                  <a:cubicBezTo>
                    <a:pt x="464608" y="83608"/>
                    <a:pt x="537104" y="131763"/>
                    <a:pt x="558800" y="139700"/>
                  </a:cubicBezTo>
                  <a:cubicBezTo>
                    <a:pt x="580496" y="147637"/>
                    <a:pt x="539221" y="119592"/>
                    <a:pt x="501650" y="107950"/>
                  </a:cubicBezTo>
                  <a:cubicBezTo>
                    <a:pt x="464079" y="96308"/>
                    <a:pt x="333375" y="69850"/>
                    <a:pt x="333375" y="6985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フリーフォーム: 図形 328">
              <a:extLst>
                <a:ext uri="{FF2B5EF4-FFF2-40B4-BE49-F238E27FC236}">
                  <a16:creationId xmlns:a16="http://schemas.microsoft.com/office/drawing/2014/main" id="{C9272089-BF4B-4CF9-A12F-B802F44D4B47}"/>
                </a:ext>
              </a:extLst>
            </p:cNvPr>
            <p:cNvSpPr/>
            <p:nvPr/>
          </p:nvSpPr>
          <p:spPr>
            <a:xfrm>
              <a:off x="4673435" y="4571171"/>
              <a:ext cx="144367" cy="822273"/>
            </a:xfrm>
            <a:custGeom>
              <a:avLst/>
              <a:gdLst>
                <a:gd name="connsiteX0" fmla="*/ 144098 w 144367"/>
                <a:gd name="connsiteY0" fmla="*/ 829 h 822273"/>
                <a:gd name="connsiteX1" fmla="*/ 63665 w 144367"/>
                <a:gd name="connsiteY1" fmla="*/ 246362 h 822273"/>
                <a:gd name="connsiteX2" fmla="*/ 17098 w 144367"/>
                <a:gd name="connsiteY2" fmla="*/ 542696 h 822273"/>
                <a:gd name="connsiteX3" fmla="*/ 165 w 144367"/>
                <a:gd name="connsiteY3" fmla="*/ 822096 h 822273"/>
                <a:gd name="connsiteX4" fmla="*/ 25565 w 144367"/>
                <a:gd name="connsiteY4" fmla="*/ 580796 h 822273"/>
                <a:gd name="connsiteX5" fmla="*/ 34032 w 144367"/>
                <a:gd name="connsiteY5" fmla="*/ 331029 h 822273"/>
                <a:gd name="connsiteX6" fmla="*/ 144098 w 144367"/>
                <a:gd name="connsiteY6" fmla="*/ 829 h 82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4367" h="822273">
                  <a:moveTo>
                    <a:pt x="144098" y="829"/>
                  </a:moveTo>
                  <a:cubicBezTo>
                    <a:pt x="149037" y="-13282"/>
                    <a:pt x="84832" y="156051"/>
                    <a:pt x="63665" y="246362"/>
                  </a:cubicBezTo>
                  <a:cubicBezTo>
                    <a:pt x="42498" y="336673"/>
                    <a:pt x="27681" y="446740"/>
                    <a:pt x="17098" y="542696"/>
                  </a:cubicBezTo>
                  <a:cubicBezTo>
                    <a:pt x="6515" y="638652"/>
                    <a:pt x="-1246" y="815746"/>
                    <a:pt x="165" y="822096"/>
                  </a:cubicBezTo>
                  <a:cubicBezTo>
                    <a:pt x="1576" y="828446"/>
                    <a:pt x="19920" y="662641"/>
                    <a:pt x="25565" y="580796"/>
                  </a:cubicBezTo>
                  <a:cubicBezTo>
                    <a:pt x="31209" y="498952"/>
                    <a:pt x="11454" y="424868"/>
                    <a:pt x="34032" y="331029"/>
                  </a:cubicBezTo>
                  <a:cubicBezTo>
                    <a:pt x="56610" y="237190"/>
                    <a:pt x="139159" y="14940"/>
                    <a:pt x="144098" y="82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0" name="フリーフォーム: 図形 329">
              <a:extLst>
                <a:ext uri="{FF2B5EF4-FFF2-40B4-BE49-F238E27FC236}">
                  <a16:creationId xmlns:a16="http://schemas.microsoft.com/office/drawing/2014/main" id="{A569C011-8B71-4C01-A34F-8116C44AD442}"/>
                </a:ext>
              </a:extLst>
            </p:cNvPr>
            <p:cNvSpPr/>
            <p:nvPr/>
          </p:nvSpPr>
          <p:spPr>
            <a:xfrm>
              <a:off x="6413117" y="4647682"/>
              <a:ext cx="564652" cy="1077432"/>
            </a:xfrm>
            <a:custGeom>
              <a:avLst/>
              <a:gdLst>
                <a:gd name="connsiteX0" fmla="*/ 383 w 564652"/>
                <a:gd name="connsiteY0" fmla="*/ 518 h 1077432"/>
                <a:gd name="connsiteX1" fmla="*/ 161250 w 564652"/>
                <a:gd name="connsiteY1" fmla="*/ 440785 h 1077432"/>
                <a:gd name="connsiteX2" fmla="*/ 457583 w 564652"/>
                <a:gd name="connsiteY2" fmla="*/ 741351 h 1077432"/>
                <a:gd name="connsiteX3" fmla="*/ 554950 w 564652"/>
                <a:gd name="connsiteY3" fmla="*/ 1071551 h 1077432"/>
                <a:gd name="connsiteX4" fmla="*/ 554950 w 564652"/>
                <a:gd name="connsiteY4" fmla="*/ 940318 h 1077432"/>
                <a:gd name="connsiteX5" fmla="*/ 499916 w 564652"/>
                <a:gd name="connsiteY5" fmla="*/ 779451 h 1077432"/>
                <a:gd name="connsiteX6" fmla="*/ 334816 w 564652"/>
                <a:gd name="connsiteY6" fmla="*/ 555085 h 1077432"/>
                <a:gd name="connsiteX7" fmla="*/ 203583 w 564652"/>
                <a:gd name="connsiteY7" fmla="*/ 356118 h 1077432"/>
                <a:gd name="connsiteX8" fmla="*/ 383 w 564652"/>
                <a:gd name="connsiteY8" fmla="*/ 518 h 107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4652" h="1077432">
                  <a:moveTo>
                    <a:pt x="383" y="518"/>
                  </a:moveTo>
                  <a:cubicBezTo>
                    <a:pt x="-6672" y="14629"/>
                    <a:pt x="85050" y="317313"/>
                    <a:pt x="161250" y="440785"/>
                  </a:cubicBezTo>
                  <a:cubicBezTo>
                    <a:pt x="237450" y="564257"/>
                    <a:pt x="391966" y="636223"/>
                    <a:pt x="457583" y="741351"/>
                  </a:cubicBezTo>
                  <a:cubicBezTo>
                    <a:pt x="523200" y="846479"/>
                    <a:pt x="538722" y="1038390"/>
                    <a:pt x="554950" y="1071551"/>
                  </a:cubicBezTo>
                  <a:cubicBezTo>
                    <a:pt x="571178" y="1104712"/>
                    <a:pt x="564122" y="989001"/>
                    <a:pt x="554950" y="940318"/>
                  </a:cubicBezTo>
                  <a:cubicBezTo>
                    <a:pt x="545778" y="891635"/>
                    <a:pt x="536605" y="843656"/>
                    <a:pt x="499916" y="779451"/>
                  </a:cubicBezTo>
                  <a:cubicBezTo>
                    <a:pt x="463227" y="715246"/>
                    <a:pt x="384205" y="625641"/>
                    <a:pt x="334816" y="555085"/>
                  </a:cubicBezTo>
                  <a:cubicBezTo>
                    <a:pt x="285427" y="484530"/>
                    <a:pt x="260027" y="447840"/>
                    <a:pt x="203583" y="356118"/>
                  </a:cubicBezTo>
                  <a:cubicBezTo>
                    <a:pt x="147139" y="264396"/>
                    <a:pt x="7438" y="-13593"/>
                    <a:pt x="383" y="518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フリーフォーム: 図形 330">
              <a:extLst>
                <a:ext uri="{FF2B5EF4-FFF2-40B4-BE49-F238E27FC236}">
                  <a16:creationId xmlns:a16="http://schemas.microsoft.com/office/drawing/2014/main" id="{CD3C751B-C65F-41B0-9FCB-643302B94F1C}"/>
                </a:ext>
              </a:extLst>
            </p:cNvPr>
            <p:cNvSpPr/>
            <p:nvPr/>
          </p:nvSpPr>
          <p:spPr>
            <a:xfrm>
              <a:off x="3311167" y="4400142"/>
              <a:ext cx="267719" cy="913043"/>
            </a:xfrm>
            <a:custGeom>
              <a:avLst/>
              <a:gdLst>
                <a:gd name="connsiteX0" fmla="*/ 263883 w 267719"/>
                <a:gd name="connsiteY0" fmla="*/ 3583 h 913043"/>
                <a:gd name="connsiteX1" fmla="*/ 98783 w 267719"/>
                <a:gd name="connsiteY1" fmla="*/ 435383 h 913043"/>
                <a:gd name="connsiteX2" fmla="*/ 32108 w 267719"/>
                <a:gd name="connsiteY2" fmla="*/ 851308 h 913043"/>
                <a:gd name="connsiteX3" fmla="*/ 358 w 267719"/>
                <a:gd name="connsiteY3" fmla="*/ 905283 h 913043"/>
                <a:gd name="connsiteX4" fmla="*/ 51158 w 267719"/>
                <a:gd name="connsiteY4" fmla="*/ 794158 h 913043"/>
                <a:gd name="connsiteX5" fmla="*/ 105133 w 267719"/>
                <a:gd name="connsiteY5" fmla="*/ 559208 h 913043"/>
                <a:gd name="connsiteX6" fmla="*/ 206733 w 267719"/>
                <a:gd name="connsiteY6" fmla="*/ 244883 h 913043"/>
                <a:gd name="connsiteX7" fmla="*/ 263883 w 267719"/>
                <a:gd name="connsiteY7" fmla="*/ 3583 h 913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7719" h="913043">
                  <a:moveTo>
                    <a:pt x="263883" y="3583"/>
                  </a:moveTo>
                  <a:cubicBezTo>
                    <a:pt x="245891" y="35333"/>
                    <a:pt x="137412" y="294096"/>
                    <a:pt x="98783" y="435383"/>
                  </a:cubicBezTo>
                  <a:cubicBezTo>
                    <a:pt x="60154" y="576670"/>
                    <a:pt x="48512" y="772991"/>
                    <a:pt x="32108" y="851308"/>
                  </a:cubicBezTo>
                  <a:cubicBezTo>
                    <a:pt x="15704" y="929625"/>
                    <a:pt x="-2817" y="914808"/>
                    <a:pt x="358" y="905283"/>
                  </a:cubicBezTo>
                  <a:cubicBezTo>
                    <a:pt x="3533" y="895758"/>
                    <a:pt x="33696" y="851837"/>
                    <a:pt x="51158" y="794158"/>
                  </a:cubicBezTo>
                  <a:cubicBezTo>
                    <a:pt x="68620" y="736479"/>
                    <a:pt x="79204" y="650754"/>
                    <a:pt x="105133" y="559208"/>
                  </a:cubicBezTo>
                  <a:cubicBezTo>
                    <a:pt x="131062" y="467662"/>
                    <a:pt x="181333" y="330608"/>
                    <a:pt x="206733" y="244883"/>
                  </a:cubicBezTo>
                  <a:cubicBezTo>
                    <a:pt x="232133" y="159158"/>
                    <a:pt x="281875" y="-28167"/>
                    <a:pt x="263883" y="3583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フリーフォーム: 図形 332">
              <a:extLst>
                <a:ext uri="{FF2B5EF4-FFF2-40B4-BE49-F238E27FC236}">
                  <a16:creationId xmlns:a16="http://schemas.microsoft.com/office/drawing/2014/main" id="{0DD3FD65-CC85-481F-95FE-2D2A9AD54012}"/>
                </a:ext>
              </a:extLst>
            </p:cNvPr>
            <p:cNvSpPr/>
            <p:nvPr/>
          </p:nvSpPr>
          <p:spPr>
            <a:xfrm>
              <a:off x="6766891" y="4813233"/>
              <a:ext cx="650885" cy="295196"/>
            </a:xfrm>
            <a:custGeom>
              <a:avLst/>
              <a:gdLst>
                <a:gd name="connsiteX0" fmla="*/ 92 w 650885"/>
                <a:gd name="connsiteY0" fmla="*/ 67 h 295196"/>
                <a:gd name="connsiteX1" fmla="*/ 222342 w 650885"/>
                <a:gd name="connsiteY1" fmla="*/ 205384 h 295196"/>
                <a:gd name="connsiteX2" fmla="*/ 645676 w 650885"/>
                <a:gd name="connsiteY2" fmla="*/ 275234 h 295196"/>
                <a:gd name="connsiteX3" fmla="*/ 450942 w 650885"/>
                <a:gd name="connsiteY3" fmla="*/ 290050 h 295196"/>
                <a:gd name="connsiteX4" fmla="*/ 338759 w 650885"/>
                <a:gd name="connsiteY4" fmla="*/ 290050 h 295196"/>
                <a:gd name="connsiteX5" fmla="*/ 196942 w 650885"/>
                <a:gd name="connsiteY5" fmla="*/ 228667 h 295196"/>
                <a:gd name="connsiteX6" fmla="*/ 92 w 650885"/>
                <a:gd name="connsiteY6" fmla="*/ 67 h 2951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0885" h="295196">
                  <a:moveTo>
                    <a:pt x="92" y="67"/>
                  </a:moveTo>
                  <a:cubicBezTo>
                    <a:pt x="4325" y="-3813"/>
                    <a:pt x="114745" y="159523"/>
                    <a:pt x="222342" y="205384"/>
                  </a:cubicBezTo>
                  <a:cubicBezTo>
                    <a:pt x="329939" y="251245"/>
                    <a:pt x="607576" y="261123"/>
                    <a:pt x="645676" y="275234"/>
                  </a:cubicBezTo>
                  <a:cubicBezTo>
                    <a:pt x="683776" y="289345"/>
                    <a:pt x="502095" y="287581"/>
                    <a:pt x="450942" y="290050"/>
                  </a:cubicBezTo>
                  <a:cubicBezTo>
                    <a:pt x="399789" y="292519"/>
                    <a:pt x="381092" y="300280"/>
                    <a:pt x="338759" y="290050"/>
                  </a:cubicBezTo>
                  <a:cubicBezTo>
                    <a:pt x="296426" y="279820"/>
                    <a:pt x="255503" y="274881"/>
                    <a:pt x="196942" y="228667"/>
                  </a:cubicBezTo>
                  <a:cubicBezTo>
                    <a:pt x="138381" y="182453"/>
                    <a:pt x="-4141" y="3947"/>
                    <a:pt x="92" y="67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フリーフォーム: 図形 333">
              <a:extLst>
                <a:ext uri="{FF2B5EF4-FFF2-40B4-BE49-F238E27FC236}">
                  <a16:creationId xmlns:a16="http://schemas.microsoft.com/office/drawing/2014/main" id="{F3846196-D6A1-48F8-9446-24733C2223F2}"/>
                </a:ext>
              </a:extLst>
            </p:cNvPr>
            <p:cNvSpPr/>
            <p:nvPr/>
          </p:nvSpPr>
          <p:spPr>
            <a:xfrm>
              <a:off x="7124380" y="4448973"/>
              <a:ext cx="205907" cy="96397"/>
            </a:xfrm>
            <a:custGeom>
              <a:avLst/>
              <a:gdLst>
                <a:gd name="connsiteX0" fmla="*/ 320 w 205907"/>
                <a:gd name="connsiteY0" fmla="*/ 260 h 96397"/>
                <a:gd name="connsiteX1" fmla="*/ 112503 w 205907"/>
                <a:gd name="connsiteY1" fmla="*/ 74344 h 96397"/>
                <a:gd name="connsiteX2" fmla="*/ 205637 w 205907"/>
                <a:gd name="connsiteY2" fmla="*/ 95510 h 96397"/>
                <a:gd name="connsiteX3" fmla="*/ 82870 w 205907"/>
                <a:gd name="connsiteY3" fmla="*/ 51060 h 96397"/>
                <a:gd name="connsiteX4" fmla="*/ 320 w 205907"/>
                <a:gd name="connsiteY4" fmla="*/ 260 h 9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5907" h="96397">
                  <a:moveTo>
                    <a:pt x="320" y="260"/>
                  </a:moveTo>
                  <a:cubicBezTo>
                    <a:pt x="5259" y="4141"/>
                    <a:pt x="78284" y="58469"/>
                    <a:pt x="112503" y="74344"/>
                  </a:cubicBezTo>
                  <a:cubicBezTo>
                    <a:pt x="146722" y="90219"/>
                    <a:pt x="210576" y="99391"/>
                    <a:pt x="205637" y="95510"/>
                  </a:cubicBezTo>
                  <a:cubicBezTo>
                    <a:pt x="200698" y="91629"/>
                    <a:pt x="117090" y="65171"/>
                    <a:pt x="82870" y="51060"/>
                  </a:cubicBezTo>
                  <a:cubicBezTo>
                    <a:pt x="48650" y="36949"/>
                    <a:pt x="-4619" y="-3621"/>
                    <a:pt x="320" y="26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5" name="フリーフォーム: 図形 334">
              <a:extLst>
                <a:ext uri="{FF2B5EF4-FFF2-40B4-BE49-F238E27FC236}">
                  <a16:creationId xmlns:a16="http://schemas.microsoft.com/office/drawing/2014/main" id="{4AD215BC-1B12-4138-825E-D942C3DE6FD9}"/>
                </a:ext>
              </a:extLst>
            </p:cNvPr>
            <p:cNvSpPr/>
            <p:nvPr/>
          </p:nvSpPr>
          <p:spPr>
            <a:xfrm>
              <a:off x="3119568" y="3670179"/>
              <a:ext cx="576168" cy="549072"/>
            </a:xfrm>
            <a:custGeom>
              <a:avLst/>
              <a:gdLst>
                <a:gd name="connsiteX0" fmla="*/ 576132 w 576168"/>
                <a:gd name="connsiteY0" fmla="*/ 121 h 549072"/>
                <a:gd name="connsiteX1" fmla="*/ 106232 w 576168"/>
                <a:gd name="connsiteY1" fmla="*/ 232954 h 549072"/>
                <a:gd name="connsiteX2" fmla="*/ 399 w 576168"/>
                <a:gd name="connsiteY2" fmla="*/ 546221 h 549072"/>
                <a:gd name="connsiteX3" fmla="*/ 72365 w 576168"/>
                <a:gd name="connsiteY3" fmla="*/ 381121 h 549072"/>
                <a:gd name="connsiteX4" fmla="*/ 131632 w 576168"/>
                <a:gd name="connsiteY4" fmla="*/ 262588 h 549072"/>
                <a:gd name="connsiteX5" fmla="*/ 576132 w 576168"/>
                <a:gd name="connsiteY5" fmla="*/ 121 h 54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6168" h="549072">
                  <a:moveTo>
                    <a:pt x="576132" y="121"/>
                  </a:moveTo>
                  <a:cubicBezTo>
                    <a:pt x="571899" y="-4818"/>
                    <a:pt x="202187" y="141937"/>
                    <a:pt x="106232" y="232954"/>
                  </a:cubicBezTo>
                  <a:cubicBezTo>
                    <a:pt x="10276" y="323971"/>
                    <a:pt x="6043" y="521527"/>
                    <a:pt x="399" y="546221"/>
                  </a:cubicBezTo>
                  <a:cubicBezTo>
                    <a:pt x="-5246" y="570916"/>
                    <a:pt x="50493" y="428393"/>
                    <a:pt x="72365" y="381121"/>
                  </a:cubicBezTo>
                  <a:cubicBezTo>
                    <a:pt x="94237" y="333849"/>
                    <a:pt x="49082" y="323971"/>
                    <a:pt x="131632" y="262588"/>
                  </a:cubicBezTo>
                  <a:cubicBezTo>
                    <a:pt x="214182" y="201205"/>
                    <a:pt x="580365" y="5060"/>
                    <a:pt x="576132" y="12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フリーフォーム: 図形 335">
              <a:extLst>
                <a:ext uri="{FF2B5EF4-FFF2-40B4-BE49-F238E27FC236}">
                  <a16:creationId xmlns:a16="http://schemas.microsoft.com/office/drawing/2014/main" id="{E5C490BB-5C40-43C4-B9B8-256F0B8B4CF7}"/>
                </a:ext>
              </a:extLst>
            </p:cNvPr>
            <p:cNvSpPr/>
            <p:nvPr/>
          </p:nvSpPr>
          <p:spPr>
            <a:xfrm>
              <a:off x="3683764" y="5449699"/>
              <a:ext cx="775419" cy="185813"/>
            </a:xfrm>
            <a:custGeom>
              <a:avLst/>
              <a:gdLst>
                <a:gd name="connsiteX0" fmla="*/ 1353 w 775419"/>
                <a:gd name="connsiteY0" fmla="*/ 28234 h 185813"/>
                <a:gd name="connsiteX1" fmla="*/ 458553 w 775419"/>
                <a:gd name="connsiteY1" fmla="*/ 74801 h 185813"/>
                <a:gd name="connsiteX2" fmla="*/ 748536 w 775419"/>
                <a:gd name="connsiteY2" fmla="*/ 182751 h 185813"/>
                <a:gd name="connsiteX3" fmla="*/ 761236 w 775419"/>
                <a:gd name="connsiteY3" fmla="*/ 151001 h 185813"/>
                <a:gd name="connsiteX4" fmla="*/ 735836 w 775419"/>
                <a:gd name="connsiteY4" fmla="*/ 95968 h 185813"/>
                <a:gd name="connsiteX5" fmla="*/ 615186 w 775419"/>
                <a:gd name="connsiteY5" fmla="*/ 4951 h 185813"/>
                <a:gd name="connsiteX6" fmla="*/ 1353 w 775419"/>
                <a:gd name="connsiteY6" fmla="*/ 28234 h 185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75419" h="185813">
                  <a:moveTo>
                    <a:pt x="1353" y="28234"/>
                  </a:moveTo>
                  <a:cubicBezTo>
                    <a:pt x="-24753" y="39876"/>
                    <a:pt x="334023" y="49048"/>
                    <a:pt x="458553" y="74801"/>
                  </a:cubicBezTo>
                  <a:cubicBezTo>
                    <a:pt x="583083" y="100554"/>
                    <a:pt x="698089" y="170051"/>
                    <a:pt x="748536" y="182751"/>
                  </a:cubicBezTo>
                  <a:cubicBezTo>
                    <a:pt x="798983" y="195451"/>
                    <a:pt x="763353" y="165465"/>
                    <a:pt x="761236" y="151001"/>
                  </a:cubicBezTo>
                  <a:cubicBezTo>
                    <a:pt x="759119" y="136537"/>
                    <a:pt x="760178" y="120310"/>
                    <a:pt x="735836" y="95968"/>
                  </a:cubicBezTo>
                  <a:cubicBezTo>
                    <a:pt x="711494" y="71626"/>
                    <a:pt x="733014" y="21179"/>
                    <a:pt x="615186" y="4951"/>
                  </a:cubicBezTo>
                  <a:cubicBezTo>
                    <a:pt x="497358" y="-11277"/>
                    <a:pt x="27459" y="16592"/>
                    <a:pt x="1353" y="28234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フリーフォーム: 図形 336">
              <a:extLst>
                <a:ext uri="{FF2B5EF4-FFF2-40B4-BE49-F238E27FC236}">
                  <a16:creationId xmlns:a16="http://schemas.microsoft.com/office/drawing/2014/main" id="{58F1D96F-E547-4A4B-B224-8135D8994C9B}"/>
                </a:ext>
              </a:extLst>
            </p:cNvPr>
            <p:cNvSpPr/>
            <p:nvPr/>
          </p:nvSpPr>
          <p:spPr>
            <a:xfrm>
              <a:off x="5702262" y="5469372"/>
              <a:ext cx="523716" cy="107043"/>
            </a:xfrm>
            <a:custGeom>
              <a:avLst/>
              <a:gdLst>
                <a:gd name="connsiteX0" fmla="*/ 38 w 523716"/>
                <a:gd name="connsiteY0" fmla="*/ 101695 h 107043"/>
                <a:gd name="connsiteX1" fmla="*/ 237105 w 523716"/>
                <a:gd name="connsiteY1" fmla="*/ 91111 h 107043"/>
                <a:gd name="connsiteX2" fmla="*/ 516505 w 523716"/>
                <a:gd name="connsiteY2" fmla="*/ 69945 h 107043"/>
                <a:gd name="connsiteX3" fmla="*/ 425488 w 523716"/>
                <a:gd name="connsiteY3" fmla="*/ 27611 h 107043"/>
                <a:gd name="connsiteX4" fmla="*/ 254038 w 523716"/>
                <a:gd name="connsiteY4" fmla="*/ 2211 h 107043"/>
                <a:gd name="connsiteX5" fmla="*/ 38 w 523716"/>
                <a:gd name="connsiteY5" fmla="*/ 101695 h 1070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3716" h="107043">
                  <a:moveTo>
                    <a:pt x="38" y="101695"/>
                  </a:moveTo>
                  <a:cubicBezTo>
                    <a:pt x="-2784" y="116512"/>
                    <a:pt x="151027" y="96403"/>
                    <a:pt x="237105" y="91111"/>
                  </a:cubicBezTo>
                  <a:cubicBezTo>
                    <a:pt x="323183" y="85819"/>
                    <a:pt x="485108" y="80528"/>
                    <a:pt x="516505" y="69945"/>
                  </a:cubicBezTo>
                  <a:cubicBezTo>
                    <a:pt x="547902" y="59362"/>
                    <a:pt x="469233" y="38900"/>
                    <a:pt x="425488" y="27611"/>
                  </a:cubicBezTo>
                  <a:cubicBezTo>
                    <a:pt x="381743" y="16322"/>
                    <a:pt x="320360" y="-7314"/>
                    <a:pt x="254038" y="2211"/>
                  </a:cubicBezTo>
                  <a:cubicBezTo>
                    <a:pt x="187716" y="11736"/>
                    <a:pt x="2860" y="86878"/>
                    <a:pt x="38" y="10169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フリーフォーム: 図形 337">
              <a:extLst>
                <a:ext uri="{FF2B5EF4-FFF2-40B4-BE49-F238E27FC236}">
                  <a16:creationId xmlns:a16="http://schemas.microsoft.com/office/drawing/2014/main" id="{6CE15B89-476A-4DF5-8FFB-408874A1DF95}"/>
                </a:ext>
              </a:extLst>
            </p:cNvPr>
            <p:cNvSpPr/>
            <p:nvPr/>
          </p:nvSpPr>
          <p:spPr>
            <a:xfrm>
              <a:off x="6375180" y="7207109"/>
              <a:ext cx="121090" cy="419632"/>
            </a:xfrm>
            <a:custGeom>
              <a:avLst/>
              <a:gdLst>
                <a:gd name="connsiteX0" fmla="*/ 89120 w 121090"/>
                <a:gd name="connsiteY0" fmla="*/ 141 h 419632"/>
                <a:gd name="connsiteX1" fmla="*/ 117695 w 121090"/>
                <a:gd name="connsiteY1" fmla="*/ 155716 h 419632"/>
                <a:gd name="connsiteX2" fmla="*/ 3395 w 121090"/>
                <a:gd name="connsiteY2" fmla="*/ 409716 h 419632"/>
                <a:gd name="connsiteX3" fmla="*/ 31970 w 121090"/>
                <a:gd name="connsiteY3" fmla="*/ 358916 h 419632"/>
                <a:gd name="connsiteX4" fmla="*/ 51020 w 121090"/>
                <a:gd name="connsiteY4" fmla="*/ 273191 h 419632"/>
                <a:gd name="connsiteX5" fmla="*/ 70070 w 121090"/>
                <a:gd name="connsiteY5" fmla="*/ 181116 h 419632"/>
                <a:gd name="connsiteX6" fmla="*/ 89120 w 121090"/>
                <a:gd name="connsiteY6" fmla="*/ 141 h 419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90" h="419632">
                  <a:moveTo>
                    <a:pt x="89120" y="141"/>
                  </a:moveTo>
                  <a:cubicBezTo>
                    <a:pt x="97057" y="-4092"/>
                    <a:pt x="131982" y="87454"/>
                    <a:pt x="117695" y="155716"/>
                  </a:cubicBezTo>
                  <a:cubicBezTo>
                    <a:pt x="103408" y="223978"/>
                    <a:pt x="17683" y="375849"/>
                    <a:pt x="3395" y="409716"/>
                  </a:cubicBezTo>
                  <a:cubicBezTo>
                    <a:pt x="-10893" y="443583"/>
                    <a:pt x="24032" y="381670"/>
                    <a:pt x="31970" y="358916"/>
                  </a:cubicBezTo>
                  <a:cubicBezTo>
                    <a:pt x="39907" y="336162"/>
                    <a:pt x="44670" y="302824"/>
                    <a:pt x="51020" y="273191"/>
                  </a:cubicBezTo>
                  <a:cubicBezTo>
                    <a:pt x="57370" y="243558"/>
                    <a:pt x="61074" y="221862"/>
                    <a:pt x="70070" y="181116"/>
                  </a:cubicBezTo>
                  <a:cubicBezTo>
                    <a:pt x="79066" y="140370"/>
                    <a:pt x="81183" y="4374"/>
                    <a:pt x="89120" y="141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0" name="フリーフォーム: 図形 339">
              <a:extLst>
                <a:ext uri="{FF2B5EF4-FFF2-40B4-BE49-F238E27FC236}">
                  <a16:creationId xmlns:a16="http://schemas.microsoft.com/office/drawing/2014/main" id="{260FC2EA-97E3-490E-8B8A-E962C7502317}"/>
                </a:ext>
              </a:extLst>
            </p:cNvPr>
            <p:cNvSpPr/>
            <p:nvPr/>
          </p:nvSpPr>
          <p:spPr>
            <a:xfrm>
              <a:off x="3606512" y="6224617"/>
              <a:ext cx="900734" cy="130715"/>
            </a:xfrm>
            <a:custGeom>
              <a:avLst/>
              <a:gdLst>
                <a:gd name="connsiteX0" fmla="*/ 899871 w 900734"/>
                <a:gd name="connsiteY0" fmla="*/ 49183 h 130715"/>
                <a:gd name="connsiteX1" fmla="*/ 760171 w 900734"/>
                <a:gd name="connsiteY1" fmla="*/ 106333 h 130715"/>
                <a:gd name="connsiteX2" fmla="*/ 607771 w 900734"/>
                <a:gd name="connsiteY2" fmla="*/ 125383 h 130715"/>
                <a:gd name="connsiteX3" fmla="*/ 468071 w 900734"/>
                <a:gd name="connsiteY3" fmla="*/ 127500 h 130715"/>
                <a:gd name="connsiteX4" fmla="*/ 309321 w 900734"/>
                <a:gd name="connsiteY4" fmla="*/ 127500 h 130715"/>
                <a:gd name="connsiteX5" fmla="*/ 211955 w 900734"/>
                <a:gd name="connsiteY5" fmla="*/ 85166 h 130715"/>
                <a:gd name="connsiteX6" fmla="*/ 106121 w 900734"/>
                <a:gd name="connsiteY6" fmla="*/ 28016 h 130715"/>
                <a:gd name="connsiteX7" fmla="*/ 288 w 900734"/>
                <a:gd name="connsiteY7" fmla="*/ 500 h 130715"/>
                <a:gd name="connsiteX8" fmla="*/ 78605 w 900734"/>
                <a:gd name="connsiteY8" fmla="*/ 13200 h 130715"/>
                <a:gd name="connsiteX9" fmla="*/ 190788 w 900734"/>
                <a:gd name="connsiteY9" fmla="*/ 49183 h 130715"/>
                <a:gd name="connsiteX10" fmla="*/ 275455 w 900734"/>
                <a:gd name="connsiteY10" fmla="*/ 102100 h 130715"/>
                <a:gd name="connsiteX11" fmla="*/ 510405 w 900734"/>
                <a:gd name="connsiteY11" fmla="*/ 112683 h 130715"/>
                <a:gd name="connsiteX12" fmla="*/ 692438 w 900734"/>
                <a:gd name="connsiteY12" fmla="*/ 108450 h 130715"/>
                <a:gd name="connsiteX13" fmla="*/ 899871 w 900734"/>
                <a:gd name="connsiteY13" fmla="*/ 49183 h 130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00734" h="130715">
                  <a:moveTo>
                    <a:pt x="899871" y="49183"/>
                  </a:moveTo>
                  <a:cubicBezTo>
                    <a:pt x="911160" y="48830"/>
                    <a:pt x="808854" y="93633"/>
                    <a:pt x="760171" y="106333"/>
                  </a:cubicBezTo>
                  <a:cubicBezTo>
                    <a:pt x="711488" y="119033"/>
                    <a:pt x="656454" y="121855"/>
                    <a:pt x="607771" y="125383"/>
                  </a:cubicBezTo>
                  <a:cubicBezTo>
                    <a:pt x="559088" y="128911"/>
                    <a:pt x="468071" y="127500"/>
                    <a:pt x="468071" y="127500"/>
                  </a:cubicBezTo>
                  <a:cubicBezTo>
                    <a:pt x="418329" y="127853"/>
                    <a:pt x="352007" y="134556"/>
                    <a:pt x="309321" y="127500"/>
                  </a:cubicBezTo>
                  <a:cubicBezTo>
                    <a:pt x="266635" y="120444"/>
                    <a:pt x="245821" y="101747"/>
                    <a:pt x="211955" y="85166"/>
                  </a:cubicBezTo>
                  <a:cubicBezTo>
                    <a:pt x="178089" y="68585"/>
                    <a:pt x="141399" y="42127"/>
                    <a:pt x="106121" y="28016"/>
                  </a:cubicBezTo>
                  <a:cubicBezTo>
                    <a:pt x="70843" y="13905"/>
                    <a:pt x="4874" y="2969"/>
                    <a:pt x="288" y="500"/>
                  </a:cubicBezTo>
                  <a:cubicBezTo>
                    <a:pt x="-4298" y="-1969"/>
                    <a:pt x="46855" y="5086"/>
                    <a:pt x="78605" y="13200"/>
                  </a:cubicBezTo>
                  <a:cubicBezTo>
                    <a:pt x="110355" y="21314"/>
                    <a:pt x="157980" y="34366"/>
                    <a:pt x="190788" y="49183"/>
                  </a:cubicBezTo>
                  <a:cubicBezTo>
                    <a:pt x="223596" y="64000"/>
                    <a:pt x="222185" y="91517"/>
                    <a:pt x="275455" y="102100"/>
                  </a:cubicBezTo>
                  <a:cubicBezTo>
                    <a:pt x="328725" y="112683"/>
                    <a:pt x="440908" y="111625"/>
                    <a:pt x="510405" y="112683"/>
                  </a:cubicBezTo>
                  <a:cubicBezTo>
                    <a:pt x="579902" y="113741"/>
                    <a:pt x="629996" y="118681"/>
                    <a:pt x="692438" y="108450"/>
                  </a:cubicBezTo>
                  <a:cubicBezTo>
                    <a:pt x="754880" y="98220"/>
                    <a:pt x="888582" y="49536"/>
                    <a:pt x="899871" y="49183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フリーフォーム: 図形 340">
              <a:extLst>
                <a:ext uri="{FF2B5EF4-FFF2-40B4-BE49-F238E27FC236}">
                  <a16:creationId xmlns:a16="http://schemas.microsoft.com/office/drawing/2014/main" id="{A246B8AF-C923-4B91-8B64-F5DF35EEFA31}"/>
                </a:ext>
              </a:extLst>
            </p:cNvPr>
            <p:cNvSpPr/>
            <p:nvPr/>
          </p:nvSpPr>
          <p:spPr>
            <a:xfrm>
              <a:off x="3725158" y="7408165"/>
              <a:ext cx="270979" cy="120042"/>
            </a:xfrm>
            <a:custGeom>
              <a:avLst/>
              <a:gdLst>
                <a:gd name="connsiteX0" fmla="*/ 2292 w 270979"/>
                <a:gd name="connsiteY0" fmla="*/ 116585 h 120042"/>
                <a:gd name="connsiteX1" fmla="*/ 110242 w 270979"/>
                <a:gd name="connsiteY1" fmla="*/ 94360 h 120042"/>
                <a:gd name="connsiteX2" fmla="*/ 265817 w 270979"/>
                <a:gd name="connsiteY2" fmla="*/ 2285 h 120042"/>
                <a:gd name="connsiteX3" fmla="*/ 211842 w 270979"/>
                <a:gd name="connsiteY3" fmla="*/ 34035 h 120042"/>
                <a:gd name="connsiteX4" fmla="*/ 2292 w 270979"/>
                <a:gd name="connsiteY4" fmla="*/ 116585 h 120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979" h="120042">
                  <a:moveTo>
                    <a:pt x="2292" y="116585"/>
                  </a:moveTo>
                  <a:cubicBezTo>
                    <a:pt x="-14641" y="126639"/>
                    <a:pt x="66321" y="113410"/>
                    <a:pt x="110242" y="94360"/>
                  </a:cubicBezTo>
                  <a:cubicBezTo>
                    <a:pt x="154163" y="75310"/>
                    <a:pt x="248884" y="12339"/>
                    <a:pt x="265817" y="2285"/>
                  </a:cubicBezTo>
                  <a:cubicBezTo>
                    <a:pt x="282750" y="-7769"/>
                    <a:pt x="256292" y="17631"/>
                    <a:pt x="211842" y="34035"/>
                  </a:cubicBezTo>
                  <a:cubicBezTo>
                    <a:pt x="167392" y="50439"/>
                    <a:pt x="19225" y="106531"/>
                    <a:pt x="2292" y="116585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フリーフォーム: 図形 341">
              <a:extLst>
                <a:ext uri="{FF2B5EF4-FFF2-40B4-BE49-F238E27FC236}">
                  <a16:creationId xmlns:a16="http://schemas.microsoft.com/office/drawing/2014/main" id="{378F2E8E-6817-48D0-B1D1-0AAC83B24A06}"/>
                </a:ext>
              </a:extLst>
            </p:cNvPr>
            <p:cNvSpPr/>
            <p:nvPr/>
          </p:nvSpPr>
          <p:spPr>
            <a:xfrm>
              <a:off x="4295775" y="7613466"/>
              <a:ext cx="1406306" cy="105008"/>
            </a:xfrm>
            <a:custGeom>
              <a:avLst/>
              <a:gdLst>
                <a:gd name="connsiteX0" fmla="*/ 0 w 1406306"/>
                <a:gd name="connsiteY0" fmla="*/ 28759 h 105008"/>
                <a:gd name="connsiteX1" fmla="*/ 107950 w 1406306"/>
                <a:gd name="connsiteY1" fmla="*/ 11297 h 105008"/>
                <a:gd name="connsiteX2" fmla="*/ 406400 w 1406306"/>
                <a:gd name="connsiteY2" fmla="*/ 22409 h 105008"/>
                <a:gd name="connsiteX3" fmla="*/ 538163 w 1406306"/>
                <a:gd name="connsiteY3" fmla="*/ 184 h 105008"/>
                <a:gd name="connsiteX4" fmla="*/ 790575 w 1406306"/>
                <a:gd name="connsiteY4" fmla="*/ 11297 h 105008"/>
                <a:gd name="connsiteX5" fmla="*/ 1041400 w 1406306"/>
                <a:gd name="connsiteY5" fmla="*/ 1772 h 105008"/>
                <a:gd name="connsiteX6" fmla="*/ 1198563 w 1406306"/>
                <a:gd name="connsiteY6" fmla="*/ 11297 h 105008"/>
                <a:gd name="connsiteX7" fmla="*/ 1400175 w 1406306"/>
                <a:gd name="connsiteY7" fmla="*/ 184 h 105008"/>
                <a:gd name="connsiteX8" fmla="*/ 1341438 w 1406306"/>
                <a:gd name="connsiteY8" fmla="*/ 22409 h 105008"/>
                <a:gd name="connsiteX9" fmla="*/ 1211263 w 1406306"/>
                <a:gd name="connsiteY9" fmla="*/ 54159 h 105008"/>
                <a:gd name="connsiteX10" fmla="*/ 1092200 w 1406306"/>
                <a:gd name="connsiteY10" fmla="*/ 58922 h 105008"/>
                <a:gd name="connsiteX11" fmla="*/ 847725 w 1406306"/>
                <a:gd name="connsiteY11" fmla="*/ 89084 h 105008"/>
                <a:gd name="connsiteX12" fmla="*/ 708025 w 1406306"/>
                <a:gd name="connsiteY12" fmla="*/ 104959 h 105008"/>
                <a:gd name="connsiteX13" fmla="*/ 403225 w 1406306"/>
                <a:gd name="connsiteY13" fmla="*/ 84322 h 105008"/>
                <a:gd name="connsiteX14" fmla="*/ 107950 w 1406306"/>
                <a:gd name="connsiteY14" fmla="*/ 58922 h 105008"/>
                <a:gd name="connsiteX15" fmla="*/ 0 w 1406306"/>
                <a:gd name="connsiteY15" fmla="*/ 28759 h 105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06306" h="105008">
                  <a:moveTo>
                    <a:pt x="0" y="28759"/>
                  </a:moveTo>
                  <a:cubicBezTo>
                    <a:pt x="0" y="20822"/>
                    <a:pt x="40217" y="12355"/>
                    <a:pt x="107950" y="11297"/>
                  </a:cubicBezTo>
                  <a:cubicBezTo>
                    <a:pt x="175683" y="10239"/>
                    <a:pt x="334698" y="24261"/>
                    <a:pt x="406400" y="22409"/>
                  </a:cubicBezTo>
                  <a:cubicBezTo>
                    <a:pt x="478102" y="20557"/>
                    <a:pt x="474134" y="2036"/>
                    <a:pt x="538163" y="184"/>
                  </a:cubicBezTo>
                  <a:cubicBezTo>
                    <a:pt x="602192" y="-1668"/>
                    <a:pt x="706702" y="11032"/>
                    <a:pt x="790575" y="11297"/>
                  </a:cubicBezTo>
                  <a:cubicBezTo>
                    <a:pt x="874448" y="11562"/>
                    <a:pt x="973402" y="1772"/>
                    <a:pt x="1041400" y="1772"/>
                  </a:cubicBezTo>
                  <a:cubicBezTo>
                    <a:pt x="1109398" y="1772"/>
                    <a:pt x="1138767" y="11562"/>
                    <a:pt x="1198563" y="11297"/>
                  </a:cubicBezTo>
                  <a:cubicBezTo>
                    <a:pt x="1258359" y="11032"/>
                    <a:pt x="1376363" y="-1668"/>
                    <a:pt x="1400175" y="184"/>
                  </a:cubicBezTo>
                  <a:cubicBezTo>
                    <a:pt x="1423988" y="2036"/>
                    <a:pt x="1372923" y="13413"/>
                    <a:pt x="1341438" y="22409"/>
                  </a:cubicBezTo>
                  <a:cubicBezTo>
                    <a:pt x="1309953" y="31405"/>
                    <a:pt x="1252803" y="48074"/>
                    <a:pt x="1211263" y="54159"/>
                  </a:cubicBezTo>
                  <a:cubicBezTo>
                    <a:pt x="1169723" y="60245"/>
                    <a:pt x="1152790" y="53101"/>
                    <a:pt x="1092200" y="58922"/>
                  </a:cubicBezTo>
                  <a:cubicBezTo>
                    <a:pt x="1031610" y="64743"/>
                    <a:pt x="847725" y="89084"/>
                    <a:pt x="847725" y="89084"/>
                  </a:cubicBezTo>
                  <a:cubicBezTo>
                    <a:pt x="783696" y="96757"/>
                    <a:pt x="782108" y="105753"/>
                    <a:pt x="708025" y="104959"/>
                  </a:cubicBezTo>
                  <a:cubicBezTo>
                    <a:pt x="633942" y="104165"/>
                    <a:pt x="503238" y="91995"/>
                    <a:pt x="403225" y="84322"/>
                  </a:cubicBezTo>
                  <a:cubicBezTo>
                    <a:pt x="303213" y="76649"/>
                    <a:pt x="175683" y="67653"/>
                    <a:pt x="107950" y="58922"/>
                  </a:cubicBezTo>
                  <a:cubicBezTo>
                    <a:pt x="40217" y="50191"/>
                    <a:pt x="0" y="36696"/>
                    <a:pt x="0" y="28759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フリーフォーム: 図形 342">
              <a:extLst>
                <a:ext uri="{FF2B5EF4-FFF2-40B4-BE49-F238E27FC236}">
                  <a16:creationId xmlns:a16="http://schemas.microsoft.com/office/drawing/2014/main" id="{C28E969A-7AAC-4566-B41A-AACD66CC671C}"/>
                </a:ext>
              </a:extLst>
            </p:cNvPr>
            <p:cNvSpPr/>
            <p:nvPr/>
          </p:nvSpPr>
          <p:spPr>
            <a:xfrm>
              <a:off x="4201835" y="7633576"/>
              <a:ext cx="1647039" cy="600712"/>
            </a:xfrm>
            <a:custGeom>
              <a:avLst/>
              <a:gdLst>
                <a:gd name="connsiteX0" fmla="*/ 278 w 1647039"/>
                <a:gd name="connsiteY0" fmla="*/ 73737 h 600712"/>
                <a:gd name="connsiteX1" fmla="*/ 139978 w 1647039"/>
                <a:gd name="connsiteY1" fmla="*/ 240424 h 600712"/>
                <a:gd name="connsiteX2" fmla="*/ 451128 w 1647039"/>
                <a:gd name="connsiteY2" fmla="*/ 391237 h 600712"/>
                <a:gd name="connsiteX3" fmla="*/ 933728 w 1647039"/>
                <a:gd name="connsiteY3" fmla="*/ 399174 h 600712"/>
                <a:gd name="connsiteX4" fmla="*/ 1276628 w 1647039"/>
                <a:gd name="connsiteY4" fmla="*/ 305512 h 600712"/>
                <a:gd name="connsiteX5" fmla="*/ 1489353 w 1647039"/>
                <a:gd name="connsiteY5" fmla="*/ 162637 h 600712"/>
                <a:gd name="connsiteX6" fmla="*/ 1586190 w 1647039"/>
                <a:gd name="connsiteY6" fmla="*/ 40399 h 600712"/>
                <a:gd name="connsiteX7" fmla="*/ 1611590 w 1647039"/>
                <a:gd name="connsiteY7" fmla="*/ 5474 h 600712"/>
                <a:gd name="connsiteX8" fmla="*/ 1644928 w 1647039"/>
                <a:gd name="connsiteY8" fmla="*/ 8649 h 600712"/>
                <a:gd name="connsiteX9" fmla="*/ 1617940 w 1647039"/>
                <a:gd name="connsiteY9" fmla="*/ 86437 h 600712"/>
                <a:gd name="connsiteX10" fmla="*/ 1413153 w 1647039"/>
                <a:gd name="connsiteY10" fmla="*/ 338849 h 600712"/>
                <a:gd name="connsiteX11" fmla="*/ 1249640 w 1647039"/>
                <a:gd name="connsiteY11" fmla="*/ 478549 h 600712"/>
                <a:gd name="connsiteX12" fmla="*/ 855940 w 1647039"/>
                <a:gd name="connsiteY12" fmla="*/ 589674 h 600712"/>
                <a:gd name="connsiteX13" fmla="*/ 567015 w 1647039"/>
                <a:gd name="connsiteY13" fmla="*/ 578562 h 600712"/>
                <a:gd name="connsiteX14" fmla="*/ 233640 w 1647039"/>
                <a:gd name="connsiteY14" fmla="*/ 429337 h 600712"/>
                <a:gd name="connsiteX15" fmla="*/ 108228 w 1647039"/>
                <a:gd name="connsiteY15" fmla="*/ 284874 h 600712"/>
                <a:gd name="connsiteX16" fmla="*/ 278 w 1647039"/>
                <a:gd name="connsiteY16" fmla="*/ 73737 h 60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647039" h="600712">
                  <a:moveTo>
                    <a:pt x="278" y="73737"/>
                  </a:moveTo>
                  <a:cubicBezTo>
                    <a:pt x="5570" y="66329"/>
                    <a:pt x="64836" y="187507"/>
                    <a:pt x="139978" y="240424"/>
                  </a:cubicBezTo>
                  <a:cubicBezTo>
                    <a:pt x="215120" y="293341"/>
                    <a:pt x="318836" y="364779"/>
                    <a:pt x="451128" y="391237"/>
                  </a:cubicBezTo>
                  <a:cubicBezTo>
                    <a:pt x="583420" y="417695"/>
                    <a:pt x="796145" y="413461"/>
                    <a:pt x="933728" y="399174"/>
                  </a:cubicBezTo>
                  <a:cubicBezTo>
                    <a:pt x="1071311" y="384887"/>
                    <a:pt x="1184024" y="344935"/>
                    <a:pt x="1276628" y="305512"/>
                  </a:cubicBezTo>
                  <a:cubicBezTo>
                    <a:pt x="1369232" y="266089"/>
                    <a:pt x="1437759" y="206822"/>
                    <a:pt x="1489353" y="162637"/>
                  </a:cubicBezTo>
                  <a:cubicBezTo>
                    <a:pt x="1540947" y="118452"/>
                    <a:pt x="1565817" y="66593"/>
                    <a:pt x="1586190" y="40399"/>
                  </a:cubicBezTo>
                  <a:cubicBezTo>
                    <a:pt x="1606563" y="14205"/>
                    <a:pt x="1601800" y="10766"/>
                    <a:pt x="1611590" y="5474"/>
                  </a:cubicBezTo>
                  <a:cubicBezTo>
                    <a:pt x="1621380" y="182"/>
                    <a:pt x="1643870" y="-4845"/>
                    <a:pt x="1644928" y="8649"/>
                  </a:cubicBezTo>
                  <a:cubicBezTo>
                    <a:pt x="1645986" y="22143"/>
                    <a:pt x="1656569" y="31404"/>
                    <a:pt x="1617940" y="86437"/>
                  </a:cubicBezTo>
                  <a:cubicBezTo>
                    <a:pt x="1579311" y="141470"/>
                    <a:pt x="1474536" y="273497"/>
                    <a:pt x="1413153" y="338849"/>
                  </a:cubicBezTo>
                  <a:cubicBezTo>
                    <a:pt x="1351770" y="404201"/>
                    <a:pt x="1342509" y="436745"/>
                    <a:pt x="1249640" y="478549"/>
                  </a:cubicBezTo>
                  <a:cubicBezTo>
                    <a:pt x="1156771" y="520353"/>
                    <a:pt x="969711" y="573005"/>
                    <a:pt x="855940" y="589674"/>
                  </a:cubicBezTo>
                  <a:cubicBezTo>
                    <a:pt x="742169" y="606343"/>
                    <a:pt x="670732" y="605285"/>
                    <a:pt x="567015" y="578562"/>
                  </a:cubicBezTo>
                  <a:cubicBezTo>
                    <a:pt x="463298" y="551839"/>
                    <a:pt x="310105" y="478285"/>
                    <a:pt x="233640" y="429337"/>
                  </a:cubicBezTo>
                  <a:cubicBezTo>
                    <a:pt x="157176" y="380389"/>
                    <a:pt x="150032" y="343347"/>
                    <a:pt x="108228" y="284874"/>
                  </a:cubicBezTo>
                  <a:cubicBezTo>
                    <a:pt x="66424" y="226401"/>
                    <a:pt x="-5014" y="81145"/>
                    <a:pt x="278" y="73737"/>
                  </a:cubicBezTo>
                  <a:close/>
                </a:path>
              </a:pathLst>
            </a:custGeom>
            <a:solidFill>
              <a:srgbClr val="FF0000">
                <a:alpha val="2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フリーフォーム: 図形 343">
              <a:extLst>
                <a:ext uri="{FF2B5EF4-FFF2-40B4-BE49-F238E27FC236}">
                  <a16:creationId xmlns:a16="http://schemas.microsoft.com/office/drawing/2014/main" id="{0D0CAB05-20BE-4CF9-BA2E-924308C27817}"/>
                </a:ext>
              </a:extLst>
            </p:cNvPr>
            <p:cNvSpPr/>
            <p:nvPr/>
          </p:nvSpPr>
          <p:spPr>
            <a:xfrm>
              <a:off x="5076258" y="7777132"/>
              <a:ext cx="683939" cy="312672"/>
            </a:xfrm>
            <a:custGeom>
              <a:avLst/>
              <a:gdLst>
                <a:gd name="connsiteX0" fmla="*/ 567 w 683939"/>
                <a:gd name="connsiteY0" fmla="*/ 306418 h 312672"/>
                <a:gd name="connsiteX1" fmla="*/ 238692 w 683939"/>
                <a:gd name="connsiteY1" fmla="*/ 290543 h 312672"/>
                <a:gd name="connsiteX2" fmla="*/ 476817 w 683939"/>
                <a:gd name="connsiteY2" fmla="*/ 166718 h 312672"/>
                <a:gd name="connsiteX3" fmla="*/ 683192 w 683939"/>
                <a:gd name="connsiteY3" fmla="*/ 1618 h 312672"/>
                <a:gd name="connsiteX4" fmla="*/ 537142 w 683939"/>
                <a:gd name="connsiteY4" fmla="*/ 90518 h 312672"/>
                <a:gd name="connsiteX5" fmla="*/ 308542 w 683939"/>
                <a:gd name="connsiteY5" fmla="*/ 220693 h 312672"/>
                <a:gd name="connsiteX6" fmla="*/ 567 w 683939"/>
                <a:gd name="connsiteY6" fmla="*/ 306418 h 31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12672">
                  <a:moveTo>
                    <a:pt x="567" y="306418"/>
                  </a:moveTo>
                  <a:cubicBezTo>
                    <a:pt x="-11075" y="318060"/>
                    <a:pt x="159317" y="313826"/>
                    <a:pt x="238692" y="290543"/>
                  </a:cubicBezTo>
                  <a:cubicBezTo>
                    <a:pt x="318067" y="267260"/>
                    <a:pt x="402734" y="214872"/>
                    <a:pt x="476817" y="166718"/>
                  </a:cubicBezTo>
                  <a:cubicBezTo>
                    <a:pt x="550900" y="118564"/>
                    <a:pt x="673138" y="14318"/>
                    <a:pt x="683192" y="1618"/>
                  </a:cubicBezTo>
                  <a:cubicBezTo>
                    <a:pt x="693246" y="-11082"/>
                    <a:pt x="599584" y="54006"/>
                    <a:pt x="537142" y="90518"/>
                  </a:cubicBezTo>
                  <a:cubicBezTo>
                    <a:pt x="474700" y="127030"/>
                    <a:pt x="402205" y="187885"/>
                    <a:pt x="308542" y="220693"/>
                  </a:cubicBezTo>
                  <a:cubicBezTo>
                    <a:pt x="214879" y="253501"/>
                    <a:pt x="12209" y="294776"/>
                    <a:pt x="567" y="3064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5" name="フリーフォーム: 図形 344">
              <a:extLst>
                <a:ext uri="{FF2B5EF4-FFF2-40B4-BE49-F238E27FC236}">
                  <a16:creationId xmlns:a16="http://schemas.microsoft.com/office/drawing/2014/main" id="{7935F818-DB4B-4C4E-8B23-04B9E6C2BE55}"/>
                </a:ext>
              </a:extLst>
            </p:cNvPr>
            <p:cNvSpPr/>
            <p:nvPr/>
          </p:nvSpPr>
          <p:spPr>
            <a:xfrm>
              <a:off x="4616398" y="6102191"/>
              <a:ext cx="48189" cy="286816"/>
            </a:xfrm>
            <a:custGeom>
              <a:avLst/>
              <a:gdLst>
                <a:gd name="connsiteX0" fmla="*/ 52 w 48189"/>
                <a:gd name="connsiteY0" fmla="*/ 159 h 286816"/>
                <a:gd name="connsiteX1" fmla="*/ 47677 w 48189"/>
                <a:gd name="connsiteY1" fmla="*/ 104934 h 286816"/>
                <a:gd name="connsiteX2" fmla="*/ 25452 w 48189"/>
                <a:gd name="connsiteY2" fmla="*/ 282734 h 286816"/>
                <a:gd name="connsiteX3" fmla="*/ 28627 w 48189"/>
                <a:gd name="connsiteY3" fmla="*/ 225584 h 286816"/>
                <a:gd name="connsiteX4" fmla="*/ 38152 w 48189"/>
                <a:gd name="connsiteY4" fmla="*/ 177959 h 286816"/>
                <a:gd name="connsiteX5" fmla="*/ 38152 w 48189"/>
                <a:gd name="connsiteY5" fmla="*/ 127159 h 286816"/>
                <a:gd name="connsiteX6" fmla="*/ 52 w 48189"/>
                <a:gd name="connsiteY6" fmla="*/ 159 h 286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189" h="286816">
                  <a:moveTo>
                    <a:pt x="52" y="159"/>
                  </a:moveTo>
                  <a:cubicBezTo>
                    <a:pt x="1639" y="-3545"/>
                    <a:pt x="43444" y="57838"/>
                    <a:pt x="47677" y="104934"/>
                  </a:cubicBezTo>
                  <a:cubicBezTo>
                    <a:pt x="51910" y="152030"/>
                    <a:pt x="28627" y="262626"/>
                    <a:pt x="25452" y="282734"/>
                  </a:cubicBezTo>
                  <a:cubicBezTo>
                    <a:pt x="22277" y="302842"/>
                    <a:pt x="26510" y="243046"/>
                    <a:pt x="28627" y="225584"/>
                  </a:cubicBezTo>
                  <a:cubicBezTo>
                    <a:pt x="30744" y="208122"/>
                    <a:pt x="36565" y="194363"/>
                    <a:pt x="38152" y="177959"/>
                  </a:cubicBezTo>
                  <a:cubicBezTo>
                    <a:pt x="39739" y="161555"/>
                    <a:pt x="42914" y="153617"/>
                    <a:pt x="38152" y="127159"/>
                  </a:cubicBezTo>
                  <a:cubicBezTo>
                    <a:pt x="33390" y="100701"/>
                    <a:pt x="-1535" y="3863"/>
                    <a:pt x="52" y="15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フリーフォーム: 図形 345">
              <a:extLst>
                <a:ext uri="{FF2B5EF4-FFF2-40B4-BE49-F238E27FC236}">
                  <a16:creationId xmlns:a16="http://schemas.microsoft.com/office/drawing/2014/main" id="{D2C20C58-DEBD-4BE5-BDF3-038EA2A61A49}"/>
                </a:ext>
              </a:extLst>
            </p:cNvPr>
            <p:cNvSpPr/>
            <p:nvPr/>
          </p:nvSpPr>
          <p:spPr>
            <a:xfrm>
              <a:off x="5177602" y="5735355"/>
              <a:ext cx="61263" cy="278782"/>
            </a:xfrm>
            <a:custGeom>
              <a:avLst/>
              <a:gdLst>
                <a:gd name="connsiteX0" fmla="*/ 61148 w 61263"/>
                <a:gd name="connsiteY0" fmla="*/ 1870 h 278782"/>
                <a:gd name="connsiteX1" fmla="*/ 26223 w 61263"/>
                <a:gd name="connsiteY1" fmla="*/ 74895 h 278782"/>
                <a:gd name="connsiteX2" fmla="*/ 3998 w 61263"/>
                <a:gd name="connsiteY2" fmla="*/ 186020 h 278782"/>
                <a:gd name="connsiteX3" fmla="*/ 823 w 61263"/>
                <a:gd name="connsiteY3" fmla="*/ 278095 h 278782"/>
                <a:gd name="connsiteX4" fmla="*/ 13523 w 61263"/>
                <a:gd name="connsiteY4" fmla="*/ 224120 h 278782"/>
                <a:gd name="connsiteX5" fmla="*/ 13523 w 61263"/>
                <a:gd name="connsiteY5" fmla="*/ 151095 h 278782"/>
                <a:gd name="connsiteX6" fmla="*/ 61148 w 61263"/>
                <a:gd name="connsiteY6" fmla="*/ 1870 h 27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263" h="278782">
                  <a:moveTo>
                    <a:pt x="61148" y="1870"/>
                  </a:moveTo>
                  <a:cubicBezTo>
                    <a:pt x="63265" y="-10830"/>
                    <a:pt x="35748" y="44203"/>
                    <a:pt x="26223" y="74895"/>
                  </a:cubicBezTo>
                  <a:cubicBezTo>
                    <a:pt x="16698" y="105587"/>
                    <a:pt x="8231" y="152153"/>
                    <a:pt x="3998" y="186020"/>
                  </a:cubicBezTo>
                  <a:cubicBezTo>
                    <a:pt x="-235" y="219887"/>
                    <a:pt x="-765" y="271745"/>
                    <a:pt x="823" y="278095"/>
                  </a:cubicBezTo>
                  <a:cubicBezTo>
                    <a:pt x="2410" y="284445"/>
                    <a:pt x="11406" y="245287"/>
                    <a:pt x="13523" y="224120"/>
                  </a:cubicBezTo>
                  <a:cubicBezTo>
                    <a:pt x="15640" y="202953"/>
                    <a:pt x="6115" y="181257"/>
                    <a:pt x="13523" y="151095"/>
                  </a:cubicBezTo>
                  <a:cubicBezTo>
                    <a:pt x="20931" y="120933"/>
                    <a:pt x="59031" y="14570"/>
                    <a:pt x="61148" y="187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26" name="Picture 2" descr="ユニクロ｜バイヤー今田美桜のセレクトショップ ミオクロスペシャルページ｜公式オンラインストア（通販サイト）">
            <a:extLst>
              <a:ext uri="{FF2B5EF4-FFF2-40B4-BE49-F238E27FC236}">
                <a16:creationId xmlns:a16="http://schemas.microsoft.com/office/drawing/2014/main" id="{1D17389A-9809-44F8-AC69-186A88645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31" y="7987524"/>
            <a:ext cx="2350546" cy="104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20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シャツを着ている女性&#10;&#10;自動的に生成された説明">
            <a:extLst>
              <a:ext uri="{FF2B5EF4-FFF2-40B4-BE49-F238E27FC236}">
                <a16:creationId xmlns:a16="http://schemas.microsoft.com/office/drawing/2014/main" id="{30891A5C-CCF8-4F01-BD21-B02CA2CDD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36167"/>
            <a:ext cx="9601200" cy="1012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54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23</cp:revision>
  <dcterms:created xsi:type="dcterms:W3CDTF">2021-06-11T01:44:07Z</dcterms:created>
  <dcterms:modified xsi:type="dcterms:W3CDTF">2021-06-11T13:58:21Z</dcterms:modified>
</cp:coreProperties>
</file>