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61" r:id="rId4"/>
    <p:sldId id="259" r:id="rId5"/>
    <p:sldId id="262" r:id="rId6"/>
    <p:sldId id="263" r:id="rId7"/>
    <p:sldId id="258" r:id="rId8"/>
    <p:sldId id="260" r:id="rId9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1296" y="6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40D5-48D3-45FE-9F3B-9121638C0681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248F-A32E-41E3-A5C7-50F2F9AD9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101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40D5-48D3-45FE-9F3B-9121638C0681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248F-A32E-41E3-A5C7-50F2F9AD9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34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40D5-48D3-45FE-9F3B-9121638C0681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248F-A32E-41E3-A5C7-50F2F9AD9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682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40D5-48D3-45FE-9F3B-9121638C0681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248F-A32E-41E3-A5C7-50F2F9AD9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3298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40D5-48D3-45FE-9F3B-9121638C0681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248F-A32E-41E3-A5C7-50F2F9AD9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354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40D5-48D3-45FE-9F3B-9121638C0681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248F-A32E-41E3-A5C7-50F2F9AD9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2831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40D5-48D3-45FE-9F3B-9121638C0681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248F-A32E-41E3-A5C7-50F2F9AD9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914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40D5-48D3-45FE-9F3B-9121638C0681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248F-A32E-41E3-A5C7-50F2F9AD9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47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40D5-48D3-45FE-9F3B-9121638C0681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248F-A32E-41E3-A5C7-50F2F9AD9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938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40D5-48D3-45FE-9F3B-9121638C0681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248F-A32E-41E3-A5C7-50F2F9AD9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8493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40D5-48D3-45FE-9F3B-9121638C0681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248F-A32E-41E3-A5C7-50F2F9AD9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138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640D5-48D3-45FE-9F3B-9121638C0681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5248F-A32E-41E3-A5C7-50F2F9AD9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724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デビューから近影まで！キャメロン・ディアスの魅力を振り返り" hidden="1">
            <a:extLst>
              <a:ext uri="{FF2B5EF4-FFF2-40B4-BE49-F238E27FC236}">
                <a16:creationId xmlns:a16="http://schemas.microsoft.com/office/drawing/2014/main" id="{AA72F3F1-8804-4BF6-BF6B-D47C70109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6" b="6353"/>
          <a:stretch/>
        </p:blipFill>
        <p:spPr bwMode="auto">
          <a:xfrm>
            <a:off x="142875" y="0"/>
            <a:ext cx="9315450" cy="128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F549F628-5F9E-4F09-BBE4-26F352464EB3}"/>
              </a:ext>
            </a:extLst>
          </p:cNvPr>
          <p:cNvGrpSpPr/>
          <p:nvPr/>
        </p:nvGrpSpPr>
        <p:grpSpPr>
          <a:xfrm>
            <a:off x="2101018" y="354583"/>
            <a:ext cx="6573082" cy="11723117"/>
            <a:chOff x="2147406" y="344003"/>
            <a:chExt cx="6573082" cy="11723117"/>
          </a:xfrm>
        </p:grpSpPr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207F87E4-60BD-4423-93A5-551B9E044462}"/>
                </a:ext>
              </a:extLst>
            </p:cNvPr>
            <p:cNvSpPr/>
            <p:nvPr/>
          </p:nvSpPr>
          <p:spPr>
            <a:xfrm>
              <a:off x="3737691" y="3090333"/>
              <a:ext cx="1119344" cy="266781"/>
            </a:xfrm>
            <a:custGeom>
              <a:avLst/>
              <a:gdLst>
                <a:gd name="connsiteX0" fmla="*/ 342 w 1119344"/>
                <a:gd name="connsiteY0" fmla="*/ 266700 h 266781"/>
                <a:gd name="connsiteX1" fmla="*/ 212009 w 1119344"/>
                <a:gd name="connsiteY1" fmla="*/ 160867 h 266781"/>
                <a:gd name="connsiteX2" fmla="*/ 436376 w 1119344"/>
                <a:gd name="connsiteY2" fmla="*/ 67734 h 266781"/>
                <a:gd name="connsiteX3" fmla="*/ 593009 w 1119344"/>
                <a:gd name="connsiteY3" fmla="*/ 25400 h 266781"/>
                <a:gd name="connsiteX4" fmla="*/ 720009 w 1119344"/>
                <a:gd name="connsiteY4" fmla="*/ 21167 h 266781"/>
                <a:gd name="connsiteX5" fmla="*/ 910509 w 1119344"/>
                <a:gd name="connsiteY5" fmla="*/ 80434 h 266781"/>
                <a:gd name="connsiteX6" fmla="*/ 1113709 w 1119344"/>
                <a:gd name="connsiteY6" fmla="*/ 139700 h 266781"/>
                <a:gd name="connsiteX7" fmla="*/ 1058676 w 1119344"/>
                <a:gd name="connsiteY7" fmla="*/ 122767 h 266781"/>
                <a:gd name="connsiteX8" fmla="*/ 1016342 w 1119344"/>
                <a:gd name="connsiteY8" fmla="*/ 84667 h 266781"/>
                <a:gd name="connsiteX9" fmla="*/ 880876 w 1119344"/>
                <a:gd name="connsiteY9" fmla="*/ 38100 h 266781"/>
                <a:gd name="connsiteX10" fmla="*/ 783509 w 1119344"/>
                <a:gd name="connsiteY10" fmla="*/ 12700 h 266781"/>
                <a:gd name="connsiteX11" fmla="*/ 643809 w 1119344"/>
                <a:gd name="connsiteY11" fmla="*/ 0 h 266781"/>
                <a:gd name="connsiteX12" fmla="*/ 529509 w 1119344"/>
                <a:gd name="connsiteY12" fmla="*/ 12700 h 266781"/>
                <a:gd name="connsiteX13" fmla="*/ 427909 w 1119344"/>
                <a:gd name="connsiteY13" fmla="*/ 71967 h 266781"/>
                <a:gd name="connsiteX14" fmla="*/ 309376 w 1119344"/>
                <a:gd name="connsiteY14" fmla="*/ 122767 h 266781"/>
                <a:gd name="connsiteX15" fmla="*/ 165442 w 1119344"/>
                <a:gd name="connsiteY15" fmla="*/ 177800 h 266781"/>
                <a:gd name="connsiteX16" fmla="*/ 342 w 1119344"/>
                <a:gd name="connsiteY16" fmla="*/ 266700 h 266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19344" h="266781">
                  <a:moveTo>
                    <a:pt x="342" y="266700"/>
                  </a:moveTo>
                  <a:cubicBezTo>
                    <a:pt x="8103" y="263878"/>
                    <a:pt x="139337" y="194028"/>
                    <a:pt x="212009" y="160867"/>
                  </a:cubicBezTo>
                  <a:cubicBezTo>
                    <a:pt x="284681" y="127706"/>
                    <a:pt x="372876" y="90312"/>
                    <a:pt x="436376" y="67734"/>
                  </a:cubicBezTo>
                  <a:cubicBezTo>
                    <a:pt x="499876" y="45156"/>
                    <a:pt x="545737" y="33161"/>
                    <a:pt x="593009" y="25400"/>
                  </a:cubicBezTo>
                  <a:cubicBezTo>
                    <a:pt x="640281" y="17639"/>
                    <a:pt x="667092" y="11995"/>
                    <a:pt x="720009" y="21167"/>
                  </a:cubicBezTo>
                  <a:cubicBezTo>
                    <a:pt x="772926" y="30339"/>
                    <a:pt x="910509" y="80434"/>
                    <a:pt x="910509" y="80434"/>
                  </a:cubicBezTo>
                  <a:lnTo>
                    <a:pt x="1113709" y="139700"/>
                  </a:lnTo>
                  <a:cubicBezTo>
                    <a:pt x="1138404" y="146755"/>
                    <a:pt x="1074904" y="131939"/>
                    <a:pt x="1058676" y="122767"/>
                  </a:cubicBezTo>
                  <a:cubicBezTo>
                    <a:pt x="1042448" y="113595"/>
                    <a:pt x="1045975" y="98778"/>
                    <a:pt x="1016342" y="84667"/>
                  </a:cubicBezTo>
                  <a:cubicBezTo>
                    <a:pt x="986709" y="70556"/>
                    <a:pt x="919681" y="50094"/>
                    <a:pt x="880876" y="38100"/>
                  </a:cubicBezTo>
                  <a:cubicBezTo>
                    <a:pt x="842071" y="26106"/>
                    <a:pt x="823020" y="19050"/>
                    <a:pt x="783509" y="12700"/>
                  </a:cubicBezTo>
                  <a:cubicBezTo>
                    <a:pt x="743998" y="6350"/>
                    <a:pt x="686142" y="0"/>
                    <a:pt x="643809" y="0"/>
                  </a:cubicBezTo>
                  <a:cubicBezTo>
                    <a:pt x="601476" y="0"/>
                    <a:pt x="565492" y="706"/>
                    <a:pt x="529509" y="12700"/>
                  </a:cubicBezTo>
                  <a:cubicBezTo>
                    <a:pt x="493526" y="24694"/>
                    <a:pt x="464598" y="53623"/>
                    <a:pt x="427909" y="71967"/>
                  </a:cubicBezTo>
                  <a:cubicBezTo>
                    <a:pt x="391220" y="90311"/>
                    <a:pt x="353120" y="105128"/>
                    <a:pt x="309376" y="122767"/>
                  </a:cubicBezTo>
                  <a:cubicBezTo>
                    <a:pt x="265632" y="140406"/>
                    <a:pt x="212009" y="157339"/>
                    <a:pt x="165442" y="177800"/>
                  </a:cubicBezTo>
                  <a:cubicBezTo>
                    <a:pt x="118875" y="198261"/>
                    <a:pt x="-7419" y="269522"/>
                    <a:pt x="342" y="2667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D8D7123E-9C3B-4131-968E-4E732CA946B4}"/>
                </a:ext>
              </a:extLst>
            </p:cNvPr>
            <p:cNvSpPr/>
            <p:nvPr/>
          </p:nvSpPr>
          <p:spPr>
            <a:xfrm>
              <a:off x="3764580" y="3160878"/>
              <a:ext cx="954048" cy="265174"/>
            </a:xfrm>
            <a:custGeom>
              <a:avLst/>
              <a:gdLst>
                <a:gd name="connsiteX0" fmla="*/ 3087 w 954048"/>
                <a:gd name="connsiteY0" fmla="*/ 263889 h 265174"/>
                <a:gd name="connsiteX1" fmla="*/ 223220 w 954048"/>
                <a:gd name="connsiteY1" fmla="*/ 158055 h 265174"/>
                <a:gd name="connsiteX2" fmla="*/ 443353 w 954048"/>
                <a:gd name="connsiteY2" fmla="*/ 69155 h 265174"/>
                <a:gd name="connsiteX3" fmla="*/ 561887 w 954048"/>
                <a:gd name="connsiteY3" fmla="*/ 35289 h 265174"/>
                <a:gd name="connsiteX4" fmla="*/ 693120 w 954048"/>
                <a:gd name="connsiteY4" fmla="*/ 31055 h 265174"/>
                <a:gd name="connsiteX5" fmla="*/ 947120 w 954048"/>
                <a:gd name="connsiteY5" fmla="*/ 26822 h 265174"/>
                <a:gd name="connsiteX6" fmla="*/ 866687 w 954048"/>
                <a:gd name="connsiteY6" fmla="*/ 9889 h 265174"/>
                <a:gd name="connsiteX7" fmla="*/ 701587 w 954048"/>
                <a:gd name="connsiteY7" fmla="*/ 1422 h 265174"/>
                <a:gd name="connsiteX8" fmla="*/ 481453 w 954048"/>
                <a:gd name="connsiteY8" fmla="*/ 39522 h 265174"/>
                <a:gd name="connsiteX9" fmla="*/ 193587 w 954048"/>
                <a:gd name="connsiteY9" fmla="*/ 179222 h 265174"/>
                <a:gd name="connsiteX10" fmla="*/ 100453 w 954048"/>
                <a:gd name="connsiteY10" fmla="*/ 217322 h 265174"/>
                <a:gd name="connsiteX11" fmla="*/ 3087 w 954048"/>
                <a:gd name="connsiteY11" fmla="*/ 263889 h 265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54048" h="265174">
                  <a:moveTo>
                    <a:pt x="3087" y="263889"/>
                  </a:moveTo>
                  <a:cubicBezTo>
                    <a:pt x="23548" y="254011"/>
                    <a:pt x="149842" y="190511"/>
                    <a:pt x="223220" y="158055"/>
                  </a:cubicBezTo>
                  <a:cubicBezTo>
                    <a:pt x="296598" y="125599"/>
                    <a:pt x="386909" y="89616"/>
                    <a:pt x="443353" y="69155"/>
                  </a:cubicBezTo>
                  <a:cubicBezTo>
                    <a:pt x="499797" y="48694"/>
                    <a:pt x="520259" y="41639"/>
                    <a:pt x="561887" y="35289"/>
                  </a:cubicBezTo>
                  <a:cubicBezTo>
                    <a:pt x="603515" y="28939"/>
                    <a:pt x="693120" y="31055"/>
                    <a:pt x="693120" y="31055"/>
                  </a:cubicBezTo>
                  <a:cubicBezTo>
                    <a:pt x="757325" y="29644"/>
                    <a:pt x="918192" y="30350"/>
                    <a:pt x="947120" y="26822"/>
                  </a:cubicBezTo>
                  <a:cubicBezTo>
                    <a:pt x="976048" y="23294"/>
                    <a:pt x="907609" y="14122"/>
                    <a:pt x="866687" y="9889"/>
                  </a:cubicBezTo>
                  <a:cubicBezTo>
                    <a:pt x="825765" y="5656"/>
                    <a:pt x="765793" y="-3517"/>
                    <a:pt x="701587" y="1422"/>
                  </a:cubicBezTo>
                  <a:cubicBezTo>
                    <a:pt x="637381" y="6361"/>
                    <a:pt x="566120" y="9889"/>
                    <a:pt x="481453" y="39522"/>
                  </a:cubicBezTo>
                  <a:cubicBezTo>
                    <a:pt x="396786" y="69155"/>
                    <a:pt x="257087" y="149589"/>
                    <a:pt x="193587" y="179222"/>
                  </a:cubicBezTo>
                  <a:cubicBezTo>
                    <a:pt x="130087" y="208855"/>
                    <a:pt x="131498" y="210972"/>
                    <a:pt x="100453" y="217322"/>
                  </a:cubicBezTo>
                  <a:cubicBezTo>
                    <a:pt x="69408" y="223672"/>
                    <a:pt x="-17374" y="273767"/>
                    <a:pt x="3087" y="2638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0BB5E9C7-FABC-4998-93C5-36C01EB2F7BC}"/>
                </a:ext>
              </a:extLst>
            </p:cNvPr>
            <p:cNvSpPr/>
            <p:nvPr/>
          </p:nvSpPr>
          <p:spPr>
            <a:xfrm>
              <a:off x="3711089" y="3351072"/>
              <a:ext cx="65828" cy="90072"/>
            </a:xfrm>
            <a:custGeom>
              <a:avLst/>
              <a:gdLst>
                <a:gd name="connsiteX0" fmla="*/ 41761 w 65828"/>
                <a:gd name="connsiteY0" fmla="*/ 141 h 90072"/>
                <a:gd name="connsiteX1" fmla="*/ 27474 w 65828"/>
                <a:gd name="connsiteY1" fmla="*/ 79516 h 90072"/>
                <a:gd name="connsiteX2" fmla="*/ 65574 w 65828"/>
                <a:gd name="connsiteY2" fmla="*/ 89041 h 90072"/>
                <a:gd name="connsiteX3" fmla="*/ 5249 w 65828"/>
                <a:gd name="connsiteY3" fmla="*/ 77928 h 90072"/>
                <a:gd name="connsiteX4" fmla="*/ 3661 w 65828"/>
                <a:gd name="connsiteY4" fmla="*/ 60466 h 90072"/>
                <a:gd name="connsiteX5" fmla="*/ 41761 w 65828"/>
                <a:gd name="connsiteY5" fmla="*/ 141 h 90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5828" h="90072">
                  <a:moveTo>
                    <a:pt x="41761" y="141"/>
                  </a:moveTo>
                  <a:cubicBezTo>
                    <a:pt x="45730" y="3316"/>
                    <a:pt x="23505" y="64699"/>
                    <a:pt x="27474" y="79516"/>
                  </a:cubicBezTo>
                  <a:cubicBezTo>
                    <a:pt x="31443" y="94333"/>
                    <a:pt x="69278" y="89306"/>
                    <a:pt x="65574" y="89041"/>
                  </a:cubicBezTo>
                  <a:cubicBezTo>
                    <a:pt x="61870" y="88776"/>
                    <a:pt x="15568" y="82690"/>
                    <a:pt x="5249" y="77928"/>
                  </a:cubicBezTo>
                  <a:cubicBezTo>
                    <a:pt x="-5070" y="73166"/>
                    <a:pt x="2867" y="72901"/>
                    <a:pt x="3661" y="60466"/>
                  </a:cubicBezTo>
                  <a:cubicBezTo>
                    <a:pt x="4455" y="48031"/>
                    <a:pt x="37792" y="-3034"/>
                    <a:pt x="41761" y="1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60626E1C-43F4-478A-A6DD-68AE882CA301}"/>
                </a:ext>
              </a:extLst>
            </p:cNvPr>
            <p:cNvSpPr/>
            <p:nvPr/>
          </p:nvSpPr>
          <p:spPr>
            <a:xfrm>
              <a:off x="2601880" y="3403594"/>
              <a:ext cx="541416" cy="181158"/>
            </a:xfrm>
            <a:custGeom>
              <a:avLst/>
              <a:gdLst>
                <a:gd name="connsiteX0" fmla="*/ 538195 w 541416"/>
                <a:gd name="connsiteY0" fmla="*/ 180981 h 181158"/>
                <a:gd name="connsiteX1" fmla="*/ 474695 w 541416"/>
                <a:gd name="connsiteY1" fmla="*/ 112719 h 181158"/>
                <a:gd name="connsiteX2" fmla="*/ 349283 w 541416"/>
                <a:gd name="connsiteY2" fmla="*/ 80969 h 181158"/>
                <a:gd name="connsiteX3" fmla="*/ 154020 w 541416"/>
                <a:gd name="connsiteY3" fmla="*/ 19056 h 181158"/>
                <a:gd name="connsiteX4" fmla="*/ 57183 w 541416"/>
                <a:gd name="connsiteY4" fmla="*/ 23819 h 181158"/>
                <a:gd name="connsiteX5" fmla="*/ 22258 w 541416"/>
                <a:gd name="connsiteY5" fmla="*/ 55569 h 181158"/>
                <a:gd name="connsiteX6" fmla="*/ 15908 w 541416"/>
                <a:gd name="connsiteY6" fmla="*/ 87319 h 181158"/>
                <a:gd name="connsiteX7" fmla="*/ 14320 w 541416"/>
                <a:gd name="connsiteY7" fmla="*/ 115894 h 181158"/>
                <a:gd name="connsiteX8" fmla="*/ 33 w 541416"/>
                <a:gd name="connsiteY8" fmla="*/ 85731 h 181158"/>
                <a:gd name="connsiteX9" fmla="*/ 12733 w 541416"/>
                <a:gd name="connsiteY9" fmla="*/ 46044 h 181158"/>
                <a:gd name="connsiteX10" fmla="*/ 71470 w 541416"/>
                <a:gd name="connsiteY10" fmla="*/ 3181 h 181158"/>
                <a:gd name="connsiteX11" fmla="*/ 181008 w 541416"/>
                <a:gd name="connsiteY11" fmla="*/ 7944 h 181158"/>
                <a:gd name="connsiteX12" fmla="*/ 269908 w 541416"/>
                <a:gd name="connsiteY12" fmla="*/ 46044 h 181158"/>
                <a:gd name="connsiteX13" fmla="*/ 377858 w 541416"/>
                <a:gd name="connsiteY13" fmla="*/ 90494 h 181158"/>
                <a:gd name="connsiteX14" fmla="*/ 538195 w 541416"/>
                <a:gd name="connsiteY14" fmla="*/ 180981 h 18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41416" h="181158">
                  <a:moveTo>
                    <a:pt x="538195" y="180981"/>
                  </a:moveTo>
                  <a:cubicBezTo>
                    <a:pt x="554334" y="184685"/>
                    <a:pt x="506180" y="129388"/>
                    <a:pt x="474695" y="112719"/>
                  </a:cubicBezTo>
                  <a:cubicBezTo>
                    <a:pt x="443210" y="96050"/>
                    <a:pt x="402729" y="96579"/>
                    <a:pt x="349283" y="80969"/>
                  </a:cubicBezTo>
                  <a:cubicBezTo>
                    <a:pt x="295837" y="65359"/>
                    <a:pt x="202703" y="28581"/>
                    <a:pt x="154020" y="19056"/>
                  </a:cubicBezTo>
                  <a:cubicBezTo>
                    <a:pt x="105337" y="9531"/>
                    <a:pt x="79143" y="17734"/>
                    <a:pt x="57183" y="23819"/>
                  </a:cubicBezTo>
                  <a:cubicBezTo>
                    <a:pt x="35223" y="29904"/>
                    <a:pt x="29137" y="44986"/>
                    <a:pt x="22258" y="55569"/>
                  </a:cubicBezTo>
                  <a:cubicBezTo>
                    <a:pt x="15379" y="66152"/>
                    <a:pt x="17231" y="77265"/>
                    <a:pt x="15908" y="87319"/>
                  </a:cubicBezTo>
                  <a:cubicBezTo>
                    <a:pt x="14585" y="97373"/>
                    <a:pt x="16966" y="116159"/>
                    <a:pt x="14320" y="115894"/>
                  </a:cubicBezTo>
                  <a:cubicBezTo>
                    <a:pt x="11674" y="115629"/>
                    <a:pt x="297" y="97373"/>
                    <a:pt x="33" y="85731"/>
                  </a:cubicBezTo>
                  <a:cubicBezTo>
                    <a:pt x="-232" y="74089"/>
                    <a:pt x="827" y="59802"/>
                    <a:pt x="12733" y="46044"/>
                  </a:cubicBezTo>
                  <a:cubicBezTo>
                    <a:pt x="24639" y="32286"/>
                    <a:pt x="43424" y="9531"/>
                    <a:pt x="71470" y="3181"/>
                  </a:cubicBezTo>
                  <a:cubicBezTo>
                    <a:pt x="99516" y="-3169"/>
                    <a:pt x="147935" y="800"/>
                    <a:pt x="181008" y="7944"/>
                  </a:cubicBezTo>
                  <a:cubicBezTo>
                    <a:pt x="214081" y="15088"/>
                    <a:pt x="269908" y="46044"/>
                    <a:pt x="269908" y="46044"/>
                  </a:cubicBezTo>
                  <a:cubicBezTo>
                    <a:pt x="302716" y="59802"/>
                    <a:pt x="336848" y="71444"/>
                    <a:pt x="377858" y="90494"/>
                  </a:cubicBezTo>
                  <a:cubicBezTo>
                    <a:pt x="418868" y="109544"/>
                    <a:pt x="522056" y="177277"/>
                    <a:pt x="538195" y="1809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1F8D2E5F-8142-4E29-924C-093C97645630}"/>
                </a:ext>
              </a:extLst>
            </p:cNvPr>
            <p:cNvSpPr/>
            <p:nvPr/>
          </p:nvSpPr>
          <p:spPr>
            <a:xfrm>
              <a:off x="2615811" y="3449402"/>
              <a:ext cx="496255" cy="119950"/>
            </a:xfrm>
            <a:custGeom>
              <a:avLst/>
              <a:gdLst>
                <a:gd name="connsiteX0" fmla="*/ 495689 w 496255"/>
                <a:gd name="connsiteY0" fmla="*/ 119298 h 119950"/>
                <a:gd name="connsiteX1" fmla="*/ 359164 w 496255"/>
                <a:gd name="connsiteY1" fmla="*/ 98661 h 119950"/>
                <a:gd name="connsiteX2" fmla="*/ 225814 w 496255"/>
                <a:gd name="connsiteY2" fmla="*/ 74848 h 119950"/>
                <a:gd name="connsiteX3" fmla="*/ 124214 w 496255"/>
                <a:gd name="connsiteY3" fmla="*/ 35161 h 119950"/>
                <a:gd name="connsiteX4" fmla="*/ 90877 w 496255"/>
                <a:gd name="connsiteY4" fmla="*/ 3411 h 119950"/>
                <a:gd name="connsiteX5" fmla="*/ 46427 w 496255"/>
                <a:gd name="connsiteY5" fmla="*/ 4998 h 119950"/>
                <a:gd name="connsiteX6" fmla="*/ 14677 w 496255"/>
                <a:gd name="connsiteY6" fmla="*/ 39923 h 119950"/>
                <a:gd name="connsiteX7" fmla="*/ 389 w 496255"/>
                <a:gd name="connsiteY7" fmla="*/ 65323 h 119950"/>
                <a:gd name="connsiteX8" fmla="*/ 28964 w 496255"/>
                <a:gd name="connsiteY8" fmla="*/ 28811 h 119950"/>
                <a:gd name="connsiteX9" fmla="*/ 70239 w 496255"/>
                <a:gd name="connsiteY9" fmla="*/ 12936 h 119950"/>
                <a:gd name="connsiteX10" fmla="*/ 130564 w 496255"/>
                <a:gd name="connsiteY10" fmla="*/ 20873 h 119950"/>
                <a:gd name="connsiteX11" fmla="*/ 190889 w 496255"/>
                <a:gd name="connsiteY11" fmla="*/ 58973 h 119950"/>
                <a:gd name="connsiteX12" fmla="*/ 305189 w 496255"/>
                <a:gd name="connsiteY12" fmla="*/ 73261 h 119950"/>
                <a:gd name="connsiteX13" fmla="*/ 495689 w 496255"/>
                <a:gd name="connsiteY13" fmla="*/ 119298 h 119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6255" h="119950">
                  <a:moveTo>
                    <a:pt x="495689" y="119298"/>
                  </a:moveTo>
                  <a:cubicBezTo>
                    <a:pt x="504685" y="123531"/>
                    <a:pt x="404143" y="106069"/>
                    <a:pt x="359164" y="98661"/>
                  </a:cubicBezTo>
                  <a:cubicBezTo>
                    <a:pt x="314185" y="91253"/>
                    <a:pt x="264972" y="85431"/>
                    <a:pt x="225814" y="74848"/>
                  </a:cubicBezTo>
                  <a:cubicBezTo>
                    <a:pt x="186656" y="64265"/>
                    <a:pt x="146703" y="47067"/>
                    <a:pt x="124214" y="35161"/>
                  </a:cubicBezTo>
                  <a:cubicBezTo>
                    <a:pt x="101725" y="23255"/>
                    <a:pt x="103841" y="8438"/>
                    <a:pt x="90877" y="3411"/>
                  </a:cubicBezTo>
                  <a:cubicBezTo>
                    <a:pt x="77913" y="-1616"/>
                    <a:pt x="59127" y="-1087"/>
                    <a:pt x="46427" y="4998"/>
                  </a:cubicBezTo>
                  <a:cubicBezTo>
                    <a:pt x="33727" y="11083"/>
                    <a:pt x="22350" y="29869"/>
                    <a:pt x="14677" y="39923"/>
                  </a:cubicBezTo>
                  <a:cubicBezTo>
                    <a:pt x="7004" y="49977"/>
                    <a:pt x="-1992" y="67175"/>
                    <a:pt x="389" y="65323"/>
                  </a:cubicBezTo>
                  <a:cubicBezTo>
                    <a:pt x="2770" y="63471"/>
                    <a:pt x="17323" y="37542"/>
                    <a:pt x="28964" y="28811"/>
                  </a:cubicBezTo>
                  <a:cubicBezTo>
                    <a:pt x="40605" y="20080"/>
                    <a:pt x="53306" y="14259"/>
                    <a:pt x="70239" y="12936"/>
                  </a:cubicBezTo>
                  <a:cubicBezTo>
                    <a:pt x="87172" y="11613"/>
                    <a:pt x="110456" y="13200"/>
                    <a:pt x="130564" y="20873"/>
                  </a:cubicBezTo>
                  <a:cubicBezTo>
                    <a:pt x="150672" y="28546"/>
                    <a:pt x="161785" y="50242"/>
                    <a:pt x="190889" y="58973"/>
                  </a:cubicBezTo>
                  <a:cubicBezTo>
                    <a:pt x="219993" y="67704"/>
                    <a:pt x="257035" y="63471"/>
                    <a:pt x="305189" y="73261"/>
                  </a:cubicBezTo>
                  <a:cubicBezTo>
                    <a:pt x="353343" y="83051"/>
                    <a:pt x="486693" y="115065"/>
                    <a:pt x="495689" y="1192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3FE24880-109B-4E72-AAB3-4FC0DEB191DF}"/>
                </a:ext>
              </a:extLst>
            </p:cNvPr>
            <p:cNvSpPr/>
            <p:nvPr/>
          </p:nvSpPr>
          <p:spPr>
            <a:xfrm>
              <a:off x="2789238" y="3678058"/>
              <a:ext cx="565065" cy="356268"/>
            </a:xfrm>
            <a:custGeom>
              <a:avLst/>
              <a:gdLst>
                <a:gd name="connsiteX0" fmla="*/ 0 w 565065"/>
                <a:gd name="connsiteY0" fmla="*/ 111305 h 356268"/>
                <a:gd name="connsiteX1" fmla="*/ 122237 w 565065"/>
                <a:gd name="connsiteY1" fmla="*/ 44630 h 356268"/>
                <a:gd name="connsiteX2" fmla="*/ 328612 w 565065"/>
                <a:gd name="connsiteY2" fmla="*/ 68442 h 356268"/>
                <a:gd name="connsiteX3" fmla="*/ 427037 w 565065"/>
                <a:gd name="connsiteY3" fmla="*/ 119242 h 356268"/>
                <a:gd name="connsiteX4" fmla="*/ 485775 w 565065"/>
                <a:gd name="connsiteY4" fmla="*/ 206555 h 356268"/>
                <a:gd name="connsiteX5" fmla="*/ 500062 w 565065"/>
                <a:gd name="connsiteY5" fmla="*/ 260530 h 356268"/>
                <a:gd name="connsiteX6" fmla="*/ 490537 w 565065"/>
                <a:gd name="connsiteY6" fmla="*/ 292280 h 356268"/>
                <a:gd name="connsiteX7" fmla="*/ 463550 w 565065"/>
                <a:gd name="connsiteY7" fmla="*/ 317680 h 356268"/>
                <a:gd name="connsiteX8" fmla="*/ 412750 w 565065"/>
                <a:gd name="connsiteY8" fmla="*/ 355780 h 356268"/>
                <a:gd name="connsiteX9" fmla="*/ 466725 w 565065"/>
                <a:gd name="connsiteY9" fmla="*/ 339905 h 356268"/>
                <a:gd name="connsiteX10" fmla="*/ 430212 w 565065"/>
                <a:gd name="connsiteY10" fmla="*/ 349430 h 356268"/>
                <a:gd name="connsiteX11" fmla="*/ 504825 w 565065"/>
                <a:gd name="connsiteY11" fmla="*/ 312917 h 356268"/>
                <a:gd name="connsiteX12" fmla="*/ 557212 w 565065"/>
                <a:gd name="connsiteY12" fmla="*/ 281167 h 356268"/>
                <a:gd name="connsiteX13" fmla="*/ 563562 w 565065"/>
                <a:gd name="connsiteY13" fmla="*/ 227192 h 356268"/>
                <a:gd name="connsiteX14" fmla="*/ 544512 w 565065"/>
                <a:gd name="connsiteY14" fmla="*/ 179567 h 356268"/>
                <a:gd name="connsiteX15" fmla="*/ 458787 w 565065"/>
                <a:gd name="connsiteY15" fmla="*/ 92255 h 356268"/>
                <a:gd name="connsiteX16" fmla="*/ 388937 w 565065"/>
                <a:gd name="connsiteY16" fmla="*/ 52567 h 356268"/>
                <a:gd name="connsiteX17" fmla="*/ 315912 w 565065"/>
                <a:gd name="connsiteY17" fmla="*/ 19230 h 356268"/>
                <a:gd name="connsiteX18" fmla="*/ 231775 w 565065"/>
                <a:gd name="connsiteY18" fmla="*/ 180 h 356268"/>
                <a:gd name="connsiteX19" fmla="*/ 120650 w 565065"/>
                <a:gd name="connsiteY19" fmla="*/ 14467 h 356268"/>
                <a:gd name="connsiteX20" fmla="*/ 0 w 565065"/>
                <a:gd name="connsiteY20" fmla="*/ 111305 h 356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65065" h="356268">
                  <a:moveTo>
                    <a:pt x="0" y="111305"/>
                  </a:moveTo>
                  <a:cubicBezTo>
                    <a:pt x="264" y="116332"/>
                    <a:pt x="67468" y="51774"/>
                    <a:pt x="122237" y="44630"/>
                  </a:cubicBezTo>
                  <a:cubicBezTo>
                    <a:pt x="177006" y="37486"/>
                    <a:pt x="277812" y="56007"/>
                    <a:pt x="328612" y="68442"/>
                  </a:cubicBezTo>
                  <a:cubicBezTo>
                    <a:pt x="379412" y="80877"/>
                    <a:pt x="400843" y="96223"/>
                    <a:pt x="427037" y="119242"/>
                  </a:cubicBezTo>
                  <a:cubicBezTo>
                    <a:pt x="453231" y="142261"/>
                    <a:pt x="473604" y="183007"/>
                    <a:pt x="485775" y="206555"/>
                  </a:cubicBezTo>
                  <a:cubicBezTo>
                    <a:pt x="497946" y="230103"/>
                    <a:pt x="499268" y="246243"/>
                    <a:pt x="500062" y="260530"/>
                  </a:cubicBezTo>
                  <a:cubicBezTo>
                    <a:pt x="500856" y="274817"/>
                    <a:pt x="496622" y="282755"/>
                    <a:pt x="490537" y="292280"/>
                  </a:cubicBezTo>
                  <a:cubicBezTo>
                    <a:pt x="484452" y="301805"/>
                    <a:pt x="476515" y="307097"/>
                    <a:pt x="463550" y="317680"/>
                  </a:cubicBezTo>
                  <a:cubicBezTo>
                    <a:pt x="450586" y="328263"/>
                    <a:pt x="412221" y="352076"/>
                    <a:pt x="412750" y="355780"/>
                  </a:cubicBezTo>
                  <a:cubicBezTo>
                    <a:pt x="413279" y="359484"/>
                    <a:pt x="463815" y="340963"/>
                    <a:pt x="466725" y="339905"/>
                  </a:cubicBezTo>
                  <a:cubicBezTo>
                    <a:pt x="469635" y="338847"/>
                    <a:pt x="423862" y="353928"/>
                    <a:pt x="430212" y="349430"/>
                  </a:cubicBezTo>
                  <a:cubicBezTo>
                    <a:pt x="436562" y="344932"/>
                    <a:pt x="483658" y="324294"/>
                    <a:pt x="504825" y="312917"/>
                  </a:cubicBezTo>
                  <a:cubicBezTo>
                    <a:pt x="525992" y="301540"/>
                    <a:pt x="547423" y="295454"/>
                    <a:pt x="557212" y="281167"/>
                  </a:cubicBezTo>
                  <a:cubicBezTo>
                    <a:pt x="567001" y="266880"/>
                    <a:pt x="565679" y="244125"/>
                    <a:pt x="563562" y="227192"/>
                  </a:cubicBezTo>
                  <a:cubicBezTo>
                    <a:pt x="561445" y="210259"/>
                    <a:pt x="561974" y="202056"/>
                    <a:pt x="544512" y="179567"/>
                  </a:cubicBezTo>
                  <a:cubicBezTo>
                    <a:pt x="527050" y="157078"/>
                    <a:pt x="484716" y="113422"/>
                    <a:pt x="458787" y="92255"/>
                  </a:cubicBezTo>
                  <a:cubicBezTo>
                    <a:pt x="432858" y="71088"/>
                    <a:pt x="412750" y="64738"/>
                    <a:pt x="388937" y="52567"/>
                  </a:cubicBezTo>
                  <a:cubicBezTo>
                    <a:pt x="365125" y="40396"/>
                    <a:pt x="342106" y="27961"/>
                    <a:pt x="315912" y="19230"/>
                  </a:cubicBezTo>
                  <a:cubicBezTo>
                    <a:pt x="289718" y="10499"/>
                    <a:pt x="264319" y="974"/>
                    <a:pt x="231775" y="180"/>
                  </a:cubicBezTo>
                  <a:cubicBezTo>
                    <a:pt x="199231" y="-614"/>
                    <a:pt x="157692" y="709"/>
                    <a:pt x="120650" y="14467"/>
                  </a:cubicBezTo>
                  <a:cubicBezTo>
                    <a:pt x="83608" y="28225"/>
                    <a:pt x="-264" y="106278"/>
                    <a:pt x="0" y="1113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7C1BEEDA-2ECD-4250-A259-55269D404A9E}"/>
                </a:ext>
              </a:extLst>
            </p:cNvPr>
            <p:cNvSpPr/>
            <p:nvPr/>
          </p:nvSpPr>
          <p:spPr>
            <a:xfrm>
              <a:off x="2759049" y="3784415"/>
              <a:ext cx="381291" cy="176213"/>
            </a:xfrm>
            <a:custGeom>
              <a:avLst/>
              <a:gdLst>
                <a:gd name="connsiteX0" fmla="*/ 66701 w 381291"/>
                <a:gd name="connsiteY0" fmla="*/ 152585 h 176213"/>
                <a:gd name="connsiteX1" fmla="*/ 109564 w 381291"/>
                <a:gd name="connsiteY1" fmla="*/ 85910 h 176213"/>
                <a:gd name="connsiteX2" fmla="*/ 257201 w 381291"/>
                <a:gd name="connsiteY2" fmla="*/ 36698 h 176213"/>
                <a:gd name="connsiteX3" fmla="*/ 282601 w 381291"/>
                <a:gd name="connsiteY3" fmla="*/ 36698 h 176213"/>
                <a:gd name="connsiteX4" fmla="*/ 292126 w 381291"/>
                <a:gd name="connsiteY4" fmla="*/ 68448 h 176213"/>
                <a:gd name="connsiteX5" fmla="*/ 315939 w 381291"/>
                <a:gd name="connsiteY5" fmla="*/ 71623 h 176213"/>
                <a:gd name="connsiteX6" fmla="*/ 381026 w 381291"/>
                <a:gd name="connsiteY6" fmla="*/ 20823 h 176213"/>
                <a:gd name="connsiteX7" fmla="*/ 334989 w 381291"/>
                <a:gd name="connsiteY7" fmla="*/ 3360 h 176213"/>
                <a:gd name="connsiteX8" fmla="*/ 241326 w 381291"/>
                <a:gd name="connsiteY8" fmla="*/ 3360 h 176213"/>
                <a:gd name="connsiteX9" fmla="*/ 82576 w 381291"/>
                <a:gd name="connsiteY9" fmla="*/ 38285 h 176213"/>
                <a:gd name="connsiteX10" fmla="*/ 7964 w 381291"/>
                <a:gd name="connsiteY10" fmla="*/ 104960 h 176213"/>
                <a:gd name="connsiteX11" fmla="*/ 3201 w 381291"/>
                <a:gd name="connsiteY11" fmla="*/ 141473 h 176213"/>
                <a:gd name="connsiteX12" fmla="*/ 17489 w 381291"/>
                <a:gd name="connsiteY12" fmla="*/ 174810 h 176213"/>
                <a:gd name="connsiteX13" fmla="*/ 66701 w 381291"/>
                <a:gd name="connsiteY13" fmla="*/ 152585 h 176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81291" h="176213">
                  <a:moveTo>
                    <a:pt x="66701" y="152585"/>
                  </a:moveTo>
                  <a:cubicBezTo>
                    <a:pt x="82047" y="137768"/>
                    <a:pt x="77814" y="105224"/>
                    <a:pt x="109564" y="85910"/>
                  </a:cubicBezTo>
                  <a:cubicBezTo>
                    <a:pt x="141314" y="66596"/>
                    <a:pt x="228362" y="44900"/>
                    <a:pt x="257201" y="36698"/>
                  </a:cubicBezTo>
                  <a:cubicBezTo>
                    <a:pt x="286041" y="28496"/>
                    <a:pt x="276780" y="31406"/>
                    <a:pt x="282601" y="36698"/>
                  </a:cubicBezTo>
                  <a:cubicBezTo>
                    <a:pt x="288422" y="41990"/>
                    <a:pt x="286570" y="62627"/>
                    <a:pt x="292126" y="68448"/>
                  </a:cubicBezTo>
                  <a:cubicBezTo>
                    <a:pt x="297682" y="74269"/>
                    <a:pt x="301122" y="79560"/>
                    <a:pt x="315939" y="71623"/>
                  </a:cubicBezTo>
                  <a:cubicBezTo>
                    <a:pt x="330756" y="63685"/>
                    <a:pt x="377851" y="32200"/>
                    <a:pt x="381026" y="20823"/>
                  </a:cubicBezTo>
                  <a:cubicBezTo>
                    <a:pt x="384201" y="9446"/>
                    <a:pt x="358272" y="6270"/>
                    <a:pt x="334989" y="3360"/>
                  </a:cubicBezTo>
                  <a:cubicBezTo>
                    <a:pt x="311706" y="450"/>
                    <a:pt x="283395" y="-2461"/>
                    <a:pt x="241326" y="3360"/>
                  </a:cubicBezTo>
                  <a:cubicBezTo>
                    <a:pt x="199257" y="9181"/>
                    <a:pt x="121470" y="21352"/>
                    <a:pt x="82576" y="38285"/>
                  </a:cubicBezTo>
                  <a:cubicBezTo>
                    <a:pt x="43682" y="55218"/>
                    <a:pt x="21193" y="87762"/>
                    <a:pt x="7964" y="104960"/>
                  </a:cubicBezTo>
                  <a:cubicBezTo>
                    <a:pt x="-5265" y="122158"/>
                    <a:pt x="1614" y="129831"/>
                    <a:pt x="3201" y="141473"/>
                  </a:cubicBezTo>
                  <a:cubicBezTo>
                    <a:pt x="4788" y="153115"/>
                    <a:pt x="7964" y="168989"/>
                    <a:pt x="17489" y="174810"/>
                  </a:cubicBezTo>
                  <a:cubicBezTo>
                    <a:pt x="27014" y="180631"/>
                    <a:pt x="51355" y="167402"/>
                    <a:pt x="66701" y="1525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D4462B6A-471A-4405-B814-923BDABAFAA8}"/>
                </a:ext>
              </a:extLst>
            </p:cNvPr>
            <p:cNvSpPr/>
            <p:nvPr/>
          </p:nvSpPr>
          <p:spPr>
            <a:xfrm>
              <a:off x="2569327" y="3766806"/>
              <a:ext cx="569478" cy="222672"/>
            </a:xfrm>
            <a:custGeom>
              <a:avLst/>
              <a:gdLst>
                <a:gd name="connsiteX0" fmla="*/ 569161 w 569478"/>
                <a:gd name="connsiteY0" fmla="*/ 30494 h 222672"/>
                <a:gd name="connsiteX1" fmla="*/ 454861 w 569478"/>
                <a:gd name="connsiteY1" fmla="*/ 332 h 222672"/>
                <a:gd name="connsiteX2" fmla="*/ 313573 w 569478"/>
                <a:gd name="connsiteY2" fmla="*/ 19382 h 222672"/>
                <a:gd name="connsiteX3" fmla="*/ 188161 w 569478"/>
                <a:gd name="connsiteY3" fmla="*/ 90819 h 222672"/>
                <a:gd name="connsiteX4" fmla="*/ 172286 w 569478"/>
                <a:gd name="connsiteY4" fmla="*/ 140032 h 222672"/>
                <a:gd name="connsiteX5" fmla="*/ 150061 w 569478"/>
                <a:gd name="connsiteY5" fmla="*/ 147969 h 222672"/>
                <a:gd name="connsiteX6" fmla="*/ 57986 w 569478"/>
                <a:gd name="connsiteY6" fmla="*/ 117807 h 222672"/>
                <a:gd name="connsiteX7" fmla="*/ 73861 w 569478"/>
                <a:gd name="connsiteY7" fmla="*/ 132094 h 222672"/>
                <a:gd name="connsiteX8" fmla="*/ 97673 w 569478"/>
                <a:gd name="connsiteY8" fmla="*/ 163844 h 222672"/>
                <a:gd name="connsiteX9" fmla="*/ 73861 w 569478"/>
                <a:gd name="connsiteY9" fmla="*/ 171782 h 222672"/>
                <a:gd name="connsiteX10" fmla="*/ 40523 w 569478"/>
                <a:gd name="connsiteY10" fmla="*/ 168607 h 222672"/>
                <a:gd name="connsiteX11" fmla="*/ 2423 w 569478"/>
                <a:gd name="connsiteY11" fmla="*/ 106694 h 222672"/>
                <a:gd name="connsiteX12" fmla="*/ 7186 w 569478"/>
                <a:gd name="connsiteY12" fmla="*/ 136857 h 222672"/>
                <a:gd name="connsiteX13" fmla="*/ 34173 w 569478"/>
                <a:gd name="connsiteY13" fmla="*/ 171782 h 222672"/>
                <a:gd name="connsiteX14" fmla="*/ 134186 w 569478"/>
                <a:gd name="connsiteY14" fmla="*/ 220994 h 222672"/>
                <a:gd name="connsiteX15" fmla="*/ 199273 w 569478"/>
                <a:gd name="connsiteY15" fmla="*/ 208294 h 222672"/>
                <a:gd name="connsiteX16" fmla="*/ 208798 w 569478"/>
                <a:gd name="connsiteY16" fmla="*/ 179719 h 222672"/>
                <a:gd name="connsiteX17" fmla="*/ 234198 w 569478"/>
                <a:gd name="connsiteY17" fmla="*/ 130507 h 222672"/>
                <a:gd name="connsiteX18" fmla="*/ 359611 w 569478"/>
                <a:gd name="connsiteY18" fmla="*/ 57482 h 222672"/>
                <a:gd name="connsiteX19" fmla="*/ 485023 w 569478"/>
                <a:gd name="connsiteY19" fmla="*/ 40019 h 222672"/>
                <a:gd name="connsiteX20" fmla="*/ 569161 w 569478"/>
                <a:gd name="connsiteY20" fmla="*/ 30494 h 222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69478" h="222672">
                  <a:moveTo>
                    <a:pt x="569161" y="30494"/>
                  </a:moveTo>
                  <a:cubicBezTo>
                    <a:pt x="564134" y="23880"/>
                    <a:pt x="497459" y="2184"/>
                    <a:pt x="454861" y="332"/>
                  </a:cubicBezTo>
                  <a:cubicBezTo>
                    <a:pt x="412263" y="-1520"/>
                    <a:pt x="358023" y="4301"/>
                    <a:pt x="313573" y="19382"/>
                  </a:cubicBezTo>
                  <a:cubicBezTo>
                    <a:pt x="269123" y="34463"/>
                    <a:pt x="211709" y="70711"/>
                    <a:pt x="188161" y="90819"/>
                  </a:cubicBezTo>
                  <a:cubicBezTo>
                    <a:pt x="164613" y="110927"/>
                    <a:pt x="178636" y="130507"/>
                    <a:pt x="172286" y="140032"/>
                  </a:cubicBezTo>
                  <a:cubicBezTo>
                    <a:pt x="165936" y="149557"/>
                    <a:pt x="169111" y="151673"/>
                    <a:pt x="150061" y="147969"/>
                  </a:cubicBezTo>
                  <a:cubicBezTo>
                    <a:pt x="131011" y="144265"/>
                    <a:pt x="70686" y="120453"/>
                    <a:pt x="57986" y="117807"/>
                  </a:cubicBezTo>
                  <a:cubicBezTo>
                    <a:pt x="45286" y="115161"/>
                    <a:pt x="67246" y="124421"/>
                    <a:pt x="73861" y="132094"/>
                  </a:cubicBezTo>
                  <a:cubicBezTo>
                    <a:pt x="80475" y="139767"/>
                    <a:pt x="97673" y="157229"/>
                    <a:pt x="97673" y="163844"/>
                  </a:cubicBezTo>
                  <a:cubicBezTo>
                    <a:pt x="97673" y="170459"/>
                    <a:pt x="83386" y="170988"/>
                    <a:pt x="73861" y="171782"/>
                  </a:cubicBezTo>
                  <a:cubicBezTo>
                    <a:pt x="64336" y="172576"/>
                    <a:pt x="52429" y="179455"/>
                    <a:pt x="40523" y="168607"/>
                  </a:cubicBezTo>
                  <a:cubicBezTo>
                    <a:pt x="28617" y="157759"/>
                    <a:pt x="7979" y="111986"/>
                    <a:pt x="2423" y="106694"/>
                  </a:cubicBezTo>
                  <a:cubicBezTo>
                    <a:pt x="-3133" y="101402"/>
                    <a:pt x="1894" y="126009"/>
                    <a:pt x="7186" y="136857"/>
                  </a:cubicBezTo>
                  <a:cubicBezTo>
                    <a:pt x="12478" y="147705"/>
                    <a:pt x="13006" y="157759"/>
                    <a:pt x="34173" y="171782"/>
                  </a:cubicBezTo>
                  <a:cubicBezTo>
                    <a:pt x="55340" y="185805"/>
                    <a:pt x="106669" y="214909"/>
                    <a:pt x="134186" y="220994"/>
                  </a:cubicBezTo>
                  <a:cubicBezTo>
                    <a:pt x="161703" y="227079"/>
                    <a:pt x="186838" y="215173"/>
                    <a:pt x="199273" y="208294"/>
                  </a:cubicBezTo>
                  <a:cubicBezTo>
                    <a:pt x="211708" y="201415"/>
                    <a:pt x="202977" y="192683"/>
                    <a:pt x="208798" y="179719"/>
                  </a:cubicBezTo>
                  <a:cubicBezTo>
                    <a:pt x="214619" y="166755"/>
                    <a:pt x="209062" y="150880"/>
                    <a:pt x="234198" y="130507"/>
                  </a:cubicBezTo>
                  <a:cubicBezTo>
                    <a:pt x="259333" y="110134"/>
                    <a:pt x="317807" y="72563"/>
                    <a:pt x="359611" y="57482"/>
                  </a:cubicBezTo>
                  <a:cubicBezTo>
                    <a:pt x="401415" y="42401"/>
                    <a:pt x="451685" y="43723"/>
                    <a:pt x="485023" y="40019"/>
                  </a:cubicBezTo>
                  <a:cubicBezTo>
                    <a:pt x="518361" y="36315"/>
                    <a:pt x="574188" y="37108"/>
                    <a:pt x="569161" y="304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585730A9-D907-40B2-898D-F66E5C25DB9B}"/>
                </a:ext>
              </a:extLst>
            </p:cNvPr>
            <p:cNvSpPr/>
            <p:nvPr/>
          </p:nvSpPr>
          <p:spPr>
            <a:xfrm>
              <a:off x="2738407" y="3857323"/>
              <a:ext cx="387586" cy="271787"/>
            </a:xfrm>
            <a:custGeom>
              <a:avLst/>
              <a:gdLst>
                <a:gd name="connsiteX0" fmla="*/ 130206 w 387586"/>
                <a:gd name="connsiteY0" fmla="*/ 302 h 271787"/>
                <a:gd name="connsiteX1" fmla="*/ 111156 w 387586"/>
                <a:gd name="connsiteY1" fmla="*/ 66977 h 271787"/>
                <a:gd name="connsiteX2" fmla="*/ 117506 w 387586"/>
                <a:gd name="connsiteY2" fmla="*/ 143177 h 271787"/>
                <a:gd name="connsiteX3" fmla="*/ 187356 w 387586"/>
                <a:gd name="connsiteY3" fmla="*/ 209852 h 271787"/>
                <a:gd name="connsiteX4" fmla="*/ 271493 w 387586"/>
                <a:gd name="connsiteY4" fmla="*/ 217790 h 271787"/>
                <a:gd name="connsiteX5" fmla="*/ 336581 w 387586"/>
                <a:gd name="connsiteY5" fmla="*/ 208265 h 271787"/>
                <a:gd name="connsiteX6" fmla="*/ 387381 w 387586"/>
                <a:gd name="connsiteY6" fmla="*/ 182865 h 271787"/>
                <a:gd name="connsiteX7" fmla="*/ 352456 w 387586"/>
                <a:gd name="connsiteY7" fmla="*/ 208265 h 271787"/>
                <a:gd name="connsiteX8" fmla="*/ 303243 w 387586"/>
                <a:gd name="connsiteY8" fmla="*/ 252715 h 271787"/>
                <a:gd name="connsiteX9" fmla="*/ 230218 w 387586"/>
                <a:gd name="connsiteY9" fmla="*/ 271765 h 271787"/>
                <a:gd name="connsiteX10" fmla="*/ 174656 w 387586"/>
                <a:gd name="connsiteY10" fmla="*/ 249540 h 271787"/>
                <a:gd name="connsiteX11" fmla="*/ 109568 w 387586"/>
                <a:gd name="connsiteY11" fmla="*/ 192390 h 271787"/>
                <a:gd name="connsiteX12" fmla="*/ 93693 w 387586"/>
                <a:gd name="connsiteY12" fmla="*/ 149527 h 271787"/>
                <a:gd name="connsiteX13" fmla="*/ 88931 w 387586"/>
                <a:gd name="connsiteY13" fmla="*/ 100315 h 271787"/>
                <a:gd name="connsiteX14" fmla="*/ 31 w 387586"/>
                <a:gd name="connsiteY14" fmla="*/ 101902 h 271787"/>
                <a:gd name="connsiteX15" fmla="*/ 79406 w 387586"/>
                <a:gd name="connsiteY15" fmla="*/ 44752 h 271787"/>
                <a:gd name="connsiteX16" fmla="*/ 130206 w 387586"/>
                <a:gd name="connsiteY16" fmla="*/ 302 h 271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87586" h="271787">
                  <a:moveTo>
                    <a:pt x="130206" y="302"/>
                  </a:moveTo>
                  <a:cubicBezTo>
                    <a:pt x="135498" y="4006"/>
                    <a:pt x="113273" y="43164"/>
                    <a:pt x="111156" y="66977"/>
                  </a:cubicBezTo>
                  <a:cubicBezTo>
                    <a:pt x="109039" y="90790"/>
                    <a:pt x="104806" y="119365"/>
                    <a:pt x="117506" y="143177"/>
                  </a:cubicBezTo>
                  <a:cubicBezTo>
                    <a:pt x="130206" y="166990"/>
                    <a:pt x="161692" y="197417"/>
                    <a:pt x="187356" y="209852"/>
                  </a:cubicBezTo>
                  <a:cubicBezTo>
                    <a:pt x="213020" y="222287"/>
                    <a:pt x="246622" y="218054"/>
                    <a:pt x="271493" y="217790"/>
                  </a:cubicBezTo>
                  <a:cubicBezTo>
                    <a:pt x="296364" y="217526"/>
                    <a:pt x="317266" y="214086"/>
                    <a:pt x="336581" y="208265"/>
                  </a:cubicBezTo>
                  <a:cubicBezTo>
                    <a:pt x="355896" y="202444"/>
                    <a:pt x="384735" y="182865"/>
                    <a:pt x="387381" y="182865"/>
                  </a:cubicBezTo>
                  <a:cubicBezTo>
                    <a:pt x="390027" y="182865"/>
                    <a:pt x="366479" y="196623"/>
                    <a:pt x="352456" y="208265"/>
                  </a:cubicBezTo>
                  <a:cubicBezTo>
                    <a:pt x="338433" y="219907"/>
                    <a:pt x="323616" y="242132"/>
                    <a:pt x="303243" y="252715"/>
                  </a:cubicBezTo>
                  <a:cubicBezTo>
                    <a:pt x="282870" y="263298"/>
                    <a:pt x="251649" y="272294"/>
                    <a:pt x="230218" y="271765"/>
                  </a:cubicBezTo>
                  <a:cubicBezTo>
                    <a:pt x="208787" y="271236"/>
                    <a:pt x="194764" y="262769"/>
                    <a:pt x="174656" y="249540"/>
                  </a:cubicBezTo>
                  <a:cubicBezTo>
                    <a:pt x="154548" y="236311"/>
                    <a:pt x="123062" y="209059"/>
                    <a:pt x="109568" y="192390"/>
                  </a:cubicBezTo>
                  <a:cubicBezTo>
                    <a:pt x="96074" y="175721"/>
                    <a:pt x="97132" y="164873"/>
                    <a:pt x="93693" y="149527"/>
                  </a:cubicBezTo>
                  <a:cubicBezTo>
                    <a:pt x="90253" y="134181"/>
                    <a:pt x="104541" y="108253"/>
                    <a:pt x="88931" y="100315"/>
                  </a:cubicBezTo>
                  <a:cubicBezTo>
                    <a:pt x="73321" y="92378"/>
                    <a:pt x="1618" y="111163"/>
                    <a:pt x="31" y="101902"/>
                  </a:cubicBezTo>
                  <a:cubicBezTo>
                    <a:pt x="-1557" y="92642"/>
                    <a:pt x="56916" y="61685"/>
                    <a:pt x="79406" y="44752"/>
                  </a:cubicBezTo>
                  <a:cubicBezTo>
                    <a:pt x="101895" y="27819"/>
                    <a:pt x="124914" y="-3402"/>
                    <a:pt x="130206" y="3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C03F4AEB-30BC-4705-BBE7-8A1E54C29292}"/>
                </a:ext>
              </a:extLst>
            </p:cNvPr>
            <p:cNvSpPr/>
            <p:nvPr/>
          </p:nvSpPr>
          <p:spPr>
            <a:xfrm>
              <a:off x="3063783" y="4006752"/>
              <a:ext cx="197762" cy="71586"/>
            </a:xfrm>
            <a:custGeom>
              <a:avLst/>
              <a:gdLst>
                <a:gd name="connsiteX0" fmla="*/ 92 w 197762"/>
                <a:gd name="connsiteY0" fmla="*/ 71536 h 71586"/>
                <a:gd name="connsiteX1" fmla="*/ 103280 w 197762"/>
                <a:gd name="connsiteY1" fmla="*/ 27086 h 71586"/>
                <a:gd name="connsiteX2" fmla="*/ 195355 w 197762"/>
                <a:gd name="connsiteY2" fmla="*/ 11211 h 71586"/>
                <a:gd name="connsiteX3" fmla="*/ 163605 w 197762"/>
                <a:gd name="connsiteY3" fmla="*/ 98 h 71586"/>
                <a:gd name="connsiteX4" fmla="*/ 85817 w 197762"/>
                <a:gd name="connsiteY4" fmla="*/ 17561 h 71586"/>
                <a:gd name="connsiteX5" fmla="*/ 92 w 197762"/>
                <a:gd name="connsiteY5" fmla="*/ 71536 h 71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762" h="71586">
                  <a:moveTo>
                    <a:pt x="92" y="71536"/>
                  </a:moveTo>
                  <a:cubicBezTo>
                    <a:pt x="3002" y="73123"/>
                    <a:pt x="70736" y="37140"/>
                    <a:pt x="103280" y="27086"/>
                  </a:cubicBezTo>
                  <a:cubicBezTo>
                    <a:pt x="135824" y="17032"/>
                    <a:pt x="185301" y="15709"/>
                    <a:pt x="195355" y="11211"/>
                  </a:cubicBezTo>
                  <a:cubicBezTo>
                    <a:pt x="205409" y="6713"/>
                    <a:pt x="181861" y="-960"/>
                    <a:pt x="163605" y="98"/>
                  </a:cubicBezTo>
                  <a:cubicBezTo>
                    <a:pt x="145349" y="1156"/>
                    <a:pt x="107777" y="9094"/>
                    <a:pt x="85817" y="17561"/>
                  </a:cubicBezTo>
                  <a:cubicBezTo>
                    <a:pt x="63857" y="26028"/>
                    <a:pt x="-2818" y="69949"/>
                    <a:pt x="92" y="715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35F6B9B9-F93E-401A-BA7C-D704A6B82AE9}"/>
                </a:ext>
              </a:extLst>
            </p:cNvPr>
            <p:cNvSpPr/>
            <p:nvPr/>
          </p:nvSpPr>
          <p:spPr>
            <a:xfrm>
              <a:off x="3015970" y="3805807"/>
              <a:ext cx="288164" cy="239344"/>
            </a:xfrm>
            <a:custGeom>
              <a:avLst/>
              <a:gdLst>
                <a:gd name="connsiteX0" fmla="*/ 79655 w 288164"/>
                <a:gd name="connsiteY0" fmla="*/ 4193 h 239344"/>
                <a:gd name="connsiteX1" fmla="*/ 160618 w 288164"/>
                <a:gd name="connsiteY1" fmla="*/ 2606 h 239344"/>
                <a:gd name="connsiteX2" fmla="*/ 238405 w 288164"/>
                <a:gd name="connsiteY2" fmla="*/ 26418 h 239344"/>
                <a:gd name="connsiteX3" fmla="*/ 286030 w 288164"/>
                <a:gd name="connsiteY3" fmla="*/ 124843 h 239344"/>
                <a:gd name="connsiteX4" fmla="*/ 274918 w 288164"/>
                <a:gd name="connsiteY4" fmla="*/ 180406 h 239344"/>
                <a:gd name="connsiteX5" fmla="*/ 230468 w 288164"/>
                <a:gd name="connsiteY5" fmla="*/ 210568 h 239344"/>
                <a:gd name="connsiteX6" fmla="*/ 141568 w 288164"/>
                <a:gd name="connsiteY6" fmla="*/ 224856 h 239344"/>
                <a:gd name="connsiteX7" fmla="*/ 103468 w 288164"/>
                <a:gd name="connsiteY7" fmla="*/ 239143 h 239344"/>
                <a:gd name="connsiteX8" fmla="*/ 71718 w 288164"/>
                <a:gd name="connsiteY8" fmla="*/ 231206 h 239344"/>
                <a:gd name="connsiteX9" fmla="*/ 43143 w 288164"/>
                <a:gd name="connsiteY9" fmla="*/ 204218 h 239344"/>
                <a:gd name="connsiteX10" fmla="*/ 19330 w 288164"/>
                <a:gd name="connsiteY10" fmla="*/ 158181 h 239344"/>
                <a:gd name="connsiteX11" fmla="*/ 14568 w 288164"/>
                <a:gd name="connsiteY11" fmla="*/ 115318 h 239344"/>
                <a:gd name="connsiteX12" fmla="*/ 280 w 288164"/>
                <a:gd name="connsiteY12" fmla="*/ 102618 h 239344"/>
                <a:gd name="connsiteX13" fmla="*/ 28855 w 288164"/>
                <a:gd name="connsiteY13" fmla="*/ 34356 h 239344"/>
                <a:gd name="connsiteX14" fmla="*/ 79655 w 288164"/>
                <a:gd name="connsiteY14" fmla="*/ 4193 h 239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88164" h="239344">
                  <a:moveTo>
                    <a:pt x="79655" y="4193"/>
                  </a:moveTo>
                  <a:cubicBezTo>
                    <a:pt x="101615" y="-1099"/>
                    <a:pt x="134160" y="-1098"/>
                    <a:pt x="160618" y="2606"/>
                  </a:cubicBezTo>
                  <a:cubicBezTo>
                    <a:pt x="187076" y="6310"/>
                    <a:pt x="217503" y="6045"/>
                    <a:pt x="238405" y="26418"/>
                  </a:cubicBezTo>
                  <a:cubicBezTo>
                    <a:pt x="259307" y="46791"/>
                    <a:pt x="279945" y="99179"/>
                    <a:pt x="286030" y="124843"/>
                  </a:cubicBezTo>
                  <a:cubicBezTo>
                    <a:pt x="292115" y="150507"/>
                    <a:pt x="284178" y="166119"/>
                    <a:pt x="274918" y="180406"/>
                  </a:cubicBezTo>
                  <a:cubicBezTo>
                    <a:pt x="265658" y="194693"/>
                    <a:pt x="252693" y="203160"/>
                    <a:pt x="230468" y="210568"/>
                  </a:cubicBezTo>
                  <a:cubicBezTo>
                    <a:pt x="208243" y="217976"/>
                    <a:pt x="162735" y="220094"/>
                    <a:pt x="141568" y="224856"/>
                  </a:cubicBezTo>
                  <a:cubicBezTo>
                    <a:pt x="120401" y="229618"/>
                    <a:pt x="115110" y="238085"/>
                    <a:pt x="103468" y="239143"/>
                  </a:cubicBezTo>
                  <a:cubicBezTo>
                    <a:pt x="91826" y="240201"/>
                    <a:pt x="81772" y="237027"/>
                    <a:pt x="71718" y="231206"/>
                  </a:cubicBezTo>
                  <a:cubicBezTo>
                    <a:pt x="61664" y="225385"/>
                    <a:pt x="51874" y="216389"/>
                    <a:pt x="43143" y="204218"/>
                  </a:cubicBezTo>
                  <a:cubicBezTo>
                    <a:pt x="34412" y="192047"/>
                    <a:pt x="24093" y="172998"/>
                    <a:pt x="19330" y="158181"/>
                  </a:cubicBezTo>
                  <a:cubicBezTo>
                    <a:pt x="14567" y="143364"/>
                    <a:pt x="17743" y="124578"/>
                    <a:pt x="14568" y="115318"/>
                  </a:cubicBezTo>
                  <a:cubicBezTo>
                    <a:pt x="11393" y="106058"/>
                    <a:pt x="-2101" y="116112"/>
                    <a:pt x="280" y="102618"/>
                  </a:cubicBezTo>
                  <a:cubicBezTo>
                    <a:pt x="2661" y="89124"/>
                    <a:pt x="18272" y="48644"/>
                    <a:pt x="28855" y="34356"/>
                  </a:cubicBezTo>
                  <a:cubicBezTo>
                    <a:pt x="39438" y="20069"/>
                    <a:pt x="57695" y="9485"/>
                    <a:pt x="79655" y="419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楕円 21">
              <a:extLst>
                <a:ext uri="{FF2B5EF4-FFF2-40B4-BE49-F238E27FC236}">
                  <a16:creationId xmlns:a16="http://schemas.microsoft.com/office/drawing/2014/main" id="{408C7BBE-06E2-4D14-AF87-4006EEF2717E}"/>
                </a:ext>
              </a:extLst>
            </p:cNvPr>
            <p:cNvSpPr/>
            <p:nvPr/>
          </p:nvSpPr>
          <p:spPr>
            <a:xfrm>
              <a:off x="3124200" y="3832225"/>
              <a:ext cx="119063" cy="128588"/>
            </a:xfrm>
            <a:prstGeom prst="ellipse">
              <a:avLst/>
            </a:prstGeom>
            <a:solidFill>
              <a:schemeClr val="accent2">
                <a:lumMod val="50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楕円 22">
              <a:extLst>
                <a:ext uri="{FF2B5EF4-FFF2-40B4-BE49-F238E27FC236}">
                  <a16:creationId xmlns:a16="http://schemas.microsoft.com/office/drawing/2014/main" id="{BD60D3E5-79C7-4438-9588-C7104727A7A2}"/>
                </a:ext>
              </a:extLst>
            </p:cNvPr>
            <p:cNvSpPr/>
            <p:nvPr/>
          </p:nvSpPr>
          <p:spPr>
            <a:xfrm>
              <a:off x="3157538" y="3851275"/>
              <a:ext cx="66675" cy="666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5E220EC2-9553-49FF-8040-10EB17B46FC3}"/>
                </a:ext>
              </a:extLst>
            </p:cNvPr>
            <p:cNvSpPr/>
            <p:nvPr/>
          </p:nvSpPr>
          <p:spPr>
            <a:xfrm>
              <a:off x="2941043" y="3947946"/>
              <a:ext cx="421616" cy="260837"/>
            </a:xfrm>
            <a:custGeom>
              <a:avLst/>
              <a:gdLst>
                <a:gd name="connsiteX0" fmla="*/ 421282 w 421616"/>
                <a:gd name="connsiteY0" fmla="*/ 167 h 260837"/>
                <a:gd name="connsiteX1" fmla="*/ 410170 w 421616"/>
                <a:gd name="connsiteY1" fmla="*/ 133517 h 260837"/>
                <a:gd name="connsiteX2" fmla="*/ 360957 w 421616"/>
                <a:gd name="connsiteY2" fmla="*/ 168442 h 260837"/>
                <a:gd name="connsiteX3" fmla="*/ 272057 w 421616"/>
                <a:gd name="connsiteY3" fmla="*/ 200192 h 260837"/>
                <a:gd name="connsiteX4" fmla="*/ 159345 w 421616"/>
                <a:gd name="connsiteY4" fmla="*/ 236704 h 260837"/>
                <a:gd name="connsiteX5" fmla="*/ 595 w 421616"/>
                <a:gd name="connsiteY5" fmla="*/ 260517 h 260837"/>
                <a:gd name="connsiteX6" fmla="*/ 111720 w 421616"/>
                <a:gd name="connsiteY6" fmla="*/ 246229 h 260837"/>
                <a:gd name="connsiteX7" fmla="*/ 275232 w 421616"/>
                <a:gd name="connsiteY7" fmla="*/ 190667 h 260837"/>
                <a:gd name="connsiteX8" fmla="*/ 373657 w 421616"/>
                <a:gd name="connsiteY8" fmla="*/ 147804 h 260837"/>
                <a:gd name="connsiteX9" fmla="*/ 402232 w 421616"/>
                <a:gd name="connsiteY9" fmla="*/ 106529 h 260837"/>
                <a:gd name="connsiteX10" fmla="*/ 421282 w 421616"/>
                <a:gd name="connsiteY10" fmla="*/ 167 h 260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1616" h="260837">
                  <a:moveTo>
                    <a:pt x="421282" y="167"/>
                  </a:moveTo>
                  <a:cubicBezTo>
                    <a:pt x="422605" y="4665"/>
                    <a:pt x="420224" y="105471"/>
                    <a:pt x="410170" y="133517"/>
                  </a:cubicBezTo>
                  <a:cubicBezTo>
                    <a:pt x="400116" y="161563"/>
                    <a:pt x="383976" y="157330"/>
                    <a:pt x="360957" y="168442"/>
                  </a:cubicBezTo>
                  <a:cubicBezTo>
                    <a:pt x="337938" y="179554"/>
                    <a:pt x="305659" y="188815"/>
                    <a:pt x="272057" y="200192"/>
                  </a:cubicBezTo>
                  <a:cubicBezTo>
                    <a:pt x="238455" y="211569"/>
                    <a:pt x="204589" y="226650"/>
                    <a:pt x="159345" y="236704"/>
                  </a:cubicBezTo>
                  <a:cubicBezTo>
                    <a:pt x="114101" y="246758"/>
                    <a:pt x="8533" y="258929"/>
                    <a:pt x="595" y="260517"/>
                  </a:cubicBezTo>
                  <a:cubicBezTo>
                    <a:pt x="-7343" y="262105"/>
                    <a:pt x="65947" y="257871"/>
                    <a:pt x="111720" y="246229"/>
                  </a:cubicBezTo>
                  <a:cubicBezTo>
                    <a:pt x="157493" y="234587"/>
                    <a:pt x="231576" y="207071"/>
                    <a:pt x="275232" y="190667"/>
                  </a:cubicBezTo>
                  <a:cubicBezTo>
                    <a:pt x="318888" y="174263"/>
                    <a:pt x="352490" y="161827"/>
                    <a:pt x="373657" y="147804"/>
                  </a:cubicBezTo>
                  <a:cubicBezTo>
                    <a:pt x="394824" y="133781"/>
                    <a:pt x="394030" y="130077"/>
                    <a:pt x="402232" y="106529"/>
                  </a:cubicBezTo>
                  <a:cubicBezTo>
                    <a:pt x="410434" y="82981"/>
                    <a:pt x="419959" y="-4331"/>
                    <a:pt x="421282" y="1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1F7AF1AD-BE37-49AD-8A37-C2874AB04721}"/>
                </a:ext>
              </a:extLst>
            </p:cNvPr>
            <p:cNvSpPr/>
            <p:nvPr/>
          </p:nvSpPr>
          <p:spPr>
            <a:xfrm>
              <a:off x="4047568" y="3500430"/>
              <a:ext cx="747161" cy="261093"/>
            </a:xfrm>
            <a:custGeom>
              <a:avLst/>
              <a:gdLst>
                <a:gd name="connsiteX0" fmla="*/ 557 w 747161"/>
                <a:gd name="connsiteY0" fmla="*/ 260358 h 261093"/>
                <a:gd name="connsiteX1" fmla="*/ 83107 w 747161"/>
                <a:gd name="connsiteY1" fmla="*/ 141295 h 261093"/>
                <a:gd name="connsiteX2" fmla="*/ 213282 w 747161"/>
                <a:gd name="connsiteY2" fmla="*/ 60333 h 261093"/>
                <a:gd name="connsiteX3" fmla="*/ 357745 w 747161"/>
                <a:gd name="connsiteY3" fmla="*/ 47633 h 261093"/>
                <a:gd name="connsiteX4" fmla="*/ 527607 w 747161"/>
                <a:gd name="connsiteY4" fmla="*/ 84145 h 261093"/>
                <a:gd name="connsiteX5" fmla="*/ 621270 w 747161"/>
                <a:gd name="connsiteY5" fmla="*/ 119070 h 261093"/>
                <a:gd name="connsiteX6" fmla="*/ 745095 w 747161"/>
                <a:gd name="connsiteY6" fmla="*/ 109545 h 261093"/>
                <a:gd name="connsiteX7" fmla="*/ 691120 w 747161"/>
                <a:gd name="connsiteY7" fmla="*/ 106370 h 261093"/>
                <a:gd name="connsiteX8" fmla="*/ 592695 w 747161"/>
                <a:gd name="connsiteY8" fmla="*/ 46045 h 261093"/>
                <a:gd name="connsiteX9" fmla="*/ 419657 w 747161"/>
                <a:gd name="connsiteY9" fmla="*/ 4770 h 261093"/>
                <a:gd name="connsiteX10" fmla="*/ 299007 w 747161"/>
                <a:gd name="connsiteY10" fmla="*/ 4770 h 261093"/>
                <a:gd name="connsiteX11" fmla="*/ 194232 w 747161"/>
                <a:gd name="connsiteY11" fmla="*/ 39695 h 261093"/>
                <a:gd name="connsiteX12" fmla="*/ 122795 w 747161"/>
                <a:gd name="connsiteY12" fmla="*/ 80970 h 261093"/>
                <a:gd name="connsiteX13" fmla="*/ 557 w 747161"/>
                <a:gd name="connsiteY13" fmla="*/ 260358 h 261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47161" h="261093">
                  <a:moveTo>
                    <a:pt x="557" y="260358"/>
                  </a:moveTo>
                  <a:cubicBezTo>
                    <a:pt x="-6058" y="270412"/>
                    <a:pt x="47653" y="174632"/>
                    <a:pt x="83107" y="141295"/>
                  </a:cubicBezTo>
                  <a:cubicBezTo>
                    <a:pt x="118561" y="107958"/>
                    <a:pt x="167509" y="75943"/>
                    <a:pt x="213282" y="60333"/>
                  </a:cubicBezTo>
                  <a:cubicBezTo>
                    <a:pt x="259055" y="44723"/>
                    <a:pt x="305358" y="43664"/>
                    <a:pt x="357745" y="47633"/>
                  </a:cubicBezTo>
                  <a:cubicBezTo>
                    <a:pt x="410133" y="51602"/>
                    <a:pt x="483686" y="72239"/>
                    <a:pt x="527607" y="84145"/>
                  </a:cubicBezTo>
                  <a:cubicBezTo>
                    <a:pt x="571528" y="96051"/>
                    <a:pt x="585022" y="114837"/>
                    <a:pt x="621270" y="119070"/>
                  </a:cubicBezTo>
                  <a:cubicBezTo>
                    <a:pt x="657518" y="123303"/>
                    <a:pt x="733453" y="111662"/>
                    <a:pt x="745095" y="109545"/>
                  </a:cubicBezTo>
                  <a:cubicBezTo>
                    <a:pt x="756737" y="107428"/>
                    <a:pt x="716520" y="116953"/>
                    <a:pt x="691120" y="106370"/>
                  </a:cubicBezTo>
                  <a:cubicBezTo>
                    <a:pt x="665720" y="95787"/>
                    <a:pt x="637939" y="62978"/>
                    <a:pt x="592695" y="46045"/>
                  </a:cubicBezTo>
                  <a:cubicBezTo>
                    <a:pt x="547451" y="29112"/>
                    <a:pt x="468605" y="11649"/>
                    <a:pt x="419657" y="4770"/>
                  </a:cubicBezTo>
                  <a:cubicBezTo>
                    <a:pt x="370709" y="-2109"/>
                    <a:pt x="336578" y="-1051"/>
                    <a:pt x="299007" y="4770"/>
                  </a:cubicBezTo>
                  <a:cubicBezTo>
                    <a:pt x="261436" y="10591"/>
                    <a:pt x="223601" y="26995"/>
                    <a:pt x="194232" y="39695"/>
                  </a:cubicBezTo>
                  <a:cubicBezTo>
                    <a:pt x="164863" y="52395"/>
                    <a:pt x="155603" y="47368"/>
                    <a:pt x="122795" y="80970"/>
                  </a:cubicBezTo>
                  <a:cubicBezTo>
                    <a:pt x="89987" y="114572"/>
                    <a:pt x="7172" y="250304"/>
                    <a:pt x="557" y="2603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8FA5634F-4664-4D16-8AC4-24DB7462F6DD}"/>
                </a:ext>
              </a:extLst>
            </p:cNvPr>
            <p:cNvSpPr/>
            <p:nvPr/>
          </p:nvSpPr>
          <p:spPr>
            <a:xfrm>
              <a:off x="4527497" y="3639980"/>
              <a:ext cx="292153" cy="165873"/>
            </a:xfrm>
            <a:custGeom>
              <a:avLst/>
              <a:gdLst>
                <a:gd name="connsiteX0" fmla="*/ 53 w 292153"/>
                <a:gd name="connsiteY0" fmla="*/ 33495 h 165873"/>
                <a:gd name="connsiteX1" fmla="*/ 134991 w 292153"/>
                <a:gd name="connsiteY1" fmla="*/ 158 h 165873"/>
                <a:gd name="connsiteX2" fmla="*/ 247703 w 292153"/>
                <a:gd name="connsiteY2" fmla="*/ 49370 h 165873"/>
                <a:gd name="connsiteX3" fmla="*/ 282628 w 292153"/>
                <a:gd name="connsiteY3" fmla="*/ 76358 h 165873"/>
                <a:gd name="connsiteX4" fmla="*/ 292153 w 292153"/>
                <a:gd name="connsiteY4" fmla="*/ 120808 h 165873"/>
                <a:gd name="connsiteX5" fmla="*/ 282628 w 292153"/>
                <a:gd name="connsiteY5" fmla="*/ 158908 h 165873"/>
                <a:gd name="connsiteX6" fmla="*/ 238178 w 292153"/>
                <a:gd name="connsiteY6" fmla="*/ 165258 h 165873"/>
                <a:gd name="connsiteX7" fmla="*/ 231828 w 292153"/>
                <a:gd name="connsiteY7" fmla="*/ 150970 h 165873"/>
                <a:gd name="connsiteX8" fmla="*/ 250878 w 292153"/>
                <a:gd name="connsiteY8" fmla="*/ 96995 h 165873"/>
                <a:gd name="connsiteX9" fmla="*/ 254053 w 292153"/>
                <a:gd name="connsiteY9" fmla="*/ 74770 h 165873"/>
                <a:gd name="connsiteX10" fmla="*/ 233416 w 292153"/>
                <a:gd name="connsiteY10" fmla="*/ 55720 h 165873"/>
                <a:gd name="connsiteX11" fmla="*/ 150866 w 292153"/>
                <a:gd name="connsiteY11" fmla="*/ 28733 h 165873"/>
                <a:gd name="connsiteX12" fmla="*/ 53 w 292153"/>
                <a:gd name="connsiteY12" fmla="*/ 33495 h 165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2153" h="165873">
                  <a:moveTo>
                    <a:pt x="53" y="33495"/>
                  </a:moveTo>
                  <a:cubicBezTo>
                    <a:pt x="-2593" y="28733"/>
                    <a:pt x="93716" y="-2488"/>
                    <a:pt x="134991" y="158"/>
                  </a:cubicBezTo>
                  <a:cubicBezTo>
                    <a:pt x="176266" y="2804"/>
                    <a:pt x="223097" y="36670"/>
                    <a:pt x="247703" y="49370"/>
                  </a:cubicBezTo>
                  <a:cubicBezTo>
                    <a:pt x="272309" y="62070"/>
                    <a:pt x="275220" y="64452"/>
                    <a:pt x="282628" y="76358"/>
                  </a:cubicBezTo>
                  <a:cubicBezTo>
                    <a:pt x="290036" y="88264"/>
                    <a:pt x="292153" y="107050"/>
                    <a:pt x="292153" y="120808"/>
                  </a:cubicBezTo>
                  <a:cubicBezTo>
                    <a:pt x="292153" y="134566"/>
                    <a:pt x="291624" y="151500"/>
                    <a:pt x="282628" y="158908"/>
                  </a:cubicBezTo>
                  <a:cubicBezTo>
                    <a:pt x="273632" y="166316"/>
                    <a:pt x="246645" y="166581"/>
                    <a:pt x="238178" y="165258"/>
                  </a:cubicBezTo>
                  <a:cubicBezTo>
                    <a:pt x="229711" y="163935"/>
                    <a:pt x="229711" y="162347"/>
                    <a:pt x="231828" y="150970"/>
                  </a:cubicBezTo>
                  <a:cubicBezTo>
                    <a:pt x="233945" y="139593"/>
                    <a:pt x="247174" y="109695"/>
                    <a:pt x="250878" y="96995"/>
                  </a:cubicBezTo>
                  <a:cubicBezTo>
                    <a:pt x="254582" y="84295"/>
                    <a:pt x="256963" y="81649"/>
                    <a:pt x="254053" y="74770"/>
                  </a:cubicBezTo>
                  <a:cubicBezTo>
                    <a:pt x="251143" y="67891"/>
                    <a:pt x="250614" y="63393"/>
                    <a:pt x="233416" y="55720"/>
                  </a:cubicBezTo>
                  <a:cubicBezTo>
                    <a:pt x="216218" y="48047"/>
                    <a:pt x="185791" y="33496"/>
                    <a:pt x="150866" y="28733"/>
                  </a:cubicBezTo>
                  <a:cubicBezTo>
                    <a:pt x="115941" y="23970"/>
                    <a:pt x="2699" y="38257"/>
                    <a:pt x="53" y="334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28423E42-0374-4988-9561-FAACCC469018}"/>
                </a:ext>
              </a:extLst>
            </p:cNvPr>
            <p:cNvSpPr/>
            <p:nvPr/>
          </p:nvSpPr>
          <p:spPr>
            <a:xfrm>
              <a:off x="4043663" y="3619315"/>
              <a:ext cx="745196" cy="265328"/>
            </a:xfrm>
            <a:custGeom>
              <a:avLst/>
              <a:gdLst>
                <a:gd name="connsiteX0" fmla="*/ 1287 w 745196"/>
                <a:gd name="connsiteY0" fmla="*/ 265298 h 265328"/>
                <a:gd name="connsiteX1" fmla="*/ 128287 w 745196"/>
                <a:gd name="connsiteY1" fmla="*/ 127185 h 265328"/>
                <a:gd name="connsiteX2" fmla="*/ 309262 w 745196"/>
                <a:gd name="connsiteY2" fmla="*/ 77973 h 265328"/>
                <a:gd name="connsiteX3" fmla="*/ 366412 w 745196"/>
                <a:gd name="connsiteY3" fmla="*/ 82735 h 265328"/>
                <a:gd name="connsiteX4" fmla="*/ 502937 w 745196"/>
                <a:gd name="connsiteY4" fmla="*/ 100198 h 265328"/>
                <a:gd name="connsiteX5" fmla="*/ 607712 w 745196"/>
                <a:gd name="connsiteY5" fmla="*/ 120835 h 265328"/>
                <a:gd name="connsiteX6" fmla="*/ 742650 w 745196"/>
                <a:gd name="connsiteY6" fmla="*/ 135123 h 265328"/>
                <a:gd name="connsiteX7" fmla="*/ 687087 w 745196"/>
                <a:gd name="connsiteY7" fmla="*/ 122423 h 265328"/>
                <a:gd name="connsiteX8" fmla="*/ 577550 w 745196"/>
                <a:gd name="connsiteY8" fmla="*/ 82735 h 265328"/>
                <a:gd name="connsiteX9" fmla="*/ 437850 w 745196"/>
                <a:gd name="connsiteY9" fmla="*/ 54160 h 265328"/>
                <a:gd name="connsiteX10" fmla="*/ 347362 w 745196"/>
                <a:gd name="connsiteY10" fmla="*/ 39873 h 265328"/>
                <a:gd name="connsiteX11" fmla="*/ 290212 w 745196"/>
                <a:gd name="connsiteY11" fmla="*/ 185 h 265328"/>
                <a:gd name="connsiteX12" fmla="*/ 296562 w 745196"/>
                <a:gd name="connsiteY12" fmla="*/ 25585 h 265328"/>
                <a:gd name="connsiteX13" fmla="*/ 309262 w 745196"/>
                <a:gd name="connsiteY13" fmla="*/ 39873 h 265328"/>
                <a:gd name="connsiteX14" fmla="*/ 280687 w 745196"/>
                <a:gd name="connsiteY14" fmla="*/ 41460 h 265328"/>
                <a:gd name="connsiteX15" fmla="*/ 226712 w 745196"/>
                <a:gd name="connsiteY15" fmla="*/ 38285 h 265328"/>
                <a:gd name="connsiteX16" fmla="*/ 215600 w 745196"/>
                <a:gd name="connsiteY16" fmla="*/ 12885 h 265328"/>
                <a:gd name="connsiteX17" fmla="*/ 217187 w 745196"/>
                <a:gd name="connsiteY17" fmla="*/ 43048 h 265328"/>
                <a:gd name="connsiteX18" fmla="*/ 190200 w 745196"/>
                <a:gd name="connsiteY18" fmla="*/ 49398 h 265328"/>
                <a:gd name="connsiteX19" fmla="*/ 155275 w 745196"/>
                <a:gd name="connsiteY19" fmla="*/ 50985 h 265328"/>
                <a:gd name="connsiteX20" fmla="*/ 120350 w 745196"/>
                <a:gd name="connsiteY20" fmla="*/ 25585 h 265328"/>
                <a:gd name="connsiteX21" fmla="*/ 140987 w 745196"/>
                <a:gd name="connsiteY21" fmla="*/ 41460 h 265328"/>
                <a:gd name="connsiteX22" fmla="*/ 142575 w 745196"/>
                <a:gd name="connsiteY22" fmla="*/ 70035 h 265328"/>
                <a:gd name="connsiteX23" fmla="*/ 125112 w 745196"/>
                <a:gd name="connsiteY23" fmla="*/ 85910 h 265328"/>
                <a:gd name="connsiteX24" fmla="*/ 87012 w 745196"/>
                <a:gd name="connsiteY24" fmla="*/ 101785 h 265328"/>
                <a:gd name="connsiteX25" fmla="*/ 96537 w 745196"/>
                <a:gd name="connsiteY25" fmla="*/ 111310 h 265328"/>
                <a:gd name="connsiteX26" fmla="*/ 64787 w 745196"/>
                <a:gd name="connsiteY26" fmla="*/ 139885 h 265328"/>
                <a:gd name="connsiteX27" fmla="*/ 1287 w 745196"/>
                <a:gd name="connsiteY27" fmla="*/ 265298 h 265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45196" h="265328">
                  <a:moveTo>
                    <a:pt x="1287" y="265298"/>
                  </a:moveTo>
                  <a:cubicBezTo>
                    <a:pt x="11870" y="263181"/>
                    <a:pt x="76958" y="158406"/>
                    <a:pt x="128287" y="127185"/>
                  </a:cubicBezTo>
                  <a:cubicBezTo>
                    <a:pt x="179616" y="95964"/>
                    <a:pt x="269575" y="85381"/>
                    <a:pt x="309262" y="77973"/>
                  </a:cubicBezTo>
                  <a:cubicBezTo>
                    <a:pt x="348949" y="70565"/>
                    <a:pt x="334133" y="79031"/>
                    <a:pt x="366412" y="82735"/>
                  </a:cubicBezTo>
                  <a:cubicBezTo>
                    <a:pt x="398691" y="86439"/>
                    <a:pt x="462720" y="93848"/>
                    <a:pt x="502937" y="100198"/>
                  </a:cubicBezTo>
                  <a:cubicBezTo>
                    <a:pt x="543154" y="106548"/>
                    <a:pt x="567760" y="115014"/>
                    <a:pt x="607712" y="120835"/>
                  </a:cubicBezTo>
                  <a:cubicBezTo>
                    <a:pt x="647664" y="126656"/>
                    <a:pt x="729421" y="134858"/>
                    <a:pt x="742650" y="135123"/>
                  </a:cubicBezTo>
                  <a:cubicBezTo>
                    <a:pt x="755879" y="135388"/>
                    <a:pt x="714604" y="131154"/>
                    <a:pt x="687087" y="122423"/>
                  </a:cubicBezTo>
                  <a:cubicBezTo>
                    <a:pt x="659570" y="113692"/>
                    <a:pt x="619090" y="94112"/>
                    <a:pt x="577550" y="82735"/>
                  </a:cubicBezTo>
                  <a:cubicBezTo>
                    <a:pt x="536011" y="71358"/>
                    <a:pt x="476215" y="61304"/>
                    <a:pt x="437850" y="54160"/>
                  </a:cubicBezTo>
                  <a:cubicBezTo>
                    <a:pt x="399485" y="47016"/>
                    <a:pt x="371968" y="48869"/>
                    <a:pt x="347362" y="39873"/>
                  </a:cubicBezTo>
                  <a:cubicBezTo>
                    <a:pt x="322756" y="30877"/>
                    <a:pt x="298679" y="2566"/>
                    <a:pt x="290212" y="185"/>
                  </a:cubicBezTo>
                  <a:cubicBezTo>
                    <a:pt x="281745" y="-2196"/>
                    <a:pt x="293387" y="18970"/>
                    <a:pt x="296562" y="25585"/>
                  </a:cubicBezTo>
                  <a:cubicBezTo>
                    <a:pt x="299737" y="32200"/>
                    <a:pt x="311908" y="37227"/>
                    <a:pt x="309262" y="39873"/>
                  </a:cubicBezTo>
                  <a:cubicBezTo>
                    <a:pt x="306616" y="42519"/>
                    <a:pt x="294445" y="41725"/>
                    <a:pt x="280687" y="41460"/>
                  </a:cubicBezTo>
                  <a:cubicBezTo>
                    <a:pt x="266929" y="41195"/>
                    <a:pt x="237560" y="43047"/>
                    <a:pt x="226712" y="38285"/>
                  </a:cubicBezTo>
                  <a:cubicBezTo>
                    <a:pt x="215864" y="33523"/>
                    <a:pt x="217187" y="12091"/>
                    <a:pt x="215600" y="12885"/>
                  </a:cubicBezTo>
                  <a:cubicBezTo>
                    <a:pt x="214013" y="13679"/>
                    <a:pt x="221420" y="36963"/>
                    <a:pt x="217187" y="43048"/>
                  </a:cubicBezTo>
                  <a:cubicBezTo>
                    <a:pt x="212954" y="49133"/>
                    <a:pt x="200519" y="48075"/>
                    <a:pt x="190200" y="49398"/>
                  </a:cubicBezTo>
                  <a:cubicBezTo>
                    <a:pt x="179881" y="50721"/>
                    <a:pt x="166917" y="54954"/>
                    <a:pt x="155275" y="50985"/>
                  </a:cubicBezTo>
                  <a:cubicBezTo>
                    <a:pt x="143633" y="47016"/>
                    <a:pt x="122731" y="27172"/>
                    <a:pt x="120350" y="25585"/>
                  </a:cubicBezTo>
                  <a:cubicBezTo>
                    <a:pt x="117969" y="23998"/>
                    <a:pt x="137283" y="34052"/>
                    <a:pt x="140987" y="41460"/>
                  </a:cubicBezTo>
                  <a:cubicBezTo>
                    <a:pt x="144691" y="48868"/>
                    <a:pt x="145221" y="62627"/>
                    <a:pt x="142575" y="70035"/>
                  </a:cubicBezTo>
                  <a:cubicBezTo>
                    <a:pt x="139929" y="77443"/>
                    <a:pt x="134372" y="80618"/>
                    <a:pt x="125112" y="85910"/>
                  </a:cubicBezTo>
                  <a:cubicBezTo>
                    <a:pt x="115852" y="91202"/>
                    <a:pt x="91774" y="97552"/>
                    <a:pt x="87012" y="101785"/>
                  </a:cubicBezTo>
                  <a:cubicBezTo>
                    <a:pt x="82250" y="106018"/>
                    <a:pt x="100241" y="104960"/>
                    <a:pt x="96537" y="111310"/>
                  </a:cubicBezTo>
                  <a:cubicBezTo>
                    <a:pt x="92833" y="117660"/>
                    <a:pt x="81191" y="120570"/>
                    <a:pt x="64787" y="139885"/>
                  </a:cubicBezTo>
                  <a:cubicBezTo>
                    <a:pt x="48383" y="159200"/>
                    <a:pt x="-9296" y="267415"/>
                    <a:pt x="1287" y="2652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BA68035F-1460-4EC1-AA13-30304F5469CF}"/>
                </a:ext>
              </a:extLst>
            </p:cNvPr>
            <p:cNvSpPr/>
            <p:nvPr/>
          </p:nvSpPr>
          <p:spPr>
            <a:xfrm>
              <a:off x="4157023" y="3724012"/>
              <a:ext cx="280389" cy="186395"/>
            </a:xfrm>
            <a:custGeom>
              <a:avLst/>
              <a:gdLst>
                <a:gd name="connsiteX0" fmla="*/ 21277 w 280389"/>
                <a:gd name="connsiteY0" fmla="*/ 263 h 186395"/>
                <a:gd name="connsiteX1" fmla="*/ 640 w 280389"/>
                <a:gd name="connsiteY1" fmla="*/ 65351 h 186395"/>
                <a:gd name="connsiteX2" fmla="*/ 14927 w 280389"/>
                <a:gd name="connsiteY2" fmla="*/ 128851 h 186395"/>
                <a:gd name="connsiteX3" fmla="*/ 103827 w 280389"/>
                <a:gd name="connsiteY3" fmla="*/ 179651 h 186395"/>
                <a:gd name="connsiteX4" fmla="*/ 276865 w 280389"/>
                <a:gd name="connsiteY4" fmla="*/ 186001 h 186395"/>
                <a:gd name="connsiteX5" fmla="*/ 224477 w 280389"/>
                <a:gd name="connsiteY5" fmla="*/ 181238 h 186395"/>
                <a:gd name="connsiteX6" fmla="*/ 133990 w 280389"/>
                <a:gd name="connsiteY6" fmla="*/ 171713 h 186395"/>
                <a:gd name="connsiteX7" fmla="*/ 64140 w 280389"/>
                <a:gd name="connsiteY7" fmla="*/ 147901 h 186395"/>
                <a:gd name="connsiteX8" fmla="*/ 33977 w 280389"/>
                <a:gd name="connsiteY8" fmla="*/ 119326 h 186395"/>
                <a:gd name="connsiteX9" fmla="*/ 18102 w 280389"/>
                <a:gd name="connsiteY9" fmla="*/ 90751 h 186395"/>
                <a:gd name="connsiteX10" fmla="*/ 21277 w 280389"/>
                <a:gd name="connsiteY10" fmla="*/ 263 h 186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0389" h="186395">
                  <a:moveTo>
                    <a:pt x="21277" y="263"/>
                  </a:moveTo>
                  <a:cubicBezTo>
                    <a:pt x="18367" y="-3970"/>
                    <a:pt x="1698" y="43920"/>
                    <a:pt x="640" y="65351"/>
                  </a:cubicBezTo>
                  <a:cubicBezTo>
                    <a:pt x="-418" y="86782"/>
                    <a:pt x="-2271" y="109801"/>
                    <a:pt x="14927" y="128851"/>
                  </a:cubicBezTo>
                  <a:cubicBezTo>
                    <a:pt x="32125" y="147901"/>
                    <a:pt x="60171" y="170126"/>
                    <a:pt x="103827" y="179651"/>
                  </a:cubicBezTo>
                  <a:cubicBezTo>
                    <a:pt x="147483" y="189176"/>
                    <a:pt x="256757" y="185737"/>
                    <a:pt x="276865" y="186001"/>
                  </a:cubicBezTo>
                  <a:cubicBezTo>
                    <a:pt x="296973" y="186266"/>
                    <a:pt x="224477" y="181238"/>
                    <a:pt x="224477" y="181238"/>
                  </a:cubicBezTo>
                  <a:cubicBezTo>
                    <a:pt x="200664" y="178857"/>
                    <a:pt x="160713" y="177269"/>
                    <a:pt x="133990" y="171713"/>
                  </a:cubicBezTo>
                  <a:cubicBezTo>
                    <a:pt x="107267" y="166157"/>
                    <a:pt x="80809" y="156632"/>
                    <a:pt x="64140" y="147901"/>
                  </a:cubicBezTo>
                  <a:cubicBezTo>
                    <a:pt x="47471" y="139170"/>
                    <a:pt x="41650" y="128851"/>
                    <a:pt x="33977" y="119326"/>
                  </a:cubicBezTo>
                  <a:cubicBezTo>
                    <a:pt x="26304" y="109801"/>
                    <a:pt x="22600" y="107155"/>
                    <a:pt x="18102" y="90751"/>
                  </a:cubicBezTo>
                  <a:cubicBezTo>
                    <a:pt x="13604" y="74347"/>
                    <a:pt x="24187" y="4496"/>
                    <a:pt x="21277" y="2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0801B637-857C-49E3-A46E-C9BC78C0DE09}"/>
                </a:ext>
              </a:extLst>
            </p:cNvPr>
            <p:cNvSpPr/>
            <p:nvPr/>
          </p:nvSpPr>
          <p:spPr>
            <a:xfrm>
              <a:off x="4499103" y="3746500"/>
              <a:ext cx="285757" cy="202478"/>
            </a:xfrm>
            <a:custGeom>
              <a:avLst/>
              <a:gdLst>
                <a:gd name="connsiteX0" fmla="*/ 163385 w 285757"/>
                <a:gd name="connsiteY0" fmla="*/ 0 h 202478"/>
                <a:gd name="connsiteX1" fmla="*/ 204660 w 285757"/>
                <a:gd name="connsiteY1" fmla="*/ 57150 h 202478"/>
                <a:gd name="connsiteX2" fmla="*/ 195135 w 285757"/>
                <a:gd name="connsiteY2" fmla="*/ 82550 h 202478"/>
                <a:gd name="connsiteX3" fmla="*/ 145922 w 285757"/>
                <a:gd name="connsiteY3" fmla="*/ 115888 h 202478"/>
                <a:gd name="connsiteX4" fmla="*/ 95122 w 285757"/>
                <a:gd name="connsiteY4" fmla="*/ 146050 h 202478"/>
                <a:gd name="connsiteX5" fmla="*/ 66547 w 285757"/>
                <a:gd name="connsiteY5" fmla="*/ 173038 h 202478"/>
                <a:gd name="connsiteX6" fmla="*/ 1460 w 285757"/>
                <a:gd name="connsiteY6" fmla="*/ 201613 h 202478"/>
                <a:gd name="connsiteX7" fmla="*/ 28447 w 285757"/>
                <a:gd name="connsiteY7" fmla="*/ 193675 h 202478"/>
                <a:gd name="connsiteX8" fmla="*/ 109410 w 285757"/>
                <a:gd name="connsiteY8" fmla="*/ 179388 h 202478"/>
                <a:gd name="connsiteX9" fmla="*/ 188785 w 285757"/>
                <a:gd name="connsiteY9" fmla="*/ 139700 h 202478"/>
                <a:gd name="connsiteX10" fmla="*/ 258635 w 285757"/>
                <a:gd name="connsiteY10" fmla="*/ 85725 h 202478"/>
                <a:gd name="connsiteX11" fmla="*/ 285622 w 285757"/>
                <a:gd name="connsiteY11" fmla="*/ 15875 h 202478"/>
                <a:gd name="connsiteX12" fmla="*/ 269747 w 285757"/>
                <a:gd name="connsiteY12" fmla="*/ 12700 h 202478"/>
                <a:gd name="connsiteX13" fmla="*/ 163385 w 285757"/>
                <a:gd name="connsiteY13" fmla="*/ 0 h 202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85757" h="202478">
                  <a:moveTo>
                    <a:pt x="163385" y="0"/>
                  </a:moveTo>
                  <a:cubicBezTo>
                    <a:pt x="181376" y="21696"/>
                    <a:pt x="199368" y="43392"/>
                    <a:pt x="204660" y="57150"/>
                  </a:cubicBezTo>
                  <a:cubicBezTo>
                    <a:pt x="209952" y="70908"/>
                    <a:pt x="204925" y="72760"/>
                    <a:pt x="195135" y="82550"/>
                  </a:cubicBezTo>
                  <a:cubicBezTo>
                    <a:pt x="185345" y="92340"/>
                    <a:pt x="162591" y="105305"/>
                    <a:pt x="145922" y="115888"/>
                  </a:cubicBezTo>
                  <a:cubicBezTo>
                    <a:pt x="129253" y="126471"/>
                    <a:pt x="108351" y="136525"/>
                    <a:pt x="95122" y="146050"/>
                  </a:cubicBezTo>
                  <a:cubicBezTo>
                    <a:pt x="81893" y="155575"/>
                    <a:pt x="82157" y="163778"/>
                    <a:pt x="66547" y="173038"/>
                  </a:cubicBezTo>
                  <a:cubicBezTo>
                    <a:pt x="50937" y="182298"/>
                    <a:pt x="7810" y="198174"/>
                    <a:pt x="1460" y="201613"/>
                  </a:cubicBezTo>
                  <a:cubicBezTo>
                    <a:pt x="-4890" y="205052"/>
                    <a:pt x="10455" y="197379"/>
                    <a:pt x="28447" y="193675"/>
                  </a:cubicBezTo>
                  <a:cubicBezTo>
                    <a:pt x="46439" y="189971"/>
                    <a:pt x="82687" y="188384"/>
                    <a:pt x="109410" y="179388"/>
                  </a:cubicBezTo>
                  <a:cubicBezTo>
                    <a:pt x="136133" y="170392"/>
                    <a:pt x="163914" y="155310"/>
                    <a:pt x="188785" y="139700"/>
                  </a:cubicBezTo>
                  <a:cubicBezTo>
                    <a:pt x="213656" y="124090"/>
                    <a:pt x="242496" y="106362"/>
                    <a:pt x="258635" y="85725"/>
                  </a:cubicBezTo>
                  <a:cubicBezTo>
                    <a:pt x="274774" y="65088"/>
                    <a:pt x="283770" y="28046"/>
                    <a:pt x="285622" y="15875"/>
                  </a:cubicBezTo>
                  <a:cubicBezTo>
                    <a:pt x="287474" y="3704"/>
                    <a:pt x="269747" y="12700"/>
                    <a:pt x="269747" y="12700"/>
                  </a:cubicBezTo>
                  <a:lnTo>
                    <a:pt x="16338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98C5EEDD-56AC-41B5-B58C-56C1400BC677}"/>
                </a:ext>
              </a:extLst>
            </p:cNvPr>
            <p:cNvSpPr/>
            <p:nvPr/>
          </p:nvSpPr>
          <p:spPr>
            <a:xfrm>
              <a:off x="4029039" y="3865078"/>
              <a:ext cx="163580" cy="55696"/>
            </a:xfrm>
            <a:custGeom>
              <a:avLst/>
              <a:gdLst>
                <a:gd name="connsiteX0" fmla="*/ 36 w 163580"/>
                <a:gd name="connsiteY0" fmla="*/ 19535 h 55696"/>
                <a:gd name="connsiteX1" fmla="*/ 120686 w 163580"/>
                <a:gd name="connsiteY1" fmla="*/ 54460 h 55696"/>
                <a:gd name="connsiteX2" fmla="*/ 142911 w 163580"/>
                <a:gd name="connsiteY2" fmla="*/ 43347 h 55696"/>
                <a:gd name="connsiteX3" fmla="*/ 163549 w 163580"/>
                <a:gd name="connsiteY3" fmla="*/ 485 h 55696"/>
                <a:gd name="connsiteX4" fmla="*/ 138149 w 163580"/>
                <a:gd name="connsiteY4" fmla="*/ 21122 h 55696"/>
                <a:gd name="connsiteX5" fmla="*/ 122274 w 163580"/>
                <a:gd name="connsiteY5" fmla="*/ 35410 h 55696"/>
                <a:gd name="connsiteX6" fmla="*/ 107986 w 163580"/>
                <a:gd name="connsiteY6" fmla="*/ 38585 h 55696"/>
                <a:gd name="connsiteX7" fmla="*/ 36 w 163580"/>
                <a:gd name="connsiteY7" fmla="*/ 19535 h 55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3580" h="55696">
                  <a:moveTo>
                    <a:pt x="36" y="19535"/>
                  </a:moveTo>
                  <a:cubicBezTo>
                    <a:pt x="2153" y="22181"/>
                    <a:pt x="96874" y="50491"/>
                    <a:pt x="120686" y="54460"/>
                  </a:cubicBezTo>
                  <a:cubicBezTo>
                    <a:pt x="144498" y="58429"/>
                    <a:pt x="135767" y="52343"/>
                    <a:pt x="142911" y="43347"/>
                  </a:cubicBezTo>
                  <a:cubicBezTo>
                    <a:pt x="150055" y="34351"/>
                    <a:pt x="164343" y="4189"/>
                    <a:pt x="163549" y="485"/>
                  </a:cubicBezTo>
                  <a:cubicBezTo>
                    <a:pt x="162755" y="-3219"/>
                    <a:pt x="145028" y="15301"/>
                    <a:pt x="138149" y="21122"/>
                  </a:cubicBezTo>
                  <a:cubicBezTo>
                    <a:pt x="131270" y="26943"/>
                    <a:pt x="127301" y="32500"/>
                    <a:pt x="122274" y="35410"/>
                  </a:cubicBezTo>
                  <a:cubicBezTo>
                    <a:pt x="117247" y="38320"/>
                    <a:pt x="126507" y="41231"/>
                    <a:pt x="107986" y="38585"/>
                  </a:cubicBezTo>
                  <a:cubicBezTo>
                    <a:pt x="89465" y="35939"/>
                    <a:pt x="-2081" y="16889"/>
                    <a:pt x="36" y="195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798437C3-414B-4A3C-86DB-EE1629CE340F}"/>
                </a:ext>
              </a:extLst>
            </p:cNvPr>
            <p:cNvSpPr/>
            <p:nvPr/>
          </p:nvSpPr>
          <p:spPr>
            <a:xfrm>
              <a:off x="4027474" y="3902627"/>
              <a:ext cx="536733" cy="60598"/>
            </a:xfrm>
            <a:custGeom>
              <a:avLst/>
              <a:gdLst>
                <a:gd name="connsiteX0" fmla="*/ 14 w 536733"/>
                <a:gd name="connsiteY0" fmla="*/ 1036 h 60598"/>
                <a:gd name="connsiteX1" fmla="*/ 184164 w 536733"/>
                <a:gd name="connsiteY1" fmla="*/ 47073 h 60598"/>
                <a:gd name="connsiteX2" fmla="*/ 325451 w 536733"/>
                <a:gd name="connsiteY2" fmla="*/ 55011 h 60598"/>
                <a:gd name="connsiteX3" fmla="*/ 425464 w 536733"/>
                <a:gd name="connsiteY3" fmla="*/ 59773 h 60598"/>
                <a:gd name="connsiteX4" fmla="*/ 536589 w 536733"/>
                <a:gd name="connsiteY4" fmla="*/ 37548 h 60598"/>
                <a:gd name="connsiteX5" fmla="*/ 450864 w 536733"/>
                <a:gd name="connsiteY5" fmla="*/ 37548 h 60598"/>
                <a:gd name="connsiteX6" fmla="*/ 358789 w 536733"/>
                <a:gd name="connsiteY6" fmla="*/ 37548 h 60598"/>
                <a:gd name="connsiteX7" fmla="*/ 257189 w 536733"/>
                <a:gd name="connsiteY7" fmla="*/ 21673 h 60598"/>
                <a:gd name="connsiteX8" fmla="*/ 174639 w 536733"/>
                <a:gd name="connsiteY8" fmla="*/ 16911 h 60598"/>
                <a:gd name="connsiteX9" fmla="*/ 14 w 536733"/>
                <a:gd name="connsiteY9" fmla="*/ 1036 h 60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6733" h="60598">
                  <a:moveTo>
                    <a:pt x="14" y="1036"/>
                  </a:moveTo>
                  <a:cubicBezTo>
                    <a:pt x="1601" y="6063"/>
                    <a:pt x="129925" y="38077"/>
                    <a:pt x="184164" y="47073"/>
                  </a:cubicBezTo>
                  <a:cubicBezTo>
                    <a:pt x="238404" y="56069"/>
                    <a:pt x="325451" y="55011"/>
                    <a:pt x="325451" y="55011"/>
                  </a:cubicBezTo>
                  <a:cubicBezTo>
                    <a:pt x="365668" y="57128"/>
                    <a:pt x="390274" y="62683"/>
                    <a:pt x="425464" y="59773"/>
                  </a:cubicBezTo>
                  <a:cubicBezTo>
                    <a:pt x="460654" y="56863"/>
                    <a:pt x="532356" y="41252"/>
                    <a:pt x="536589" y="37548"/>
                  </a:cubicBezTo>
                  <a:cubicBezTo>
                    <a:pt x="540822" y="33844"/>
                    <a:pt x="450864" y="37548"/>
                    <a:pt x="450864" y="37548"/>
                  </a:cubicBezTo>
                  <a:cubicBezTo>
                    <a:pt x="421231" y="37548"/>
                    <a:pt x="391068" y="40194"/>
                    <a:pt x="358789" y="37548"/>
                  </a:cubicBezTo>
                  <a:cubicBezTo>
                    <a:pt x="326510" y="34902"/>
                    <a:pt x="287881" y="25112"/>
                    <a:pt x="257189" y="21673"/>
                  </a:cubicBezTo>
                  <a:cubicBezTo>
                    <a:pt x="226497" y="18234"/>
                    <a:pt x="217237" y="23261"/>
                    <a:pt x="174639" y="16911"/>
                  </a:cubicBezTo>
                  <a:cubicBezTo>
                    <a:pt x="132041" y="10561"/>
                    <a:pt x="-1573" y="-3991"/>
                    <a:pt x="14" y="10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527CCF87-3CB9-44F7-8F0D-6F5F1648440A}"/>
                </a:ext>
              </a:extLst>
            </p:cNvPr>
            <p:cNvSpPr/>
            <p:nvPr/>
          </p:nvSpPr>
          <p:spPr>
            <a:xfrm>
              <a:off x="4380874" y="3751169"/>
              <a:ext cx="284593" cy="159547"/>
            </a:xfrm>
            <a:custGeom>
              <a:avLst/>
              <a:gdLst>
                <a:gd name="connsiteX0" fmla="*/ 273676 w 284593"/>
                <a:gd name="connsiteY0" fmla="*/ 94 h 159547"/>
                <a:gd name="connsiteX1" fmla="*/ 268914 w 284593"/>
                <a:gd name="connsiteY1" fmla="*/ 69944 h 159547"/>
                <a:gd name="connsiteX2" fmla="*/ 230814 w 284593"/>
                <a:gd name="connsiteY2" fmla="*/ 100106 h 159547"/>
                <a:gd name="connsiteX3" fmla="*/ 159376 w 284593"/>
                <a:gd name="connsiteY3" fmla="*/ 136619 h 159547"/>
                <a:gd name="connsiteX4" fmla="*/ 626 w 284593"/>
                <a:gd name="connsiteY4" fmla="*/ 157256 h 159547"/>
                <a:gd name="connsiteX5" fmla="*/ 106989 w 284593"/>
                <a:gd name="connsiteY5" fmla="*/ 157256 h 159547"/>
                <a:gd name="connsiteX6" fmla="*/ 181601 w 284593"/>
                <a:gd name="connsiteY6" fmla="*/ 141381 h 159547"/>
                <a:gd name="connsiteX7" fmla="*/ 251451 w 284593"/>
                <a:gd name="connsiteY7" fmla="*/ 98519 h 159547"/>
                <a:gd name="connsiteX8" fmla="*/ 283201 w 284593"/>
                <a:gd name="connsiteY8" fmla="*/ 55656 h 159547"/>
                <a:gd name="connsiteX9" fmla="*/ 273676 w 284593"/>
                <a:gd name="connsiteY9" fmla="*/ 94 h 159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4593" h="159547">
                  <a:moveTo>
                    <a:pt x="273676" y="94"/>
                  </a:moveTo>
                  <a:cubicBezTo>
                    <a:pt x="271295" y="2475"/>
                    <a:pt x="276058" y="53275"/>
                    <a:pt x="268914" y="69944"/>
                  </a:cubicBezTo>
                  <a:cubicBezTo>
                    <a:pt x="261770" y="86613"/>
                    <a:pt x="249070" y="88994"/>
                    <a:pt x="230814" y="100106"/>
                  </a:cubicBezTo>
                  <a:cubicBezTo>
                    <a:pt x="212558" y="111219"/>
                    <a:pt x="197741" y="127094"/>
                    <a:pt x="159376" y="136619"/>
                  </a:cubicBezTo>
                  <a:cubicBezTo>
                    <a:pt x="121011" y="146144"/>
                    <a:pt x="9357" y="153817"/>
                    <a:pt x="626" y="157256"/>
                  </a:cubicBezTo>
                  <a:cubicBezTo>
                    <a:pt x="-8105" y="160696"/>
                    <a:pt x="76827" y="159902"/>
                    <a:pt x="106989" y="157256"/>
                  </a:cubicBezTo>
                  <a:cubicBezTo>
                    <a:pt x="137151" y="154610"/>
                    <a:pt x="157524" y="151170"/>
                    <a:pt x="181601" y="141381"/>
                  </a:cubicBezTo>
                  <a:cubicBezTo>
                    <a:pt x="205678" y="131592"/>
                    <a:pt x="234518" y="112806"/>
                    <a:pt x="251451" y="98519"/>
                  </a:cubicBezTo>
                  <a:cubicBezTo>
                    <a:pt x="268384" y="84232"/>
                    <a:pt x="277645" y="70208"/>
                    <a:pt x="283201" y="55656"/>
                  </a:cubicBezTo>
                  <a:cubicBezTo>
                    <a:pt x="288757" y="41104"/>
                    <a:pt x="276057" y="-2287"/>
                    <a:pt x="273676" y="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61DC6880-662F-4DDA-8419-89EA5BA79EE2}"/>
                </a:ext>
              </a:extLst>
            </p:cNvPr>
            <p:cNvSpPr/>
            <p:nvPr/>
          </p:nvSpPr>
          <p:spPr>
            <a:xfrm>
              <a:off x="4349442" y="3675700"/>
              <a:ext cx="305198" cy="215543"/>
            </a:xfrm>
            <a:custGeom>
              <a:avLst/>
              <a:gdLst>
                <a:gd name="connsiteX0" fmla="*/ 11421 w 305198"/>
                <a:gd name="connsiteY0" fmla="*/ 5713 h 215543"/>
                <a:gd name="connsiteX1" fmla="*/ 1896 w 305198"/>
                <a:gd name="connsiteY1" fmla="*/ 96200 h 215543"/>
                <a:gd name="connsiteX2" fmla="*/ 28883 w 305198"/>
                <a:gd name="connsiteY2" fmla="*/ 156525 h 215543"/>
                <a:gd name="connsiteX3" fmla="*/ 100321 w 305198"/>
                <a:gd name="connsiteY3" fmla="*/ 212088 h 215543"/>
                <a:gd name="connsiteX4" fmla="*/ 186046 w 305198"/>
                <a:gd name="connsiteY4" fmla="*/ 207325 h 215543"/>
                <a:gd name="connsiteX5" fmla="*/ 249546 w 305198"/>
                <a:gd name="connsiteY5" fmla="*/ 188275 h 215543"/>
                <a:gd name="connsiteX6" fmla="*/ 278121 w 305198"/>
                <a:gd name="connsiteY6" fmla="*/ 156525 h 215543"/>
                <a:gd name="connsiteX7" fmla="*/ 286058 w 305198"/>
                <a:gd name="connsiteY7" fmla="*/ 126363 h 215543"/>
                <a:gd name="connsiteX8" fmla="*/ 303521 w 305198"/>
                <a:gd name="connsiteY8" fmla="*/ 54925 h 215543"/>
                <a:gd name="connsiteX9" fmla="*/ 240021 w 305198"/>
                <a:gd name="connsiteY9" fmla="*/ 31113 h 215543"/>
                <a:gd name="connsiteX10" fmla="*/ 84446 w 305198"/>
                <a:gd name="connsiteY10" fmla="*/ 12063 h 215543"/>
                <a:gd name="connsiteX11" fmla="*/ 11421 w 305198"/>
                <a:gd name="connsiteY11" fmla="*/ 5713 h 21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5198" h="215543">
                  <a:moveTo>
                    <a:pt x="11421" y="5713"/>
                  </a:moveTo>
                  <a:cubicBezTo>
                    <a:pt x="-2337" y="19736"/>
                    <a:pt x="-1014" y="71065"/>
                    <a:pt x="1896" y="96200"/>
                  </a:cubicBezTo>
                  <a:cubicBezTo>
                    <a:pt x="4806" y="121335"/>
                    <a:pt x="12479" y="137210"/>
                    <a:pt x="28883" y="156525"/>
                  </a:cubicBezTo>
                  <a:cubicBezTo>
                    <a:pt x="45287" y="175840"/>
                    <a:pt x="74127" y="203621"/>
                    <a:pt x="100321" y="212088"/>
                  </a:cubicBezTo>
                  <a:cubicBezTo>
                    <a:pt x="126515" y="220555"/>
                    <a:pt x="161175" y="211294"/>
                    <a:pt x="186046" y="207325"/>
                  </a:cubicBezTo>
                  <a:cubicBezTo>
                    <a:pt x="210917" y="203356"/>
                    <a:pt x="234200" y="196742"/>
                    <a:pt x="249546" y="188275"/>
                  </a:cubicBezTo>
                  <a:cubicBezTo>
                    <a:pt x="264892" y="179808"/>
                    <a:pt x="272036" y="166844"/>
                    <a:pt x="278121" y="156525"/>
                  </a:cubicBezTo>
                  <a:cubicBezTo>
                    <a:pt x="284206" y="146206"/>
                    <a:pt x="281825" y="143296"/>
                    <a:pt x="286058" y="126363"/>
                  </a:cubicBezTo>
                  <a:cubicBezTo>
                    <a:pt x="290291" y="109430"/>
                    <a:pt x="311194" y="70800"/>
                    <a:pt x="303521" y="54925"/>
                  </a:cubicBezTo>
                  <a:cubicBezTo>
                    <a:pt x="295848" y="39050"/>
                    <a:pt x="276534" y="38257"/>
                    <a:pt x="240021" y="31113"/>
                  </a:cubicBezTo>
                  <a:cubicBezTo>
                    <a:pt x="203509" y="23969"/>
                    <a:pt x="120429" y="16825"/>
                    <a:pt x="84446" y="12063"/>
                  </a:cubicBezTo>
                  <a:cubicBezTo>
                    <a:pt x="48463" y="7301"/>
                    <a:pt x="25179" y="-8310"/>
                    <a:pt x="11421" y="571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楕円 33">
              <a:extLst>
                <a:ext uri="{FF2B5EF4-FFF2-40B4-BE49-F238E27FC236}">
                  <a16:creationId xmlns:a16="http://schemas.microsoft.com/office/drawing/2014/main" id="{138993DA-786B-4641-86C1-29DC5B5DB765}"/>
                </a:ext>
              </a:extLst>
            </p:cNvPr>
            <p:cNvSpPr/>
            <p:nvPr/>
          </p:nvSpPr>
          <p:spPr>
            <a:xfrm>
              <a:off x="4454525" y="3708400"/>
              <a:ext cx="119063" cy="128588"/>
            </a:xfrm>
            <a:prstGeom prst="ellipse">
              <a:avLst/>
            </a:prstGeom>
            <a:solidFill>
              <a:schemeClr val="accent2">
                <a:lumMod val="50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楕円 34">
              <a:extLst>
                <a:ext uri="{FF2B5EF4-FFF2-40B4-BE49-F238E27FC236}">
                  <a16:creationId xmlns:a16="http://schemas.microsoft.com/office/drawing/2014/main" id="{303209D5-3B48-4557-9421-7026416360B4}"/>
                </a:ext>
              </a:extLst>
            </p:cNvPr>
            <p:cNvSpPr/>
            <p:nvPr/>
          </p:nvSpPr>
          <p:spPr>
            <a:xfrm>
              <a:off x="4487863" y="3727450"/>
              <a:ext cx="66675" cy="666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E3E0F90A-1B0C-4EB4-AE4B-72CC07D70699}"/>
                </a:ext>
              </a:extLst>
            </p:cNvPr>
            <p:cNvSpPr/>
            <p:nvPr/>
          </p:nvSpPr>
          <p:spPr>
            <a:xfrm>
              <a:off x="4032048" y="3975054"/>
              <a:ext cx="600246" cy="107551"/>
            </a:xfrm>
            <a:custGeom>
              <a:avLst/>
              <a:gdLst>
                <a:gd name="connsiteX0" fmla="*/ 202 w 600246"/>
                <a:gd name="connsiteY0" fmla="*/ 46 h 107551"/>
                <a:gd name="connsiteX1" fmla="*/ 287540 w 600246"/>
                <a:gd name="connsiteY1" fmla="*/ 81009 h 107551"/>
                <a:gd name="connsiteX2" fmla="*/ 420890 w 600246"/>
                <a:gd name="connsiteY2" fmla="*/ 71484 h 107551"/>
                <a:gd name="connsiteX3" fmla="*/ 597102 w 600246"/>
                <a:gd name="connsiteY3" fmla="*/ 9571 h 107551"/>
                <a:gd name="connsiteX4" fmla="*/ 517727 w 600246"/>
                <a:gd name="connsiteY4" fmla="*/ 46084 h 107551"/>
                <a:gd name="connsiteX5" fmla="*/ 317702 w 600246"/>
                <a:gd name="connsiteY5" fmla="*/ 103234 h 107551"/>
                <a:gd name="connsiteX6" fmla="*/ 243090 w 600246"/>
                <a:gd name="connsiteY6" fmla="*/ 93709 h 107551"/>
                <a:gd name="connsiteX7" fmla="*/ 202 w 600246"/>
                <a:gd name="connsiteY7" fmla="*/ 46 h 107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0246" h="107551">
                  <a:moveTo>
                    <a:pt x="202" y="46"/>
                  </a:moveTo>
                  <a:cubicBezTo>
                    <a:pt x="7610" y="-2071"/>
                    <a:pt x="217425" y="69103"/>
                    <a:pt x="287540" y="81009"/>
                  </a:cubicBezTo>
                  <a:cubicBezTo>
                    <a:pt x="357655" y="92915"/>
                    <a:pt x="369296" y="83390"/>
                    <a:pt x="420890" y="71484"/>
                  </a:cubicBezTo>
                  <a:cubicBezTo>
                    <a:pt x="472484" y="59578"/>
                    <a:pt x="580963" y="13804"/>
                    <a:pt x="597102" y="9571"/>
                  </a:cubicBezTo>
                  <a:cubicBezTo>
                    <a:pt x="613241" y="5338"/>
                    <a:pt x="564294" y="30474"/>
                    <a:pt x="517727" y="46084"/>
                  </a:cubicBezTo>
                  <a:cubicBezTo>
                    <a:pt x="471160" y="61694"/>
                    <a:pt x="363475" y="95297"/>
                    <a:pt x="317702" y="103234"/>
                  </a:cubicBezTo>
                  <a:cubicBezTo>
                    <a:pt x="271929" y="111171"/>
                    <a:pt x="295742" y="108261"/>
                    <a:pt x="243090" y="93709"/>
                  </a:cubicBezTo>
                  <a:cubicBezTo>
                    <a:pt x="190438" y="79157"/>
                    <a:pt x="-7206" y="2163"/>
                    <a:pt x="202" y="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6C655BD8-49C1-41F8-BC2E-CF6009773F9A}"/>
                </a:ext>
              </a:extLst>
            </p:cNvPr>
            <p:cNvSpPr/>
            <p:nvPr/>
          </p:nvSpPr>
          <p:spPr>
            <a:xfrm>
              <a:off x="4456113" y="3911368"/>
              <a:ext cx="130778" cy="71685"/>
            </a:xfrm>
            <a:custGeom>
              <a:avLst/>
              <a:gdLst>
                <a:gd name="connsiteX0" fmla="*/ 0 w 130778"/>
                <a:gd name="connsiteY0" fmla="*/ 232 h 71685"/>
                <a:gd name="connsiteX1" fmla="*/ 90487 w 130778"/>
                <a:gd name="connsiteY1" fmla="*/ 49445 h 71685"/>
                <a:gd name="connsiteX2" fmla="*/ 130175 w 130778"/>
                <a:gd name="connsiteY2" fmla="*/ 71670 h 71685"/>
                <a:gd name="connsiteX3" fmla="*/ 112712 w 130778"/>
                <a:gd name="connsiteY3" fmla="*/ 52620 h 71685"/>
                <a:gd name="connsiteX4" fmla="*/ 88900 w 130778"/>
                <a:gd name="connsiteY4" fmla="*/ 31982 h 71685"/>
                <a:gd name="connsiteX5" fmla="*/ 0 w 130778"/>
                <a:gd name="connsiteY5" fmla="*/ 232 h 71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778" h="71685">
                  <a:moveTo>
                    <a:pt x="0" y="232"/>
                  </a:moveTo>
                  <a:cubicBezTo>
                    <a:pt x="264" y="3142"/>
                    <a:pt x="68791" y="37539"/>
                    <a:pt x="90487" y="49445"/>
                  </a:cubicBezTo>
                  <a:cubicBezTo>
                    <a:pt x="112183" y="61351"/>
                    <a:pt x="126471" y="71141"/>
                    <a:pt x="130175" y="71670"/>
                  </a:cubicBezTo>
                  <a:cubicBezTo>
                    <a:pt x="133879" y="72199"/>
                    <a:pt x="119591" y="59235"/>
                    <a:pt x="112712" y="52620"/>
                  </a:cubicBezTo>
                  <a:cubicBezTo>
                    <a:pt x="105833" y="46005"/>
                    <a:pt x="105040" y="41507"/>
                    <a:pt x="88900" y="31982"/>
                  </a:cubicBezTo>
                  <a:cubicBezTo>
                    <a:pt x="72761" y="22457"/>
                    <a:pt x="-264" y="-2678"/>
                    <a:pt x="0" y="2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C49CD597-E324-466C-87BF-6A97FC87C072}"/>
                </a:ext>
              </a:extLst>
            </p:cNvPr>
            <p:cNvSpPr/>
            <p:nvPr/>
          </p:nvSpPr>
          <p:spPr>
            <a:xfrm>
              <a:off x="4450678" y="3905135"/>
              <a:ext cx="56380" cy="123446"/>
            </a:xfrm>
            <a:custGeom>
              <a:avLst/>
              <a:gdLst>
                <a:gd name="connsiteX0" fmla="*/ 56235 w 56380"/>
                <a:gd name="connsiteY0" fmla="*/ 8053 h 123446"/>
                <a:gd name="connsiteX1" fmla="*/ 16547 w 56380"/>
                <a:gd name="connsiteY1" fmla="*/ 79490 h 123446"/>
                <a:gd name="connsiteX2" fmla="*/ 7022 w 56380"/>
                <a:gd name="connsiteY2" fmla="*/ 122353 h 123446"/>
                <a:gd name="connsiteX3" fmla="*/ 2260 w 56380"/>
                <a:gd name="connsiteY3" fmla="*/ 108065 h 123446"/>
                <a:gd name="connsiteX4" fmla="*/ 3847 w 56380"/>
                <a:gd name="connsiteY4" fmla="*/ 79490 h 123446"/>
                <a:gd name="connsiteX5" fmla="*/ 8610 w 56380"/>
                <a:gd name="connsiteY5" fmla="*/ 49328 h 123446"/>
                <a:gd name="connsiteX6" fmla="*/ 672 w 56380"/>
                <a:gd name="connsiteY6" fmla="*/ 6465 h 123446"/>
                <a:gd name="connsiteX7" fmla="*/ 56235 w 56380"/>
                <a:gd name="connsiteY7" fmla="*/ 8053 h 123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380" h="123446">
                  <a:moveTo>
                    <a:pt x="56235" y="8053"/>
                  </a:moveTo>
                  <a:cubicBezTo>
                    <a:pt x="58881" y="20224"/>
                    <a:pt x="24749" y="60440"/>
                    <a:pt x="16547" y="79490"/>
                  </a:cubicBezTo>
                  <a:cubicBezTo>
                    <a:pt x="8345" y="98540"/>
                    <a:pt x="9403" y="117591"/>
                    <a:pt x="7022" y="122353"/>
                  </a:cubicBezTo>
                  <a:cubicBezTo>
                    <a:pt x="4641" y="127115"/>
                    <a:pt x="2789" y="115209"/>
                    <a:pt x="2260" y="108065"/>
                  </a:cubicBezTo>
                  <a:cubicBezTo>
                    <a:pt x="1731" y="100921"/>
                    <a:pt x="2789" y="89279"/>
                    <a:pt x="3847" y="79490"/>
                  </a:cubicBezTo>
                  <a:cubicBezTo>
                    <a:pt x="4905" y="69701"/>
                    <a:pt x="9139" y="61499"/>
                    <a:pt x="8610" y="49328"/>
                  </a:cubicBezTo>
                  <a:cubicBezTo>
                    <a:pt x="8081" y="37157"/>
                    <a:pt x="-2768" y="13609"/>
                    <a:pt x="672" y="6465"/>
                  </a:cubicBezTo>
                  <a:cubicBezTo>
                    <a:pt x="4111" y="-679"/>
                    <a:pt x="53589" y="-4118"/>
                    <a:pt x="56235" y="80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8C115515-ABE3-4336-A83D-C3A6D20B30E8}"/>
                </a:ext>
              </a:extLst>
            </p:cNvPr>
            <p:cNvSpPr/>
            <p:nvPr/>
          </p:nvSpPr>
          <p:spPr>
            <a:xfrm>
              <a:off x="4373997" y="3925887"/>
              <a:ext cx="68558" cy="112176"/>
            </a:xfrm>
            <a:custGeom>
              <a:avLst/>
              <a:gdLst>
                <a:gd name="connsiteX0" fmla="*/ 67828 w 68558"/>
                <a:gd name="connsiteY0" fmla="*/ 1 h 112176"/>
                <a:gd name="connsiteX1" fmla="*/ 36078 w 68558"/>
                <a:gd name="connsiteY1" fmla="*/ 49213 h 112176"/>
                <a:gd name="connsiteX2" fmla="*/ 26553 w 68558"/>
                <a:gd name="connsiteY2" fmla="*/ 109538 h 112176"/>
                <a:gd name="connsiteX3" fmla="*/ 24966 w 68558"/>
                <a:gd name="connsiteY3" fmla="*/ 98426 h 112176"/>
                <a:gd name="connsiteX4" fmla="*/ 5916 w 68558"/>
                <a:gd name="connsiteY4" fmla="*/ 71438 h 112176"/>
                <a:gd name="connsiteX5" fmla="*/ 1153 w 68558"/>
                <a:gd name="connsiteY5" fmla="*/ 47626 h 112176"/>
                <a:gd name="connsiteX6" fmla="*/ 67828 w 68558"/>
                <a:gd name="connsiteY6" fmla="*/ 1 h 112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558" h="112176">
                  <a:moveTo>
                    <a:pt x="67828" y="1"/>
                  </a:moveTo>
                  <a:cubicBezTo>
                    <a:pt x="73649" y="265"/>
                    <a:pt x="42957" y="30957"/>
                    <a:pt x="36078" y="49213"/>
                  </a:cubicBezTo>
                  <a:cubicBezTo>
                    <a:pt x="29199" y="67469"/>
                    <a:pt x="26553" y="109538"/>
                    <a:pt x="26553" y="109538"/>
                  </a:cubicBezTo>
                  <a:cubicBezTo>
                    <a:pt x="24701" y="117740"/>
                    <a:pt x="28405" y="104776"/>
                    <a:pt x="24966" y="98426"/>
                  </a:cubicBezTo>
                  <a:cubicBezTo>
                    <a:pt x="21527" y="92076"/>
                    <a:pt x="9885" y="79905"/>
                    <a:pt x="5916" y="71438"/>
                  </a:cubicBezTo>
                  <a:cubicBezTo>
                    <a:pt x="1947" y="62971"/>
                    <a:pt x="-2022" y="56093"/>
                    <a:pt x="1153" y="47626"/>
                  </a:cubicBezTo>
                  <a:cubicBezTo>
                    <a:pt x="4328" y="39159"/>
                    <a:pt x="62007" y="-263"/>
                    <a:pt x="67828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BDAAB0D6-6A57-47D5-B158-68824D2C866D}"/>
                </a:ext>
              </a:extLst>
            </p:cNvPr>
            <p:cNvSpPr/>
            <p:nvPr/>
          </p:nvSpPr>
          <p:spPr>
            <a:xfrm>
              <a:off x="4313237" y="3935350"/>
              <a:ext cx="44643" cy="87605"/>
            </a:xfrm>
            <a:custGeom>
              <a:avLst/>
              <a:gdLst>
                <a:gd name="connsiteX0" fmla="*/ 44451 w 44643"/>
                <a:gd name="connsiteY0" fmla="*/ 63 h 87605"/>
                <a:gd name="connsiteX1" fmla="*/ 15876 w 44643"/>
                <a:gd name="connsiteY1" fmla="*/ 42925 h 87605"/>
                <a:gd name="connsiteX2" fmla="*/ 9526 w 44643"/>
                <a:gd name="connsiteY2" fmla="*/ 74675 h 87605"/>
                <a:gd name="connsiteX3" fmla="*/ 9526 w 44643"/>
                <a:gd name="connsiteY3" fmla="*/ 87375 h 87605"/>
                <a:gd name="connsiteX4" fmla="*/ 4763 w 44643"/>
                <a:gd name="connsiteY4" fmla="*/ 65150 h 87605"/>
                <a:gd name="connsiteX5" fmla="*/ 1588 w 44643"/>
                <a:gd name="connsiteY5" fmla="*/ 52450 h 87605"/>
                <a:gd name="connsiteX6" fmla="*/ 1 w 44643"/>
                <a:gd name="connsiteY6" fmla="*/ 33400 h 87605"/>
                <a:gd name="connsiteX7" fmla="*/ 44451 w 44643"/>
                <a:gd name="connsiteY7" fmla="*/ 63 h 87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643" h="87605">
                  <a:moveTo>
                    <a:pt x="44451" y="63"/>
                  </a:moveTo>
                  <a:cubicBezTo>
                    <a:pt x="47097" y="1651"/>
                    <a:pt x="21697" y="30490"/>
                    <a:pt x="15876" y="42925"/>
                  </a:cubicBezTo>
                  <a:cubicBezTo>
                    <a:pt x="10055" y="55360"/>
                    <a:pt x="10584" y="67267"/>
                    <a:pt x="9526" y="74675"/>
                  </a:cubicBezTo>
                  <a:cubicBezTo>
                    <a:pt x="8468" y="82083"/>
                    <a:pt x="10320" y="88962"/>
                    <a:pt x="9526" y="87375"/>
                  </a:cubicBezTo>
                  <a:cubicBezTo>
                    <a:pt x="8732" y="85788"/>
                    <a:pt x="6086" y="70971"/>
                    <a:pt x="4763" y="65150"/>
                  </a:cubicBezTo>
                  <a:cubicBezTo>
                    <a:pt x="3440" y="59329"/>
                    <a:pt x="2382" y="57742"/>
                    <a:pt x="1588" y="52450"/>
                  </a:cubicBezTo>
                  <a:cubicBezTo>
                    <a:pt x="794" y="47158"/>
                    <a:pt x="265" y="39485"/>
                    <a:pt x="1" y="33400"/>
                  </a:cubicBezTo>
                  <a:cubicBezTo>
                    <a:pt x="-264" y="27315"/>
                    <a:pt x="41805" y="-1525"/>
                    <a:pt x="44451" y="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5F483BB5-466A-47E3-9D96-B40999B1E76C}"/>
                </a:ext>
              </a:extLst>
            </p:cNvPr>
            <p:cNvSpPr/>
            <p:nvPr/>
          </p:nvSpPr>
          <p:spPr>
            <a:xfrm>
              <a:off x="4206198" y="3615858"/>
              <a:ext cx="620241" cy="205288"/>
            </a:xfrm>
            <a:custGeom>
              <a:avLst/>
              <a:gdLst>
                <a:gd name="connsiteX0" fmla="*/ 677 w 620241"/>
                <a:gd name="connsiteY0" fmla="*/ 56030 h 205288"/>
                <a:gd name="connsiteX1" fmla="*/ 237215 w 620241"/>
                <a:gd name="connsiteY1" fmla="*/ 2055 h 205288"/>
                <a:gd name="connsiteX2" fmla="*/ 427715 w 620241"/>
                <a:gd name="connsiteY2" fmla="*/ 16342 h 205288"/>
                <a:gd name="connsiteX3" fmla="*/ 581702 w 620241"/>
                <a:gd name="connsiteY3" fmla="*/ 63967 h 205288"/>
                <a:gd name="connsiteX4" fmla="*/ 616627 w 620241"/>
                <a:gd name="connsiteY4" fmla="*/ 132230 h 205288"/>
                <a:gd name="connsiteX5" fmla="*/ 616627 w 620241"/>
                <a:gd name="connsiteY5" fmla="*/ 192555 h 205288"/>
                <a:gd name="connsiteX6" fmla="*/ 594402 w 620241"/>
                <a:gd name="connsiteY6" fmla="*/ 203667 h 205288"/>
                <a:gd name="connsiteX7" fmla="*/ 515027 w 620241"/>
                <a:gd name="connsiteY7" fmla="*/ 168742 h 205288"/>
                <a:gd name="connsiteX8" fmla="*/ 440415 w 620241"/>
                <a:gd name="connsiteY8" fmla="*/ 111592 h 205288"/>
                <a:gd name="connsiteX9" fmla="*/ 365802 w 620241"/>
                <a:gd name="connsiteY9" fmla="*/ 86192 h 205288"/>
                <a:gd name="connsiteX10" fmla="*/ 172127 w 620241"/>
                <a:gd name="connsiteY10" fmla="*/ 59205 h 205288"/>
                <a:gd name="connsiteX11" fmla="*/ 677 w 620241"/>
                <a:gd name="connsiteY11" fmla="*/ 56030 h 205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20241" h="205288">
                  <a:moveTo>
                    <a:pt x="677" y="56030"/>
                  </a:moveTo>
                  <a:cubicBezTo>
                    <a:pt x="11525" y="46505"/>
                    <a:pt x="166042" y="8670"/>
                    <a:pt x="237215" y="2055"/>
                  </a:cubicBezTo>
                  <a:cubicBezTo>
                    <a:pt x="308388" y="-4560"/>
                    <a:pt x="370301" y="6023"/>
                    <a:pt x="427715" y="16342"/>
                  </a:cubicBezTo>
                  <a:cubicBezTo>
                    <a:pt x="485129" y="26661"/>
                    <a:pt x="550217" y="44652"/>
                    <a:pt x="581702" y="63967"/>
                  </a:cubicBezTo>
                  <a:cubicBezTo>
                    <a:pt x="613187" y="83282"/>
                    <a:pt x="610806" y="110799"/>
                    <a:pt x="616627" y="132230"/>
                  </a:cubicBezTo>
                  <a:cubicBezTo>
                    <a:pt x="622448" y="153661"/>
                    <a:pt x="620331" y="180649"/>
                    <a:pt x="616627" y="192555"/>
                  </a:cubicBezTo>
                  <a:cubicBezTo>
                    <a:pt x="612923" y="204461"/>
                    <a:pt x="611335" y="207636"/>
                    <a:pt x="594402" y="203667"/>
                  </a:cubicBezTo>
                  <a:cubicBezTo>
                    <a:pt x="577469" y="199698"/>
                    <a:pt x="540691" y="184088"/>
                    <a:pt x="515027" y="168742"/>
                  </a:cubicBezTo>
                  <a:cubicBezTo>
                    <a:pt x="489363" y="153396"/>
                    <a:pt x="465286" y="125350"/>
                    <a:pt x="440415" y="111592"/>
                  </a:cubicBezTo>
                  <a:cubicBezTo>
                    <a:pt x="415544" y="97834"/>
                    <a:pt x="410517" y="94923"/>
                    <a:pt x="365802" y="86192"/>
                  </a:cubicBezTo>
                  <a:cubicBezTo>
                    <a:pt x="321087" y="77461"/>
                    <a:pt x="232187" y="63967"/>
                    <a:pt x="172127" y="59205"/>
                  </a:cubicBezTo>
                  <a:cubicBezTo>
                    <a:pt x="112067" y="54443"/>
                    <a:pt x="-10171" y="65555"/>
                    <a:pt x="677" y="56030"/>
                  </a:cubicBezTo>
                  <a:close/>
                </a:path>
              </a:pathLst>
            </a:custGeom>
            <a:solidFill>
              <a:schemeClr val="accent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83BE4431-4896-46C9-ABDE-7B2283A6149F}"/>
                </a:ext>
              </a:extLst>
            </p:cNvPr>
            <p:cNvSpPr/>
            <p:nvPr/>
          </p:nvSpPr>
          <p:spPr>
            <a:xfrm>
              <a:off x="2727768" y="3714515"/>
              <a:ext cx="508397" cy="170723"/>
            </a:xfrm>
            <a:custGeom>
              <a:avLst/>
              <a:gdLst>
                <a:gd name="connsiteX0" fmla="*/ 507557 w 508397"/>
                <a:gd name="connsiteY0" fmla="*/ 98660 h 170723"/>
                <a:gd name="connsiteX1" fmla="*/ 372620 w 508397"/>
                <a:gd name="connsiteY1" fmla="*/ 6585 h 170723"/>
                <a:gd name="connsiteX2" fmla="*/ 156720 w 508397"/>
                <a:gd name="connsiteY2" fmla="*/ 12935 h 170723"/>
                <a:gd name="connsiteX3" fmla="*/ 90045 w 508397"/>
                <a:gd name="connsiteY3" fmla="*/ 57385 h 170723"/>
                <a:gd name="connsiteX4" fmla="*/ 1145 w 508397"/>
                <a:gd name="connsiteY4" fmla="*/ 166923 h 170723"/>
                <a:gd name="connsiteX5" fmla="*/ 53532 w 508397"/>
                <a:gd name="connsiteY5" fmla="*/ 139935 h 170723"/>
                <a:gd name="connsiteX6" fmla="*/ 242445 w 508397"/>
                <a:gd name="connsiteY6" fmla="*/ 84373 h 170723"/>
                <a:gd name="connsiteX7" fmla="*/ 420245 w 508397"/>
                <a:gd name="connsiteY7" fmla="*/ 105010 h 170723"/>
                <a:gd name="connsiteX8" fmla="*/ 507557 w 508397"/>
                <a:gd name="connsiteY8" fmla="*/ 98660 h 170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8397" h="170723">
                  <a:moveTo>
                    <a:pt x="507557" y="98660"/>
                  </a:moveTo>
                  <a:cubicBezTo>
                    <a:pt x="499619" y="82256"/>
                    <a:pt x="431093" y="20872"/>
                    <a:pt x="372620" y="6585"/>
                  </a:cubicBezTo>
                  <a:cubicBezTo>
                    <a:pt x="314147" y="-7702"/>
                    <a:pt x="203816" y="4468"/>
                    <a:pt x="156720" y="12935"/>
                  </a:cubicBezTo>
                  <a:cubicBezTo>
                    <a:pt x="109624" y="21402"/>
                    <a:pt x="115974" y="31720"/>
                    <a:pt x="90045" y="57385"/>
                  </a:cubicBezTo>
                  <a:cubicBezTo>
                    <a:pt x="64116" y="83050"/>
                    <a:pt x="7230" y="153165"/>
                    <a:pt x="1145" y="166923"/>
                  </a:cubicBezTo>
                  <a:cubicBezTo>
                    <a:pt x="-4940" y="180681"/>
                    <a:pt x="13315" y="153693"/>
                    <a:pt x="53532" y="139935"/>
                  </a:cubicBezTo>
                  <a:cubicBezTo>
                    <a:pt x="93749" y="126177"/>
                    <a:pt x="181326" y="90194"/>
                    <a:pt x="242445" y="84373"/>
                  </a:cubicBezTo>
                  <a:cubicBezTo>
                    <a:pt x="303564" y="78552"/>
                    <a:pt x="374737" y="101306"/>
                    <a:pt x="420245" y="105010"/>
                  </a:cubicBezTo>
                  <a:cubicBezTo>
                    <a:pt x="465753" y="108714"/>
                    <a:pt x="515495" y="115064"/>
                    <a:pt x="507557" y="98660"/>
                  </a:cubicBezTo>
                  <a:close/>
                </a:path>
              </a:pathLst>
            </a:custGeom>
            <a:solidFill>
              <a:schemeClr val="accent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D0A1246B-BAAE-4742-9FA0-DD2AB5D2685C}"/>
                </a:ext>
              </a:extLst>
            </p:cNvPr>
            <p:cNvSpPr/>
            <p:nvPr/>
          </p:nvSpPr>
          <p:spPr>
            <a:xfrm>
              <a:off x="3164191" y="4131290"/>
              <a:ext cx="317690" cy="888390"/>
            </a:xfrm>
            <a:custGeom>
              <a:avLst/>
              <a:gdLst>
                <a:gd name="connsiteX0" fmla="*/ 118759 w 317690"/>
                <a:gd name="connsiteY0" fmla="*/ 973 h 888390"/>
                <a:gd name="connsiteX1" fmla="*/ 113997 w 317690"/>
                <a:gd name="connsiteY1" fmla="*/ 116860 h 888390"/>
                <a:gd name="connsiteX2" fmla="*/ 91772 w 317690"/>
                <a:gd name="connsiteY2" fmla="*/ 220048 h 888390"/>
                <a:gd name="connsiteX3" fmla="*/ 107647 w 317690"/>
                <a:gd name="connsiteY3" fmla="*/ 383560 h 888390"/>
                <a:gd name="connsiteX4" fmla="*/ 80659 w 317690"/>
                <a:gd name="connsiteY4" fmla="*/ 493098 h 888390"/>
                <a:gd name="connsiteX5" fmla="*/ 7634 w 317690"/>
                <a:gd name="connsiteY5" fmla="*/ 629623 h 888390"/>
                <a:gd name="connsiteX6" fmla="*/ 9222 w 317690"/>
                <a:gd name="connsiteY6" fmla="*/ 704235 h 888390"/>
                <a:gd name="connsiteX7" fmla="*/ 69547 w 317690"/>
                <a:gd name="connsiteY7" fmla="*/ 801073 h 888390"/>
                <a:gd name="connsiteX8" fmla="*/ 147334 w 317690"/>
                <a:gd name="connsiteY8" fmla="*/ 839173 h 888390"/>
                <a:gd name="connsiteX9" fmla="*/ 226709 w 317690"/>
                <a:gd name="connsiteY9" fmla="*/ 872510 h 888390"/>
                <a:gd name="connsiteX10" fmla="*/ 317197 w 317690"/>
                <a:gd name="connsiteY10" fmla="*/ 888385 h 888390"/>
                <a:gd name="connsiteX11" fmla="*/ 261634 w 317690"/>
                <a:gd name="connsiteY11" fmla="*/ 874098 h 888390"/>
                <a:gd name="connsiteX12" fmla="*/ 233059 w 317690"/>
                <a:gd name="connsiteY12" fmla="*/ 859810 h 888390"/>
                <a:gd name="connsiteX13" fmla="*/ 129872 w 317690"/>
                <a:gd name="connsiteY13" fmla="*/ 815360 h 888390"/>
                <a:gd name="connsiteX14" fmla="*/ 66372 w 317690"/>
                <a:gd name="connsiteY14" fmla="*/ 759798 h 888390"/>
                <a:gd name="connsiteX15" fmla="*/ 26684 w 317690"/>
                <a:gd name="connsiteY15" fmla="*/ 693123 h 888390"/>
                <a:gd name="connsiteX16" fmla="*/ 18747 w 317690"/>
                <a:gd name="connsiteY16" fmla="*/ 639148 h 888390"/>
                <a:gd name="connsiteX17" fmla="*/ 71134 w 317690"/>
                <a:gd name="connsiteY17" fmla="*/ 539135 h 888390"/>
                <a:gd name="connsiteX18" fmla="*/ 107647 w 317690"/>
                <a:gd name="connsiteY18" fmla="*/ 466110 h 888390"/>
                <a:gd name="connsiteX19" fmla="*/ 129872 w 317690"/>
                <a:gd name="connsiteY19" fmla="*/ 343873 h 888390"/>
                <a:gd name="connsiteX20" fmla="*/ 120347 w 317690"/>
                <a:gd name="connsiteY20" fmla="*/ 266085 h 888390"/>
                <a:gd name="connsiteX21" fmla="*/ 113997 w 317690"/>
                <a:gd name="connsiteY21" fmla="*/ 181948 h 888390"/>
                <a:gd name="connsiteX22" fmla="*/ 128284 w 317690"/>
                <a:gd name="connsiteY22" fmla="*/ 67648 h 888390"/>
                <a:gd name="connsiteX23" fmla="*/ 118759 w 317690"/>
                <a:gd name="connsiteY23" fmla="*/ 973 h 888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17690" h="888390">
                  <a:moveTo>
                    <a:pt x="118759" y="973"/>
                  </a:moveTo>
                  <a:cubicBezTo>
                    <a:pt x="116378" y="9175"/>
                    <a:pt x="118495" y="80348"/>
                    <a:pt x="113997" y="116860"/>
                  </a:cubicBezTo>
                  <a:cubicBezTo>
                    <a:pt x="109499" y="153372"/>
                    <a:pt x="92830" y="175598"/>
                    <a:pt x="91772" y="220048"/>
                  </a:cubicBezTo>
                  <a:cubicBezTo>
                    <a:pt x="90714" y="264498"/>
                    <a:pt x="109499" y="338052"/>
                    <a:pt x="107647" y="383560"/>
                  </a:cubicBezTo>
                  <a:cubicBezTo>
                    <a:pt x="105795" y="429068"/>
                    <a:pt x="97328" y="452088"/>
                    <a:pt x="80659" y="493098"/>
                  </a:cubicBezTo>
                  <a:cubicBezTo>
                    <a:pt x="63990" y="534108"/>
                    <a:pt x="19540" y="594434"/>
                    <a:pt x="7634" y="629623"/>
                  </a:cubicBezTo>
                  <a:cubicBezTo>
                    <a:pt x="-4272" y="664812"/>
                    <a:pt x="-1097" y="675660"/>
                    <a:pt x="9222" y="704235"/>
                  </a:cubicBezTo>
                  <a:cubicBezTo>
                    <a:pt x="19541" y="732810"/>
                    <a:pt x="46528" y="778583"/>
                    <a:pt x="69547" y="801073"/>
                  </a:cubicBezTo>
                  <a:cubicBezTo>
                    <a:pt x="92566" y="823563"/>
                    <a:pt x="121140" y="827267"/>
                    <a:pt x="147334" y="839173"/>
                  </a:cubicBezTo>
                  <a:cubicBezTo>
                    <a:pt x="173528" y="851079"/>
                    <a:pt x="198399" y="864308"/>
                    <a:pt x="226709" y="872510"/>
                  </a:cubicBezTo>
                  <a:cubicBezTo>
                    <a:pt x="255019" y="880712"/>
                    <a:pt x="311376" y="888120"/>
                    <a:pt x="317197" y="888385"/>
                  </a:cubicBezTo>
                  <a:cubicBezTo>
                    <a:pt x="323018" y="888650"/>
                    <a:pt x="275657" y="878861"/>
                    <a:pt x="261634" y="874098"/>
                  </a:cubicBezTo>
                  <a:cubicBezTo>
                    <a:pt x="247611" y="869335"/>
                    <a:pt x="255019" y="869600"/>
                    <a:pt x="233059" y="859810"/>
                  </a:cubicBezTo>
                  <a:cubicBezTo>
                    <a:pt x="211099" y="850020"/>
                    <a:pt x="157653" y="832029"/>
                    <a:pt x="129872" y="815360"/>
                  </a:cubicBezTo>
                  <a:cubicBezTo>
                    <a:pt x="102091" y="798691"/>
                    <a:pt x="83570" y="780171"/>
                    <a:pt x="66372" y="759798"/>
                  </a:cubicBezTo>
                  <a:cubicBezTo>
                    <a:pt x="49174" y="739425"/>
                    <a:pt x="34621" y="713231"/>
                    <a:pt x="26684" y="693123"/>
                  </a:cubicBezTo>
                  <a:cubicBezTo>
                    <a:pt x="18747" y="673015"/>
                    <a:pt x="11339" y="664813"/>
                    <a:pt x="18747" y="639148"/>
                  </a:cubicBezTo>
                  <a:cubicBezTo>
                    <a:pt x="26155" y="613483"/>
                    <a:pt x="56317" y="567975"/>
                    <a:pt x="71134" y="539135"/>
                  </a:cubicBezTo>
                  <a:cubicBezTo>
                    <a:pt x="85951" y="510295"/>
                    <a:pt x="97857" y="498654"/>
                    <a:pt x="107647" y="466110"/>
                  </a:cubicBezTo>
                  <a:cubicBezTo>
                    <a:pt x="117437" y="433566"/>
                    <a:pt x="127755" y="377210"/>
                    <a:pt x="129872" y="343873"/>
                  </a:cubicBezTo>
                  <a:cubicBezTo>
                    <a:pt x="131989" y="310536"/>
                    <a:pt x="122993" y="293073"/>
                    <a:pt x="120347" y="266085"/>
                  </a:cubicBezTo>
                  <a:cubicBezTo>
                    <a:pt x="117701" y="239098"/>
                    <a:pt x="112674" y="215021"/>
                    <a:pt x="113997" y="181948"/>
                  </a:cubicBezTo>
                  <a:cubicBezTo>
                    <a:pt x="115320" y="148875"/>
                    <a:pt x="125903" y="97017"/>
                    <a:pt x="128284" y="67648"/>
                  </a:cubicBezTo>
                  <a:cubicBezTo>
                    <a:pt x="130665" y="38279"/>
                    <a:pt x="121140" y="-7229"/>
                    <a:pt x="118759" y="9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A5FDCD26-122F-4084-B92A-F1F79CEB1A0B}"/>
                </a:ext>
              </a:extLst>
            </p:cNvPr>
            <p:cNvSpPr/>
            <p:nvPr/>
          </p:nvSpPr>
          <p:spPr>
            <a:xfrm>
              <a:off x="3619500" y="4814355"/>
              <a:ext cx="354182" cy="126441"/>
            </a:xfrm>
            <a:custGeom>
              <a:avLst/>
              <a:gdLst>
                <a:gd name="connsiteX0" fmla="*/ 0 w 354182"/>
                <a:gd name="connsiteY0" fmla="*/ 86258 h 126441"/>
                <a:gd name="connsiteX1" fmla="*/ 244475 w 354182"/>
                <a:gd name="connsiteY1" fmla="*/ 121183 h 126441"/>
                <a:gd name="connsiteX2" fmla="*/ 282575 w 354182"/>
                <a:gd name="connsiteY2" fmla="*/ 113245 h 126441"/>
                <a:gd name="connsiteX3" fmla="*/ 354013 w 354182"/>
                <a:gd name="connsiteY3" fmla="*/ 533 h 126441"/>
                <a:gd name="connsiteX4" fmla="*/ 301625 w 354182"/>
                <a:gd name="connsiteY4" fmla="*/ 71970 h 126441"/>
                <a:gd name="connsiteX5" fmla="*/ 274638 w 354182"/>
                <a:gd name="connsiteY5" fmla="*/ 100545 h 126441"/>
                <a:gd name="connsiteX6" fmla="*/ 246063 w 354182"/>
                <a:gd name="connsiteY6" fmla="*/ 103720 h 126441"/>
                <a:gd name="connsiteX7" fmla="*/ 0 w 354182"/>
                <a:gd name="connsiteY7" fmla="*/ 86258 h 126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4182" h="126441">
                  <a:moveTo>
                    <a:pt x="0" y="86258"/>
                  </a:moveTo>
                  <a:cubicBezTo>
                    <a:pt x="-265" y="89168"/>
                    <a:pt x="197379" y="116685"/>
                    <a:pt x="244475" y="121183"/>
                  </a:cubicBezTo>
                  <a:cubicBezTo>
                    <a:pt x="291571" y="125681"/>
                    <a:pt x="264319" y="133353"/>
                    <a:pt x="282575" y="113245"/>
                  </a:cubicBezTo>
                  <a:cubicBezTo>
                    <a:pt x="300831" y="93137"/>
                    <a:pt x="350838" y="7412"/>
                    <a:pt x="354013" y="533"/>
                  </a:cubicBezTo>
                  <a:cubicBezTo>
                    <a:pt x="357188" y="-6346"/>
                    <a:pt x="314854" y="55301"/>
                    <a:pt x="301625" y="71970"/>
                  </a:cubicBezTo>
                  <a:cubicBezTo>
                    <a:pt x="288396" y="88639"/>
                    <a:pt x="283898" y="95253"/>
                    <a:pt x="274638" y="100545"/>
                  </a:cubicBezTo>
                  <a:cubicBezTo>
                    <a:pt x="265378" y="105837"/>
                    <a:pt x="285221" y="106366"/>
                    <a:pt x="246063" y="103720"/>
                  </a:cubicBezTo>
                  <a:cubicBezTo>
                    <a:pt x="206905" y="101074"/>
                    <a:pt x="265" y="83348"/>
                    <a:pt x="0" y="862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6FAD3619-12E6-44F3-8BD8-FB90E0EC787E}"/>
                </a:ext>
              </a:extLst>
            </p:cNvPr>
            <p:cNvSpPr/>
            <p:nvPr/>
          </p:nvSpPr>
          <p:spPr>
            <a:xfrm>
              <a:off x="3595917" y="4919600"/>
              <a:ext cx="288737" cy="46584"/>
            </a:xfrm>
            <a:custGeom>
              <a:avLst/>
              <a:gdLst>
                <a:gd name="connsiteX0" fmla="*/ 288696 w 288737"/>
                <a:gd name="connsiteY0" fmla="*/ 42925 h 46584"/>
                <a:gd name="connsiteX1" fmla="*/ 169633 w 288737"/>
                <a:gd name="connsiteY1" fmla="*/ 44513 h 46584"/>
                <a:gd name="connsiteX2" fmla="*/ 14058 w 288737"/>
                <a:gd name="connsiteY2" fmla="*/ 22288 h 46584"/>
                <a:gd name="connsiteX3" fmla="*/ 9296 w 288737"/>
                <a:gd name="connsiteY3" fmla="*/ 14350 h 46584"/>
                <a:gd name="connsiteX4" fmla="*/ 31521 w 288737"/>
                <a:gd name="connsiteY4" fmla="*/ 63 h 46584"/>
                <a:gd name="connsiteX5" fmla="*/ 90258 w 288737"/>
                <a:gd name="connsiteY5" fmla="*/ 9588 h 46584"/>
                <a:gd name="connsiteX6" fmla="*/ 182333 w 288737"/>
                <a:gd name="connsiteY6" fmla="*/ 20700 h 46584"/>
                <a:gd name="connsiteX7" fmla="*/ 288696 w 288737"/>
                <a:gd name="connsiteY7" fmla="*/ 42925 h 46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8737" h="46584">
                  <a:moveTo>
                    <a:pt x="288696" y="42925"/>
                  </a:moveTo>
                  <a:cubicBezTo>
                    <a:pt x="286579" y="46894"/>
                    <a:pt x="215406" y="47952"/>
                    <a:pt x="169633" y="44513"/>
                  </a:cubicBezTo>
                  <a:cubicBezTo>
                    <a:pt x="123860" y="41074"/>
                    <a:pt x="40781" y="27315"/>
                    <a:pt x="14058" y="22288"/>
                  </a:cubicBezTo>
                  <a:cubicBezTo>
                    <a:pt x="-12665" y="17261"/>
                    <a:pt x="6385" y="18054"/>
                    <a:pt x="9296" y="14350"/>
                  </a:cubicBezTo>
                  <a:cubicBezTo>
                    <a:pt x="12206" y="10646"/>
                    <a:pt x="18027" y="857"/>
                    <a:pt x="31521" y="63"/>
                  </a:cubicBezTo>
                  <a:cubicBezTo>
                    <a:pt x="45015" y="-731"/>
                    <a:pt x="65123" y="6149"/>
                    <a:pt x="90258" y="9588"/>
                  </a:cubicBezTo>
                  <a:cubicBezTo>
                    <a:pt x="115393" y="13027"/>
                    <a:pt x="154287" y="15938"/>
                    <a:pt x="182333" y="20700"/>
                  </a:cubicBezTo>
                  <a:cubicBezTo>
                    <a:pt x="210379" y="25462"/>
                    <a:pt x="290813" y="38956"/>
                    <a:pt x="288696" y="42925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0A9C86DB-A8C1-4EF6-AA6F-7B602F197A8E}"/>
                </a:ext>
              </a:extLst>
            </p:cNvPr>
            <p:cNvSpPr/>
            <p:nvPr/>
          </p:nvSpPr>
          <p:spPr>
            <a:xfrm>
              <a:off x="3567113" y="5005326"/>
              <a:ext cx="80380" cy="206640"/>
            </a:xfrm>
            <a:custGeom>
              <a:avLst/>
              <a:gdLst>
                <a:gd name="connsiteX0" fmla="*/ 0 w 80380"/>
                <a:gd name="connsiteY0" fmla="*/ 62 h 206640"/>
                <a:gd name="connsiteX1" fmla="*/ 69850 w 80380"/>
                <a:gd name="connsiteY1" fmla="*/ 119124 h 206640"/>
                <a:gd name="connsiteX2" fmla="*/ 41275 w 80380"/>
                <a:gd name="connsiteY2" fmla="*/ 203262 h 206640"/>
                <a:gd name="connsiteX3" fmla="*/ 63500 w 80380"/>
                <a:gd name="connsiteY3" fmla="*/ 185799 h 206640"/>
                <a:gd name="connsiteX4" fmla="*/ 79375 w 80380"/>
                <a:gd name="connsiteY4" fmla="*/ 146112 h 206640"/>
                <a:gd name="connsiteX5" fmla="*/ 71437 w 80380"/>
                <a:gd name="connsiteY5" fmla="*/ 103249 h 206640"/>
                <a:gd name="connsiteX6" fmla="*/ 0 w 80380"/>
                <a:gd name="connsiteY6" fmla="*/ 62 h 206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380" h="206640">
                  <a:moveTo>
                    <a:pt x="0" y="62"/>
                  </a:moveTo>
                  <a:cubicBezTo>
                    <a:pt x="-264" y="2708"/>
                    <a:pt x="62971" y="85257"/>
                    <a:pt x="69850" y="119124"/>
                  </a:cubicBezTo>
                  <a:cubicBezTo>
                    <a:pt x="76729" y="152991"/>
                    <a:pt x="42333" y="192150"/>
                    <a:pt x="41275" y="203262"/>
                  </a:cubicBezTo>
                  <a:cubicBezTo>
                    <a:pt x="40217" y="214374"/>
                    <a:pt x="57150" y="195324"/>
                    <a:pt x="63500" y="185799"/>
                  </a:cubicBezTo>
                  <a:cubicBezTo>
                    <a:pt x="69850" y="176274"/>
                    <a:pt x="78052" y="159870"/>
                    <a:pt x="79375" y="146112"/>
                  </a:cubicBezTo>
                  <a:cubicBezTo>
                    <a:pt x="80698" y="132354"/>
                    <a:pt x="82550" y="126797"/>
                    <a:pt x="71437" y="103249"/>
                  </a:cubicBezTo>
                  <a:cubicBezTo>
                    <a:pt x="60325" y="79701"/>
                    <a:pt x="264" y="-2584"/>
                    <a:pt x="0" y="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A95883F4-3C4F-4E50-94B9-E4C5487ACDB5}"/>
                </a:ext>
              </a:extLst>
            </p:cNvPr>
            <p:cNvSpPr/>
            <p:nvPr/>
          </p:nvSpPr>
          <p:spPr>
            <a:xfrm>
              <a:off x="3532585" y="5030576"/>
              <a:ext cx="10738" cy="96802"/>
            </a:xfrm>
            <a:custGeom>
              <a:avLst/>
              <a:gdLst>
                <a:gd name="connsiteX0" fmla="*/ 1190 w 10738"/>
                <a:gd name="connsiteY0" fmla="*/ 212 h 96802"/>
                <a:gd name="connsiteX1" fmla="*/ 1190 w 10738"/>
                <a:gd name="connsiteY1" fmla="*/ 93874 h 96802"/>
                <a:gd name="connsiteX2" fmla="*/ 10715 w 10738"/>
                <a:gd name="connsiteY2" fmla="*/ 68474 h 96802"/>
                <a:gd name="connsiteX3" fmla="*/ 1190 w 10738"/>
                <a:gd name="connsiteY3" fmla="*/ 212 h 96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38" h="96802">
                  <a:moveTo>
                    <a:pt x="1190" y="212"/>
                  </a:moveTo>
                  <a:cubicBezTo>
                    <a:pt x="-397" y="4445"/>
                    <a:pt x="-398" y="82497"/>
                    <a:pt x="1190" y="93874"/>
                  </a:cubicBezTo>
                  <a:cubicBezTo>
                    <a:pt x="2778" y="105251"/>
                    <a:pt x="10186" y="80645"/>
                    <a:pt x="10715" y="68474"/>
                  </a:cubicBezTo>
                  <a:cubicBezTo>
                    <a:pt x="11244" y="56303"/>
                    <a:pt x="2777" y="-4021"/>
                    <a:pt x="1190" y="2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329F266C-8426-4AAF-AA09-46C5B749485A}"/>
                </a:ext>
              </a:extLst>
            </p:cNvPr>
            <p:cNvSpPr/>
            <p:nvPr/>
          </p:nvSpPr>
          <p:spPr>
            <a:xfrm>
              <a:off x="3768706" y="4528801"/>
              <a:ext cx="167134" cy="146137"/>
            </a:xfrm>
            <a:custGeom>
              <a:avLst/>
              <a:gdLst>
                <a:gd name="connsiteX0" fmla="*/ 19 w 167134"/>
                <a:gd name="connsiteY0" fmla="*/ 337 h 146137"/>
                <a:gd name="connsiteX1" fmla="*/ 120669 w 167134"/>
                <a:gd name="connsiteY1" fmla="*/ 71774 h 146137"/>
                <a:gd name="connsiteX2" fmla="*/ 166707 w 167134"/>
                <a:gd name="connsiteY2" fmla="*/ 144799 h 146137"/>
                <a:gd name="connsiteX3" fmla="*/ 142894 w 167134"/>
                <a:gd name="connsiteY3" fmla="*/ 117812 h 146137"/>
                <a:gd name="connsiteX4" fmla="*/ 130194 w 167134"/>
                <a:gd name="connsiteY4" fmla="*/ 101937 h 146137"/>
                <a:gd name="connsiteX5" fmla="*/ 19 w 167134"/>
                <a:gd name="connsiteY5" fmla="*/ 337 h 146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7134" h="146137">
                  <a:moveTo>
                    <a:pt x="19" y="337"/>
                  </a:moveTo>
                  <a:cubicBezTo>
                    <a:pt x="-1568" y="-4690"/>
                    <a:pt x="92888" y="47697"/>
                    <a:pt x="120669" y="71774"/>
                  </a:cubicBezTo>
                  <a:cubicBezTo>
                    <a:pt x="148450" y="95851"/>
                    <a:pt x="163003" y="137126"/>
                    <a:pt x="166707" y="144799"/>
                  </a:cubicBezTo>
                  <a:cubicBezTo>
                    <a:pt x="170411" y="152472"/>
                    <a:pt x="148979" y="124956"/>
                    <a:pt x="142894" y="117812"/>
                  </a:cubicBezTo>
                  <a:cubicBezTo>
                    <a:pt x="136809" y="110668"/>
                    <a:pt x="152684" y="120723"/>
                    <a:pt x="130194" y="101937"/>
                  </a:cubicBezTo>
                  <a:cubicBezTo>
                    <a:pt x="107704" y="83151"/>
                    <a:pt x="1606" y="5364"/>
                    <a:pt x="19" y="337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07282FA8-A5D1-4636-8C21-D3E73B10DF18}"/>
                </a:ext>
              </a:extLst>
            </p:cNvPr>
            <p:cNvSpPr/>
            <p:nvPr/>
          </p:nvSpPr>
          <p:spPr>
            <a:xfrm>
              <a:off x="3405795" y="5094254"/>
              <a:ext cx="57647" cy="93799"/>
            </a:xfrm>
            <a:custGeom>
              <a:avLst/>
              <a:gdLst>
                <a:gd name="connsiteX0" fmla="*/ 48605 w 57647"/>
                <a:gd name="connsiteY0" fmla="*/ 34 h 93799"/>
                <a:gd name="connsiteX1" fmla="*/ 54955 w 57647"/>
                <a:gd name="connsiteY1" fmla="*/ 69884 h 93799"/>
                <a:gd name="connsiteX2" fmla="*/ 980 w 57647"/>
                <a:gd name="connsiteY2" fmla="*/ 93696 h 93799"/>
                <a:gd name="connsiteX3" fmla="*/ 21618 w 57647"/>
                <a:gd name="connsiteY3" fmla="*/ 77821 h 93799"/>
                <a:gd name="connsiteX4" fmla="*/ 40668 w 57647"/>
                <a:gd name="connsiteY4" fmla="*/ 60359 h 93799"/>
                <a:gd name="connsiteX5" fmla="*/ 48605 w 57647"/>
                <a:gd name="connsiteY5" fmla="*/ 34 h 93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647" h="93799">
                  <a:moveTo>
                    <a:pt x="48605" y="34"/>
                  </a:moveTo>
                  <a:cubicBezTo>
                    <a:pt x="50986" y="1622"/>
                    <a:pt x="62893" y="54274"/>
                    <a:pt x="54955" y="69884"/>
                  </a:cubicBezTo>
                  <a:cubicBezTo>
                    <a:pt x="47017" y="85494"/>
                    <a:pt x="6536" y="92373"/>
                    <a:pt x="980" y="93696"/>
                  </a:cubicBezTo>
                  <a:cubicBezTo>
                    <a:pt x="-4576" y="95019"/>
                    <a:pt x="15003" y="83377"/>
                    <a:pt x="21618" y="77821"/>
                  </a:cubicBezTo>
                  <a:cubicBezTo>
                    <a:pt x="28233" y="72265"/>
                    <a:pt x="35641" y="68826"/>
                    <a:pt x="40668" y="60359"/>
                  </a:cubicBezTo>
                  <a:cubicBezTo>
                    <a:pt x="45695" y="51892"/>
                    <a:pt x="46224" y="-1554"/>
                    <a:pt x="48605" y="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AB4FDA3D-F682-432B-872A-244EDA642B74}"/>
                </a:ext>
              </a:extLst>
            </p:cNvPr>
            <p:cNvSpPr/>
            <p:nvPr/>
          </p:nvSpPr>
          <p:spPr>
            <a:xfrm>
              <a:off x="3240080" y="5260839"/>
              <a:ext cx="335584" cy="198588"/>
            </a:xfrm>
            <a:custGeom>
              <a:avLst/>
              <a:gdLst>
                <a:gd name="connsiteX0" fmla="*/ 8 w 335584"/>
                <a:gd name="connsiteY0" fmla="*/ 198574 h 198588"/>
                <a:gd name="connsiteX1" fmla="*/ 65095 w 335584"/>
                <a:gd name="connsiteY1" fmla="*/ 117611 h 198588"/>
                <a:gd name="connsiteX2" fmla="*/ 100020 w 335584"/>
                <a:gd name="connsiteY2" fmla="*/ 54111 h 198588"/>
                <a:gd name="connsiteX3" fmla="*/ 160345 w 335584"/>
                <a:gd name="connsiteY3" fmla="*/ 14424 h 198588"/>
                <a:gd name="connsiteX4" fmla="*/ 230195 w 335584"/>
                <a:gd name="connsiteY4" fmla="*/ 14424 h 198588"/>
                <a:gd name="connsiteX5" fmla="*/ 333383 w 335584"/>
                <a:gd name="connsiteY5" fmla="*/ 25536 h 198588"/>
                <a:gd name="connsiteX6" fmla="*/ 296870 w 335584"/>
                <a:gd name="connsiteY6" fmla="*/ 9661 h 198588"/>
                <a:gd name="connsiteX7" fmla="*/ 250833 w 335584"/>
                <a:gd name="connsiteY7" fmla="*/ 136 h 198588"/>
                <a:gd name="connsiteX8" fmla="*/ 147645 w 335584"/>
                <a:gd name="connsiteY8" fmla="*/ 6486 h 198588"/>
                <a:gd name="connsiteX9" fmla="*/ 98433 w 335584"/>
                <a:gd name="connsiteY9" fmla="*/ 36649 h 198588"/>
                <a:gd name="connsiteX10" fmla="*/ 60333 w 335584"/>
                <a:gd name="connsiteY10" fmla="*/ 84274 h 198588"/>
                <a:gd name="connsiteX11" fmla="*/ 60333 w 335584"/>
                <a:gd name="connsiteY11" fmla="*/ 111261 h 198588"/>
                <a:gd name="connsiteX12" fmla="*/ 8 w 335584"/>
                <a:gd name="connsiteY12" fmla="*/ 198574 h 198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5584" h="198588">
                  <a:moveTo>
                    <a:pt x="8" y="198574"/>
                  </a:moveTo>
                  <a:cubicBezTo>
                    <a:pt x="802" y="199632"/>
                    <a:pt x="48426" y="141688"/>
                    <a:pt x="65095" y="117611"/>
                  </a:cubicBezTo>
                  <a:cubicBezTo>
                    <a:pt x="81764" y="93534"/>
                    <a:pt x="84145" y="71309"/>
                    <a:pt x="100020" y="54111"/>
                  </a:cubicBezTo>
                  <a:cubicBezTo>
                    <a:pt x="115895" y="36913"/>
                    <a:pt x="138649" y="21038"/>
                    <a:pt x="160345" y="14424"/>
                  </a:cubicBezTo>
                  <a:cubicBezTo>
                    <a:pt x="182041" y="7809"/>
                    <a:pt x="201355" y="12572"/>
                    <a:pt x="230195" y="14424"/>
                  </a:cubicBezTo>
                  <a:cubicBezTo>
                    <a:pt x="259035" y="16276"/>
                    <a:pt x="322271" y="26330"/>
                    <a:pt x="333383" y="25536"/>
                  </a:cubicBezTo>
                  <a:cubicBezTo>
                    <a:pt x="344495" y="24742"/>
                    <a:pt x="310628" y="13894"/>
                    <a:pt x="296870" y="9661"/>
                  </a:cubicBezTo>
                  <a:cubicBezTo>
                    <a:pt x="283112" y="5428"/>
                    <a:pt x="275704" y="665"/>
                    <a:pt x="250833" y="136"/>
                  </a:cubicBezTo>
                  <a:cubicBezTo>
                    <a:pt x="225962" y="-393"/>
                    <a:pt x="173045" y="400"/>
                    <a:pt x="147645" y="6486"/>
                  </a:cubicBezTo>
                  <a:cubicBezTo>
                    <a:pt x="122245" y="12571"/>
                    <a:pt x="112985" y="23684"/>
                    <a:pt x="98433" y="36649"/>
                  </a:cubicBezTo>
                  <a:cubicBezTo>
                    <a:pt x="83881" y="49614"/>
                    <a:pt x="66683" y="71839"/>
                    <a:pt x="60333" y="84274"/>
                  </a:cubicBezTo>
                  <a:cubicBezTo>
                    <a:pt x="53983" y="96709"/>
                    <a:pt x="68006" y="97238"/>
                    <a:pt x="60333" y="111261"/>
                  </a:cubicBezTo>
                  <a:cubicBezTo>
                    <a:pt x="52660" y="125284"/>
                    <a:pt x="-786" y="197516"/>
                    <a:pt x="8" y="1985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526F881F-1431-4F95-8396-A7BC5BF2853E}"/>
                </a:ext>
              </a:extLst>
            </p:cNvPr>
            <p:cNvSpPr/>
            <p:nvPr/>
          </p:nvSpPr>
          <p:spPr>
            <a:xfrm>
              <a:off x="3569047" y="5239626"/>
              <a:ext cx="876729" cy="116605"/>
            </a:xfrm>
            <a:custGeom>
              <a:avLst/>
              <a:gdLst>
                <a:gd name="connsiteX0" fmla="*/ 1241 w 876729"/>
                <a:gd name="connsiteY0" fmla="*/ 48337 h 116605"/>
                <a:gd name="connsiteX1" fmla="*/ 126653 w 876729"/>
                <a:gd name="connsiteY1" fmla="*/ 3887 h 116605"/>
                <a:gd name="connsiteX2" fmla="*/ 280641 w 876729"/>
                <a:gd name="connsiteY2" fmla="*/ 3887 h 116605"/>
                <a:gd name="connsiteX3" fmla="*/ 342553 w 876729"/>
                <a:gd name="connsiteY3" fmla="*/ 18174 h 116605"/>
                <a:gd name="connsiteX4" fmla="*/ 483841 w 876729"/>
                <a:gd name="connsiteY4" fmla="*/ 40399 h 116605"/>
                <a:gd name="connsiteX5" fmla="*/ 620366 w 876729"/>
                <a:gd name="connsiteY5" fmla="*/ 68974 h 116605"/>
                <a:gd name="connsiteX6" fmla="*/ 712441 w 876729"/>
                <a:gd name="connsiteY6" fmla="*/ 89612 h 116605"/>
                <a:gd name="connsiteX7" fmla="*/ 764828 w 876729"/>
                <a:gd name="connsiteY7" fmla="*/ 107074 h 116605"/>
                <a:gd name="connsiteX8" fmla="*/ 826741 w 876729"/>
                <a:gd name="connsiteY8" fmla="*/ 116599 h 116605"/>
                <a:gd name="connsiteX9" fmla="*/ 875953 w 876729"/>
                <a:gd name="connsiteY9" fmla="*/ 108662 h 116605"/>
                <a:gd name="connsiteX10" fmla="*/ 787053 w 876729"/>
                <a:gd name="connsiteY10" fmla="*/ 113424 h 116605"/>
                <a:gd name="connsiteX11" fmla="*/ 698153 w 876729"/>
                <a:gd name="connsiteY11" fmla="*/ 99137 h 116605"/>
                <a:gd name="connsiteX12" fmla="*/ 525116 w 876729"/>
                <a:gd name="connsiteY12" fmla="*/ 59449 h 116605"/>
                <a:gd name="connsiteX13" fmla="*/ 326678 w 876729"/>
                <a:gd name="connsiteY13" fmla="*/ 24524 h 116605"/>
                <a:gd name="connsiteX14" fmla="*/ 204441 w 876729"/>
                <a:gd name="connsiteY14" fmla="*/ 16587 h 116605"/>
                <a:gd name="connsiteX15" fmla="*/ 1241 w 876729"/>
                <a:gd name="connsiteY15" fmla="*/ 48337 h 116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76729" h="116605">
                  <a:moveTo>
                    <a:pt x="1241" y="48337"/>
                  </a:moveTo>
                  <a:cubicBezTo>
                    <a:pt x="-11724" y="46220"/>
                    <a:pt x="80086" y="11295"/>
                    <a:pt x="126653" y="3887"/>
                  </a:cubicBezTo>
                  <a:cubicBezTo>
                    <a:pt x="173220" y="-3521"/>
                    <a:pt x="244658" y="1506"/>
                    <a:pt x="280641" y="3887"/>
                  </a:cubicBezTo>
                  <a:cubicBezTo>
                    <a:pt x="316624" y="6268"/>
                    <a:pt x="308686" y="12089"/>
                    <a:pt x="342553" y="18174"/>
                  </a:cubicBezTo>
                  <a:cubicBezTo>
                    <a:pt x="376420" y="24259"/>
                    <a:pt x="437539" y="31932"/>
                    <a:pt x="483841" y="40399"/>
                  </a:cubicBezTo>
                  <a:cubicBezTo>
                    <a:pt x="530143" y="48866"/>
                    <a:pt x="620366" y="68974"/>
                    <a:pt x="620366" y="68974"/>
                  </a:cubicBezTo>
                  <a:cubicBezTo>
                    <a:pt x="658466" y="77176"/>
                    <a:pt x="688364" y="83262"/>
                    <a:pt x="712441" y="89612"/>
                  </a:cubicBezTo>
                  <a:cubicBezTo>
                    <a:pt x="736518" y="95962"/>
                    <a:pt x="745778" y="102576"/>
                    <a:pt x="764828" y="107074"/>
                  </a:cubicBezTo>
                  <a:cubicBezTo>
                    <a:pt x="783878" y="111572"/>
                    <a:pt x="808220" y="116334"/>
                    <a:pt x="826741" y="116599"/>
                  </a:cubicBezTo>
                  <a:cubicBezTo>
                    <a:pt x="845262" y="116864"/>
                    <a:pt x="882567" y="109191"/>
                    <a:pt x="875953" y="108662"/>
                  </a:cubicBezTo>
                  <a:cubicBezTo>
                    <a:pt x="869339" y="108133"/>
                    <a:pt x="816686" y="115011"/>
                    <a:pt x="787053" y="113424"/>
                  </a:cubicBezTo>
                  <a:cubicBezTo>
                    <a:pt x="757420" y="111837"/>
                    <a:pt x="741809" y="108133"/>
                    <a:pt x="698153" y="99137"/>
                  </a:cubicBezTo>
                  <a:cubicBezTo>
                    <a:pt x="654497" y="90141"/>
                    <a:pt x="587028" y="71884"/>
                    <a:pt x="525116" y="59449"/>
                  </a:cubicBezTo>
                  <a:cubicBezTo>
                    <a:pt x="463204" y="47014"/>
                    <a:pt x="380124" y="31668"/>
                    <a:pt x="326678" y="24524"/>
                  </a:cubicBezTo>
                  <a:cubicBezTo>
                    <a:pt x="273232" y="17380"/>
                    <a:pt x="259474" y="11295"/>
                    <a:pt x="204441" y="16587"/>
                  </a:cubicBezTo>
                  <a:cubicBezTo>
                    <a:pt x="149408" y="21879"/>
                    <a:pt x="14206" y="50454"/>
                    <a:pt x="1241" y="483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707141B4-B67F-4AB2-9B2E-A18C2ABDD3B0}"/>
                </a:ext>
              </a:extLst>
            </p:cNvPr>
            <p:cNvSpPr/>
            <p:nvPr/>
          </p:nvSpPr>
          <p:spPr>
            <a:xfrm>
              <a:off x="3344849" y="5359399"/>
              <a:ext cx="1114466" cy="409943"/>
            </a:xfrm>
            <a:custGeom>
              <a:avLst/>
              <a:gdLst>
                <a:gd name="connsiteX0" fmla="*/ 11126 w 1114466"/>
                <a:gd name="connsiteY0" fmla="*/ 176214 h 409943"/>
                <a:gd name="connsiteX1" fmla="*/ 1601 w 1114466"/>
                <a:gd name="connsiteY1" fmla="*/ 230189 h 409943"/>
                <a:gd name="connsiteX2" fmla="*/ 46051 w 1114466"/>
                <a:gd name="connsiteY2" fmla="*/ 304801 h 409943"/>
                <a:gd name="connsiteX3" fmla="*/ 123839 w 1114466"/>
                <a:gd name="connsiteY3" fmla="*/ 365126 h 409943"/>
                <a:gd name="connsiteX4" fmla="*/ 271476 w 1114466"/>
                <a:gd name="connsiteY4" fmla="*/ 396876 h 409943"/>
                <a:gd name="connsiteX5" fmla="*/ 414351 w 1114466"/>
                <a:gd name="connsiteY5" fmla="*/ 409576 h 409943"/>
                <a:gd name="connsiteX6" fmla="*/ 549289 w 1114466"/>
                <a:gd name="connsiteY6" fmla="*/ 384176 h 409943"/>
                <a:gd name="connsiteX7" fmla="*/ 738201 w 1114466"/>
                <a:gd name="connsiteY7" fmla="*/ 312739 h 409943"/>
                <a:gd name="connsiteX8" fmla="*/ 858851 w 1114466"/>
                <a:gd name="connsiteY8" fmla="*/ 217489 h 409943"/>
                <a:gd name="connsiteX9" fmla="*/ 876314 w 1114466"/>
                <a:gd name="connsiteY9" fmla="*/ 180976 h 409943"/>
                <a:gd name="connsiteX10" fmla="*/ 962039 w 1114466"/>
                <a:gd name="connsiteY10" fmla="*/ 125414 h 409943"/>
                <a:gd name="connsiteX11" fmla="*/ 1022364 w 1114466"/>
                <a:gd name="connsiteY11" fmla="*/ 77789 h 409943"/>
                <a:gd name="connsiteX12" fmla="*/ 1054114 w 1114466"/>
                <a:gd name="connsiteY12" fmla="*/ 47626 h 409943"/>
                <a:gd name="connsiteX13" fmla="*/ 1114439 w 1114466"/>
                <a:gd name="connsiteY13" fmla="*/ 1 h 409943"/>
                <a:gd name="connsiteX14" fmla="*/ 1046176 w 1114466"/>
                <a:gd name="connsiteY14" fmla="*/ 46039 h 409943"/>
                <a:gd name="connsiteX15" fmla="*/ 973151 w 1114466"/>
                <a:gd name="connsiteY15" fmla="*/ 100014 h 409943"/>
                <a:gd name="connsiteX16" fmla="*/ 896951 w 1114466"/>
                <a:gd name="connsiteY16" fmla="*/ 153989 h 409943"/>
                <a:gd name="connsiteX17" fmla="*/ 854089 w 1114466"/>
                <a:gd name="connsiteY17" fmla="*/ 198439 h 409943"/>
                <a:gd name="connsiteX18" fmla="*/ 803289 w 1114466"/>
                <a:gd name="connsiteY18" fmla="*/ 254001 h 409943"/>
                <a:gd name="connsiteX19" fmla="*/ 741376 w 1114466"/>
                <a:gd name="connsiteY19" fmla="*/ 293689 h 409943"/>
                <a:gd name="connsiteX20" fmla="*/ 612789 w 1114466"/>
                <a:gd name="connsiteY20" fmla="*/ 358776 h 409943"/>
                <a:gd name="connsiteX21" fmla="*/ 503251 w 1114466"/>
                <a:gd name="connsiteY21" fmla="*/ 377826 h 409943"/>
                <a:gd name="connsiteX22" fmla="*/ 347676 w 1114466"/>
                <a:gd name="connsiteY22" fmla="*/ 390526 h 409943"/>
                <a:gd name="connsiteX23" fmla="*/ 234964 w 1114466"/>
                <a:gd name="connsiteY23" fmla="*/ 374651 h 409943"/>
                <a:gd name="connsiteX24" fmla="*/ 103201 w 1114466"/>
                <a:gd name="connsiteY24" fmla="*/ 333376 h 409943"/>
                <a:gd name="connsiteX25" fmla="*/ 55576 w 1114466"/>
                <a:gd name="connsiteY25" fmla="*/ 296864 h 409943"/>
                <a:gd name="connsiteX26" fmla="*/ 23826 w 1114466"/>
                <a:gd name="connsiteY26" fmla="*/ 250826 h 409943"/>
                <a:gd name="connsiteX27" fmla="*/ 11126 w 1114466"/>
                <a:gd name="connsiteY27" fmla="*/ 176214 h 409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114466" h="409943">
                  <a:moveTo>
                    <a:pt x="11126" y="176214"/>
                  </a:moveTo>
                  <a:cubicBezTo>
                    <a:pt x="7422" y="172775"/>
                    <a:pt x="-4220" y="208758"/>
                    <a:pt x="1601" y="230189"/>
                  </a:cubicBezTo>
                  <a:cubicBezTo>
                    <a:pt x="7422" y="251620"/>
                    <a:pt x="25678" y="282312"/>
                    <a:pt x="46051" y="304801"/>
                  </a:cubicBezTo>
                  <a:cubicBezTo>
                    <a:pt x="66424" y="327290"/>
                    <a:pt x="86268" y="349780"/>
                    <a:pt x="123839" y="365126"/>
                  </a:cubicBezTo>
                  <a:cubicBezTo>
                    <a:pt x="161410" y="380472"/>
                    <a:pt x="223057" y="389468"/>
                    <a:pt x="271476" y="396876"/>
                  </a:cubicBezTo>
                  <a:cubicBezTo>
                    <a:pt x="319895" y="404284"/>
                    <a:pt x="368049" y="411693"/>
                    <a:pt x="414351" y="409576"/>
                  </a:cubicBezTo>
                  <a:cubicBezTo>
                    <a:pt x="460653" y="407459"/>
                    <a:pt x="495314" y="400316"/>
                    <a:pt x="549289" y="384176"/>
                  </a:cubicBezTo>
                  <a:cubicBezTo>
                    <a:pt x="603264" y="368037"/>
                    <a:pt x="686607" y="340520"/>
                    <a:pt x="738201" y="312739"/>
                  </a:cubicBezTo>
                  <a:cubicBezTo>
                    <a:pt x="789795" y="284958"/>
                    <a:pt x="835832" y="239449"/>
                    <a:pt x="858851" y="217489"/>
                  </a:cubicBezTo>
                  <a:cubicBezTo>
                    <a:pt x="881870" y="195529"/>
                    <a:pt x="859116" y="196322"/>
                    <a:pt x="876314" y="180976"/>
                  </a:cubicBezTo>
                  <a:cubicBezTo>
                    <a:pt x="893512" y="165630"/>
                    <a:pt x="937697" y="142612"/>
                    <a:pt x="962039" y="125414"/>
                  </a:cubicBezTo>
                  <a:cubicBezTo>
                    <a:pt x="986381" y="108216"/>
                    <a:pt x="1007018" y="90754"/>
                    <a:pt x="1022364" y="77789"/>
                  </a:cubicBezTo>
                  <a:cubicBezTo>
                    <a:pt x="1037710" y="64824"/>
                    <a:pt x="1038768" y="60591"/>
                    <a:pt x="1054114" y="47626"/>
                  </a:cubicBezTo>
                  <a:cubicBezTo>
                    <a:pt x="1069460" y="34661"/>
                    <a:pt x="1115762" y="265"/>
                    <a:pt x="1114439" y="1"/>
                  </a:cubicBezTo>
                  <a:cubicBezTo>
                    <a:pt x="1113116" y="-263"/>
                    <a:pt x="1069724" y="29370"/>
                    <a:pt x="1046176" y="46039"/>
                  </a:cubicBezTo>
                  <a:cubicBezTo>
                    <a:pt x="1022628" y="62708"/>
                    <a:pt x="998022" y="82022"/>
                    <a:pt x="973151" y="100014"/>
                  </a:cubicBezTo>
                  <a:cubicBezTo>
                    <a:pt x="948280" y="118006"/>
                    <a:pt x="916795" y="137585"/>
                    <a:pt x="896951" y="153989"/>
                  </a:cubicBezTo>
                  <a:cubicBezTo>
                    <a:pt x="877107" y="170393"/>
                    <a:pt x="869699" y="181770"/>
                    <a:pt x="854089" y="198439"/>
                  </a:cubicBezTo>
                  <a:cubicBezTo>
                    <a:pt x="838479" y="215108"/>
                    <a:pt x="822075" y="238126"/>
                    <a:pt x="803289" y="254001"/>
                  </a:cubicBezTo>
                  <a:cubicBezTo>
                    <a:pt x="784504" y="269876"/>
                    <a:pt x="773126" y="276227"/>
                    <a:pt x="741376" y="293689"/>
                  </a:cubicBezTo>
                  <a:cubicBezTo>
                    <a:pt x="709626" y="311151"/>
                    <a:pt x="652477" y="344753"/>
                    <a:pt x="612789" y="358776"/>
                  </a:cubicBezTo>
                  <a:cubicBezTo>
                    <a:pt x="573102" y="372799"/>
                    <a:pt x="547436" y="372534"/>
                    <a:pt x="503251" y="377826"/>
                  </a:cubicBezTo>
                  <a:cubicBezTo>
                    <a:pt x="459066" y="383118"/>
                    <a:pt x="392391" y="391055"/>
                    <a:pt x="347676" y="390526"/>
                  </a:cubicBezTo>
                  <a:cubicBezTo>
                    <a:pt x="302962" y="389997"/>
                    <a:pt x="275710" y="384176"/>
                    <a:pt x="234964" y="374651"/>
                  </a:cubicBezTo>
                  <a:cubicBezTo>
                    <a:pt x="194218" y="365126"/>
                    <a:pt x="133099" y="346341"/>
                    <a:pt x="103201" y="333376"/>
                  </a:cubicBezTo>
                  <a:cubicBezTo>
                    <a:pt x="73303" y="320412"/>
                    <a:pt x="68805" y="310622"/>
                    <a:pt x="55576" y="296864"/>
                  </a:cubicBezTo>
                  <a:cubicBezTo>
                    <a:pt x="42347" y="283106"/>
                    <a:pt x="29382" y="264320"/>
                    <a:pt x="23826" y="250826"/>
                  </a:cubicBezTo>
                  <a:cubicBezTo>
                    <a:pt x="18270" y="237332"/>
                    <a:pt x="14830" y="179653"/>
                    <a:pt x="11126" y="1762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6809B566-936C-4E4D-841A-C518D4721559}"/>
                </a:ext>
              </a:extLst>
            </p:cNvPr>
            <p:cNvSpPr/>
            <p:nvPr/>
          </p:nvSpPr>
          <p:spPr>
            <a:xfrm>
              <a:off x="3546450" y="5289540"/>
              <a:ext cx="14312" cy="68517"/>
            </a:xfrm>
            <a:custGeom>
              <a:avLst/>
              <a:gdLst>
                <a:gd name="connsiteX0" fmla="*/ 12725 w 14312"/>
                <a:gd name="connsiteY0" fmla="*/ 10 h 68517"/>
                <a:gd name="connsiteX1" fmla="*/ 25 w 14312"/>
                <a:gd name="connsiteY1" fmla="*/ 57160 h 68517"/>
                <a:gd name="connsiteX2" fmla="*/ 9550 w 14312"/>
                <a:gd name="connsiteY2" fmla="*/ 68273 h 68517"/>
                <a:gd name="connsiteX3" fmla="*/ 12725 w 14312"/>
                <a:gd name="connsiteY3" fmla="*/ 52398 h 68517"/>
                <a:gd name="connsiteX4" fmla="*/ 12725 w 14312"/>
                <a:gd name="connsiteY4" fmla="*/ 10 h 68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12" h="68517">
                  <a:moveTo>
                    <a:pt x="12725" y="10"/>
                  </a:moveTo>
                  <a:cubicBezTo>
                    <a:pt x="10608" y="804"/>
                    <a:pt x="554" y="45783"/>
                    <a:pt x="25" y="57160"/>
                  </a:cubicBezTo>
                  <a:cubicBezTo>
                    <a:pt x="-504" y="68537"/>
                    <a:pt x="7433" y="69067"/>
                    <a:pt x="9550" y="68273"/>
                  </a:cubicBezTo>
                  <a:cubicBezTo>
                    <a:pt x="11667" y="67479"/>
                    <a:pt x="10608" y="60600"/>
                    <a:pt x="12725" y="52398"/>
                  </a:cubicBezTo>
                  <a:cubicBezTo>
                    <a:pt x="14842" y="44196"/>
                    <a:pt x="14842" y="-784"/>
                    <a:pt x="12725" y="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838A4B7A-E3D3-447B-B25D-5857857437E1}"/>
                </a:ext>
              </a:extLst>
            </p:cNvPr>
            <p:cNvSpPr/>
            <p:nvPr/>
          </p:nvSpPr>
          <p:spPr>
            <a:xfrm>
              <a:off x="3295649" y="5352676"/>
              <a:ext cx="1127786" cy="151433"/>
            </a:xfrm>
            <a:custGeom>
              <a:avLst/>
              <a:gdLst>
                <a:gd name="connsiteX0" fmla="*/ 1 w 1127786"/>
                <a:gd name="connsiteY0" fmla="*/ 151187 h 151433"/>
                <a:gd name="connsiteX1" fmla="*/ 74614 w 1127786"/>
                <a:gd name="connsiteY1" fmla="*/ 124199 h 151433"/>
                <a:gd name="connsiteX2" fmla="*/ 222251 w 1127786"/>
                <a:gd name="connsiteY2" fmla="*/ 89274 h 151433"/>
                <a:gd name="connsiteX3" fmla="*/ 282576 w 1127786"/>
                <a:gd name="connsiteY3" fmla="*/ 105149 h 151433"/>
                <a:gd name="connsiteX4" fmla="*/ 369889 w 1127786"/>
                <a:gd name="connsiteY4" fmla="*/ 100387 h 151433"/>
                <a:gd name="connsiteX5" fmla="*/ 473076 w 1127786"/>
                <a:gd name="connsiteY5" fmla="*/ 68637 h 151433"/>
                <a:gd name="connsiteX6" fmla="*/ 566739 w 1127786"/>
                <a:gd name="connsiteY6" fmla="*/ 57524 h 151433"/>
                <a:gd name="connsiteX7" fmla="*/ 709614 w 1127786"/>
                <a:gd name="connsiteY7" fmla="*/ 60699 h 151433"/>
                <a:gd name="connsiteX8" fmla="*/ 903289 w 1127786"/>
                <a:gd name="connsiteY8" fmla="*/ 51174 h 151433"/>
                <a:gd name="connsiteX9" fmla="*/ 1011239 w 1127786"/>
                <a:gd name="connsiteY9" fmla="*/ 49587 h 151433"/>
                <a:gd name="connsiteX10" fmla="*/ 1127126 w 1127786"/>
                <a:gd name="connsiteY10" fmla="*/ 374 h 151433"/>
                <a:gd name="connsiteX11" fmla="*/ 1055689 w 1127786"/>
                <a:gd name="connsiteY11" fmla="*/ 27362 h 151433"/>
                <a:gd name="connsiteX12" fmla="*/ 995364 w 1127786"/>
                <a:gd name="connsiteY12" fmla="*/ 35299 h 151433"/>
                <a:gd name="connsiteX13" fmla="*/ 846139 w 1127786"/>
                <a:gd name="connsiteY13" fmla="*/ 44824 h 151433"/>
                <a:gd name="connsiteX14" fmla="*/ 755651 w 1127786"/>
                <a:gd name="connsiteY14" fmla="*/ 46412 h 151433"/>
                <a:gd name="connsiteX15" fmla="*/ 615951 w 1127786"/>
                <a:gd name="connsiteY15" fmla="*/ 46412 h 151433"/>
                <a:gd name="connsiteX16" fmla="*/ 473076 w 1127786"/>
                <a:gd name="connsiteY16" fmla="*/ 59112 h 151433"/>
                <a:gd name="connsiteX17" fmla="*/ 377826 w 1127786"/>
                <a:gd name="connsiteY17" fmla="*/ 84512 h 151433"/>
                <a:gd name="connsiteX18" fmla="*/ 296864 w 1127786"/>
                <a:gd name="connsiteY18" fmla="*/ 89274 h 151433"/>
                <a:gd name="connsiteX19" fmla="*/ 173039 w 1127786"/>
                <a:gd name="connsiteY19" fmla="*/ 82924 h 151433"/>
                <a:gd name="connsiteX20" fmla="*/ 73026 w 1127786"/>
                <a:gd name="connsiteY20" fmla="*/ 108324 h 151433"/>
                <a:gd name="connsiteX21" fmla="*/ 1 w 1127786"/>
                <a:gd name="connsiteY21" fmla="*/ 151187 h 151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127786" h="151433">
                  <a:moveTo>
                    <a:pt x="1" y="151187"/>
                  </a:moveTo>
                  <a:cubicBezTo>
                    <a:pt x="266" y="153833"/>
                    <a:pt x="37572" y="134518"/>
                    <a:pt x="74614" y="124199"/>
                  </a:cubicBezTo>
                  <a:cubicBezTo>
                    <a:pt x="111656" y="113880"/>
                    <a:pt x="187591" y="92449"/>
                    <a:pt x="222251" y="89274"/>
                  </a:cubicBezTo>
                  <a:cubicBezTo>
                    <a:pt x="256911" y="86099"/>
                    <a:pt x="257970" y="103297"/>
                    <a:pt x="282576" y="105149"/>
                  </a:cubicBezTo>
                  <a:cubicBezTo>
                    <a:pt x="307182" y="107001"/>
                    <a:pt x="338139" y="106472"/>
                    <a:pt x="369889" y="100387"/>
                  </a:cubicBezTo>
                  <a:cubicBezTo>
                    <a:pt x="401639" y="94302"/>
                    <a:pt x="440268" y="75781"/>
                    <a:pt x="473076" y="68637"/>
                  </a:cubicBezTo>
                  <a:cubicBezTo>
                    <a:pt x="505884" y="61493"/>
                    <a:pt x="527316" y="58847"/>
                    <a:pt x="566739" y="57524"/>
                  </a:cubicBezTo>
                  <a:cubicBezTo>
                    <a:pt x="606162" y="56201"/>
                    <a:pt x="653522" y="61757"/>
                    <a:pt x="709614" y="60699"/>
                  </a:cubicBezTo>
                  <a:cubicBezTo>
                    <a:pt x="765706" y="59641"/>
                    <a:pt x="853018" y="53026"/>
                    <a:pt x="903289" y="51174"/>
                  </a:cubicBezTo>
                  <a:cubicBezTo>
                    <a:pt x="953560" y="49322"/>
                    <a:pt x="973933" y="58054"/>
                    <a:pt x="1011239" y="49587"/>
                  </a:cubicBezTo>
                  <a:cubicBezTo>
                    <a:pt x="1048545" y="41120"/>
                    <a:pt x="1119718" y="4078"/>
                    <a:pt x="1127126" y="374"/>
                  </a:cubicBezTo>
                  <a:cubicBezTo>
                    <a:pt x="1134534" y="-3330"/>
                    <a:pt x="1077649" y="21541"/>
                    <a:pt x="1055689" y="27362"/>
                  </a:cubicBezTo>
                  <a:cubicBezTo>
                    <a:pt x="1033729" y="33183"/>
                    <a:pt x="1030289" y="32389"/>
                    <a:pt x="995364" y="35299"/>
                  </a:cubicBezTo>
                  <a:cubicBezTo>
                    <a:pt x="960439" y="38209"/>
                    <a:pt x="886091" y="42972"/>
                    <a:pt x="846139" y="44824"/>
                  </a:cubicBezTo>
                  <a:cubicBezTo>
                    <a:pt x="806187" y="46676"/>
                    <a:pt x="755651" y="46412"/>
                    <a:pt x="755651" y="46412"/>
                  </a:cubicBezTo>
                  <a:cubicBezTo>
                    <a:pt x="717286" y="46677"/>
                    <a:pt x="663047" y="44295"/>
                    <a:pt x="615951" y="46412"/>
                  </a:cubicBezTo>
                  <a:cubicBezTo>
                    <a:pt x="568855" y="48529"/>
                    <a:pt x="512763" y="52762"/>
                    <a:pt x="473076" y="59112"/>
                  </a:cubicBezTo>
                  <a:cubicBezTo>
                    <a:pt x="433389" y="65462"/>
                    <a:pt x="407195" y="79485"/>
                    <a:pt x="377826" y="84512"/>
                  </a:cubicBezTo>
                  <a:cubicBezTo>
                    <a:pt x="348457" y="89539"/>
                    <a:pt x="330995" y="89539"/>
                    <a:pt x="296864" y="89274"/>
                  </a:cubicBezTo>
                  <a:cubicBezTo>
                    <a:pt x="262733" y="89009"/>
                    <a:pt x="210345" y="79749"/>
                    <a:pt x="173039" y="82924"/>
                  </a:cubicBezTo>
                  <a:cubicBezTo>
                    <a:pt x="135733" y="86099"/>
                    <a:pt x="98161" y="99593"/>
                    <a:pt x="73026" y="108324"/>
                  </a:cubicBezTo>
                  <a:cubicBezTo>
                    <a:pt x="47891" y="117055"/>
                    <a:pt x="-264" y="148541"/>
                    <a:pt x="1" y="1511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A6EB9608-AAA9-48DA-84D5-98A2DEECF84E}"/>
                </a:ext>
              </a:extLst>
            </p:cNvPr>
            <p:cNvSpPr/>
            <p:nvPr/>
          </p:nvSpPr>
          <p:spPr>
            <a:xfrm>
              <a:off x="3279705" y="5408260"/>
              <a:ext cx="790997" cy="146494"/>
            </a:xfrm>
            <a:custGeom>
              <a:avLst/>
              <a:gdLst>
                <a:gd name="connsiteX0" fmla="*/ 77858 w 790997"/>
                <a:gd name="connsiteY0" fmla="*/ 146403 h 146494"/>
                <a:gd name="connsiteX1" fmla="*/ 171520 w 790997"/>
                <a:gd name="connsiteY1" fmla="*/ 92428 h 146494"/>
                <a:gd name="connsiteX2" fmla="*/ 398533 w 790997"/>
                <a:gd name="connsiteY2" fmla="*/ 87665 h 146494"/>
                <a:gd name="connsiteX3" fmla="*/ 587445 w 790997"/>
                <a:gd name="connsiteY3" fmla="*/ 47978 h 146494"/>
                <a:gd name="connsiteX4" fmla="*/ 744608 w 790997"/>
                <a:gd name="connsiteY4" fmla="*/ 27340 h 146494"/>
                <a:gd name="connsiteX5" fmla="*/ 790645 w 790997"/>
                <a:gd name="connsiteY5" fmla="*/ 3528 h 146494"/>
                <a:gd name="connsiteX6" fmla="*/ 727145 w 790997"/>
                <a:gd name="connsiteY6" fmla="*/ 3528 h 146494"/>
                <a:gd name="connsiteX7" fmla="*/ 595383 w 790997"/>
                <a:gd name="connsiteY7" fmla="*/ 353 h 146494"/>
                <a:gd name="connsiteX8" fmla="*/ 462033 w 790997"/>
                <a:gd name="connsiteY8" fmla="*/ 13053 h 146494"/>
                <a:gd name="connsiteX9" fmla="*/ 354083 w 790997"/>
                <a:gd name="connsiteY9" fmla="*/ 40040 h 146494"/>
                <a:gd name="connsiteX10" fmla="*/ 236608 w 790997"/>
                <a:gd name="connsiteY10" fmla="*/ 36865 h 146494"/>
                <a:gd name="connsiteX11" fmla="*/ 131833 w 790997"/>
                <a:gd name="connsiteY11" fmla="*/ 47978 h 146494"/>
                <a:gd name="connsiteX12" fmla="*/ 46108 w 790997"/>
                <a:gd name="connsiteY12" fmla="*/ 82903 h 146494"/>
                <a:gd name="connsiteX13" fmla="*/ 9595 w 790997"/>
                <a:gd name="connsiteY13" fmla="*/ 95603 h 146494"/>
                <a:gd name="connsiteX14" fmla="*/ 70 w 790997"/>
                <a:gd name="connsiteY14" fmla="*/ 90840 h 146494"/>
                <a:gd name="connsiteX15" fmla="*/ 12770 w 790997"/>
                <a:gd name="connsiteY15" fmla="*/ 105128 h 146494"/>
                <a:gd name="connsiteX16" fmla="*/ 77858 w 790997"/>
                <a:gd name="connsiteY16" fmla="*/ 146403 h 146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90997" h="146494">
                  <a:moveTo>
                    <a:pt x="77858" y="146403"/>
                  </a:moveTo>
                  <a:cubicBezTo>
                    <a:pt x="104316" y="144286"/>
                    <a:pt x="118074" y="102218"/>
                    <a:pt x="171520" y="92428"/>
                  </a:cubicBezTo>
                  <a:cubicBezTo>
                    <a:pt x="224966" y="82638"/>
                    <a:pt x="329212" y="95073"/>
                    <a:pt x="398533" y="87665"/>
                  </a:cubicBezTo>
                  <a:cubicBezTo>
                    <a:pt x="467854" y="80257"/>
                    <a:pt x="529766" y="58032"/>
                    <a:pt x="587445" y="47978"/>
                  </a:cubicBezTo>
                  <a:cubicBezTo>
                    <a:pt x="645124" y="37924"/>
                    <a:pt x="710741" y="34748"/>
                    <a:pt x="744608" y="27340"/>
                  </a:cubicBezTo>
                  <a:cubicBezTo>
                    <a:pt x="778475" y="19932"/>
                    <a:pt x="793556" y="7497"/>
                    <a:pt x="790645" y="3528"/>
                  </a:cubicBezTo>
                  <a:cubicBezTo>
                    <a:pt x="787735" y="-441"/>
                    <a:pt x="727145" y="3528"/>
                    <a:pt x="727145" y="3528"/>
                  </a:cubicBezTo>
                  <a:cubicBezTo>
                    <a:pt x="694601" y="2999"/>
                    <a:pt x="639568" y="-1234"/>
                    <a:pt x="595383" y="353"/>
                  </a:cubicBezTo>
                  <a:cubicBezTo>
                    <a:pt x="551198" y="1940"/>
                    <a:pt x="502250" y="6439"/>
                    <a:pt x="462033" y="13053"/>
                  </a:cubicBezTo>
                  <a:cubicBezTo>
                    <a:pt x="421816" y="19667"/>
                    <a:pt x="391654" y="36071"/>
                    <a:pt x="354083" y="40040"/>
                  </a:cubicBezTo>
                  <a:cubicBezTo>
                    <a:pt x="316512" y="44009"/>
                    <a:pt x="273650" y="35542"/>
                    <a:pt x="236608" y="36865"/>
                  </a:cubicBezTo>
                  <a:cubicBezTo>
                    <a:pt x="199566" y="38188"/>
                    <a:pt x="163583" y="40305"/>
                    <a:pt x="131833" y="47978"/>
                  </a:cubicBezTo>
                  <a:cubicBezTo>
                    <a:pt x="100083" y="55651"/>
                    <a:pt x="66481" y="74966"/>
                    <a:pt x="46108" y="82903"/>
                  </a:cubicBezTo>
                  <a:cubicBezTo>
                    <a:pt x="25735" y="90840"/>
                    <a:pt x="17268" y="94280"/>
                    <a:pt x="9595" y="95603"/>
                  </a:cubicBezTo>
                  <a:cubicBezTo>
                    <a:pt x="1922" y="96926"/>
                    <a:pt x="-459" y="89253"/>
                    <a:pt x="70" y="90840"/>
                  </a:cubicBezTo>
                  <a:cubicBezTo>
                    <a:pt x="599" y="92427"/>
                    <a:pt x="2187" y="96926"/>
                    <a:pt x="12770" y="105128"/>
                  </a:cubicBezTo>
                  <a:cubicBezTo>
                    <a:pt x="23353" y="113330"/>
                    <a:pt x="51400" y="148520"/>
                    <a:pt x="77858" y="1464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2281884B-6DE1-482E-8A0A-7397B349EB8E}"/>
                </a:ext>
              </a:extLst>
            </p:cNvPr>
            <p:cNvSpPr/>
            <p:nvPr/>
          </p:nvSpPr>
          <p:spPr>
            <a:xfrm>
              <a:off x="3983162" y="3373823"/>
              <a:ext cx="445464" cy="756006"/>
            </a:xfrm>
            <a:custGeom>
              <a:avLst/>
              <a:gdLst>
                <a:gd name="connsiteX0" fmla="*/ 236413 w 445464"/>
                <a:gd name="connsiteY0" fmla="*/ 7552 h 756006"/>
                <a:gd name="connsiteX1" fmla="*/ 17338 w 445464"/>
                <a:gd name="connsiteY1" fmla="*/ 182177 h 756006"/>
                <a:gd name="connsiteX2" fmla="*/ 17338 w 445464"/>
                <a:gd name="connsiteY2" fmla="*/ 280602 h 756006"/>
                <a:gd name="connsiteX3" fmla="*/ 45913 w 445464"/>
                <a:gd name="connsiteY3" fmla="*/ 737802 h 756006"/>
                <a:gd name="connsiteX4" fmla="*/ 52263 w 445464"/>
                <a:gd name="connsiteY4" fmla="*/ 655252 h 756006"/>
                <a:gd name="connsiteX5" fmla="*/ 52263 w 445464"/>
                <a:gd name="connsiteY5" fmla="*/ 563177 h 756006"/>
                <a:gd name="connsiteX6" fmla="*/ 61788 w 445464"/>
                <a:gd name="connsiteY6" fmla="*/ 464752 h 756006"/>
                <a:gd name="connsiteX7" fmla="*/ 112588 w 445464"/>
                <a:gd name="connsiteY7" fmla="*/ 347277 h 756006"/>
                <a:gd name="connsiteX8" fmla="*/ 290388 w 445464"/>
                <a:gd name="connsiteY8" fmla="*/ 153602 h 756006"/>
                <a:gd name="connsiteX9" fmla="*/ 442788 w 445464"/>
                <a:gd name="connsiteY9" fmla="*/ 74227 h 756006"/>
                <a:gd name="connsiteX10" fmla="*/ 379288 w 445464"/>
                <a:gd name="connsiteY10" fmla="*/ 36127 h 756006"/>
                <a:gd name="connsiteX11" fmla="*/ 236413 w 445464"/>
                <a:gd name="connsiteY11" fmla="*/ 7552 h 756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5464" h="756006">
                  <a:moveTo>
                    <a:pt x="236413" y="7552"/>
                  </a:moveTo>
                  <a:cubicBezTo>
                    <a:pt x="176088" y="31894"/>
                    <a:pt x="53850" y="136669"/>
                    <a:pt x="17338" y="182177"/>
                  </a:cubicBezTo>
                  <a:cubicBezTo>
                    <a:pt x="-19174" y="227685"/>
                    <a:pt x="12575" y="187998"/>
                    <a:pt x="17338" y="280602"/>
                  </a:cubicBezTo>
                  <a:cubicBezTo>
                    <a:pt x="22101" y="373206"/>
                    <a:pt x="40092" y="675360"/>
                    <a:pt x="45913" y="737802"/>
                  </a:cubicBezTo>
                  <a:cubicBezTo>
                    <a:pt x="51734" y="800244"/>
                    <a:pt x="51205" y="684356"/>
                    <a:pt x="52263" y="655252"/>
                  </a:cubicBezTo>
                  <a:cubicBezTo>
                    <a:pt x="53321" y="626148"/>
                    <a:pt x="50675" y="594927"/>
                    <a:pt x="52263" y="563177"/>
                  </a:cubicBezTo>
                  <a:cubicBezTo>
                    <a:pt x="53851" y="531427"/>
                    <a:pt x="51734" y="500735"/>
                    <a:pt x="61788" y="464752"/>
                  </a:cubicBezTo>
                  <a:cubicBezTo>
                    <a:pt x="71842" y="428769"/>
                    <a:pt x="74488" y="399135"/>
                    <a:pt x="112588" y="347277"/>
                  </a:cubicBezTo>
                  <a:cubicBezTo>
                    <a:pt x="150688" y="295419"/>
                    <a:pt x="235355" y="199110"/>
                    <a:pt x="290388" y="153602"/>
                  </a:cubicBezTo>
                  <a:cubicBezTo>
                    <a:pt x="345421" y="108094"/>
                    <a:pt x="427971" y="93806"/>
                    <a:pt x="442788" y="74227"/>
                  </a:cubicBezTo>
                  <a:cubicBezTo>
                    <a:pt x="457605" y="54648"/>
                    <a:pt x="407334" y="47769"/>
                    <a:pt x="379288" y="36127"/>
                  </a:cubicBezTo>
                  <a:cubicBezTo>
                    <a:pt x="351242" y="24485"/>
                    <a:pt x="296738" y="-16790"/>
                    <a:pt x="236413" y="755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507E7202-9357-42A6-ADB0-05E1FF112F5B}"/>
                </a:ext>
              </a:extLst>
            </p:cNvPr>
            <p:cNvSpPr/>
            <p:nvPr/>
          </p:nvSpPr>
          <p:spPr>
            <a:xfrm>
              <a:off x="4045229" y="3533764"/>
              <a:ext cx="953752" cy="361873"/>
            </a:xfrm>
            <a:custGeom>
              <a:avLst/>
              <a:gdLst>
                <a:gd name="connsiteX0" fmla="*/ 28296 w 953752"/>
                <a:gd name="connsiteY0" fmla="*/ 177811 h 361873"/>
                <a:gd name="connsiteX1" fmla="*/ 142596 w 953752"/>
                <a:gd name="connsiteY1" fmla="*/ 47636 h 361873"/>
                <a:gd name="connsiteX2" fmla="*/ 377546 w 953752"/>
                <a:gd name="connsiteY2" fmla="*/ 11 h 361873"/>
                <a:gd name="connsiteX3" fmla="*/ 609321 w 953752"/>
                <a:gd name="connsiteY3" fmla="*/ 50811 h 361873"/>
                <a:gd name="connsiteX4" fmla="*/ 710921 w 953752"/>
                <a:gd name="connsiteY4" fmla="*/ 111136 h 361873"/>
                <a:gd name="connsiteX5" fmla="*/ 847446 w 953752"/>
                <a:gd name="connsiteY5" fmla="*/ 212736 h 361873"/>
                <a:gd name="connsiteX6" fmla="*/ 949046 w 953752"/>
                <a:gd name="connsiteY6" fmla="*/ 241311 h 361873"/>
                <a:gd name="connsiteX7" fmla="*/ 691871 w 953752"/>
                <a:gd name="connsiteY7" fmla="*/ 117486 h 361873"/>
                <a:gd name="connsiteX8" fmla="*/ 495021 w 953752"/>
                <a:gd name="connsiteY8" fmla="*/ 101611 h 361873"/>
                <a:gd name="connsiteX9" fmla="*/ 221971 w 953752"/>
                <a:gd name="connsiteY9" fmla="*/ 146061 h 361873"/>
                <a:gd name="connsiteX10" fmla="*/ 91796 w 953752"/>
                <a:gd name="connsiteY10" fmla="*/ 219086 h 361873"/>
                <a:gd name="connsiteX11" fmla="*/ 15596 w 953752"/>
                <a:gd name="connsiteY11" fmla="*/ 339736 h 361873"/>
                <a:gd name="connsiteX12" fmla="*/ 2896 w 953752"/>
                <a:gd name="connsiteY12" fmla="*/ 358786 h 361873"/>
                <a:gd name="connsiteX13" fmla="*/ 2896 w 953752"/>
                <a:gd name="connsiteY13" fmla="*/ 301636 h 361873"/>
                <a:gd name="connsiteX14" fmla="*/ 28296 w 953752"/>
                <a:gd name="connsiteY14" fmla="*/ 177811 h 361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53752" h="361873">
                  <a:moveTo>
                    <a:pt x="28296" y="177811"/>
                  </a:moveTo>
                  <a:cubicBezTo>
                    <a:pt x="51579" y="135478"/>
                    <a:pt x="84388" y="77269"/>
                    <a:pt x="142596" y="47636"/>
                  </a:cubicBezTo>
                  <a:cubicBezTo>
                    <a:pt x="200804" y="18003"/>
                    <a:pt x="299759" y="-518"/>
                    <a:pt x="377546" y="11"/>
                  </a:cubicBezTo>
                  <a:cubicBezTo>
                    <a:pt x="455334" y="540"/>
                    <a:pt x="553759" y="32290"/>
                    <a:pt x="609321" y="50811"/>
                  </a:cubicBezTo>
                  <a:cubicBezTo>
                    <a:pt x="664884" y="69332"/>
                    <a:pt x="671234" y="84148"/>
                    <a:pt x="710921" y="111136"/>
                  </a:cubicBezTo>
                  <a:cubicBezTo>
                    <a:pt x="750609" y="138123"/>
                    <a:pt x="807759" y="191040"/>
                    <a:pt x="847446" y="212736"/>
                  </a:cubicBezTo>
                  <a:cubicBezTo>
                    <a:pt x="887134" y="234432"/>
                    <a:pt x="974975" y="257186"/>
                    <a:pt x="949046" y="241311"/>
                  </a:cubicBezTo>
                  <a:cubicBezTo>
                    <a:pt x="923117" y="225436"/>
                    <a:pt x="767542" y="140769"/>
                    <a:pt x="691871" y="117486"/>
                  </a:cubicBezTo>
                  <a:cubicBezTo>
                    <a:pt x="616200" y="94203"/>
                    <a:pt x="573338" y="96849"/>
                    <a:pt x="495021" y="101611"/>
                  </a:cubicBezTo>
                  <a:cubicBezTo>
                    <a:pt x="416704" y="106373"/>
                    <a:pt x="289175" y="126482"/>
                    <a:pt x="221971" y="146061"/>
                  </a:cubicBezTo>
                  <a:cubicBezTo>
                    <a:pt x="154767" y="165640"/>
                    <a:pt x="126192" y="186807"/>
                    <a:pt x="91796" y="219086"/>
                  </a:cubicBezTo>
                  <a:cubicBezTo>
                    <a:pt x="57400" y="251365"/>
                    <a:pt x="30413" y="316453"/>
                    <a:pt x="15596" y="339736"/>
                  </a:cubicBezTo>
                  <a:cubicBezTo>
                    <a:pt x="779" y="363019"/>
                    <a:pt x="5013" y="365136"/>
                    <a:pt x="2896" y="358786"/>
                  </a:cubicBezTo>
                  <a:cubicBezTo>
                    <a:pt x="779" y="352436"/>
                    <a:pt x="-2396" y="327565"/>
                    <a:pt x="2896" y="301636"/>
                  </a:cubicBezTo>
                  <a:cubicBezTo>
                    <a:pt x="8188" y="275707"/>
                    <a:pt x="5013" y="220144"/>
                    <a:pt x="28296" y="177811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452EB3BA-B5B9-46C3-A387-EF70AE83B36D}"/>
                </a:ext>
              </a:extLst>
            </p:cNvPr>
            <p:cNvSpPr/>
            <p:nvPr/>
          </p:nvSpPr>
          <p:spPr>
            <a:xfrm>
              <a:off x="4593654" y="3698630"/>
              <a:ext cx="368317" cy="244947"/>
            </a:xfrm>
            <a:custGeom>
              <a:avLst/>
              <a:gdLst>
                <a:gd name="connsiteX0" fmla="*/ 206946 w 368317"/>
                <a:gd name="connsiteY0" fmla="*/ 245 h 244947"/>
                <a:gd name="connsiteX1" fmla="*/ 365696 w 368317"/>
                <a:gd name="connsiteY1" fmla="*/ 54220 h 244947"/>
                <a:gd name="connsiteX2" fmla="*/ 283146 w 368317"/>
                <a:gd name="connsiteY2" fmla="*/ 111370 h 244947"/>
                <a:gd name="connsiteX3" fmla="*/ 571 w 368317"/>
                <a:gd name="connsiteY3" fmla="*/ 244720 h 244947"/>
                <a:gd name="connsiteX4" fmla="*/ 210121 w 368317"/>
                <a:gd name="connsiteY4" fmla="*/ 76445 h 244947"/>
                <a:gd name="connsiteX5" fmla="*/ 206946 w 368317"/>
                <a:gd name="connsiteY5" fmla="*/ 245 h 244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8317" h="244947">
                  <a:moveTo>
                    <a:pt x="206946" y="245"/>
                  </a:moveTo>
                  <a:cubicBezTo>
                    <a:pt x="232875" y="-3459"/>
                    <a:pt x="352996" y="35699"/>
                    <a:pt x="365696" y="54220"/>
                  </a:cubicBezTo>
                  <a:cubicBezTo>
                    <a:pt x="378396" y="72741"/>
                    <a:pt x="344000" y="79620"/>
                    <a:pt x="283146" y="111370"/>
                  </a:cubicBezTo>
                  <a:cubicBezTo>
                    <a:pt x="222292" y="143120"/>
                    <a:pt x="12742" y="250541"/>
                    <a:pt x="571" y="244720"/>
                  </a:cubicBezTo>
                  <a:cubicBezTo>
                    <a:pt x="-11600" y="238899"/>
                    <a:pt x="174138" y="116662"/>
                    <a:pt x="210121" y="76445"/>
                  </a:cubicBezTo>
                  <a:cubicBezTo>
                    <a:pt x="246104" y="36228"/>
                    <a:pt x="181017" y="3949"/>
                    <a:pt x="206946" y="245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EEFCBE7F-7379-40A0-A93A-DBEB45FB3B23}"/>
                </a:ext>
              </a:extLst>
            </p:cNvPr>
            <p:cNvSpPr/>
            <p:nvPr/>
          </p:nvSpPr>
          <p:spPr>
            <a:xfrm>
              <a:off x="3955731" y="4587537"/>
              <a:ext cx="151487" cy="315071"/>
            </a:xfrm>
            <a:custGeom>
              <a:avLst/>
              <a:gdLst>
                <a:gd name="connsiteX0" fmla="*/ 38419 w 151487"/>
                <a:gd name="connsiteY0" fmla="*/ 338 h 315071"/>
                <a:gd name="connsiteX1" fmla="*/ 133669 w 151487"/>
                <a:gd name="connsiteY1" fmla="*/ 105113 h 315071"/>
                <a:gd name="connsiteX2" fmla="*/ 149544 w 151487"/>
                <a:gd name="connsiteY2" fmla="*/ 159088 h 315071"/>
                <a:gd name="connsiteX3" fmla="*/ 108269 w 151487"/>
                <a:gd name="connsiteY3" fmla="*/ 235288 h 315071"/>
                <a:gd name="connsiteX4" fmla="*/ 319 w 151487"/>
                <a:gd name="connsiteY4" fmla="*/ 314663 h 315071"/>
                <a:gd name="connsiteX5" fmla="*/ 76519 w 151487"/>
                <a:gd name="connsiteY5" fmla="*/ 263863 h 315071"/>
                <a:gd name="connsiteX6" fmla="*/ 117794 w 151487"/>
                <a:gd name="connsiteY6" fmla="*/ 209888 h 315071"/>
                <a:gd name="connsiteX7" fmla="*/ 124144 w 151487"/>
                <a:gd name="connsiteY7" fmla="*/ 143213 h 315071"/>
                <a:gd name="connsiteX8" fmla="*/ 38419 w 151487"/>
                <a:gd name="connsiteY8" fmla="*/ 338 h 315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487" h="315071">
                  <a:moveTo>
                    <a:pt x="38419" y="338"/>
                  </a:moveTo>
                  <a:cubicBezTo>
                    <a:pt x="40007" y="-6012"/>
                    <a:pt x="115148" y="78655"/>
                    <a:pt x="133669" y="105113"/>
                  </a:cubicBezTo>
                  <a:cubicBezTo>
                    <a:pt x="152190" y="131571"/>
                    <a:pt x="153777" y="137392"/>
                    <a:pt x="149544" y="159088"/>
                  </a:cubicBezTo>
                  <a:cubicBezTo>
                    <a:pt x="145311" y="180784"/>
                    <a:pt x="133140" y="209359"/>
                    <a:pt x="108269" y="235288"/>
                  </a:cubicBezTo>
                  <a:cubicBezTo>
                    <a:pt x="83398" y="261217"/>
                    <a:pt x="5611" y="309901"/>
                    <a:pt x="319" y="314663"/>
                  </a:cubicBezTo>
                  <a:cubicBezTo>
                    <a:pt x="-4973" y="319426"/>
                    <a:pt x="56940" y="281325"/>
                    <a:pt x="76519" y="263863"/>
                  </a:cubicBezTo>
                  <a:cubicBezTo>
                    <a:pt x="96098" y="246401"/>
                    <a:pt x="109857" y="229996"/>
                    <a:pt x="117794" y="209888"/>
                  </a:cubicBezTo>
                  <a:cubicBezTo>
                    <a:pt x="125731" y="189780"/>
                    <a:pt x="135256" y="173375"/>
                    <a:pt x="124144" y="143213"/>
                  </a:cubicBezTo>
                  <a:cubicBezTo>
                    <a:pt x="113032" y="113051"/>
                    <a:pt x="36831" y="6688"/>
                    <a:pt x="38419" y="3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0F4C0192-A775-4B05-AB0D-83637E83A04E}"/>
                </a:ext>
              </a:extLst>
            </p:cNvPr>
            <p:cNvSpPr/>
            <p:nvPr/>
          </p:nvSpPr>
          <p:spPr>
            <a:xfrm>
              <a:off x="3552802" y="3724175"/>
              <a:ext cx="153031" cy="615567"/>
            </a:xfrm>
            <a:custGeom>
              <a:avLst/>
              <a:gdLst>
                <a:gd name="connsiteX0" fmla="*/ 152423 w 153031"/>
                <a:gd name="connsiteY0" fmla="*/ 100 h 615567"/>
                <a:gd name="connsiteX1" fmla="*/ 38123 w 153031"/>
                <a:gd name="connsiteY1" fmla="*/ 146150 h 615567"/>
                <a:gd name="connsiteX2" fmla="*/ 19073 w 153031"/>
                <a:gd name="connsiteY2" fmla="*/ 298550 h 615567"/>
                <a:gd name="connsiteX3" fmla="*/ 23 w 153031"/>
                <a:gd name="connsiteY3" fmla="*/ 609700 h 615567"/>
                <a:gd name="connsiteX4" fmla="*/ 15898 w 153031"/>
                <a:gd name="connsiteY4" fmla="*/ 479525 h 615567"/>
                <a:gd name="connsiteX5" fmla="*/ 47648 w 153031"/>
                <a:gd name="connsiteY5" fmla="*/ 203300 h 615567"/>
                <a:gd name="connsiteX6" fmla="*/ 82573 w 153031"/>
                <a:gd name="connsiteY6" fmla="*/ 123925 h 615567"/>
                <a:gd name="connsiteX7" fmla="*/ 152423 w 153031"/>
                <a:gd name="connsiteY7" fmla="*/ 100 h 615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3031" h="615567">
                  <a:moveTo>
                    <a:pt x="152423" y="100"/>
                  </a:moveTo>
                  <a:cubicBezTo>
                    <a:pt x="145015" y="3804"/>
                    <a:pt x="60348" y="96408"/>
                    <a:pt x="38123" y="146150"/>
                  </a:cubicBezTo>
                  <a:cubicBezTo>
                    <a:pt x="15898" y="195892"/>
                    <a:pt x="25423" y="221292"/>
                    <a:pt x="19073" y="298550"/>
                  </a:cubicBezTo>
                  <a:cubicBezTo>
                    <a:pt x="12723" y="375808"/>
                    <a:pt x="552" y="579538"/>
                    <a:pt x="23" y="609700"/>
                  </a:cubicBezTo>
                  <a:cubicBezTo>
                    <a:pt x="-506" y="639863"/>
                    <a:pt x="7961" y="547258"/>
                    <a:pt x="15898" y="479525"/>
                  </a:cubicBezTo>
                  <a:cubicBezTo>
                    <a:pt x="23835" y="411792"/>
                    <a:pt x="36535" y="262567"/>
                    <a:pt x="47648" y="203300"/>
                  </a:cubicBezTo>
                  <a:cubicBezTo>
                    <a:pt x="58760" y="144033"/>
                    <a:pt x="67756" y="151442"/>
                    <a:pt x="82573" y="123925"/>
                  </a:cubicBezTo>
                  <a:cubicBezTo>
                    <a:pt x="97390" y="96408"/>
                    <a:pt x="159831" y="-3604"/>
                    <a:pt x="152423" y="100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123CA9BF-8BAC-4724-BEED-D6C0FB28AF07}"/>
                </a:ext>
              </a:extLst>
            </p:cNvPr>
            <p:cNvSpPr/>
            <p:nvPr/>
          </p:nvSpPr>
          <p:spPr>
            <a:xfrm>
              <a:off x="3730625" y="4044950"/>
              <a:ext cx="66703" cy="208115"/>
            </a:xfrm>
            <a:custGeom>
              <a:avLst/>
              <a:gdLst>
                <a:gd name="connsiteX0" fmla="*/ 0 w 66703"/>
                <a:gd name="connsiteY0" fmla="*/ 0 h 208115"/>
                <a:gd name="connsiteX1" fmla="*/ 50800 w 66703"/>
                <a:gd name="connsiteY1" fmla="*/ 73025 h 208115"/>
                <a:gd name="connsiteX2" fmla="*/ 66675 w 66703"/>
                <a:gd name="connsiteY2" fmla="*/ 206375 h 208115"/>
                <a:gd name="connsiteX3" fmla="*/ 53975 w 66703"/>
                <a:gd name="connsiteY3" fmla="*/ 139700 h 208115"/>
                <a:gd name="connsiteX4" fmla="*/ 0 w 66703"/>
                <a:gd name="connsiteY4" fmla="*/ 0 h 208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703" h="208115">
                  <a:moveTo>
                    <a:pt x="0" y="0"/>
                  </a:moveTo>
                  <a:cubicBezTo>
                    <a:pt x="19843" y="19314"/>
                    <a:pt x="39687" y="38629"/>
                    <a:pt x="50800" y="73025"/>
                  </a:cubicBezTo>
                  <a:cubicBezTo>
                    <a:pt x="61913" y="107421"/>
                    <a:pt x="66146" y="195263"/>
                    <a:pt x="66675" y="206375"/>
                  </a:cubicBezTo>
                  <a:cubicBezTo>
                    <a:pt x="67204" y="217487"/>
                    <a:pt x="60325" y="173038"/>
                    <a:pt x="53975" y="1397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8FF86C10-199D-4DC0-9DD1-301608ECEDE8}"/>
                </a:ext>
              </a:extLst>
            </p:cNvPr>
            <p:cNvSpPr/>
            <p:nvPr/>
          </p:nvSpPr>
          <p:spPr>
            <a:xfrm>
              <a:off x="4215607" y="4816693"/>
              <a:ext cx="318322" cy="356499"/>
            </a:xfrm>
            <a:custGeom>
              <a:avLst/>
              <a:gdLst>
                <a:gd name="connsiteX0" fmla="*/ 793 w 318322"/>
                <a:gd name="connsiteY0" fmla="*/ 840 h 356499"/>
                <a:gd name="connsiteX1" fmla="*/ 182826 w 318322"/>
                <a:gd name="connsiteY1" fmla="*/ 153240 h 356499"/>
                <a:gd name="connsiteX2" fmla="*/ 309826 w 318322"/>
                <a:gd name="connsiteY2" fmla="*/ 352207 h 356499"/>
                <a:gd name="connsiteX3" fmla="*/ 301360 w 318322"/>
                <a:gd name="connsiteY3" fmla="*/ 284474 h 356499"/>
                <a:gd name="connsiteX4" fmla="*/ 259026 w 318322"/>
                <a:gd name="connsiteY4" fmla="*/ 220974 h 356499"/>
                <a:gd name="connsiteX5" fmla="*/ 793 w 318322"/>
                <a:gd name="connsiteY5" fmla="*/ 840 h 356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8322" h="356499">
                  <a:moveTo>
                    <a:pt x="793" y="840"/>
                  </a:moveTo>
                  <a:cubicBezTo>
                    <a:pt x="-11907" y="-10449"/>
                    <a:pt x="131321" y="94679"/>
                    <a:pt x="182826" y="153240"/>
                  </a:cubicBezTo>
                  <a:cubicBezTo>
                    <a:pt x="234332" y="211801"/>
                    <a:pt x="290070" y="330335"/>
                    <a:pt x="309826" y="352207"/>
                  </a:cubicBezTo>
                  <a:cubicBezTo>
                    <a:pt x="329582" y="374079"/>
                    <a:pt x="309827" y="306346"/>
                    <a:pt x="301360" y="284474"/>
                  </a:cubicBezTo>
                  <a:cubicBezTo>
                    <a:pt x="292893" y="262602"/>
                    <a:pt x="302770" y="264718"/>
                    <a:pt x="259026" y="220974"/>
                  </a:cubicBezTo>
                  <a:cubicBezTo>
                    <a:pt x="215282" y="177230"/>
                    <a:pt x="13493" y="12129"/>
                    <a:pt x="793" y="8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39669407-8810-4AD3-8FDE-B1A5E2158883}"/>
                </a:ext>
              </a:extLst>
            </p:cNvPr>
            <p:cNvSpPr/>
            <p:nvPr/>
          </p:nvSpPr>
          <p:spPr>
            <a:xfrm>
              <a:off x="2764012" y="4012973"/>
              <a:ext cx="185175" cy="1169234"/>
            </a:xfrm>
            <a:custGeom>
              <a:avLst/>
              <a:gdLst>
                <a:gd name="connsiteX0" fmla="*/ 29988 w 185175"/>
                <a:gd name="connsiteY0" fmla="*/ 6577 h 1169234"/>
                <a:gd name="connsiteX1" fmla="*/ 1413 w 185175"/>
                <a:gd name="connsiteY1" fmla="*/ 276452 h 1169234"/>
                <a:gd name="connsiteX2" fmla="*/ 23638 w 185175"/>
                <a:gd name="connsiteY2" fmla="*/ 660627 h 1169234"/>
                <a:gd name="connsiteX3" fmla="*/ 182388 w 185175"/>
                <a:gd name="connsiteY3" fmla="*/ 1152752 h 1169234"/>
                <a:gd name="connsiteX4" fmla="*/ 118888 w 185175"/>
                <a:gd name="connsiteY4" fmla="*/ 1019402 h 1169234"/>
                <a:gd name="connsiteX5" fmla="*/ 42688 w 185175"/>
                <a:gd name="connsiteY5" fmla="*/ 692377 h 1169234"/>
                <a:gd name="connsiteX6" fmla="*/ 42688 w 185175"/>
                <a:gd name="connsiteY6" fmla="*/ 552677 h 1169234"/>
                <a:gd name="connsiteX7" fmla="*/ 29988 w 185175"/>
                <a:gd name="connsiteY7" fmla="*/ 6577 h 1169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5175" h="1169234">
                  <a:moveTo>
                    <a:pt x="29988" y="6577"/>
                  </a:moveTo>
                  <a:cubicBezTo>
                    <a:pt x="23109" y="-39461"/>
                    <a:pt x="2471" y="167444"/>
                    <a:pt x="1413" y="276452"/>
                  </a:cubicBezTo>
                  <a:cubicBezTo>
                    <a:pt x="355" y="385460"/>
                    <a:pt x="-6524" y="514577"/>
                    <a:pt x="23638" y="660627"/>
                  </a:cubicBezTo>
                  <a:cubicBezTo>
                    <a:pt x="53800" y="806677"/>
                    <a:pt x="166513" y="1092956"/>
                    <a:pt x="182388" y="1152752"/>
                  </a:cubicBezTo>
                  <a:cubicBezTo>
                    <a:pt x="198263" y="1212548"/>
                    <a:pt x="142171" y="1096131"/>
                    <a:pt x="118888" y="1019402"/>
                  </a:cubicBezTo>
                  <a:cubicBezTo>
                    <a:pt x="95605" y="942673"/>
                    <a:pt x="55388" y="770165"/>
                    <a:pt x="42688" y="692377"/>
                  </a:cubicBezTo>
                  <a:cubicBezTo>
                    <a:pt x="29988" y="614590"/>
                    <a:pt x="46392" y="662215"/>
                    <a:pt x="42688" y="552677"/>
                  </a:cubicBezTo>
                  <a:cubicBezTo>
                    <a:pt x="38984" y="443140"/>
                    <a:pt x="36867" y="52615"/>
                    <a:pt x="29988" y="65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フリーフォーム: 図形 63">
              <a:extLst>
                <a:ext uri="{FF2B5EF4-FFF2-40B4-BE49-F238E27FC236}">
                  <a16:creationId xmlns:a16="http://schemas.microsoft.com/office/drawing/2014/main" id="{53354EE5-670B-46E4-B423-300E92C9A05F}"/>
                </a:ext>
              </a:extLst>
            </p:cNvPr>
            <p:cNvSpPr/>
            <p:nvPr/>
          </p:nvSpPr>
          <p:spPr>
            <a:xfrm>
              <a:off x="2930222" y="5134909"/>
              <a:ext cx="987911" cy="1321131"/>
            </a:xfrm>
            <a:custGeom>
              <a:avLst/>
              <a:gdLst>
                <a:gd name="connsiteX0" fmla="*/ 3478 w 987911"/>
                <a:gd name="connsiteY0" fmla="*/ 11766 h 1321131"/>
                <a:gd name="connsiteX1" fmla="*/ 117778 w 987911"/>
                <a:gd name="connsiteY1" fmla="*/ 122891 h 1321131"/>
                <a:gd name="connsiteX2" fmla="*/ 257478 w 987911"/>
                <a:gd name="connsiteY2" fmla="*/ 354666 h 1321131"/>
                <a:gd name="connsiteX3" fmla="*/ 362253 w 987911"/>
                <a:gd name="connsiteY3" fmla="*/ 589616 h 1321131"/>
                <a:gd name="connsiteX4" fmla="*/ 467028 w 987911"/>
                <a:gd name="connsiteY4" fmla="*/ 786466 h 1321131"/>
                <a:gd name="connsiteX5" fmla="*/ 552753 w 987911"/>
                <a:gd name="connsiteY5" fmla="*/ 1008716 h 1321131"/>
                <a:gd name="connsiteX6" fmla="*/ 654353 w 987911"/>
                <a:gd name="connsiteY6" fmla="*/ 1170641 h 1321131"/>
                <a:gd name="connsiteX7" fmla="*/ 781353 w 987911"/>
                <a:gd name="connsiteY7" fmla="*/ 1281766 h 1321131"/>
                <a:gd name="connsiteX8" fmla="*/ 984553 w 987911"/>
                <a:gd name="connsiteY8" fmla="*/ 1319866 h 1321131"/>
                <a:gd name="connsiteX9" fmla="*/ 892478 w 987911"/>
                <a:gd name="connsiteY9" fmla="*/ 1300816 h 1321131"/>
                <a:gd name="connsiteX10" fmla="*/ 692453 w 987911"/>
                <a:gd name="connsiteY10" fmla="*/ 1196041 h 1321131"/>
                <a:gd name="connsiteX11" fmla="*/ 581328 w 987911"/>
                <a:gd name="connsiteY11" fmla="*/ 1024591 h 1321131"/>
                <a:gd name="connsiteX12" fmla="*/ 501953 w 987911"/>
                <a:gd name="connsiteY12" fmla="*/ 843616 h 1321131"/>
                <a:gd name="connsiteX13" fmla="*/ 387653 w 987911"/>
                <a:gd name="connsiteY13" fmla="*/ 630891 h 1321131"/>
                <a:gd name="connsiteX14" fmla="*/ 254303 w 987911"/>
                <a:gd name="connsiteY14" fmla="*/ 399116 h 1321131"/>
                <a:gd name="connsiteX15" fmla="*/ 3478 w 987911"/>
                <a:gd name="connsiteY15" fmla="*/ 11766 h 1321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87911" h="1321131">
                  <a:moveTo>
                    <a:pt x="3478" y="11766"/>
                  </a:moveTo>
                  <a:cubicBezTo>
                    <a:pt x="-19276" y="-34271"/>
                    <a:pt x="75445" y="65741"/>
                    <a:pt x="117778" y="122891"/>
                  </a:cubicBezTo>
                  <a:cubicBezTo>
                    <a:pt x="160111" y="180041"/>
                    <a:pt x="216732" y="276879"/>
                    <a:pt x="257478" y="354666"/>
                  </a:cubicBezTo>
                  <a:cubicBezTo>
                    <a:pt x="298224" y="432453"/>
                    <a:pt x="327328" y="517649"/>
                    <a:pt x="362253" y="589616"/>
                  </a:cubicBezTo>
                  <a:cubicBezTo>
                    <a:pt x="397178" y="661583"/>
                    <a:pt x="435278" y="716616"/>
                    <a:pt x="467028" y="786466"/>
                  </a:cubicBezTo>
                  <a:cubicBezTo>
                    <a:pt x="498778" y="856316"/>
                    <a:pt x="521532" y="944687"/>
                    <a:pt x="552753" y="1008716"/>
                  </a:cubicBezTo>
                  <a:cubicBezTo>
                    <a:pt x="583974" y="1072745"/>
                    <a:pt x="616253" y="1125133"/>
                    <a:pt x="654353" y="1170641"/>
                  </a:cubicBezTo>
                  <a:cubicBezTo>
                    <a:pt x="692453" y="1216149"/>
                    <a:pt x="726320" y="1256895"/>
                    <a:pt x="781353" y="1281766"/>
                  </a:cubicBezTo>
                  <a:cubicBezTo>
                    <a:pt x="836386" y="1306637"/>
                    <a:pt x="966032" y="1316691"/>
                    <a:pt x="984553" y="1319866"/>
                  </a:cubicBezTo>
                  <a:cubicBezTo>
                    <a:pt x="1003074" y="1323041"/>
                    <a:pt x="941161" y="1321454"/>
                    <a:pt x="892478" y="1300816"/>
                  </a:cubicBezTo>
                  <a:cubicBezTo>
                    <a:pt x="843795" y="1280179"/>
                    <a:pt x="744311" y="1242079"/>
                    <a:pt x="692453" y="1196041"/>
                  </a:cubicBezTo>
                  <a:cubicBezTo>
                    <a:pt x="640595" y="1150004"/>
                    <a:pt x="613078" y="1083328"/>
                    <a:pt x="581328" y="1024591"/>
                  </a:cubicBezTo>
                  <a:cubicBezTo>
                    <a:pt x="549578" y="965854"/>
                    <a:pt x="534232" y="909233"/>
                    <a:pt x="501953" y="843616"/>
                  </a:cubicBezTo>
                  <a:cubicBezTo>
                    <a:pt x="469674" y="777999"/>
                    <a:pt x="428928" y="704974"/>
                    <a:pt x="387653" y="630891"/>
                  </a:cubicBezTo>
                  <a:cubicBezTo>
                    <a:pt x="346378" y="556808"/>
                    <a:pt x="316745" y="497012"/>
                    <a:pt x="254303" y="399116"/>
                  </a:cubicBezTo>
                  <a:cubicBezTo>
                    <a:pt x="191861" y="301220"/>
                    <a:pt x="26232" y="57803"/>
                    <a:pt x="3478" y="117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フリーフォーム: 図形 64">
              <a:extLst>
                <a:ext uri="{FF2B5EF4-FFF2-40B4-BE49-F238E27FC236}">
                  <a16:creationId xmlns:a16="http://schemas.microsoft.com/office/drawing/2014/main" id="{A4E9FC2B-7E50-4F09-B989-CF461CBF6F64}"/>
                </a:ext>
              </a:extLst>
            </p:cNvPr>
            <p:cNvSpPr/>
            <p:nvPr/>
          </p:nvSpPr>
          <p:spPr>
            <a:xfrm>
              <a:off x="3738928" y="5410089"/>
              <a:ext cx="2008187" cy="1024634"/>
            </a:xfrm>
            <a:custGeom>
              <a:avLst/>
              <a:gdLst>
                <a:gd name="connsiteX0" fmla="*/ 2007822 w 2008187"/>
                <a:gd name="connsiteY0" fmla="*/ 111 h 1024634"/>
                <a:gd name="connsiteX1" fmla="*/ 1737947 w 2008187"/>
                <a:gd name="connsiteY1" fmla="*/ 269986 h 1024634"/>
                <a:gd name="connsiteX2" fmla="*/ 1404572 w 2008187"/>
                <a:gd name="connsiteY2" fmla="*/ 539861 h 1024634"/>
                <a:gd name="connsiteX3" fmla="*/ 1175972 w 2008187"/>
                <a:gd name="connsiteY3" fmla="*/ 717661 h 1024634"/>
                <a:gd name="connsiteX4" fmla="*/ 937847 w 2008187"/>
                <a:gd name="connsiteY4" fmla="*/ 851011 h 1024634"/>
                <a:gd name="connsiteX5" fmla="*/ 642572 w 2008187"/>
                <a:gd name="connsiteY5" fmla="*/ 965311 h 1024634"/>
                <a:gd name="connsiteX6" fmla="*/ 458422 w 2008187"/>
                <a:gd name="connsiteY6" fmla="*/ 1012936 h 1024634"/>
                <a:gd name="connsiteX7" fmla="*/ 1222 w 2008187"/>
                <a:gd name="connsiteY7" fmla="*/ 1016111 h 1024634"/>
                <a:gd name="connsiteX8" fmla="*/ 334597 w 2008187"/>
                <a:gd name="connsiteY8" fmla="*/ 1019286 h 1024634"/>
                <a:gd name="connsiteX9" fmla="*/ 648922 w 2008187"/>
                <a:gd name="connsiteY9" fmla="*/ 936736 h 1024634"/>
                <a:gd name="connsiteX10" fmla="*/ 1233122 w 2008187"/>
                <a:gd name="connsiteY10" fmla="*/ 663686 h 1024634"/>
                <a:gd name="connsiteX11" fmla="*/ 1680797 w 2008187"/>
                <a:gd name="connsiteY11" fmla="*/ 301736 h 1024634"/>
                <a:gd name="connsiteX12" fmla="*/ 2007822 w 2008187"/>
                <a:gd name="connsiteY12" fmla="*/ 111 h 1024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08187" h="1024634">
                  <a:moveTo>
                    <a:pt x="2007822" y="111"/>
                  </a:moveTo>
                  <a:cubicBezTo>
                    <a:pt x="2017347" y="-5181"/>
                    <a:pt x="1838489" y="180028"/>
                    <a:pt x="1737947" y="269986"/>
                  </a:cubicBezTo>
                  <a:cubicBezTo>
                    <a:pt x="1637405" y="359944"/>
                    <a:pt x="1404572" y="539861"/>
                    <a:pt x="1404572" y="539861"/>
                  </a:cubicBezTo>
                  <a:cubicBezTo>
                    <a:pt x="1310909" y="614474"/>
                    <a:pt x="1253759" y="665803"/>
                    <a:pt x="1175972" y="717661"/>
                  </a:cubicBezTo>
                  <a:cubicBezTo>
                    <a:pt x="1098185" y="769519"/>
                    <a:pt x="1026747" y="809736"/>
                    <a:pt x="937847" y="851011"/>
                  </a:cubicBezTo>
                  <a:cubicBezTo>
                    <a:pt x="848947" y="892286"/>
                    <a:pt x="722476" y="938324"/>
                    <a:pt x="642572" y="965311"/>
                  </a:cubicBezTo>
                  <a:cubicBezTo>
                    <a:pt x="562668" y="992298"/>
                    <a:pt x="565314" y="1004469"/>
                    <a:pt x="458422" y="1012936"/>
                  </a:cubicBezTo>
                  <a:cubicBezTo>
                    <a:pt x="351530" y="1021403"/>
                    <a:pt x="21859" y="1015053"/>
                    <a:pt x="1222" y="1016111"/>
                  </a:cubicBezTo>
                  <a:cubicBezTo>
                    <a:pt x="-19415" y="1017169"/>
                    <a:pt x="226647" y="1032515"/>
                    <a:pt x="334597" y="1019286"/>
                  </a:cubicBezTo>
                  <a:cubicBezTo>
                    <a:pt x="442547" y="1006057"/>
                    <a:pt x="499168" y="996003"/>
                    <a:pt x="648922" y="936736"/>
                  </a:cubicBezTo>
                  <a:cubicBezTo>
                    <a:pt x="798676" y="877469"/>
                    <a:pt x="1061143" y="769519"/>
                    <a:pt x="1233122" y="663686"/>
                  </a:cubicBezTo>
                  <a:cubicBezTo>
                    <a:pt x="1405101" y="557853"/>
                    <a:pt x="1555914" y="412332"/>
                    <a:pt x="1680797" y="301736"/>
                  </a:cubicBezTo>
                  <a:cubicBezTo>
                    <a:pt x="1805680" y="191140"/>
                    <a:pt x="1998297" y="5403"/>
                    <a:pt x="2007822" y="1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フリーフォーム: 図形 65">
              <a:extLst>
                <a:ext uri="{FF2B5EF4-FFF2-40B4-BE49-F238E27FC236}">
                  <a16:creationId xmlns:a16="http://schemas.microsoft.com/office/drawing/2014/main" id="{8BD785AF-2C77-4BDD-BA20-C8372C5BD2C1}"/>
                </a:ext>
              </a:extLst>
            </p:cNvPr>
            <p:cNvSpPr/>
            <p:nvPr/>
          </p:nvSpPr>
          <p:spPr>
            <a:xfrm>
              <a:off x="5695502" y="4724330"/>
              <a:ext cx="318509" cy="763638"/>
            </a:xfrm>
            <a:custGeom>
              <a:avLst/>
              <a:gdLst>
                <a:gd name="connsiteX0" fmla="*/ 317948 w 318509"/>
                <a:gd name="connsiteY0" fmla="*/ 70 h 763638"/>
                <a:gd name="connsiteX1" fmla="*/ 232223 w 318509"/>
                <a:gd name="connsiteY1" fmla="*/ 358845 h 763638"/>
                <a:gd name="connsiteX2" fmla="*/ 9973 w 318509"/>
                <a:gd name="connsiteY2" fmla="*/ 752545 h 763638"/>
                <a:gd name="connsiteX3" fmla="*/ 54423 w 318509"/>
                <a:gd name="connsiteY3" fmla="*/ 631895 h 763638"/>
                <a:gd name="connsiteX4" fmla="*/ 197298 w 318509"/>
                <a:gd name="connsiteY4" fmla="*/ 387420 h 763638"/>
                <a:gd name="connsiteX5" fmla="*/ 317948 w 318509"/>
                <a:gd name="connsiteY5" fmla="*/ 70 h 763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8509" h="763638">
                  <a:moveTo>
                    <a:pt x="317948" y="70"/>
                  </a:moveTo>
                  <a:cubicBezTo>
                    <a:pt x="323769" y="-4692"/>
                    <a:pt x="283552" y="233432"/>
                    <a:pt x="232223" y="358845"/>
                  </a:cubicBezTo>
                  <a:cubicBezTo>
                    <a:pt x="180894" y="484258"/>
                    <a:pt x="39606" y="707037"/>
                    <a:pt x="9973" y="752545"/>
                  </a:cubicBezTo>
                  <a:cubicBezTo>
                    <a:pt x="-19660" y="798053"/>
                    <a:pt x="23202" y="692749"/>
                    <a:pt x="54423" y="631895"/>
                  </a:cubicBezTo>
                  <a:cubicBezTo>
                    <a:pt x="85644" y="571041"/>
                    <a:pt x="154965" y="488491"/>
                    <a:pt x="197298" y="387420"/>
                  </a:cubicBezTo>
                  <a:cubicBezTo>
                    <a:pt x="239631" y="286349"/>
                    <a:pt x="312127" y="4832"/>
                    <a:pt x="317948" y="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フリーフォーム: 図形 66">
              <a:extLst>
                <a:ext uri="{FF2B5EF4-FFF2-40B4-BE49-F238E27FC236}">
                  <a16:creationId xmlns:a16="http://schemas.microsoft.com/office/drawing/2014/main" id="{4291213F-B4BB-4AEA-BBAC-66C2B8BD389F}"/>
                </a:ext>
              </a:extLst>
            </p:cNvPr>
            <p:cNvSpPr/>
            <p:nvPr/>
          </p:nvSpPr>
          <p:spPr>
            <a:xfrm>
              <a:off x="6624156" y="3649696"/>
              <a:ext cx="214945" cy="711340"/>
            </a:xfrm>
            <a:custGeom>
              <a:avLst/>
              <a:gdLst>
                <a:gd name="connsiteX0" fmla="*/ 214794 w 214945"/>
                <a:gd name="connsiteY0" fmla="*/ 1554 h 711340"/>
                <a:gd name="connsiteX1" fmla="*/ 180927 w 214945"/>
                <a:gd name="connsiteY1" fmla="*/ 278837 h 711340"/>
                <a:gd name="connsiteX2" fmla="*/ 121661 w 214945"/>
                <a:gd name="connsiteY2" fmla="*/ 507437 h 711340"/>
                <a:gd name="connsiteX3" fmla="*/ 1011 w 214945"/>
                <a:gd name="connsiteY3" fmla="*/ 708521 h 711340"/>
                <a:gd name="connsiteX4" fmla="*/ 66627 w 214945"/>
                <a:gd name="connsiteY4" fmla="*/ 621737 h 711340"/>
                <a:gd name="connsiteX5" fmla="*/ 115311 w 214945"/>
                <a:gd name="connsiteY5" fmla="*/ 570937 h 711340"/>
                <a:gd name="connsiteX6" fmla="*/ 168227 w 214945"/>
                <a:gd name="connsiteY6" fmla="*/ 410071 h 711340"/>
                <a:gd name="connsiteX7" fmla="*/ 214794 w 214945"/>
                <a:gd name="connsiteY7" fmla="*/ 1554 h 711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4945" h="711340">
                  <a:moveTo>
                    <a:pt x="214794" y="1554"/>
                  </a:moveTo>
                  <a:cubicBezTo>
                    <a:pt x="216911" y="-20318"/>
                    <a:pt x="196449" y="194523"/>
                    <a:pt x="180927" y="278837"/>
                  </a:cubicBezTo>
                  <a:cubicBezTo>
                    <a:pt x="165405" y="363151"/>
                    <a:pt x="151647" y="435823"/>
                    <a:pt x="121661" y="507437"/>
                  </a:cubicBezTo>
                  <a:cubicBezTo>
                    <a:pt x="91675" y="579051"/>
                    <a:pt x="10183" y="689471"/>
                    <a:pt x="1011" y="708521"/>
                  </a:cubicBezTo>
                  <a:cubicBezTo>
                    <a:pt x="-8161" y="727571"/>
                    <a:pt x="47577" y="644668"/>
                    <a:pt x="66627" y="621737"/>
                  </a:cubicBezTo>
                  <a:cubicBezTo>
                    <a:pt x="85677" y="598806"/>
                    <a:pt x="98378" y="606215"/>
                    <a:pt x="115311" y="570937"/>
                  </a:cubicBezTo>
                  <a:cubicBezTo>
                    <a:pt x="132244" y="535659"/>
                    <a:pt x="149177" y="501793"/>
                    <a:pt x="168227" y="410071"/>
                  </a:cubicBezTo>
                  <a:cubicBezTo>
                    <a:pt x="187277" y="318349"/>
                    <a:pt x="212677" y="23426"/>
                    <a:pt x="214794" y="15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フリーフォーム: 図形 67">
              <a:extLst>
                <a:ext uri="{FF2B5EF4-FFF2-40B4-BE49-F238E27FC236}">
                  <a16:creationId xmlns:a16="http://schemas.microsoft.com/office/drawing/2014/main" id="{95243EB5-E1A3-4119-B772-616E98DD5D81}"/>
                </a:ext>
              </a:extLst>
            </p:cNvPr>
            <p:cNvSpPr/>
            <p:nvPr/>
          </p:nvSpPr>
          <p:spPr>
            <a:xfrm>
              <a:off x="6074601" y="3725084"/>
              <a:ext cx="223871" cy="652574"/>
            </a:xfrm>
            <a:custGeom>
              <a:avLst/>
              <a:gdLst>
                <a:gd name="connsiteX0" fmla="*/ 110299 w 223871"/>
                <a:gd name="connsiteY0" fmla="*/ 249 h 652574"/>
                <a:gd name="connsiteX1" fmla="*/ 201316 w 223871"/>
                <a:gd name="connsiteY1" fmla="*/ 82799 h 652574"/>
                <a:gd name="connsiteX2" fmla="*/ 137816 w 223871"/>
                <a:gd name="connsiteY2" fmla="*/ 317749 h 652574"/>
                <a:gd name="connsiteX3" fmla="*/ 95482 w 223871"/>
                <a:gd name="connsiteY3" fmla="*/ 518833 h 652574"/>
                <a:gd name="connsiteX4" fmla="*/ 93366 w 223871"/>
                <a:gd name="connsiteY4" fmla="*/ 552699 h 652574"/>
                <a:gd name="connsiteX5" fmla="*/ 232 w 223871"/>
                <a:gd name="connsiteY5" fmla="*/ 650066 h 652574"/>
                <a:gd name="connsiteX6" fmla="*/ 70082 w 223871"/>
                <a:gd name="connsiteY6" fmla="*/ 603499 h 652574"/>
                <a:gd name="connsiteX7" fmla="*/ 169566 w 223871"/>
                <a:gd name="connsiteY7" fmla="*/ 393949 h 652574"/>
                <a:gd name="connsiteX8" fmla="*/ 188616 w 223871"/>
                <a:gd name="connsiteY8" fmla="*/ 218266 h 652574"/>
                <a:gd name="connsiteX9" fmla="*/ 220366 w 223871"/>
                <a:gd name="connsiteY9" fmla="*/ 63749 h 652574"/>
                <a:gd name="connsiteX10" fmla="*/ 110299 w 223871"/>
                <a:gd name="connsiteY10" fmla="*/ 249 h 652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3871" h="652574">
                  <a:moveTo>
                    <a:pt x="110299" y="249"/>
                  </a:moveTo>
                  <a:cubicBezTo>
                    <a:pt x="107124" y="3424"/>
                    <a:pt x="196730" y="29882"/>
                    <a:pt x="201316" y="82799"/>
                  </a:cubicBezTo>
                  <a:cubicBezTo>
                    <a:pt x="205902" y="135716"/>
                    <a:pt x="155455" y="245077"/>
                    <a:pt x="137816" y="317749"/>
                  </a:cubicBezTo>
                  <a:cubicBezTo>
                    <a:pt x="120177" y="390421"/>
                    <a:pt x="102890" y="479675"/>
                    <a:pt x="95482" y="518833"/>
                  </a:cubicBezTo>
                  <a:cubicBezTo>
                    <a:pt x="88074" y="557991"/>
                    <a:pt x="109241" y="530827"/>
                    <a:pt x="93366" y="552699"/>
                  </a:cubicBezTo>
                  <a:cubicBezTo>
                    <a:pt x="77491" y="574571"/>
                    <a:pt x="4113" y="641599"/>
                    <a:pt x="232" y="650066"/>
                  </a:cubicBezTo>
                  <a:cubicBezTo>
                    <a:pt x="-3649" y="658533"/>
                    <a:pt x="41860" y="646185"/>
                    <a:pt x="70082" y="603499"/>
                  </a:cubicBezTo>
                  <a:cubicBezTo>
                    <a:pt x="98304" y="560813"/>
                    <a:pt x="149810" y="458155"/>
                    <a:pt x="169566" y="393949"/>
                  </a:cubicBezTo>
                  <a:cubicBezTo>
                    <a:pt x="189322" y="329744"/>
                    <a:pt x="180149" y="273299"/>
                    <a:pt x="188616" y="218266"/>
                  </a:cubicBezTo>
                  <a:cubicBezTo>
                    <a:pt x="197083" y="163233"/>
                    <a:pt x="235535" y="102907"/>
                    <a:pt x="220366" y="63749"/>
                  </a:cubicBezTo>
                  <a:cubicBezTo>
                    <a:pt x="205197" y="24591"/>
                    <a:pt x="113474" y="-2926"/>
                    <a:pt x="110299" y="2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フリーフォーム: 図形 68">
              <a:extLst>
                <a:ext uri="{FF2B5EF4-FFF2-40B4-BE49-F238E27FC236}">
                  <a16:creationId xmlns:a16="http://schemas.microsoft.com/office/drawing/2014/main" id="{E89543FB-1C95-4323-A005-FECB4C39776C}"/>
                </a:ext>
              </a:extLst>
            </p:cNvPr>
            <p:cNvSpPr/>
            <p:nvPr/>
          </p:nvSpPr>
          <p:spPr>
            <a:xfrm>
              <a:off x="6633606" y="3568122"/>
              <a:ext cx="154876" cy="558779"/>
            </a:xfrm>
            <a:custGeom>
              <a:avLst/>
              <a:gdLst>
                <a:gd name="connsiteX0" fmla="*/ 27 w 154876"/>
                <a:gd name="connsiteY0" fmla="*/ 17511 h 558779"/>
                <a:gd name="connsiteX1" fmla="*/ 148194 w 154876"/>
                <a:gd name="connsiteY1" fmla="*/ 21745 h 558779"/>
                <a:gd name="connsiteX2" fmla="*/ 122794 w 154876"/>
                <a:gd name="connsiteY2" fmla="*/ 275745 h 558779"/>
                <a:gd name="connsiteX3" fmla="*/ 63527 w 154876"/>
                <a:gd name="connsiteY3" fmla="*/ 504345 h 558779"/>
                <a:gd name="connsiteX4" fmla="*/ 29661 w 154876"/>
                <a:gd name="connsiteY4" fmla="*/ 553028 h 558779"/>
                <a:gd name="connsiteX5" fmla="*/ 107977 w 154876"/>
                <a:gd name="connsiteY5" fmla="*/ 406978 h 558779"/>
                <a:gd name="connsiteX6" fmla="*/ 131261 w 154876"/>
                <a:gd name="connsiteY6" fmla="*/ 271511 h 558779"/>
                <a:gd name="connsiteX7" fmla="*/ 146077 w 154876"/>
                <a:gd name="connsiteY7" fmla="*/ 129695 h 558779"/>
                <a:gd name="connsiteX8" fmla="*/ 135494 w 154876"/>
                <a:gd name="connsiteY8" fmla="*/ 55611 h 558779"/>
                <a:gd name="connsiteX9" fmla="*/ 27 w 154876"/>
                <a:gd name="connsiteY9" fmla="*/ 17511 h 558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4876" h="558779">
                  <a:moveTo>
                    <a:pt x="27" y="17511"/>
                  </a:moveTo>
                  <a:cubicBezTo>
                    <a:pt x="2144" y="11867"/>
                    <a:pt x="127733" y="-21294"/>
                    <a:pt x="148194" y="21745"/>
                  </a:cubicBezTo>
                  <a:cubicBezTo>
                    <a:pt x="168655" y="64784"/>
                    <a:pt x="136905" y="195312"/>
                    <a:pt x="122794" y="275745"/>
                  </a:cubicBezTo>
                  <a:cubicBezTo>
                    <a:pt x="108683" y="356178"/>
                    <a:pt x="79049" y="458131"/>
                    <a:pt x="63527" y="504345"/>
                  </a:cubicBezTo>
                  <a:cubicBezTo>
                    <a:pt x="48005" y="550559"/>
                    <a:pt x="22253" y="569256"/>
                    <a:pt x="29661" y="553028"/>
                  </a:cubicBezTo>
                  <a:cubicBezTo>
                    <a:pt x="37069" y="536800"/>
                    <a:pt x="91044" y="453898"/>
                    <a:pt x="107977" y="406978"/>
                  </a:cubicBezTo>
                  <a:cubicBezTo>
                    <a:pt x="124910" y="360058"/>
                    <a:pt x="124911" y="317725"/>
                    <a:pt x="131261" y="271511"/>
                  </a:cubicBezTo>
                  <a:cubicBezTo>
                    <a:pt x="137611" y="225297"/>
                    <a:pt x="145372" y="165678"/>
                    <a:pt x="146077" y="129695"/>
                  </a:cubicBezTo>
                  <a:cubicBezTo>
                    <a:pt x="146782" y="93712"/>
                    <a:pt x="154191" y="71839"/>
                    <a:pt x="135494" y="55611"/>
                  </a:cubicBezTo>
                  <a:cubicBezTo>
                    <a:pt x="116797" y="39383"/>
                    <a:pt x="-2090" y="23155"/>
                    <a:pt x="27" y="175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フリーフォーム: 図形 69">
              <a:extLst>
                <a:ext uri="{FF2B5EF4-FFF2-40B4-BE49-F238E27FC236}">
                  <a16:creationId xmlns:a16="http://schemas.microsoft.com/office/drawing/2014/main" id="{404A3376-5485-407D-8165-3F4F0D19CC48}"/>
                </a:ext>
              </a:extLst>
            </p:cNvPr>
            <p:cNvSpPr/>
            <p:nvPr/>
          </p:nvSpPr>
          <p:spPr>
            <a:xfrm>
              <a:off x="6559546" y="3585214"/>
              <a:ext cx="140571" cy="545162"/>
            </a:xfrm>
            <a:custGeom>
              <a:avLst/>
              <a:gdLst>
                <a:gd name="connsiteX0" fmla="*/ 139704 w 140571"/>
                <a:gd name="connsiteY0" fmla="*/ 30053 h 545162"/>
                <a:gd name="connsiteX1" fmla="*/ 112187 w 140571"/>
                <a:gd name="connsiteY1" fmla="*/ 322153 h 545162"/>
                <a:gd name="connsiteX2" fmla="*/ 99487 w 140571"/>
                <a:gd name="connsiteY2" fmla="*/ 434336 h 545162"/>
                <a:gd name="connsiteX3" fmla="*/ 4 w 140571"/>
                <a:gd name="connsiteY3" fmla="*/ 544403 h 545162"/>
                <a:gd name="connsiteX4" fmla="*/ 103721 w 140571"/>
                <a:gd name="connsiteY4" fmla="*/ 377186 h 545162"/>
                <a:gd name="connsiteX5" fmla="*/ 103721 w 140571"/>
                <a:gd name="connsiteY5" fmla="*/ 197269 h 545162"/>
                <a:gd name="connsiteX6" fmla="*/ 101604 w 140571"/>
                <a:gd name="connsiteY6" fmla="*/ 108369 h 545162"/>
                <a:gd name="connsiteX7" fmla="*/ 76204 w 140571"/>
                <a:gd name="connsiteY7" fmla="*/ 19469 h 545162"/>
                <a:gd name="connsiteX8" fmla="*/ 139704 w 140571"/>
                <a:gd name="connsiteY8" fmla="*/ 30053 h 545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0571" h="545162">
                  <a:moveTo>
                    <a:pt x="139704" y="30053"/>
                  </a:moveTo>
                  <a:cubicBezTo>
                    <a:pt x="145701" y="80500"/>
                    <a:pt x="118890" y="254773"/>
                    <a:pt x="112187" y="322153"/>
                  </a:cubicBezTo>
                  <a:cubicBezTo>
                    <a:pt x="105484" y="389533"/>
                    <a:pt x="118184" y="397294"/>
                    <a:pt x="99487" y="434336"/>
                  </a:cubicBezTo>
                  <a:cubicBezTo>
                    <a:pt x="80790" y="471378"/>
                    <a:pt x="-702" y="553928"/>
                    <a:pt x="4" y="544403"/>
                  </a:cubicBezTo>
                  <a:cubicBezTo>
                    <a:pt x="710" y="534878"/>
                    <a:pt x="86435" y="435042"/>
                    <a:pt x="103721" y="377186"/>
                  </a:cubicBezTo>
                  <a:cubicBezTo>
                    <a:pt x="121007" y="319330"/>
                    <a:pt x="104074" y="242072"/>
                    <a:pt x="103721" y="197269"/>
                  </a:cubicBezTo>
                  <a:cubicBezTo>
                    <a:pt x="103368" y="152466"/>
                    <a:pt x="106190" y="138002"/>
                    <a:pt x="101604" y="108369"/>
                  </a:cubicBezTo>
                  <a:cubicBezTo>
                    <a:pt x="97018" y="78736"/>
                    <a:pt x="73382" y="34286"/>
                    <a:pt x="76204" y="19469"/>
                  </a:cubicBezTo>
                  <a:cubicBezTo>
                    <a:pt x="79026" y="4652"/>
                    <a:pt x="133707" y="-20394"/>
                    <a:pt x="139704" y="300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フリーフォーム: 図形 70">
              <a:extLst>
                <a:ext uri="{FF2B5EF4-FFF2-40B4-BE49-F238E27FC236}">
                  <a16:creationId xmlns:a16="http://schemas.microsoft.com/office/drawing/2014/main" id="{8A09D83D-42BD-4EB2-A546-D5254D840E9D}"/>
                </a:ext>
              </a:extLst>
            </p:cNvPr>
            <p:cNvSpPr/>
            <p:nvPr/>
          </p:nvSpPr>
          <p:spPr>
            <a:xfrm>
              <a:off x="6447115" y="3604561"/>
              <a:ext cx="147623" cy="511344"/>
            </a:xfrm>
            <a:custGeom>
              <a:avLst/>
              <a:gdLst>
                <a:gd name="connsiteX0" fmla="*/ 252 w 147623"/>
                <a:gd name="connsiteY0" fmla="*/ 122 h 511344"/>
                <a:gd name="connsiteX1" fmla="*/ 129368 w 147623"/>
                <a:gd name="connsiteY1" fmla="*/ 173689 h 511344"/>
                <a:gd name="connsiteX2" fmla="*/ 142068 w 147623"/>
                <a:gd name="connsiteY2" fmla="*/ 359956 h 511344"/>
                <a:gd name="connsiteX3" fmla="*/ 84918 w 147623"/>
                <a:gd name="connsiteY3" fmla="*/ 436156 h 511344"/>
                <a:gd name="connsiteX4" fmla="*/ 78568 w 147623"/>
                <a:gd name="connsiteY4" fmla="*/ 510239 h 511344"/>
                <a:gd name="connsiteX5" fmla="*/ 118785 w 147623"/>
                <a:gd name="connsiteY5" fmla="*/ 376889 h 511344"/>
                <a:gd name="connsiteX6" fmla="*/ 135718 w 147623"/>
                <a:gd name="connsiteY6" fmla="*/ 285872 h 511344"/>
                <a:gd name="connsiteX7" fmla="*/ 97618 w 147623"/>
                <a:gd name="connsiteY7" fmla="*/ 148289 h 511344"/>
                <a:gd name="connsiteX8" fmla="*/ 252 w 147623"/>
                <a:gd name="connsiteY8" fmla="*/ 122 h 511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7623" h="511344">
                  <a:moveTo>
                    <a:pt x="252" y="122"/>
                  </a:moveTo>
                  <a:cubicBezTo>
                    <a:pt x="5544" y="4355"/>
                    <a:pt x="105732" y="113717"/>
                    <a:pt x="129368" y="173689"/>
                  </a:cubicBezTo>
                  <a:cubicBezTo>
                    <a:pt x="153004" y="233661"/>
                    <a:pt x="149476" y="316212"/>
                    <a:pt x="142068" y="359956"/>
                  </a:cubicBezTo>
                  <a:cubicBezTo>
                    <a:pt x="134660" y="403700"/>
                    <a:pt x="95501" y="411109"/>
                    <a:pt x="84918" y="436156"/>
                  </a:cubicBezTo>
                  <a:cubicBezTo>
                    <a:pt x="74335" y="461203"/>
                    <a:pt x="72924" y="520117"/>
                    <a:pt x="78568" y="510239"/>
                  </a:cubicBezTo>
                  <a:cubicBezTo>
                    <a:pt x="84213" y="500361"/>
                    <a:pt x="109260" y="414284"/>
                    <a:pt x="118785" y="376889"/>
                  </a:cubicBezTo>
                  <a:cubicBezTo>
                    <a:pt x="128310" y="339494"/>
                    <a:pt x="139246" y="323972"/>
                    <a:pt x="135718" y="285872"/>
                  </a:cubicBezTo>
                  <a:cubicBezTo>
                    <a:pt x="132190" y="247772"/>
                    <a:pt x="120901" y="194150"/>
                    <a:pt x="97618" y="148289"/>
                  </a:cubicBezTo>
                  <a:cubicBezTo>
                    <a:pt x="74335" y="102428"/>
                    <a:pt x="-5040" y="-4111"/>
                    <a:pt x="252" y="1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フリーフォーム: 図形 71">
              <a:extLst>
                <a:ext uri="{FF2B5EF4-FFF2-40B4-BE49-F238E27FC236}">
                  <a16:creationId xmlns:a16="http://schemas.microsoft.com/office/drawing/2014/main" id="{AC6D080E-15D7-4969-9736-7270D4073E28}"/>
                </a:ext>
              </a:extLst>
            </p:cNvPr>
            <p:cNvSpPr/>
            <p:nvPr/>
          </p:nvSpPr>
          <p:spPr>
            <a:xfrm>
              <a:off x="6294967" y="3729479"/>
              <a:ext cx="233332" cy="369574"/>
            </a:xfrm>
            <a:custGeom>
              <a:avLst/>
              <a:gdLst>
                <a:gd name="connsiteX0" fmla="*/ 0 w 233332"/>
                <a:gd name="connsiteY0" fmla="*/ 368388 h 369574"/>
                <a:gd name="connsiteX1" fmla="*/ 192616 w 233332"/>
                <a:gd name="connsiteY1" fmla="*/ 307004 h 369574"/>
                <a:gd name="connsiteX2" fmla="*/ 220133 w 233332"/>
                <a:gd name="connsiteY2" fmla="*/ 201171 h 369574"/>
                <a:gd name="connsiteX3" fmla="*/ 218016 w 233332"/>
                <a:gd name="connsiteY3" fmla="*/ 133438 h 369574"/>
                <a:gd name="connsiteX4" fmla="*/ 232833 w 233332"/>
                <a:gd name="connsiteY4" fmla="*/ 88 h 369574"/>
                <a:gd name="connsiteX5" fmla="*/ 196850 w 233332"/>
                <a:gd name="connsiteY5" fmla="*/ 154604 h 369574"/>
                <a:gd name="connsiteX6" fmla="*/ 194733 w 233332"/>
                <a:gd name="connsiteY6" fmla="*/ 254088 h 369574"/>
                <a:gd name="connsiteX7" fmla="*/ 0 w 233332"/>
                <a:gd name="connsiteY7" fmla="*/ 368388 h 369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3332" h="369574">
                  <a:moveTo>
                    <a:pt x="0" y="368388"/>
                  </a:moveTo>
                  <a:cubicBezTo>
                    <a:pt x="-353" y="377207"/>
                    <a:pt x="155927" y="334873"/>
                    <a:pt x="192616" y="307004"/>
                  </a:cubicBezTo>
                  <a:cubicBezTo>
                    <a:pt x="229305" y="279134"/>
                    <a:pt x="215900" y="230099"/>
                    <a:pt x="220133" y="201171"/>
                  </a:cubicBezTo>
                  <a:cubicBezTo>
                    <a:pt x="224366" y="172243"/>
                    <a:pt x="215899" y="166952"/>
                    <a:pt x="218016" y="133438"/>
                  </a:cubicBezTo>
                  <a:cubicBezTo>
                    <a:pt x="220133" y="99924"/>
                    <a:pt x="236361" y="-3440"/>
                    <a:pt x="232833" y="88"/>
                  </a:cubicBezTo>
                  <a:cubicBezTo>
                    <a:pt x="229305" y="3616"/>
                    <a:pt x="203200" y="112271"/>
                    <a:pt x="196850" y="154604"/>
                  </a:cubicBezTo>
                  <a:cubicBezTo>
                    <a:pt x="190500" y="196937"/>
                    <a:pt x="221897" y="219516"/>
                    <a:pt x="194733" y="254088"/>
                  </a:cubicBezTo>
                  <a:cubicBezTo>
                    <a:pt x="167569" y="288660"/>
                    <a:pt x="353" y="359569"/>
                    <a:pt x="0" y="3683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フリーフォーム: 図形 72">
              <a:extLst>
                <a:ext uri="{FF2B5EF4-FFF2-40B4-BE49-F238E27FC236}">
                  <a16:creationId xmlns:a16="http://schemas.microsoft.com/office/drawing/2014/main" id="{CBF8958A-9889-480A-81DD-CF32451CEC22}"/>
                </a:ext>
              </a:extLst>
            </p:cNvPr>
            <p:cNvSpPr/>
            <p:nvPr/>
          </p:nvSpPr>
          <p:spPr>
            <a:xfrm>
              <a:off x="3737149" y="2884988"/>
              <a:ext cx="1595992" cy="844482"/>
            </a:xfrm>
            <a:custGeom>
              <a:avLst/>
              <a:gdLst>
                <a:gd name="connsiteX0" fmla="*/ 3001 w 1595992"/>
                <a:gd name="connsiteY0" fmla="*/ 1087 h 844482"/>
                <a:gd name="connsiteX1" fmla="*/ 168101 w 1595992"/>
                <a:gd name="connsiteY1" fmla="*/ 216987 h 844482"/>
                <a:gd name="connsiteX2" fmla="*/ 491951 w 1595992"/>
                <a:gd name="connsiteY2" fmla="*/ 483687 h 844482"/>
                <a:gd name="connsiteX3" fmla="*/ 863426 w 1595992"/>
                <a:gd name="connsiteY3" fmla="*/ 642437 h 844482"/>
                <a:gd name="connsiteX4" fmla="*/ 1580976 w 1595992"/>
                <a:gd name="connsiteY4" fmla="*/ 839287 h 844482"/>
                <a:gd name="connsiteX5" fmla="*/ 1368251 w 1595992"/>
                <a:gd name="connsiteY5" fmla="*/ 791662 h 844482"/>
                <a:gd name="connsiteX6" fmla="*/ 1047576 w 1595992"/>
                <a:gd name="connsiteY6" fmla="*/ 718637 h 844482"/>
                <a:gd name="connsiteX7" fmla="*/ 593551 w 1595992"/>
                <a:gd name="connsiteY7" fmla="*/ 509087 h 844482"/>
                <a:gd name="connsiteX8" fmla="*/ 301451 w 1595992"/>
                <a:gd name="connsiteY8" fmla="*/ 309062 h 844482"/>
                <a:gd name="connsiteX9" fmla="*/ 3001 w 1595992"/>
                <a:gd name="connsiteY9" fmla="*/ 1087 h 844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95992" h="844482">
                  <a:moveTo>
                    <a:pt x="3001" y="1087"/>
                  </a:moveTo>
                  <a:cubicBezTo>
                    <a:pt x="-19224" y="-14259"/>
                    <a:pt x="86609" y="136554"/>
                    <a:pt x="168101" y="216987"/>
                  </a:cubicBezTo>
                  <a:cubicBezTo>
                    <a:pt x="249593" y="297420"/>
                    <a:pt x="376064" y="412779"/>
                    <a:pt x="491951" y="483687"/>
                  </a:cubicBezTo>
                  <a:cubicBezTo>
                    <a:pt x="607838" y="554595"/>
                    <a:pt x="681922" y="583170"/>
                    <a:pt x="863426" y="642437"/>
                  </a:cubicBezTo>
                  <a:cubicBezTo>
                    <a:pt x="1044930" y="701704"/>
                    <a:pt x="1496839" y="814416"/>
                    <a:pt x="1580976" y="839287"/>
                  </a:cubicBezTo>
                  <a:cubicBezTo>
                    <a:pt x="1665113" y="864158"/>
                    <a:pt x="1368251" y="791662"/>
                    <a:pt x="1368251" y="791662"/>
                  </a:cubicBezTo>
                  <a:cubicBezTo>
                    <a:pt x="1279351" y="771554"/>
                    <a:pt x="1176693" y="765733"/>
                    <a:pt x="1047576" y="718637"/>
                  </a:cubicBezTo>
                  <a:cubicBezTo>
                    <a:pt x="918459" y="671541"/>
                    <a:pt x="717905" y="577349"/>
                    <a:pt x="593551" y="509087"/>
                  </a:cubicBezTo>
                  <a:cubicBezTo>
                    <a:pt x="469197" y="440825"/>
                    <a:pt x="396701" y="394787"/>
                    <a:pt x="301451" y="309062"/>
                  </a:cubicBezTo>
                  <a:cubicBezTo>
                    <a:pt x="206201" y="223337"/>
                    <a:pt x="25226" y="16433"/>
                    <a:pt x="3001" y="10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フリーフォーム: 図形 73">
              <a:extLst>
                <a:ext uri="{FF2B5EF4-FFF2-40B4-BE49-F238E27FC236}">
                  <a16:creationId xmlns:a16="http://schemas.microsoft.com/office/drawing/2014/main" id="{B5C1C445-4549-4F93-B22E-1C48DEE5E444}"/>
                </a:ext>
              </a:extLst>
            </p:cNvPr>
            <p:cNvSpPr/>
            <p:nvPr/>
          </p:nvSpPr>
          <p:spPr>
            <a:xfrm>
              <a:off x="5124335" y="3654385"/>
              <a:ext cx="849695" cy="187539"/>
            </a:xfrm>
            <a:custGeom>
              <a:avLst/>
              <a:gdLst>
                <a:gd name="connsiteX0" fmla="*/ 66790 w 849695"/>
                <a:gd name="connsiteY0" fmla="*/ 47665 h 187539"/>
                <a:gd name="connsiteX1" fmla="*/ 511290 w 849695"/>
                <a:gd name="connsiteY1" fmla="*/ 161965 h 187539"/>
                <a:gd name="connsiteX2" fmla="*/ 847840 w 849695"/>
                <a:gd name="connsiteY2" fmla="*/ 187365 h 187539"/>
                <a:gd name="connsiteX3" fmla="*/ 616065 w 849695"/>
                <a:gd name="connsiteY3" fmla="*/ 155615 h 187539"/>
                <a:gd name="connsiteX4" fmla="*/ 115 w 849695"/>
                <a:gd name="connsiteY4" fmla="*/ 40 h 187539"/>
                <a:gd name="connsiteX5" fmla="*/ 562090 w 849695"/>
                <a:gd name="connsiteY5" fmla="*/ 139740 h 187539"/>
                <a:gd name="connsiteX6" fmla="*/ 311265 w 849695"/>
                <a:gd name="connsiteY6" fmla="*/ 92115 h 187539"/>
                <a:gd name="connsiteX7" fmla="*/ 66790 w 849695"/>
                <a:gd name="connsiteY7" fmla="*/ 47665 h 187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49695" h="187539">
                  <a:moveTo>
                    <a:pt x="66790" y="47665"/>
                  </a:moveTo>
                  <a:cubicBezTo>
                    <a:pt x="100127" y="59307"/>
                    <a:pt x="381115" y="138682"/>
                    <a:pt x="511290" y="161965"/>
                  </a:cubicBezTo>
                  <a:cubicBezTo>
                    <a:pt x="641465" y="185248"/>
                    <a:pt x="830378" y="188423"/>
                    <a:pt x="847840" y="187365"/>
                  </a:cubicBezTo>
                  <a:cubicBezTo>
                    <a:pt x="865302" y="186307"/>
                    <a:pt x="757352" y="186836"/>
                    <a:pt x="616065" y="155615"/>
                  </a:cubicBezTo>
                  <a:cubicBezTo>
                    <a:pt x="474778" y="124394"/>
                    <a:pt x="9111" y="2686"/>
                    <a:pt x="115" y="40"/>
                  </a:cubicBezTo>
                  <a:cubicBezTo>
                    <a:pt x="-8881" y="-2606"/>
                    <a:pt x="510232" y="124394"/>
                    <a:pt x="562090" y="139740"/>
                  </a:cubicBezTo>
                  <a:cubicBezTo>
                    <a:pt x="613948" y="155086"/>
                    <a:pt x="311265" y="92115"/>
                    <a:pt x="311265" y="92115"/>
                  </a:cubicBezTo>
                  <a:cubicBezTo>
                    <a:pt x="232949" y="76240"/>
                    <a:pt x="33453" y="36023"/>
                    <a:pt x="66790" y="476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フリーフォーム: 図形 74">
              <a:extLst>
                <a:ext uri="{FF2B5EF4-FFF2-40B4-BE49-F238E27FC236}">
                  <a16:creationId xmlns:a16="http://schemas.microsoft.com/office/drawing/2014/main" id="{EA870558-AA6A-4962-A177-897D9EEE8ABF}"/>
                </a:ext>
              </a:extLst>
            </p:cNvPr>
            <p:cNvSpPr/>
            <p:nvPr/>
          </p:nvSpPr>
          <p:spPr>
            <a:xfrm>
              <a:off x="5536743" y="3793880"/>
              <a:ext cx="413936" cy="547449"/>
            </a:xfrm>
            <a:custGeom>
              <a:avLst/>
              <a:gdLst>
                <a:gd name="connsiteX0" fmla="*/ 457 w 413936"/>
                <a:gd name="connsiteY0" fmla="*/ 245 h 547449"/>
                <a:gd name="connsiteX1" fmla="*/ 257632 w 413936"/>
                <a:gd name="connsiteY1" fmla="*/ 95495 h 547449"/>
                <a:gd name="connsiteX2" fmla="*/ 330657 w 413936"/>
                <a:gd name="connsiteY2" fmla="*/ 206620 h 547449"/>
                <a:gd name="connsiteX3" fmla="*/ 413207 w 413936"/>
                <a:gd name="connsiteY3" fmla="*/ 416170 h 547449"/>
                <a:gd name="connsiteX4" fmla="*/ 371932 w 413936"/>
                <a:gd name="connsiteY4" fmla="*/ 546345 h 547449"/>
                <a:gd name="connsiteX5" fmla="*/ 387807 w 413936"/>
                <a:gd name="connsiteY5" fmla="*/ 476495 h 547449"/>
                <a:gd name="connsiteX6" fmla="*/ 387807 w 413936"/>
                <a:gd name="connsiteY6" fmla="*/ 435220 h 547449"/>
                <a:gd name="connsiteX7" fmla="*/ 406857 w 413936"/>
                <a:gd name="connsiteY7" fmla="*/ 311395 h 547449"/>
                <a:gd name="connsiteX8" fmla="*/ 327482 w 413936"/>
                <a:gd name="connsiteY8" fmla="*/ 124070 h 547449"/>
                <a:gd name="connsiteX9" fmla="*/ 457 w 413936"/>
                <a:gd name="connsiteY9" fmla="*/ 245 h 547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13936" h="547449">
                  <a:moveTo>
                    <a:pt x="457" y="245"/>
                  </a:moveTo>
                  <a:cubicBezTo>
                    <a:pt x="-11185" y="-4517"/>
                    <a:pt x="202599" y="61099"/>
                    <a:pt x="257632" y="95495"/>
                  </a:cubicBezTo>
                  <a:cubicBezTo>
                    <a:pt x="312665" y="129891"/>
                    <a:pt x="304728" y="153174"/>
                    <a:pt x="330657" y="206620"/>
                  </a:cubicBezTo>
                  <a:cubicBezTo>
                    <a:pt x="356586" y="260066"/>
                    <a:pt x="406328" y="359549"/>
                    <a:pt x="413207" y="416170"/>
                  </a:cubicBezTo>
                  <a:cubicBezTo>
                    <a:pt x="420086" y="472791"/>
                    <a:pt x="376165" y="536291"/>
                    <a:pt x="371932" y="546345"/>
                  </a:cubicBezTo>
                  <a:cubicBezTo>
                    <a:pt x="367699" y="556399"/>
                    <a:pt x="385161" y="495016"/>
                    <a:pt x="387807" y="476495"/>
                  </a:cubicBezTo>
                  <a:cubicBezTo>
                    <a:pt x="390453" y="457974"/>
                    <a:pt x="384632" y="462737"/>
                    <a:pt x="387807" y="435220"/>
                  </a:cubicBezTo>
                  <a:cubicBezTo>
                    <a:pt x="390982" y="407703"/>
                    <a:pt x="416911" y="363253"/>
                    <a:pt x="406857" y="311395"/>
                  </a:cubicBezTo>
                  <a:cubicBezTo>
                    <a:pt x="396803" y="259537"/>
                    <a:pt x="392040" y="177516"/>
                    <a:pt x="327482" y="124070"/>
                  </a:cubicBezTo>
                  <a:cubicBezTo>
                    <a:pt x="262924" y="70624"/>
                    <a:pt x="12099" y="5007"/>
                    <a:pt x="457" y="2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フリーフォーム: 図形 75">
              <a:extLst>
                <a:ext uri="{FF2B5EF4-FFF2-40B4-BE49-F238E27FC236}">
                  <a16:creationId xmlns:a16="http://schemas.microsoft.com/office/drawing/2014/main" id="{1B83B035-BE67-4DD1-B89F-C9F8616A1CF4}"/>
                </a:ext>
              </a:extLst>
            </p:cNvPr>
            <p:cNvSpPr/>
            <p:nvPr/>
          </p:nvSpPr>
          <p:spPr>
            <a:xfrm>
              <a:off x="2684390" y="1298872"/>
              <a:ext cx="402393" cy="454670"/>
            </a:xfrm>
            <a:custGeom>
              <a:avLst/>
              <a:gdLst>
                <a:gd name="connsiteX0" fmla="*/ 14360 w 402393"/>
                <a:gd name="connsiteY0" fmla="*/ 453728 h 454670"/>
                <a:gd name="connsiteX1" fmla="*/ 33410 w 402393"/>
                <a:gd name="connsiteY1" fmla="*/ 345778 h 454670"/>
                <a:gd name="connsiteX2" fmla="*/ 198510 w 402393"/>
                <a:gd name="connsiteY2" fmla="*/ 136228 h 454670"/>
                <a:gd name="connsiteX3" fmla="*/ 401710 w 402393"/>
                <a:gd name="connsiteY3" fmla="*/ 9228 h 454670"/>
                <a:gd name="connsiteX4" fmla="*/ 255660 w 402393"/>
                <a:gd name="connsiteY4" fmla="*/ 40978 h 454670"/>
                <a:gd name="connsiteX5" fmla="*/ 20710 w 402393"/>
                <a:gd name="connsiteY5" fmla="*/ 288628 h 454670"/>
                <a:gd name="connsiteX6" fmla="*/ 14360 w 402393"/>
                <a:gd name="connsiteY6" fmla="*/ 453728 h 454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2393" h="454670">
                  <a:moveTo>
                    <a:pt x="14360" y="453728"/>
                  </a:moveTo>
                  <a:cubicBezTo>
                    <a:pt x="16477" y="463253"/>
                    <a:pt x="2718" y="398695"/>
                    <a:pt x="33410" y="345778"/>
                  </a:cubicBezTo>
                  <a:cubicBezTo>
                    <a:pt x="64102" y="292861"/>
                    <a:pt x="137127" y="192320"/>
                    <a:pt x="198510" y="136228"/>
                  </a:cubicBezTo>
                  <a:cubicBezTo>
                    <a:pt x="259893" y="80136"/>
                    <a:pt x="392185" y="25103"/>
                    <a:pt x="401710" y="9228"/>
                  </a:cubicBezTo>
                  <a:cubicBezTo>
                    <a:pt x="411235" y="-6647"/>
                    <a:pt x="319160" y="-5589"/>
                    <a:pt x="255660" y="40978"/>
                  </a:cubicBezTo>
                  <a:cubicBezTo>
                    <a:pt x="192160" y="87545"/>
                    <a:pt x="61985" y="219836"/>
                    <a:pt x="20710" y="288628"/>
                  </a:cubicBezTo>
                  <a:cubicBezTo>
                    <a:pt x="-20565" y="357420"/>
                    <a:pt x="12243" y="444203"/>
                    <a:pt x="14360" y="4537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フリーフォーム: 図形 76">
              <a:extLst>
                <a:ext uri="{FF2B5EF4-FFF2-40B4-BE49-F238E27FC236}">
                  <a16:creationId xmlns:a16="http://schemas.microsoft.com/office/drawing/2014/main" id="{282DEE4A-68DA-4054-9CFA-A341B5722007}"/>
                </a:ext>
              </a:extLst>
            </p:cNvPr>
            <p:cNvSpPr/>
            <p:nvPr/>
          </p:nvSpPr>
          <p:spPr>
            <a:xfrm>
              <a:off x="3031673" y="344003"/>
              <a:ext cx="2595967" cy="1124494"/>
            </a:xfrm>
            <a:custGeom>
              <a:avLst/>
              <a:gdLst>
                <a:gd name="connsiteX0" fmla="*/ 29027 w 2595967"/>
                <a:gd name="connsiteY0" fmla="*/ 1072047 h 1124494"/>
                <a:gd name="connsiteX1" fmla="*/ 29027 w 2595967"/>
                <a:gd name="connsiteY1" fmla="*/ 1021247 h 1124494"/>
                <a:gd name="connsiteX2" fmla="*/ 9977 w 2595967"/>
                <a:gd name="connsiteY2" fmla="*/ 659297 h 1124494"/>
                <a:gd name="connsiteX3" fmla="*/ 206827 w 2595967"/>
                <a:gd name="connsiteY3" fmla="*/ 437047 h 1124494"/>
                <a:gd name="connsiteX4" fmla="*/ 816427 w 2595967"/>
                <a:gd name="connsiteY4" fmla="*/ 113197 h 1124494"/>
                <a:gd name="connsiteX5" fmla="*/ 1680027 w 2595967"/>
                <a:gd name="connsiteY5" fmla="*/ 17947 h 1124494"/>
                <a:gd name="connsiteX6" fmla="*/ 2581727 w 2595967"/>
                <a:gd name="connsiteY6" fmla="*/ 214797 h 1124494"/>
                <a:gd name="connsiteX7" fmla="*/ 2168977 w 2595967"/>
                <a:gd name="connsiteY7" fmla="*/ 87797 h 1124494"/>
                <a:gd name="connsiteX8" fmla="*/ 1330777 w 2595967"/>
                <a:gd name="connsiteY8" fmla="*/ 11597 h 1124494"/>
                <a:gd name="connsiteX9" fmla="*/ 295727 w 2595967"/>
                <a:gd name="connsiteY9" fmla="*/ 341797 h 1124494"/>
                <a:gd name="connsiteX10" fmla="*/ 29027 w 2595967"/>
                <a:gd name="connsiteY10" fmla="*/ 1072047 h 1124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95967" h="1124494">
                  <a:moveTo>
                    <a:pt x="29027" y="1072047"/>
                  </a:moveTo>
                  <a:cubicBezTo>
                    <a:pt x="-15423" y="1185289"/>
                    <a:pt x="32202" y="1090039"/>
                    <a:pt x="29027" y="1021247"/>
                  </a:cubicBezTo>
                  <a:cubicBezTo>
                    <a:pt x="25852" y="952455"/>
                    <a:pt x="-19656" y="756664"/>
                    <a:pt x="9977" y="659297"/>
                  </a:cubicBezTo>
                  <a:cubicBezTo>
                    <a:pt x="39610" y="561930"/>
                    <a:pt x="72419" y="528064"/>
                    <a:pt x="206827" y="437047"/>
                  </a:cubicBezTo>
                  <a:cubicBezTo>
                    <a:pt x="341235" y="346030"/>
                    <a:pt x="570894" y="183047"/>
                    <a:pt x="816427" y="113197"/>
                  </a:cubicBezTo>
                  <a:cubicBezTo>
                    <a:pt x="1061960" y="43347"/>
                    <a:pt x="1385810" y="1014"/>
                    <a:pt x="1680027" y="17947"/>
                  </a:cubicBezTo>
                  <a:cubicBezTo>
                    <a:pt x="1974244" y="34880"/>
                    <a:pt x="2500235" y="203155"/>
                    <a:pt x="2581727" y="214797"/>
                  </a:cubicBezTo>
                  <a:cubicBezTo>
                    <a:pt x="2663219" y="226439"/>
                    <a:pt x="2377469" y="121664"/>
                    <a:pt x="2168977" y="87797"/>
                  </a:cubicBezTo>
                  <a:cubicBezTo>
                    <a:pt x="1960485" y="53930"/>
                    <a:pt x="1642985" y="-30736"/>
                    <a:pt x="1330777" y="11597"/>
                  </a:cubicBezTo>
                  <a:cubicBezTo>
                    <a:pt x="1018569" y="53930"/>
                    <a:pt x="520094" y="162939"/>
                    <a:pt x="295727" y="341797"/>
                  </a:cubicBezTo>
                  <a:cubicBezTo>
                    <a:pt x="71360" y="520655"/>
                    <a:pt x="73477" y="958805"/>
                    <a:pt x="29027" y="10720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フリーフォーム: 図形 77">
              <a:extLst>
                <a:ext uri="{FF2B5EF4-FFF2-40B4-BE49-F238E27FC236}">
                  <a16:creationId xmlns:a16="http://schemas.microsoft.com/office/drawing/2014/main" id="{8FA6A7C0-98FB-49F4-A1F3-CBC48CB9849D}"/>
                </a:ext>
              </a:extLst>
            </p:cNvPr>
            <p:cNvSpPr/>
            <p:nvPr/>
          </p:nvSpPr>
          <p:spPr>
            <a:xfrm>
              <a:off x="2147406" y="1794897"/>
              <a:ext cx="591993" cy="2543858"/>
            </a:xfrm>
            <a:custGeom>
              <a:avLst/>
              <a:gdLst>
                <a:gd name="connsiteX0" fmla="*/ 591561 w 591993"/>
                <a:gd name="connsiteY0" fmla="*/ 36 h 2543858"/>
                <a:gd name="connsiteX1" fmla="*/ 163994 w 591993"/>
                <a:gd name="connsiteY1" fmla="*/ 423370 h 2543858"/>
                <a:gd name="connsiteX2" fmla="*/ 3127 w 591993"/>
                <a:gd name="connsiteY2" fmla="*/ 1130336 h 2543858"/>
                <a:gd name="connsiteX3" fmla="*/ 66627 w 591993"/>
                <a:gd name="connsiteY3" fmla="*/ 1591770 h 2543858"/>
                <a:gd name="connsiteX4" fmla="*/ 176694 w 591993"/>
                <a:gd name="connsiteY4" fmla="*/ 1938903 h 2543858"/>
                <a:gd name="connsiteX5" fmla="*/ 252894 w 591993"/>
                <a:gd name="connsiteY5" fmla="*/ 2527336 h 2543858"/>
                <a:gd name="connsiteX6" fmla="*/ 248661 w 591993"/>
                <a:gd name="connsiteY6" fmla="*/ 2349536 h 2543858"/>
                <a:gd name="connsiteX7" fmla="*/ 189394 w 591993"/>
                <a:gd name="connsiteY7" fmla="*/ 2015103 h 2543858"/>
                <a:gd name="connsiteX8" fmla="*/ 117427 w 591993"/>
                <a:gd name="connsiteY8" fmla="*/ 1566370 h 2543858"/>
                <a:gd name="connsiteX9" fmla="*/ 58161 w 591993"/>
                <a:gd name="connsiteY9" fmla="*/ 901736 h 2543858"/>
                <a:gd name="connsiteX10" fmla="*/ 240194 w 591993"/>
                <a:gd name="connsiteY10" fmla="*/ 402203 h 2543858"/>
                <a:gd name="connsiteX11" fmla="*/ 591561 w 591993"/>
                <a:gd name="connsiteY11" fmla="*/ 36 h 254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91993" h="2543858">
                  <a:moveTo>
                    <a:pt x="591561" y="36"/>
                  </a:moveTo>
                  <a:cubicBezTo>
                    <a:pt x="578861" y="3564"/>
                    <a:pt x="262066" y="234987"/>
                    <a:pt x="163994" y="423370"/>
                  </a:cubicBezTo>
                  <a:cubicBezTo>
                    <a:pt x="65922" y="611753"/>
                    <a:pt x="19355" y="935603"/>
                    <a:pt x="3127" y="1130336"/>
                  </a:cubicBezTo>
                  <a:cubicBezTo>
                    <a:pt x="-13101" y="1325069"/>
                    <a:pt x="37699" y="1457009"/>
                    <a:pt x="66627" y="1591770"/>
                  </a:cubicBezTo>
                  <a:cubicBezTo>
                    <a:pt x="95555" y="1726531"/>
                    <a:pt x="145649" y="1782975"/>
                    <a:pt x="176694" y="1938903"/>
                  </a:cubicBezTo>
                  <a:cubicBezTo>
                    <a:pt x="207738" y="2094831"/>
                    <a:pt x="240900" y="2458897"/>
                    <a:pt x="252894" y="2527336"/>
                  </a:cubicBezTo>
                  <a:cubicBezTo>
                    <a:pt x="264888" y="2595775"/>
                    <a:pt x="259244" y="2434908"/>
                    <a:pt x="248661" y="2349536"/>
                  </a:cubicBezTo>
                  <a:cubicBezTo>
                    <a:pt x="238078" y="2264164"/>
                    <a:pt x="211266" y="2145631"/>
                    <a:pt x="189394" y="2015103"/>
                  </a:cubicBezTo>
                  <a:cubicBezTo>
                    <a:pt x="167522" y="1884575"/>
                    <a:pt x="139299" y="1751931"/>
                    <a:pt x="117427" y="1566370"/>
                  </a:cubicBezTo>
                  <a:cubicBezTo>
                    <a:pt x="95555" y="1380809"/>
                    <a:pt x="37700" y="1095764"/>
                    <a:pt x="58161" y="901736"/>
                  </a:cubicBezTo>
                  <a:cubicBezTo>
                    <a:pt x="78622" y="707708"/>
                    <a:pt x="146355" y="552486"/>
                    <a:pt x="240194" y="402203"/>
                  </a:cubicBezTo>
                  <a:cubicBezTo>
                    <a:pt x="334033" y="251920"/>
                    <a:pt x="604261" y="-3492"/>
                    <a:pt x="591561" y="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フリーフォーム: 図形 78">
              <a:extLst>
                <a:ext uri="{FF2B5EF4-FFF2-40B4-BE49-F238E27FC236}">
                  <a16:creationId xmlns:a16="http://schemas.microsoft.com/office/drawing/2014/main" id="{244C69E9-CD63-4DEB-B6F0-5D9A6E57B718}"/>
                </a:ext>
              </a:extLst>
            </p:cNvPr>
            <p:cNvSpPr/>
            <p:nvPr/>
          </p:nvSpPr>
          <p:spPr>
            <a:xfrm>
              <a:off x="2383367" y="2319350"/>
              <a:ext cx="189049" cy="1556559"/>
            </a:xfrm>
            <a:custGeom>
              <a:avLst/>
              <a:gdLst>
                <a:gd name="connsiteX0" fmla="*/ 182033 w 189049"/>
                <a:gd name="connsiteY0" fmla="*/ 4750 h 1556559"/>
                <a:gd name="connsiteX1" fmla="*/ 0 w 189049"/>
                <a:gd name="connsiteY1" fmla="*/ 826017 h 1556559"/>
                <a:gd name="connsiteX2" fmla="*/ 182033 w 189049"/>
                <a:gd name="connsiteY2" fmla="*/ 1532983 h 1556559"/>
                <a:gd name="connsiteX3" fmla="*/ 143933 w 189049"/>
                <a:gd name="connsiteY3" fmla="*/ 1363650 h 1556559"/>
                <a:gd name="connsiteX4" fmla="*/ 71966 w 189049"/>
                <a:gd name="connsiteY4" fmla="*/ 1118117 h 1556559"/>
                <a:gd name="connsiteX5" fmla="*/ 105833 w 189049"/>
                <a:gd name="connsiteY5" fmla="*/ 516983 h 1556559"/>
                <a:gd name="connsiteX6" fmla="*/ 182033 w 189049"/>
                <a:gd name="connsiteY6" fmla="*/ 4750 h 155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9049" h="1556559">
                  <a:moveTo>
                    <a:pt x="182033" y="4750"/>
                  </a:moveTo>
                  <a:cubicBezTo>
                    <a:pt x="164394" y="56256"/>
                    <a:pt x="0" y="571312"/>
                    <a:pt x="0" y="826017"/>
                  </a:cubicBezTo>
                  <a:cubicBezTo>
                    <a:pt x="0" y="1080722"/>
                    <a:pt x="158044" y="1443378"/>
                    <a:pt x="182033" y="1532983"/>
                  </a:cubicBezTo>
                  <a:cubicBezTo>
                    <a:pt x="206022" y="1622589"/>
                    <a:pt x="162277" y="1432794"/>
                    <a:pt x="143933" y="1363650"/>
                  </a:cubicBezTo>
                  <a:cubicBezTo>
                    <a:pt x="125589" y="1294506"/>
                    <a:pt x="78316" y="1259228"/>
                    <a:pt x="71966" y="1118117"/>
                  </a:cubicBezTo>
                  <a:cubicBezTo>
                    <a:pt x="65616" y="977006"/>
                    <a:pt x="86077" y="700428"/>
                    <a:pt x="105833" y="516983"/>
                  </a:cubicBezTo>
                  <a:cubicBezTo>
                    <a:pt x="125589" y="333538"/>
                    <a:pt x="199672" y="-46756"/>
                    <a:pt x="182033" y="47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フリーフォーム: 図形 79">
              <a:extLst>
                <a:ext uri="{FF2B5EF4-FFF2-40B4-BE49-F238E27FC236}">
                  <a16:creationId xmlns:a16="http://schemas.microsoft.com/office/drawing/2014/main" id="{91B63B83-258C-49AA-914C-7ECE49514BDE}"/>
                </a:ext>
              </a:extLst>
            </p:cNvPr>
            <p:cNvSpPr/>
            <p:nvPr/>
          </p:nvSpPr>
          <p:spPr>
            <a:xfrm>
              <a:off x="2430528" y="4041878"/>
              <a:ext cx="489220" cy="1000560"/>
            </a:xfrm>
            <a:custGeom>
              <a:avLst/>
              <a:gdLst>
                <a:gd name="connsiteX0" fmla="*/ 37505 w 489220"/>
                <a:gd name="connsiteY0" fmla="*/ 955 h 1000560"/>
                <a:gd name="connsiteX1" fmla="*/ 75605 w 489220"/>
                <a:gd name="connsiteY1" fmla="*/ 453922 h 1000560"/>
                <a:gd name="connsiteX2" fmla="*/ 469305 w 489220"/>
                <a:gd name="connsiteY2" fmla="*/ 983089 h 1000560"/>
                <a:gd name="connsiteX3" fmla="*/ 410039 w 489220"/>
                <a:gd name="connsiteY3" fmla="*/ 856089 h 1000560"/>
                <a:gd name="connsiteX4" fmla="*/ 228005 w 489220"/>
                <a:gd name="connsiteY4" fmla="*/ 682522 h 1000560"/>
                <a:gd name="connsiteX5" fmla="*/ 12105 w 489220"/>
                <a:gd name="connsiteY5" fmla="*/ 343855 h 1000560"/>
                <a:gd name="connsiteX6" fmla="*/ 37505 w 489220"/>
                <a:gd name="connsiteY6" fmla="*/ 955 h 1000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9220" h="1000560">
                  <a:moveTo>
                    <a:pt x="37505" y="955"/>
                  </a:moveTo>
                  <a:cubicBezTo>
                    <a:pt x="48088" y="19300"/>
                    <a:pt x="3638" y="290233"/>
                    <a:pt x="75605" y="453922"/>
                  </a:cubicBezTo>
                  <a:cubicBezTo>
                    <a:pt x="147572" y="617611"/>
                    <a:pt x="413566" y="916061"/>
                    <a:pt x="469305" y="983089"/>
                  </a:cubicBezTo>
                  <a:cubicBezTo>
                    <a:pt x="525044" y="1050117"/>
                    <a:pt x="450256" y="906183"/>
                    <a:pt x="410039" y="856089"/>
                  </a:cubicBezTo>
                  <a:cubicBezTo>
                    <a:pt x="369822" y="805995"/>
                    <a:pt x="294327" y="767894"/>
                    <a:pt x="228005" y="682522"/>
                  </a:cubicBezTo>
                  <a:cubicBezTo>
                    <a:pt x="161683" y="597150"/>
                    <a:pt x="46677" y="454627"/>
                    <a:pt x="12105" y="343855"/>
                  </a:cubicBezTo>
                  <a:cubicBezTo>
                    <a:pt x="-22467" y="233083"/>
                    <a:pt x="26922" y="-17390"/>
                    <a:pt x="37505" y="9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フリーフォーム: 図形 80">
              <a:extLst>
                <a:ext uri="{FF2B5EF4-FFF2-40B4-BE49-F238E27FC236}">
                  <a16:creationId xmlns:a16="http://schemas.microsoft.com/office/drawing/2014/main" id="{418AD1DE-E9C3-4654-AFD1-68DEC1ECB427}"/>
                </a:ext>
              </a:extLst>
            </p:cNvPr>
            <p:cNvSpPr/>
            <p:nvPr/>
          </p:nvSpPr>
          <p:spPr>
            <a:xfrm>
              <a:off x="2698664" y="3583789"/>
              <a:ext cx="615129" cy="264323"/>
            </a:xfrm>
            <a:custGeom>
              <a:avLst/>
              <a:gdLst>
                <a:gd name="connsiteX0" fmla="*/ 613919 w 615129"/>
                <a:gd name="connsiteY0" fmla="*/ 245261 h 264323"/>
                <a:gd name="connsiteX1" fmla="*/ 465753 w 615129"/>
                <a:gd name="connsiteY1" fmla="*/ 86511 h 264323"/>
                <a:gd name="connsiteX2" fmla="*/ 99569 w 615129"/>
                <a:gd name="connsiteY2" fmla="*/ 3961 h 264323"/>
                <a:gd name="connsiteX3" fmla="*/ 72053 w 615129"/>
                <a:gd name="connsiteY3" fmla="*/ 14544 h 264323"/>
                <a:gd name="connsiteX4" fmla="*/ 67819 w 615129"/>
                <a:gd name="connsiteY4" fmla="*/ 27244 h 264323"/>
                <a:gd name="connsiteX5" fmla="*/ 67819 w 615129"/>
                <a:gd name="connsiteY5" fmla="*/ 133078 h 264323"/>
                <a:gd name="connsiteX6" fmla="*/ 4319 w 615129"/>
                <a:gd name="connsiteY6" fmla="*/ 234678 h 264323"/>
                <a:gd name="connsiteX7" fmla="*/ 8553 w 615129"/>
                <a:gd name="connsiteY7" fmla="*/ 236794 h 264323"/>
                <a:gd name="connsiteX8" fmla="*/ 31836 w 615129"/>
                <a:gd name="connsiteY8" fmla="*/ 211394 h 264323"/>
                <a:gd name="connsiteX9" fmla="*/ 61469 w 615129"/>
                <a:gd name="connsiteY9" fmla="*/ 264311 h 264323"/>
                <a:gd name="connsiteX10" fmla="*/ 124969 w 615129"/>
                <a:gd name="connsiteY10" fmla="*/ 215628 h 264323"/>
                <a:gd name="connsiteX11" fmla="*/ 285836 w 615129"/>
                <a:gd name="connsiteY11" fmla="*/ 137311 h 264323"/>
                <a:gd name="connsiteX12" fmla="*/ 395903 w 615129"/>
                <a:gd name="connsiteY12" fmla="*/ 156361 h 264323"/>
                <a:gd name="connsiteX13" fmla="*/ 613919 w 615129"/>
                <a:gd name="connsiteY13" fmla="*/ 245261 h 26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15129" h="264323">
                  <a:moveTo>
                    <a:pt x="613919" y="245261"/>
                  </a:moveTo>
                  <a:cubicBezTo>
                    <a:pt x="625561" y="233619"/>
                    <a:pt x="551478" y="126728"/>
                    <a:pt x="465753" y="86511"/>
                  </a:cubicBezTo>
                  <a:cubicBezTo>
                    <a:pt x="380028" y="46294"/>
                    <a:pt x="165186" y="15955"/>
                    <a:pt x="99569" y="3961"/>
                  </a:cubicBezTo>
                  <a:cubicBezTo>
                    <a:pt x="33952" y="-8033"/>
                    <a:pt x="77345" y="10664"/>
                    <a:pt x="72053" y="14544"/>
                  </a:cubicBezTo>
                  <a:cubicBezTo>
                    <a:pt x="66761" y="18424"/>
                    <a:pt x="68525" y="7488"/>
                    <a:pt x="67819" y="27244"/>
                  </a:cubicBezTo>
                  <a:cubicBezTo>
                    <a:pt x="67113" y="47000"/>
                    <a:pt x="78402" y="98506"/>
                    <a:pt x="67819" y="133078"/>
                  </a:cubicBezTo>
                  <a:cubicBezTo>
                    <a:pt x="57236" y="167650"/>
                    <a:pt x="14197" y="217392"/>
                    <a:pt x="4319" y="234678"/>
                  </a:cubicBezTo>
                  <a:cubicBezTo>
                    <a:pt x="-5559" y="251964"/>
                    <a:pt x="3967" y="240675"/>
                    <a:pt x="8553" y="236794"/>
                  </a:cubicBezTo>
                  <a:cubicBezTo>
                    <a:pt x="13139" y="232913"/>
                    <a:pt x="23017" y="206808"/>
                    <a:pt x="31836" y="211394"/>
                  </a:cubicBezTo>
                  <a:cubicBezTo>
                    <a:pt x="40655" y="215980"/>
                    <a:pt x="45947" y="263605"/>
                    <a:pt x="61469" y="264311"/>
                  </a:cubicBezTo>
                  <a:cubicBezTo>
                    <a:pt x="76991" y="265017"/>
                    <a:pt x="87575" y="236795"/>
                    <a:pt x="124969" y="215628"/>
                  </a:cubicBezTo>
                  <a:cubicBezTo>
                    <a:pt x="162363" y="194461"/>
                    <a:pt x="240680" y="147189"/>
                    <a:pt x="285836" y="137311"/>
                  </a:cubicBezTo>
                  <a:cubicBezTo>
                    <a:pt x="330992" y="127433"/>
                    <a:pt x="344397" y="139075"/>
                    <a:pt x="395903" y="156361"/>
                  </a:cubicBezTo>
                  <a:cubicBezTo>
                    <a:pt x="447409" y="173647"/>
                    <a:pt x="602277" y="256903"/>
                    <a:pt x="613919" y="245261"/>
                  </a:cubicBezTo>
                  <a:close/>
                </a:path>
              </a:pathLst>
            </a:custGeom>
            <a:solidFill>
              <a:schemeClr val="accent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フリーフォーム: 図形 81">
              <a:extLst>
                <a:ext uri="{FF2B5EF4-FFF2-40B4-BE49-F238E27FC236}">
                  <a16:creationId xmlns:a16="http://schemas.microsoft.com/office/drawing/2014/main" id="{09F4310B-FBEC-4ED0-931A-4BB739BBB914}"/>
                </a:ext>
              </a:extLst>
            </p:cNvPr>
            <p:cNvSpPr/>
            <p:nvPr/>
          </p:nvSpPr>
          <p:spPr>
            <a:xfrm>
              <a:off x="3640656" y="4595101"/>
              <a:ext cx="93724" cy="192543"/>
            </a:xfrm>
            <a:custGeom>
              <a:avLst/>
              <a:gdLst>
                <a:gd name="connsiteX0" fmla="*/ 11 w 93724"/>
                <a:gd name="connsiteY0" fmla="*/ 182 h 192543"/>
                <a:gd name="connsiteX1" fmla="*/ 88911 w 93724"/>
                <a:gd name="connsiteY1" fmla="*/ 86966 h 192543"/>
                <a:gd name="connsiteX2" fmla="*/ 82561 w 93724"/>
                <a:gd name="connsiteY2" fmla="*/ 190682 h 192543"/>
                <a:gd name="connsiteX3" fmla="*/ 88911 w 93724"/>
                <a:gd name="connsiteY3" fmla="*/ 150466 h 192543"/>
                <a:gd name="connsiteX4" fmla="*/ 82561 w 93724"/>
                <a:gd name="connsiteY4" fmla="*/ 110249 h 192543"/>
                <a:gd name="connsiteX5" fmla="*/ 11 w 93724"/>
                <a:gd name="connsiteY5" fmla="*/ 182 h 192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3724" h="192543">
                  <a:moveTo>
                    <a:pt x="11" y="182"/>
                  </a:moveTo>
                  <a:cubicBezTo>
                    <a:pt x="1069" y="-3699"/>
                    <a:pt x="75153" y="55216"/>
                    <a:pt x="88911" y="86966"/>
                  </a:cubicBezTo>
                  <a:cubicBezTo>
                    <a:pt x="102669" y="118716"/>
                    <a:pt x="82561" y="180099"/>
                    <a:pt x="82561" y="190682"/>
                  </a:cubicBezTo>
                  <a:cubicBezTo>
                    <a:pt x="82561" y="201265"/>
                    <a:pt x="88911" y="163871"/>
                    <a:pt x="88911" y="150466"/>
                  </a:cubicBezTo>
                  <a:cubicBezTo>
                    <a:pt x="88911" y="137061"/>
                    <a:pt x="93497" y="133180"/>
                    <a:pt x="82561" y="110249"/>
                  </a:cubicBezTo>
                  <a:cubicBezTo>
                    <a:pt x="71625" y="87318"/>
                    <a:pt x="-1047" y="4063"/>
                    <a:pt x="11" y="18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フリーフォーム: 図形 82">
              <a:extLst>
                <a:ext uri="{FF2B5EF4-FFF2-40B4-BE49-F238E27FC236}">
                  <a16:creationId xmlns:a16="http://schemas.microsoft.com/office/drawing/2014/main" id="{BEEFA126-1DF4-4918-BB85-A15DE8902B76}"/>
                </a:ext>
              </a:extLst>
            </p:cNvPr>
            <p:cNvSpPr/>
            <p:nvPr/>
          </p:nvSpPr>
          <p:spPr>
            <a:xfrm>
              <a:off x="3493242" y="4641623"/>
              <a:ext cx="98608" cy="139936"/>
            </a:xfrm>
            <a:custGeom>
              <a:avLst/>
              <a:gdLst>
                <a:gd name="connsiteX0" fmla="*/ 56408 w 98608"/>
                <a:gd name="connsiteY0" fmla="*/ 227 h 139936"/>
                <a:gd name="connsiteX1" fmla="*/ 2433 w 98608"/>
                <a:gd name="connsiteY1" fmla="*/ 70077 h 139936"/>
                <a:gd name="connsiteX2" fmla="*/ 18308 w 98608"/>
                <a:gd name="connsiteY2" fmla="*/ 108177 h 139936"/>
                <a:gd name="connsiteX3" fmla="*/ 97683 w 98608"/>
                <a:gd name="connsiteY3" fmla="*/ 139927 h 139936"/>
                <a:gd name="connsiteX4" fmla="*/ 59583 w 98608"/>
                <a:gd name="connsiteY4" fmla="*/ 111352 h 139936"/>
                <a:gd name="connsiteX5" fmla="*/ 27833 w 98608"/>
                <a:gd name="connsiteY5" fmla="*/ 95477 h 139936"/>
                <a:gd name="connsiteX6" fmla="*/ 56408 w 98608"/>
                <a:gd name="connsiteY6" fmla="*/ 227 h 139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8608" h="139936">
                  <a:moveTo>
                    <a:pt x="56408" y="227"/>
                  </a:moveTo>
                  <a:cubicBezTo>
                    <a:pt x="52175" y="-4006"/>
                    <a:pt x="8783" y="52085"/>
                    <a:pt x="2433" y="70077"/>
                  </a:cubicBezTo>
                  <a:cubicBezTo>
                    <a:pt x="-3917" y="88069"/>
                    <a:pt x="2433" y="96535"/>
                    <a:pt x="18308" y="108177"/>
                  </a:cubicBezTo>
                  <a:cubicBezTo>
                    <a:pt x="34183" y="119819"/>
                    <a:pt x="90804" y="139398"/>
                    <a:pt x="97683" y="139927"/>
                  </a:cubicBezTo>
                  <a:cubicBezTo>
                    <a:pt x="104562" y="140456"/>
                    <a:pt x="71225" y="118760"/>
                    <a:pt x="59583" y="111352"/>
                  </a:cubicBezTo>
                  <a:cubicBezTo>
                    <a:pt x="47941" y="103944"/>
                    <a:pt x="32066" y="109764"/>
                    <a:pt x="27833" y="95477"/>
                  </a:cubicBezTo>
                  <a:cubicBezTo>
                    <a:pt x="23600" y="81190"/>
                    <a:pt x="60641" y="4460"/>
                    <a:pt x="56408" y="227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フリーフォーム: 図形 83">
              <a:extLst>
                <a:ext uri="{FF2B5EF4-FFF2-40B4-BE49-F238E27FC236}">
                  <a16:creationId xmlns:a16="http://schemas.microsoft.com/office/drawing/2014/main" id="{DE44A5B7-F6B1-4D01-AD50-40D13673EC82}"/>
                </a:ext>
              </a:extLst>
            </p:cNvPr>
            <p:cNvSpPr/>
            <p:nvPr/>
          </p:nvSpPr>
          <p:spPr>
            <a:xfrm>
              <a:off x="3551386" y="5837646"/>
              <a:ext cx="402624" cy="60376"/>
            </a:xfrm>
            <a:custGeom>
              <a:avLst/>
              <a:gdLst>
                <a:gd name="connsiteX0" fmla="*/ 381 w 402624"/>
                <a:gd name="connsiteY0" fmla="*/ 50921 h 60376"/>
                <a:gd name="connsiteX1" fmla="*/ 284014 w 402624"/>
                <a:gd name="connsiteY1" fmla="*/ 46687 h 60376"/>
                <a:gd name="connsiteX2" fmla="*/ 402547 w 402624"/>
                <a:gd name="connsiteY2" fmla="*/ 121 h 60376"/>
                <a:gd name="connsiteX3" fmla="*/ 300947 w 402624"/>
                <a:gd name="connsiteY3" fmla="*/ 33987 h 60376"/>
                <a:gd name="connsiteX4" fmla="*/ 224747 w 402624"/>
                <a:gd name="connsiteY4" fmla="*/ 59387 h 60376"/>
                <a:gd name="connsiteX5" fmla="*/ 381 w 402624"/>
                <a:gd name="connsiteY5" fmla="*/ 50921 h 60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2624" h="60376">
                  <a:moveTo>
                    <a:pt x="381" y="50921"/>
                  </a:moveTo>
                  <a:cubicBezTo>
                    <a:pt x="10259" y="48804"/>
                    <a:pt x="216986" y="55154"/>
                    <a:pt x="284014" y="46687"/>
                  </a:cubicBezTo>
                  <a:cubicBezTo>
                    <a:pt x="351042" y="38220"/>
                    <a:pt x="399725" y="2238"/>
                    <a:pt x="402547" y="121"/>
                  </a:cubicBezTo>
                  <a:cubicBezTo>
                    <a:pt x="405369" y="-1996"/>
                    <a:pt x="330580" y="24109"/>
                    <a:pt x="300947" y="33987"/>
                  </a:cubicBezTo>
                  <a:cubicBezTo>
                    <a:pt x="271314" y="43865"/>
                    <a:pt x="274136" y="55154"/>
                    <a:pt x="224747" y="59387"/>
                  </a:cubicBezTo>
                  <a:cubicBezTo>
                    <a:pt x="175358" y="63620"/>
                    <a:pt x="-9497" y="53038"/>
                    <a:pt x="381" y="509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フリーフォーム: 図形 84">
              <a:extLst>
                <a:ext uri="{FF2B5EF4-FFF2-40B4-BE49-F238E27FC236}">
                  <a16:creationId xmlns:a16="http://schemas.microsoft.com/office/drawing/2014/main" id="{43B83E9A-327D-42D7-BDD9-B3EF3A74F6BF}"/>
                </a:ext>
              </a:extLst>
            </p:cNvPr>
            <p:cNvSpPr/>
            <p:nvPr/>
          </p:nvSpPr>
          <p:spPr>
            <a:xfrm>
              <a:off x="4808660" y="4443694"/>
              <a:ext cx="677384" cy="1054315"/>
            </a:xfrm>
            <a:custGeom>
              <a:avLst/>
              <a:gdLst>
                <a:gd name="connsiteX0" fmla="*/ 669273 w 677384"/>
                <a:gd name="connsiteY0" fmla="*/ 5539 h 1054315"/>
                <a:gd name="connsiteX1" fmla="*/ 618473 w 677384"/>
                <a:gd name="connsiteY1" fmla="*/ 238373 h 1054315"/>
                <a:gd name="connsiteX2" fmla="*/ 580373 w 677384"/>
                <a:gd name="connsiteY2" fmla="*/ 339973 h 1054315"/>
                <a:gd name="connsiteX3" fmla="*/ 504173 w 677384"/>
                <a:gd name="connsiteY3" fmla="*/ 483906 h 1054315"/>
                <a:gd name="connsiteX4" fmla="*/ 343307 w 677384"/>
                <a:gd name="connsiteY4" fmla="*/ 720973 h 1054315"/>
                <a:gd name="connsiteX5" fmla="*/ 4640 w 677384"/>
                <a:gd name="connsiteY5" fmla="*/ 1046939 h 1054315"/>
                <a:gd name="connsiteX6" fmla="*/ 165507 w 677384"/>
                <a:gd name="connsiteY6" fmla="*/ 911473 h 1054315"/>
                <a:gd name="connsiteX7" fmla="*/ 432207 w 677384"/>
                <a:gd name="connsiteY7" fmla="*/ 496606 h 1054315"/>
                <a:gd name="connsiteX8" fmla="*/ 669273 w 677384"/>
                <a:gd name="connsiteY8" fmla="*/ 5539 h 1054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77384" h="1054315">
                  <a:moveTo>
                    <a:pt x="669273" y="5539"/>
                  </a:moveTo>
                  <a:cubicBezTo>
                    <a:pt x="700317" y="-37500"/>
                    <a:pt x="633290" y="182634"/>
                    <a:pt x="618473" y="238373"/>
                  </a:cubicBezTo>
                  <a:cubicBezTo>
                    <a:pt x="603656" y="294112"/>
                    <a:pt x="599423" y="299051"/>
                    <a:pt x="580373" y="339973"/>
                  </a:cubicBezTo>
                  <a:cubicBezTo>
                    <a:pt x="561323" y="380895"/>
                    <a:pt x="543684" y="420406"/>
                    <a:pt x="504173" y="483906"/>
                  </a:cubicBezTo>
                  <a:cubicBezTo>
                    <a:pt x="464662" y="547406"/>
                    <a:pt x="426562" y="627134"/>
                    <a:pt x="343307" y="720973"/>
                  </a:cubicBezTo>
                  <a:cubicBezTo>
                    <a:pt x="260052" y="814812"/>
                    <a:pt x="34273" y="1015189"/>
                    <a:pt x="4640" y="1046939"/>
                  </a:cubicBezTo>
                  <a:cubicBezTo>
                    <a:pt x="-24993" y="1078689"/>
                    <a:pt x="94246" y="1003195"/>
                    <a:pt x="165507" y="911473"/>
                  </a:cubicBezTo>
                  <a:cubicBezTo>
                    <a:pt x="236768" y="819751"/>
                    <a:pt x="346129" y="643361"/>
                    <a:pt x="432207" y="496606"/>
                  </a:cubicBezTo>
                  <a:cubicBezTo>
                    <a:pt x="518285" y="349851"/>
                    <a:pt x="638229" y="48578"/>
                    <a:pt x="669273" y="5539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フリーフォーム: 図形 85">
              <a:extLst>
                <a:ext uri="{FF2B5EF4-FFF2-40B4-BE49-F238E27FC236}">
                  <a16:creationId xmlns:a16="http://schemas.microsoft.com/office/drawing/2014/main" id="{47E794BD-9315-4AF7-A21A-1485B06D6F1C}"/>
                </a:ext>
              </a:extLst>
            </p:cNvPr>
            <p:cNvSpPr/>
            <p:nvPr/>
          </p:nvSpPr>
          <p:spPr>
            <a:xfrm>
              <a:off x="4232684" y="4121043"/>
              <a:ext cx="386033" cy="298636"/>
            </a:xfrm>
            <a:custGeom>
              <a:avLst/>
              <a:gdLst>
                <a:gd name="connsiteX0" fmla="*/ 649 w 386033"/>
                <a:gd name="connsiteY0" fmla="*/ 298557 h 298636"/>
                <a:gd name="connsiteX1" fmla="*/ 64149 w 386033"/>
                <a:gd name="connsiteY1" fmla="*/ 175790 h 298636"/>
                <a:gd name="connsiteX2" fmla="*/ 169983 w 386033"/>
                <a:gd name="connsiteY2" fmla="*/ 86890 h 298636"/>
                <a:gd name="connsiteX3" fmla="*/ 330849 w 386033"/>
                <a:gd name="connsiteY3" fmla="*/ 6457 h 298636"/>
                <a:gd name="connsiteX4" fmla="*/ 385883 w 386033"/>
                <a:gd name="connsiteY4" fmla="*/ 6457 h 298636"/>
                <a:gd name="connsiteX5" fmla="*/ 343549 w 386033"/>
                <a:gd name="connsiteY5" fmla="*/ 19157 h 298636"/>
                <a:gd name="connsiteX6" fmla="*/ 241949 w 386033"/>
                <a:gd name="connsiteY6" fmla="*/ 65724 h 298636"/>
                <a:gd name="connsiteX7" fmla="*/ 102249 w 386033"/>
                <a:gd name="connsiteY7" fmla="*/ 192724 h 298636"/>
                <a:gd name="connsiteX8" fmla="*/ 649 w 386033"/>
                <a:gd name="connsiteY8" fmla="*/ 298557 h 298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6033" h="298636">
                  <a:moveTo>
                    <a:pt x="649" y="298557"/>
                  </a:moveTo>
                  <a:cubicBezTo>
                    <a:pt x="-5701" y="295735"/>
                    <a:pt x="35927" y="211068"/>
                    <a:pt x="64149" y="175790"/>
                  </a:cubicBezTo>
                  <a:cubicBezTo>
                    <a:pt x="92371" y="140512"/>
                    <a:pt x="125533" y="115112"/>
                    <a:pt x="169983" y="86890"/>
                  </a:cubicBezTo>
                  <a:cubicBezTo>
                    <a:pt x="214433" y="58668"/>
                    <a:pt x="294866" y="19863"/>
                    <a:pt x="330849" y="6457"/>
                  </a:cubicBezTo>
                  <a:cubicBezTo>
                    <a:pt x="366832" y="-6949"/>
                    <a:pt x="383766" y="4340"/>
                    <a:pt x="385883" y="6457"/>
                  </a:cubicBezTo>
                  <a:cubicBezTo>
                    <a:pt x="388000" y="8574"/>
                    <a:pt x="367538" y="9279"/>
                    <a:pt x="343549" y="19157"/>
                  </a:cubicBezTo>
                  <a:cubicBezTo>
                    <a:pt x="319560" y="29035"/>
                    <a:pt x="282166" y="36796"/>
                    <a:pt x="241949" y="65724"/>
                  </a:cubicBezTo>
                  <a:cubicBezTo>
                    <a:pt x="201732" y="94652"/>
                    <a:pt x="140349" y="157447"/>
                    <a:pt x="102249" y="192724"/>
                  </a:cubicBezTo>
                  <a:cubicBezTo>
                    <a:pt x="64149" y="228001"/>
                    <a:pt x="6999" y="301379"/>
                    <a:pt x="649" y="298557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フリーフォーム: 図形 86">
              <a:extLst>
                <a:ext uri="{FF2B5EF4-FFF2-40B4-BE49-F238E27FC236}">
                  <a16:creationId xmlns:a16="http://schemas.microsoft.com/office/drawing/2014/main" id="{E7C8F0BD-4BDB-4096-B9D4-B0E73303333C}"/>
                </a:ext>
              </a:extLst>
            </p:cNvPr>
            <p:cNvSpPr/>
            <p:nvPr/>
          </p:nvSpPr>
          <p:spPr>
            <a:xfrm>
              <a:off x="2985039" y="3971661"/>
              <a:ext cx="351593" cy="205540"/>
            </a:xfrm>
            <a:custGeom>
              <a:avLst/>
              <a:gdLst>
                <a:gd name="connsiteX0" fmla="*/ 1578 w 351593"/>
                <a:gd name="connsiteY0" fmla="*/ 204522 h 205540"/>
                <a:gd name="connsiteX1" fmla="*/ 156094 w 351593"/>
                <a:gd name="connsiteY1" fmla="*/ 143139 h 205540"/>
                <a:gd name="connsiteX2" fmla="*/ 287328 w 351593"/>
                <a:gd name="connsiteY2" fmla="*/ 88106 h 205540"/>
                <a:gd name="connsiteX3" fmla="*/ 350828 w 351593"/>
                <a:gd name="connsiteY3" fmla="*/ 1322 h 205540"/>
                <a:gd name="connsiteX4" fmla="*/ 321194 w 351593"/>
                <a:gd name="connsiteY4" fmla="*/ 37306 h 205540"/>
                <a:gd name="connsiteX5" fmla="*/ 302144 w 351593"/>
                <a:gd name="connsiteY5" fmla="*/ 60589 h 205540"/>
                <a:gd name="connsiteX6" fmla="*/ 257694 w 351593"/>
                <a:gd name="connsiteY6" fmla="*/ 90222 h 205540"/>
                <a:gd name="connsiteX7" fmla="*/ 1578 w 351593"/>
                <a:gd name="connsiteY7" fmla="*/ 204522 h 205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1593" h="205540">
                  <a:moveTo>
                    <a:pt x="1578" y="204522"/>
                  </a:moveTo>
                  <a:cubicBezTo>
                    <a:pt x="-15355" y="213342"/>
                    <a:pt x="108469" y="162542"/>
                    <a:pt x="156094" y="143139"/>
                  </a:cubicBezTo>
                  <a:cubicBezTo>
                    <a:pt x="203719" y="123736"/>
                    <a:pt x="254872" y="111742"/>
                    <a:pt x="287328" y="88106"/>
                  </a:cubicBezTo>
                  <a:cubicBezTo>
                    <a:pt x="319784" y="64470"/>
                    <a:pt x="345184" y="9789"/>
                    <a:pt x="350828" y="1322"/>
                  </a:cubicBezTo>
                  <a:cubicBezTo>
                    <a:pt x="356472" y="-7145"/>
                    <a:pt x="329308" y="27428"/>
                    <a:pt x="321194" y="37306"/>
                  </a:cubicBezTo>
                  <a:cubicBezTo>
                    <a:pt x="313080" y="47184"/>
                    <a:pt x="312727" y="51770"/>
                    <a:pt x="302144" y="60589"/>
                  </a:cubicBezTo>
                  <a:cubicBezTo>
                    <a:pt x="291561" y="69408"/>
                    <a:pt x="304261" y="67997"/>
                    <a:pt x="257694" y="90222"/>
                  </a:cubicBezTo>
                  <a:cubicBezTo>
                    <a:pt x="211127" y="112447"/>
                    <a:pt x="18511" y="195702"/>
                    <a:pt x="1578" y="2045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フリーフォーム: 図形 87">
              <a:extLst>
                <a:ext uri="{FF2B5EF4-FFF2-40B4-BE49-F238E27FC236}">
                  <a16:creationId xmlns:a16="http://schemas.microsoft.com/office/drawing/2014/main" id="{F8669450-2DFD-4A93-9120-30AE876E2876}"/>
                </a:ext>
              </a:extLst>
            </p:cNvPr>
            <p:cNvSpPr/>
            <p:nvPr/>
          </p:nvSpPr>
          <p:spPr>
            <a:xfrm>
              <a:off x="2591920" y="2082314"/>
              <a:ext cx="545559" cy="1304359"/>
            </a:xfrm>
            <a:custGeom>
              <a:avLst/>
              <a:gdLst>
                <a:gd name="connsiteX0" fmla="*/ 544980 w 545559"/>
                <a:gd name="connsiteY0" fmla="*/ 137011 h 1304359"/>
                <a:gd name="connsiteX1" fmla="*/ 392580 w 545559"/>
                <a:gd name="connsiteY1" fmla="*/ 298936 h 1304359"/>
                <a:gd name="connsiteX2" fmla="*/ 230655 w 545559"/>
                <a:gd name="connsiteY2" fmla="*/ 394186 h 1304359"/>
                <a:gd name="connsiteX3" fmla="*/ 122705 w 545559"/>
                <a:gd name="connsiteY3" fmla="*/ 479911 h 1304359"/>
                <a:gd name="connsiteX4" fmla="*/ 68730 w 545559"/>
                <a:gd name="connsiteY4" fmla="*/ 803761 h 1304359"/>
                <a:gd name="connsiteX5" fmla="*/ 43330 w 545559"/>
                <a:gd name="connsiteY5" fmla="*/ 1000611 h 1304359"/>
                <a:gd name="connsiteX6" fmla="*/ 33805 w 545559"/>
                <a:gd name="connsiteY6" fmla="*/ 1286361 h 1304359"/>
                <a:gd name="connsiteX7" fmla="*/ 33805 w 545559"/>
                <a:gd name="connsiteY7" fmla="*/ 1251436 h 1304359"/>
                <a:gd name="connsiteX8" fmla="*/ 2055 w 545559"/>
                <a:gd name="connsiteY8" fmla="*/ 1060936 h 1304359"/>
                <a:gd name="connsiteX9" fmla="*/ 27455 w 545559"/>
                <a:gd name="connsiteY9" fmla="*/ 565636 h 1304359"/>
                <a:gd name="connsiteX10" fmla="*/ 221130 w 545559"/>
                <a:gd name="connsiteY10" fmla="*/ 206861 h 1304359"/>
                <a:gd name="connsiteX11" fmla="*/ 392580 w 545559"/>
                <a:gd name="connsiteY11" fmla="*/ 13186 h 1304359"/>
                <a:gd name="connsiteX12" fmla="*/ 443380 w 545559"/>
                <a:gd name="connsiteY12" fmla="*/ 29061 h 1304359"/>
                <a:gd name="connsiteX13" fmla="*/ 544980 w 545559"/>
                <a:gd name="connsiteY13" fmla="*/ 137011 h 1304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45559" h="1304359">
                  <a:moveTo>
                    <a:pt x="544980" y="137011"/>
                  </a:moveTo>
                  <a:cubicBezTo>
                    <a:pt x="536513" y="181990"/>
                    <a:pt x="444967" y="256074"/>
                    <a:pt x="392580" y="298936"/>
                  </a:cubicBezTo>
                  <a:cubicBezTo>
                    <a:pt x="340193" y="341798"/>
                    <a:pt x="275634" y="364024"/>
                    <a:pt x="230655" y="394186"/>
                  </a:cubicBezTo>
                  <a:cubicBezTo>
                    <a:pt x="185676" y="424349"/>
                    <a:pt x="149693" y="411648"/>
                    <a:pt x="122705" y="479911"/>
                  </a:cubicBezTo>
                  <a:cubicBezTo>
                    <a:pt x="95717" y="548174"/>
                    <a:pt x="81959" y="716978"/>
                    <a:pt x="68730" y="803761"/>
                  </a:cubicBezTo>
                  <a:cubicBezTo>
                    <a:pt x="55501" y="890544"/>
                    <a:pt x="49151" y="920178"/>
                    <a:pt x="43330" y="1000611"/>
                  </a:cubicBezTo>
                  <a:cubicBezTo>
                    <a:pt x="37509" y="1081044"/>
                    <a:pt x="35392" y="1244557"/>
                    <a:pt x="33805" y="1286361"/>
                  </a:cubicBezTo>
                  <a:cubicBezTo>
                    <a:pt x="32218" y="1328165"/>
                    <a:pt x="39097" y="1289007"/>
                    <a:pt x="33805" y="1251436"/>
                  </a:cubicBezTo>
                  <a:cubicBezTo>
                    <a:pt x="28513" y="1213865"/>
                    <a:pt x="3113" y="1175236"/>
                    <a:pt x="2055" y="1060936"/>
                  </a:cubicBezTo>
                  <a:cubicBezTo>
                    <a:pt x="997" y="946636"/>
                    <a:pt x="-9057" y="707982"/>
                    <a:pt x="27455" y="565636"/>
                  </a:cubicBezTo>
                  <a:cubicBezTo>
                    <a:pt x="63967" y="423290"/>
                    <a:pt x="160276" y="298936"/>
                    <a:pt x="221130" y="206861"/>
                  </a:cubicBezTo>
                  <a:cubicBezTo>
                    <a:pt x="281984" y="114786"/>
                    <a:pt x="355538" y="42819"/>
                    <a:pt x="392580" y="13186"/>
                  </a:cubicBezTo>
                  <a:cubicBezTo>
                    <a:pt x="429622" y="-16447"/>
                    <a:pt x="420097" y="10540"/>
                    <a:pt x="443380" y="29061"/>
                  </a:cubicBezTo>
                  <a:cubicBezTo>
                    <a:pt x="466663" y="47582"/>
                    <a:pt x="553447" y="92032"/>
                    <a:pt x="544980" y="137011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フリーフォーム: 図形 88">
              <a:extLst>
                <a:ext uri="{FF2B5EF4-FFF2-40B4-BE49-F238E27FC236}">
                  <a16:creationId xmlns:a16="http://schemas.microsoft.com/office/drawing/2014/main" id="{F2A0424C-25C5-4D5A-896F-55A3745ED852}"/>
                </a:ext>
              </a:extLst>
            </p:cNvPr>
            <p:cNvSpPr/>
            <p:nvPr/>
          </p:nvSpPr>
          <p:spPr>
            <a:xfrm>
              <a:off x="3801113" y="3597571"/>
              <a:ext cx="211755" cy="410895"/>
            </a:xfrm>
            <a:custGeom>
              <a:avLst/>
              <a:gdLst>
                <a:gd name="connsiteX0" fmla="*/ 153878 w 211755"/>
                <a:gd name="connsiteY0" fmla="*/ 762 h 410895"/>
                <a:gd name="connsiteX1" fmla="*/ 131653 w 211755"/>
                <a:gd name="connsiteY1" fmla="*/ 92837 h 410895"/>
                <a:gd name="connsiteX2" fmla="*/ 58628 w 211755"/>
                <a:gd name="connsiteY2" fmla="*/ 169037 h 410895"/>
                <a:gd name="connsiteX3" fmla="*/ 4653 w 211755"/>
                <a:gd name="connsiteY3" fmla="*/ 245237 h 410895"/>
                <a:gd name="connsiteX4" fmla="*/ 4653 w 211755"/>
                <a:gd name="connsiteY4" fmla="*/ 321437 h 410895"/>
                <a:gd name="connsiteX5" fmla="*/ 20528 w 211755"/>
                <a:gd name="connsiteY5" fmla="*/ 410337 h 410895"/>
                <a:gd name="connsiteX6" fmla="*/ 7828 w 211755"/>
                <a:gd name="connsiteY6" fmla="*/ 353187 h 410895"/>
                <a:gd name="connsiteX7" fmla="*/ 125303 w 211755"/>
                <a:gd name="connsiteY7" fmla="*/ 235712 h 410895"/>
                <a:gd name="connsiteX8" fmla="*/ 211028 w 211755"/>
                <a:gd name="connsiteY8" fmla="*/ 146812 h 410895"/>
                <a:gd name="connsiteX9" fmla="*/ 153878 w 211755"/>
                <a:gd name="connsiteY9" fmla="*/ 762 h 410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1755" h="410895">
                  <a:moveTo>
                    <a:pt x="153878" y="762"/>
                  </a:moveTo>
                  <a:cubicBezTo>
                    <a:pt x="140649" y="-8234"/>
                    <a:pt x="147528" y="64791"/>
                    <a:pt x="131653" y="92837"/>
                  </a:cubicBezTo>
                  <a:cubicBezTo>
                    <a:pt x="115778" y="120883"/>
                    <a:pt x="79795" y="143637"/>
                    <a:pt x="58628" y="169037"/>
                  </a:cubicBezTo>
                  <a:cubicBezTo>
                    <a:pt x="37461" y="194437"/>
                    <a:pt x="13649" y="219837"/>
                    <a:pt x="4653" y="245237"/>
                  </a:cubicBezTo>
                  <a:cubicBezTo>
                    <a:pt x="-4343" y="270637"/>
                    <a:pt x="2007" y="293920"/>
                    <a:pt x="4653" y="321437"/>
                  </a:cubicBezTo>
                  <a:cubicBezTo>
                    <a:pt x="7299" y="348954"/>
                    <a:pt x="19999" y="405045"/>
                    <a:pt x="20528" y="410337"/>
                  </a:cubicBezTo>
                  <a:cubicBezTo>
                    <a:pt x="21057" y="415629"/>
                    <a:pt x="-9635" y="382291"/>
                    <a:pt x="7828" y="353187"/>
                  </a:cubicBezTo>
                  <a:cubicBezTo>
                    <a:pt x="25291" y="324083"/>
                    <a:pt x="91436" y="270108"/>
                    <a:pt x="125303" y="235712"/>
                  </a:cubicBezTo>
                  <a:cubicBezTo>
                    <a:pt x="159170" y="201316"/>
                    <a:pt x="203620" y="184912"/>
                    <a:pt x="211028" y="146812"/>
                  </a:cubicBezTo>
                  <a:cubicBezTo>
                    <a:pt x="218436" y="108712"/>
                    <a:pt x="167107" y="9758"/>
                    <a:pt x="153878" y="762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フリーフォーム: 図形 89">
              <a:extLst>
                <a:ext uri="{FF2B5EF4-FFF2-40B4-BE49-F238E27FC236}">
                  <a16:creationId xmlns:a16="http://schemas.microsoft.com/office/drawing/2014/main" id="{E92F2FA5-8345-418F-9501-FEB7F15BF2C3}"/>
                </a:ext>
              </a:extLst>
            </p:cNvPr>
            <p:cNvSpPr/>
            <p:nvPr/>
          </p:nvSpPr>
          <p:spPr>
            <a:xfrm>
              <a:off x="3238156" y="2251109"/>
              <a:ext cx="704553" cy="832551"/>
            </a:xfrm>
            <a:custGeom>
              <a:avLst/>
              <a:gdLst>
                <a:gd name="connsiteX0" fmla="*/ 344 w 704553"/>
                <a:gd name="connsiteY0" fmla="*/ 28541 h 832551"/>
                <a:gd name="connsiteX1" fmla="*/ 80777 w 704553"/>
                <a:gd name="connsiteY1" fmla="*/ 301591 h 832551"/>
                <a:gd name="connsiteX2" fmla="*/ 258577 w 704553"/>
                <a:gd name="connsiteY2" fmla="*/ 462458 h 832551"/>
                <a:gd name="connsiteX3" fmla="*/ 485061 w 704553"/>
                <a:gd name="connsiteY3" fmla="*/ 771491 h 832551"/>
                <a:gd name="connsiteX4" fmla="*/ 692494 w 704553"/>
                <a:gd name="connsiteY4" fmla="*/ 830758 h 832551"/>
                <a:gd name="connsiteX5" fmla="*/ 673444 w 704553"/>
                <a:gd name="connsiteY5" fmla="*/ 815941 h 832551"/>
                <a:gd name="connsiteX6" fmla="*/ 620527 w 704553"/>
                <a:gd name="connsiteY6" fmla="*/ 803241 h 832551"/>
                <a:gd name="connsiteX7" fmla="*/ 514694 w 704553"/>
                <a:gd name="connsiteY7" fmla="*/ 619091 h 832551"/>
                <a:gd name="connsiteX8" fmla="*/ 398277 w 704553"/>
                <a:gd name="connsiteY8" fmla="*/ 382024 h 832551"/>
                <a:gd name="connsiteX9" fmla="*/ 108294 w 704553"/>
                <a:gd name="connsiteY9" fmla="*/ 49708 h 832551"/>
                <a:gd name="connsiteX10" fmla="*/ 344 w 704553"/>
                <a:gd name="connsiteY10" fmla="*/ 28541 h 832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04553" h="832551">
                  <a:moveTo>
                    <a:pt x="344" y="28541"/>
                  </a:moveTo>
                  <a:cubicBezTo>
                    <a:pt x="-4242" y="70521"/>
                    <a:pt x="37738" y="229271"/>
                    <a:pt x="80777" y="301591"/>
                  </a:cubicBezTo>
                  <a:cubicBezTo>
                    <a:pt x="123816" y="373911"/>
                    <a:pt x="191196" y="384141"/>
                    <a:pt x="258577" y="462458"/>
                  </a:cubicBezTo>
                  <a:cubicBezTo>
                    <a:pt x="325958" y="540775"/>
                    <a:pt x="412742" y="710108"/>
                    <a:pt x="485061" y="771491"/>
                  </a:cubicBezTo>
                  <a:cubicBezTo>
                    <a:pt x="557380" y="832874"/>
                    <a:pt x="661097" y="823350"/>
                    <a:pt x="692494" y="830758"/>
                  </a:cubicBezTo>
                  <a:cubicBezTo>
                    <a:pt x="723891" y="838166"/>
                    <a:pt x="685439" y="820527"/>
                    <a:pt x="673444" y="815941"/>
                  </a:cubicBezTo>
                  <a:cubicBezTo>
                    <a:pt x="661450" y="811355"/>
                    <a:pt x="646985" y="836049"/>
                    <a:pt x="620527" y="803241"/>
                  </a:cubicBezTo>
                  <a:cubicBezTo>
                    <a:pt x="594069" y="770433"/>
                    <a:pt x="551736" y="689294"/>
                    <a:pt x="514694" y="619091"/>
                  </a:cubicBezTo>
                  <a:cubicBezTo>
                    <a:pt x="477652" y="548888"/>
                    <a:pt x="466010" y="476921"/>
                    <a:pt x="398277" y="382024"/>
                  </a:cubicBezTo>
                  <a:cubicBezTo>
                    <a:pt x="330544" y="287127"/>
                    <a:pt x="175674" y="110738"/>
                    <a:pt x="108294" y="49708"/>
                  </a:cubicBezTo>
                  <a:cubicBezTo>
                    <a:pt x="40914" y="-11322"/>
                    <a:pt x="4930" y="-13439"/>
                    <a:pt x="344" y="28541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フリーフォーム: 図形 90">
              <a:extLst>
                <a:ext uri="{FF2B5EF4-FFF2-40B4-BE49-F238E27FC236}">
                  <a16:creationId xmlns:a16="http://schemas.microsoft.com/office/drawing/2014/main" id="{2636102E-DF07-475E-B913-4CCD23B7A506}"/>
                </a:ext>
              </a:extLst>
            </p:cNvPr>
            <p:cNvSpPr/>
            <p:nvPr/>
          </p:nvSpPr>
          <p:spPr>
            <a:xfrm>
              <a:off x="3731108" y="5723349"/>
              <a:ext cx="1674897" cy="679521"/>
            </a:xfrm>
            <a:custGeom>
              <a:avLst/>
              <a:gdLst>
                <a:gd name="connsiteX0" fmla="*/ 28092 w 1674897"/>
                <a:gd name="connsiteY0" fmla="*/ 639351 h 679521"/>
                <a:gd name="connsiteX1" fmla="*/ 146625 w 1674897"/>
                <a:gd name="connsiteY1" fmla="*/ 639351 h 679521"/>
                <a:gd name="connsiteX2" fmla="*/ 802792 w 1674897"/>
                <a:gd name="connsiteY2" fmla="*/ 520818 h 679521"/>
                <a:gd name="connsiteX3" fmla="*/ 1323492 w 1674897"/>
                <a:gd name="connsiteY3" fmla="*/ 232951 h 679521"/>
                <a:gd name="connsiteX4" fmla="*/ 1674859 w 1674897"/>
                <a:gd name="connsiteY4" fmla="*/ 118 h 679521"/>
                <a:gd name="connsiteX5" fmla="*/ 1344659 w 1674897"/>
                <a:gd name="connsiteY5" fmla="*/ 262584 h 679521"/>
                <a:gd name="connsiteX6" fmla="*/ 1094892 w 1674897"/>
                <a:gd name="connsiteY6" fmla="*/ 431918 h 679521"/>
                <a:gd name="connsiteX7" fmla="*/ 751992 w 1674897"/>
                <a:gd name="connsiteY7" fmla="*/ 609718 h 679521"/>
                <a:gd name="connsiteX8" fmla="*/ 544559 w 1674897"/>
                <a:gd name="connsiteY8" fmla="*/ 677451 h 679521"/>
                <a:gd name="connsiteX9" fmla="*/ 28092 w 1674897"/>
                <a:gd name="connsiteY9" fmla="*/ 639351 h 679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74897" h="679521">
                  <a:moveTo>
                    <a:pt x="28092" y="639351"/>
                  </a:moveTo>
                  <a:cubicBezTo>
                    <a:pt x="-38230" y="633001"/>
                    <a:pt x="17508" y="659106"/>
                    <a:pt x="146625" y="639351"/>
                  </a:cubicBezTo>
                  <a:cubicBezTo>
                    <a:pt x="275742" y="619596"/>
                    <a:pt x="606648" y="588551"/>
                    <a:pt x="802792" y="520818"/>
                  </a:cubicBezTo>
                  <a:cubicBezTo>
                    <a:pt x="998936" y="453085"/>
                    <a:pt x="1178148" y="319734"/>
                    <a:pt x="1323492" y="232951"/>
                  </a:cubicBezTo>
                  <a:cubicBezTo>
                    <a:pt x="1468837" y="146168"/>
                    <a:pt x="1671331" y="-4821"/>
                    <a:pt x="1674859" y="118"/>
                  </a:cubicBezTo>
                  <a:cubicBezTo>
                    <a:pt x="1678387" y="5057"/>
                    <a:pt x="1441320" y="190617"/>
                    <a:pt x="1344659" y="262584"/>
                  </a:cubicBezTo>
                  <a:cubicBezTo>
                    <a:pt x="1247998" y="334551"/>
                    <a:pt x="1193670" y="374062"/>
                    <a:pt x="1094892" y="431918"/>
                  </a:cubicBezTo>
                  <a:cubicBezTo>
                    <a:pt x="996114" y="489774"/>
                    <a:pt x="843714" y="568796"/>
                    <a:pt x="751992" y="609718"/>
                  </a:cubicBezTo>
                  <a:cubicBezTo>
                    <a:pt x="660270" y="650640"/>
                    <a:pt x="666620" y="665457"/>
                    <a:pt x="544559" y="677451"/>
                  </a:cubicBezTo>
                  <a:cubicBezTo>
                    <a:pt x="422498" y="689445"/>
                    <a:pt x="94414" y="645701"/>
                    <a:pt x="28092" y="639351"/>
                  </a:cubicBezTo>
                  <a:close/>
                </a:path>
              </a:pathLst>
            </a:custGeom>
            <a:solidFill>
              <a:schemeClr val="accent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フリーフォーム: 図形 91">
              <a:extLst>
                <a:ext uri="{FF2B5EF4-FFF2-40B4-BE49-F238E27FC236}">
                  <a16:creationId xmlns:a16="http://schemas.microsoft.com/office/drawing/2014/main" id="{C7527A66-204E-4E5E-B911-0C66AA916A9E}"/>
                </a:ext>
              </a:extLst>
            </p:cNvPr>
            <p:cNvSpPr/>
            <p:nvPr/>
          </p:nvSpPr>
          <p:spPr>
            <a:xfrm>
              <a:off x="2809446" y="3961277"/>
              <a:ext cx="515585" cy="177925"/>
            </a:xfrm>
            <a:custGeom>
              <a:avLst/>
              <a:gdLst>
                <a:gd name="connsiteX0" fmla="*/ 21067 w 515585"/>
                <a:gd name="connsiteY0" fmla="*/ 1123 h 177925"/>
                <a:gd name="connsiteX1" fmla="*/ 67104 w 515585"/>
                <a:gd name="connsiteY1" fmla="*/ 113836 h 177925"/>
                <a:gd name="connsiteX2" fmla="*/ 194104 w 515585"/>
                <a:gd name="connsiteY2" fmla="*/ 151936 h 177925"/>
                <a:gd name="connsiteX3" fmla="*/ 233792 w 515585"/>
                <a:gd name="connsiteY3" fmla="*/ 136061 h 177925"/>
                <a:gd name="connsiteX4" fmla="*/ 319517 w 515585"/>
                <a:gd name="connsiteY4" fmla="*/ 90023 h 177925"/>
                <a:gd name="connsiteX5" fmla="*/ 422704 w 515585"/>
                <a:gd name="connsiteY5" fmla="*/ 64623 h 177925"/>
                <a:gd name="connsiteX6" fmla="*/ 514779 w 515585"/>
                <a:gd name="connsiteY6" fmla="*/ 15411 h 177925"/>
                <a:gd name="connsiteX7" fmla="*/ 368729 w 515585"/>
                <a:gd name="connsiteY7" fmla="*/ 83673 h 177925"/>
                <a:gd name="connsiteX8" fmla="*/ 267129 w 515585"/>
                <a:gd name="connsiteY8" fmla="*/ 151936 h 177925"/>
                <a:gd name="connsiteX9" fmla="*/ 176642 w 515585"/>
                <a:gd name="connsiteY9" fmla="*/ 177336 h 177925"/>
                <a:gd name="connsiteX10" fmla="*/ 92504 w 515585"/>
                <a:gd name="connsiteY10" fmla="*/ 164636 h 177925"/>
                <a:gd name="connsiteX11" fmla="*/ 19479 w 515585"/>
                <a:gd name="connsiteY11" fmla="*/ 109073 h 177925"/>
                <a:gd name="connsiteX12" fmla="*/ 429 w 515585"/>
                <a:gd name="connsiteY12" fmla="*/ 58273 h 177925"/>
                <a:gd name="connsiteX13" fmla="*/ 21067 w 515585"/>
                <a:gd name="connsiteY13" fmla="*/ 1123 h 177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5585" h="177925">
                  <a:moveTo>
                    <a:pt x="21067" y="1123"/>
                  </a:moveTo>
                  <a:cubicBezTo>
                    <a:pt x="32179" y="10383"/>
                    <a:pt x="38265" y="88701"/>
                    <a:pt x="67104" y="113836"/>
                  </a:cubicBezTo>
                  <a:cubicBezTo>
                    <a:pt x="95943" y="138971"/>
                    <a:pt x="166323" y="148232"/>
                    <a:pt x="194104" y="151936"/>
                  </a:cubicBezTo>
                  <a:cubicBezTo>
                    <a:pt x="221885" y="155640"/>
                    <a:pt x="212890" y="146380"/>
                    <a:pt x="233792" y="136061"/>
                  </a:cubicBezTo>
                  <a:cubicBezTo>
                    <a:pt x="254694" y="125742"/>
                    <a:pt x="288032" y="101929"/>
                    <a:pt x="319517" y="90023"/>
                  </a:cubicBezTo>
                  <a:cubicBezTo>
                    <a:pt x="351002" y="78117"/>
                    <a:pt x="390160" y="77058"/>
                    <a:pt x="422704" y="64623"/>
                  </a:cubicBezTo>
                  <a:cubicBezTo>
                    <a:pt x="455248" y="52188"/>
                    <a:pt x="523775" y="12236"/>
                    <a:pt x="514779" y="15411"/>
                  </a:cubicBezTo>
                  <a:cubicBezTo>
                    <a:pt x="505783" y="18586"/>
                    <a:pt x="410004" y="60919"/>
                    <a:pt x="368729" y="83673"/>
                  </a:cubicBezTo>
                  <a:cubicBezTo>
                    <a:pt x="327454" y="106427"/>
                    <a:pt x="299143" y="136326"/>
                    <a:pt x="267129" y="151936"/>
                  </a:cubicBezTo>
                  <a:cubicBezTo>
                    <a:pt x="235115" y="167546"/>
                    <a:pt x="205746" y="175219"/>
                    <a:pt x="176642" y="177336"/>
                  </a:cubicBezTo>
                  <a:cubicBezTo>
                    <a:pt x="147538" y="179453"/>
                    <a:pt x="118698" y="176013"/>
                    <a:pt x="92504" y="164636"/>
                  </a:cubicBezTo>
                  <a:cubicBezTo>
                    <a:pt x="66310" y="153259"/>
                    <a:pt x="34825" y="126800"/>
                    <a:pt x="19479" y="109073"/>
                  </a:cubicBezTo>
                  <a:cubicBezTo>
                    <a:pt x="4133" y="91346"/>
                    <a:pt x="3339" y="74148"/>
                    <a:pt x="429" y="58273"/>
                  </a:cubicBezTo>
                  <a:cubicBezTo>
                    <a:pt x="-2481" y="42398"/>
                    <a:pt x="9955" y="-8137"/>
                    <a:pt x="21067" y="11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フリーフォーム: 図形 92">
              <a:extLst>
                <a:ext uri="{FF2B5EF4-FFF2-40B4-BE49-F238E27FC236}">
                  <a16:creationId xmlns:a16="http://schemas.microsoft.com/office/drawing/2014/main" id="{359522DF-D6A5-40A1-B915-A3D02CE508B8}"/>
                </a:ext>
              </a:extLst>
            </p:cNvPr>
            <p:cNvSpPr/>
            <p:nvPr/>
          </p:nvSpPr>
          <p:spPr>
            <a:xfrm>
              <a:off x="4241800" y="5305337"/>
              <a:ext cx="267865" cy="49322"/>
            </a:xfrm>
            <a:custGeom>
              <a:avLst/>
              <a:gdLst>
                <a:gd name="connsiteX0" fmla="*/ 0 w 267865"/>
                <a:gd name="connsiteY0" fmla="*/ 6438 h 49322"/>
                <a:gd name="connsiteX1" fmla="*/ 190500 w 267865"/>
                <a:gd name="connsiteY1" fmla="*/ 28663 h 49322"/>
                <a:gd name="connsiteX2" fmla="*/ 266700 w 267865"/>
                <a:gd name="connsiteY2" fmla="*/ 88 h 49322"/>
                <a:gd name="connsiteX3" fmla="*/ 233363 w 267865"/>
                <a:gd name="connsiteY3" fmla="*/ 20726 h 49322"/>
                <a:gd name="connsiteX4" fmla="*/ 188913 w 267865"/>
                <a:gd name="connsiteY4" fmla="*/ 49301 h 49322"/>
                <a:gd name="connsiteX5" fmla="*/ 0 w 267865"/>
                <a:gd name="connsiteY5" fmla="*/ 6438 h 49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7865" h="49322">
                  <a:moveTo>
                    <a:pt x="0" y="6438"/>
                  </a:moveTo>
                  <a:cubicBezTo>
                    <a:pt x="264" y="2998"/>
                    <a:pt x="146050" y="29721"/>
                    <a:pt x="190500" y="28663"/>
                  </a:cubicBezTo>
                  <a:cubicBezTo>
                    <a:pt x="234950" y="27605"/>
                    <a:pt x="259556" y="1411"/>
                    <a:pt x="266700" y="88"/>
                  </a:cubicBezTo>
                  <a:cubicBezTo>
                    <a:pt x="273844" y="-1235"/>
                    <a:pt x="246328" y="12524"/>
                    <a:pt x="233363" y="20726"/>
                  </a:cubicBezTo>
                  <a:cubicBezTo>
                    <a:pt x="220399" y="28928"/>
                    <a:pt x="225690" y="50095"/>
                    <a:pt x="188913" y="49301"/>
                  </a:cubicBezTo>
                  <a:cubicBezTo>
                    <a:pt x="152136" y="48507"/>
                    <a:pt x="-264" y="9878"/>
                    <a:pt x="0" y="64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フリーフォーム: 図形 93">
              <a:extLst>
                <a:ext uri="{FF2B5EF4-FFF2-40B4-BE49-F238E27FC236}">
                  <a16:creationId xmlns:a16="http://schemas.microsoft.com/office/drawing/2014/main" id="{9E7247AA-5A85-4348-AFDF-CF537EB868AE}"/>
                </a:ext>
              </a:extLst>
            </p:cNvPr>
            <p:cNvSpPr/>
            <p:nvPr/>
          </p:nvSpPr>
          <p:spPr>
            <a:xfrm>
              <a:off x="4337873" y="5324454"/>
              <a:ext cx="198806" cy="157596"/>
            </a:xfrm>
            <a:custGeom>
              <a:avLst/>
              <a:gdLst>
                <a:gd name="connsiteX0" fmla="*/ 765 w 198806"/>
                <a:gd name="connsiteY0" fmla="*/ 157184 h 157596"/>
                <a:gd name="connsiteX1" fmla="*/ 170627 w 198806"/>
                <a:gd name="connsiteY1" fmla="*/ 71459 h 157596"/>
                <a:gd name="connsiteX2" fmla="*/ 191265 w 198806"/>
                <a:gd name="connsiteY2" fmla="*/ 17484 h 157596"/>
                <a:gd name="connsiteX3" fmla="*/ 92840 w 198806"/>
                <a:gd name="connsiteY3" fmla="*/ 21 h 157596"/>
                <a:gd name="connsiteX4" fmla="*/ 107127 w 198806"/>
                <a:gd name="connsiteY4" fmla="*/ 14309 h 157596"/>
                <a:gd name="connsiteX5" fmla="*/ 107127 w 198806"/>
                <a:gd name="connsiteY5" fmla="*/ 33359 h 157596"/>
                <a:gd name="connsiteX6" fmla="*/ 765 w 198806"/>
                <a:gd name="connsiteY6" fmla="*/ 157184 h 157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8806" h="157596">
                  <a:moveTo>
                    <a:pt x="765" y="157184"/>
                  </a:moveTo>
                  <a:cubicBezTo>
                    <a:pt x="11348" y="163534"/>
                    <a:pt x="138877" y="94742"/>
                    <a:pt x="170627" y="71459"/>
                  </a:cubicBezTo>
                  <a:cubicBezTo>
                    <a:pt x="202377" y="48176"/>
                    <a:pt x="204229" y="29390"/>
                    <a:pt x="191265" y="17484"/>
                  </a:cubicBezTo>
                  <a:cubicBezTo>
                    <a:pt x="178301" y="5578"/>
                    <a:pt x="106863" y="550"/>
                    <a:pt x="92840" y="21"/>
                  </a:cubicBezTo>
                  <a:cubicBezTo>
                    <a:pt x="78817" y="-508"/>
                    <a:pt x="104746" y="8753"/>
                    <a:pt x="107127" y="14309"/>
                  </a:cubicBezTo>
                  <a:cubicBezTo>
                    <a:pt x="109508" y="19865"/>
                    <a:pt x="121679" y="15367"/>
                    <a:pt x="107127" y="33359"/>
                  </a:cubicBezTo>
                  <a:cubicBezTo>
                    <a:pt x="92575" y="51351"/>
                    <a:pt x="-9818" y="150834"/>
                    <a:pt x="765" y="157184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フリーフォーム: 図形 94">
              <a:extLst>
                <a:ext uri="{FF2B5EF4-FFF2-40B4-BE49-F238E27FC236}">
                  <a16:creationId xmlns:a16="http://schemas.microsoft.com/office/drawing/2014/main" id="{133C6759-1E90-46B1-A47B-C9D5D43A0616}"/>
                </a:ext>
              </a:extLst>
            </p:cNvPr>
            <p:cNvSpPr/>
            <p:nvPr/>
          </p:nvSpPr>
          <p:spPr>
            <a:xfrm>
              <a:off x="3190758" y="3984625"/>
              <a:ext cx="152517" cy="130794"/>
            </a:xfrm>
            <a:custGeom>
              <a:avLst/>
              <a:gdLst>
                <a:gd name="connsiteX0" fmla="*/ 152517 w 152517"/>
                <a:gd name="connsiteY0" fmla="*/ 0 h 130794"/>
                <a:gd name="connsiteX1" fmla="*/ 144580 w 152517"/>
                <a:gd name="connsiteY1" fmla="*/ 69850 h 130794"/>
                <a:gd name="connsiteX2" fmla="*/ 127117 w 152517"/>
                <a:gd name="connsiteY2" fmla="*/ 88900 h 130794"/>
                <a:gd name="connsiteX3" fmla="*/ 66792 w 152517"/>
                <a:gd name="connsiteY3" fmla="*/ 111125 h 130794"/>
                <a:gd name="connsiteX4" fmla="*/ 117 w 152517"/>
                <a:gd name="connsiteY4" fmla="*/ 130175 h 130794"/>
                <a:gd name="connsiteX5" fmla="*/ 49330 w 152517"/>
                <a:gd name="connsiteY5" fmla="*/ 87313 h 130794"/>
                <a:gd name="connsiteX6" fmla="*/ 152517 w 152517"/>
                <a:gd name="connsiteY6" fmla="*/ 0 h 130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517" h="130794">
                  <a:moveTo>
                    <a:pt x="152517" y="0"/>
                  </a:moveTo>
                  <a:cubicBezTo>
                    <a:pt x="150665" y="27516"/>
                    <a:pt x="148813" y="55033"/>
                    <a:pt x="144580" y="69850"/>
                  </a:cubicBezTo>
                  <a:cubicBezTo>
                    <a:pt x="140347" y="84667"/>
                    <a:pt x="140082" y="82021"/>
                    <a:pt x="127117" y="88900"/>
                  </a:cubicBezTo>
                  <a:cubicBezTo>
                    <a:pt x="114152" y="95779"/>
                    <a:pt x="87958" y="104246"/>
                    <a:pt x="66792" y="111125"/>
                  </a:cubicBezTo>
                  <a:cubicBezTo>
                    <a:pt x="45626" y="118004"/>
                    <a:pt x="3027" y="134144"/>
                    <a:pt x="117" y="130175"/>
                  </a:cubicBezTo>
                  <a:cubicBezTo>
                    <a:pt x="-2793" y="126206"/>
                    <a:pt x="49330" y="87313"/>
                    <a:pt x="49330" y="87313"/>
                  </a:cubicBezTo>
                  <a:lnTo>
                    <a:pt x="152517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フリーフォーム: 図形 95">
              <a:extLst>
                <a:ext uri="{FF2B5EF4-FFF2-40B4-BE49-F238E27FC236}">
                  <a16:creationId xmlns:a16="http://schemas.microsoft.com/office/drawing/2014/main" id="{A5938D16-3D73-467E-997E-F83EE2E115F5}"/>
                </a:ext>
              </a:extLst>
            </p:cNvPr>
            <p:cNvSpPr/>
            <p:nvPr/>
          </p:nvSpPr>
          <p:spPr>
            <a:xfrm>
              <a:off x="4105709" y="3843848"/>
              <a:ext cx="687884" cy="158968"/>
            </a:xfrm>
            <a:custGeom>
              <a:avLst/>
              <a:gdLst>
                <a:gd name="connsiteX0" fmla="*/ 624 w 687884"/>
                <a:gd name="connsiteY0" fmla="*/ 99502 h 158968"/>
                <a:gd name="connsiteX1" fmla="*/ 462058 w 687884"/>
                <a:gd name="connsiteY1" fmla="*/ 129135 h 158968"/>
                <a:gd name="connsiteX2" fmla="*/ 582708 w 687884"/>
                <a:gd name="connsiteY2" fmla="*/ 156652 h 158968"/>
                <a:gd name="connsiteX3" fmla="*/ 658908 w 687884"/>
                <a:gd name="connsiteY3" fmla="*/ 65635 h 158968"/>
                <a:gd name="connsiteX4" fmla="*/ 682191 w 687884"/>
                <a:gd name="connsiteY4" fmla="*/ 19 h 158968"/>
                <a:gd name="connsiteX5" fmla="*/ 559424 w 687884"/>
                <a:gd name="connsiteY5" fmla="*/ 59285 h 158968"/>
                <a:gd name="connsiteX6" fmla="*/ 366808 w 687884"/>
                <a:gd name="connsiteY6" fmla="*/ 103735 h 158968"/>
                <a:gd name="connsiteX7" fmla="*/ 624 w 687884"/>
                <a:gd name="connsiteY7" fmla="*/ 99502 h 158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7884" h="158968">
                  <a:moveTo>
                    <a:pt x="624" y="99502"/>
                  </a:moveTo>
                  <a:cubicBezTo>
                    <a:pt x="16499" y="103735"/>
                    <a:pt x="365044" y="119610"/>
                    <a:pt x="462058" y="129135"/>
                  </a:cubicBezTo>
                  <a:cubicBezTo>
                    <a:pt x="559072" y="138660"/>
                    <a:pt x="549900" y="167235"/>
                    <a:pt x="582708" y="156652"/>
                  </a:cubicBezTo>
                  <a:cubicBezTo>
                    <a:pt x="615516" y="146069"/>
                    <a:pt x="642328" y="91740"/>
                    <a:pt x="658908" y="65635"/>
                  </a:cubicBezTo>
                  <a:cubicBezTo>
                    <a:pt x="675489" y="39529"/>
                    <a:pt x="698772" y="1077"/>
                    <a:pt x="682191" y="19"/>
                  </a:cubicBezTo>
                  <a:cubicBezTo>
                    <a:pt x="665610" y="-1039"/>
                    <a:pt x="611988" y="41999"/>
                    <a:pt x="559424" y="59285"/>
                  </a:cubicBezTo>
                  <a:cubicBezTo>
                    <a:pt x="506860" y="76571"/>
                    <a:pt x="457472" y="98796"/>
                    <a:pt x="366808" y="103735"/>
                  </a:cubicBezTo>
                  <a:cubicBezTo>
                    <a:pt x="276144" y="108674"/>
                    <a:pt x="-15251" y="95269"/>
                    <a:pt x="624" y="99502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フリーフォーム: 図形 96">
              <a:extLst>
                <a:ext uri="{FF2B5EF4-FFF2-40B4-BE49-F238E27FC236}">
                  <a16:creationId xmlns:a16="http://schemas.microsoft.com/office/drawing/2014/main" id="{5EAA20B1-F6EF-41D7-A2D3-429520F6BD2F}"/>
                </a:ext>
              </a:extLst>
            </p:cNvPr>
            <p:cNvSpPr/>
            <p:nvPr/>
          </p:nvSpPr>
          <p:spPr>
            <a:xfrm>
              <a:off x="2949247" y="2041510"/>
              <a:ext cx="995156" cy="975612"/>
            </a:xfrm>
            <a:custGeom>
              <a:avLst/>
              <a:gdLst>
                <a:gd name="connsiteX0" fmla="*/ 328 w 995156"/>
                <a:gd name="connsiteY0" fmla="*/ 15 h 975612"/>
                <a:gd name="connsiteX1" fmla="*/ 222578 w 995156"/>
                <a:gd name="connsiteY1" fmla="*/ 193690 h 975612"/>
                <a:gd name="connsiteX2" fmla="*/ 441653 w 995156"/>
                <a:gd name="connsiteY2" fmla="*/ 438165 h 975612"/>
                <a:gd name="connsiteX3" fmla="*/ 644853 w 995156"/>
                <a:gd name="connsiteY3" fmla="*/ 695340 h 975612"/>
                <a:gd name="connsiteX4" fmla="*/ 990928 w 995156"/>
                <a:gd name="connsiteY4" fmla="*/ 971565 h 975612"/>
                <a:gd name="connsiteX5" fmla="*/ 825828 w 995156"/>
                <a:gd name="connsiteY5" fmla="*/ 847740 h 975612"/>
                <a:gd name="connsiteX6" fmla="*/ 654378 w 995156"/>
                <a:gd name="connsiteY6" fmla="*/ 679465 h 975612"/>
                <a:gd name="connsiteX7" fmla="*/ 540078 w 995156"/>
                <a:gd name="connsiteY7" fmla="*/ 469915 h 975612"/>
                <a:gd name="connsiteX8" fmla="*/ 273378 w 995156"/>
                <a:gd name="connsiteY8" fmla="*/ 203215 h 975612"/>
                <a:gd name="connsiteX9" fmla="*/ 328 w 995156"/>
                <a:gd name="connsiteY9" fmla="*/ 15 h 975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95156" h="975612">
                  <a:moveTo>
                    <a:pt x="328" y="15"/>
                  </a:moveTo>
                  <a:cubicBezTo>
                    <a:pt x="-8139" y="-1572"/>
                    <a:pt x="149024" y="120665"/>
                    <a:pt x="222578" y="193690"/>
                  </a:cubicBezTo>
                  <a:cubicBezTo>
                    <a:pt x="296132" y="266715"/>
                    <a:pt x="371274" y="354557"/>
                    <a:pt x="441653" y="438165"/>
                  </a:cubicBezTo>
                  <a:cubicBezTo>
                    <a:pt x="512032" y="521773"/>
                    <a:pt x="553307" y="606440"/>
                    <a:pt x="644853" y="695340"/>
                  </a:cubicBezTo>
                  <a:cubicBezTo>
                    <a:pt x="736399" y="784240"/>
                    <a:pt x="960765" y="946165"/>
                    <a:pt x="990928" y="971565"/>
                  </a:cubicBezTo>
                  <a:cubicBezTo>
                    <a:pt x="1021091" y="996965"/>
                    <a:pt x="881920" y="896423"/>
                    <a:pt x="825828" y="847740"/>
                  </a:cubicBezTo>
                  <a:cubicBezTo>
                    <a:pt x="769736" y="799057"/>
                    <a:pt x="702003" y="742436"/>
                    <a:pt x="654378" y="679465"/>
                  </a:cubicBezTo>
                  <a:cubicBezTo>
                    <a:pt x="606753" y="616494"/>
                    <a:pt x="603578" y="549290"/>
                    <a:pt x="540078" y="469915"/>
                  </a:cubicBezTo>
                  <a:cubicBezTo>
                    <a:pt x="476578" y="390540"/>
                    <a:pt x="357516" y="281003"/>
                    <a:pt x="273378" y="203215"/>
                  </a:cubicBezTo>
                  <a:cubicBezTo>
                    <a:pt x="189240" y="125427"/>
                    <a:pt x="8795" y="1602"/>
                    <a:pt x="328" y="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フリーフォーム: 図形 97">
              <a:extLst>
                <a:ext uri="{FF2B5EF4-FFF2-40B4-BE49-F238E27FC236}">
                  <a16:creationId xmlns:a16="http://schemas.microsoft.com/office/drawing/2014/main" id="{EC55EC81-AB24-456D-8C8B-E656294FEED6}"/>
                </a:ext>
              </a:extLst>
            </p:cNvPr>
            <p:cNvSpPr/>
            <p:nvPr/>
          </p:nvSpPr>
          <p:spPr>
            <a:xfrm>
              <a:off x="2561354" y="2311261"/>
              <a:ext cx="239716" cy="1569517"/>
            </a:xfrm>
            <a:custGeom>
              <a:avLst/>
              <a:gdLst>
                <a:gd name="connsiteX0" fmla="*/ 238996 w 239716"/>
                <a:gd name="connsiteY0" fmla="*/ 139 h 1569517"/>
                <a:gd name="connsiteX1" fmla="*/ 32621 w 239716"/>
                <a:gd name="connsiteY1" fmla="*/ 314464 h 1569517"/>
                <a:gd name="connsiteX2" fmla="*/ 16746 w 239716"/>
                <a:gd name="connsiteY2" fmla="*/ 670064 h 1569517"/>
                <a:gd name="connsiteX3" fmla="*/ 4046 w 239716"/>
                <a:gd name="connsiteY3" fmla="*/ 1012964 h 1569517"/>
                <a:gd name="connsiteX4" fmla="*/ 4046 w 239716"/>
                <a:gd name="connsiteY4" fmla="*/ 1165364 h 1569517"/>
                <a:gd name="connsiteX5" fmla="*/ 51671 w 239716"/>
                <a:gd name="connsiteY5" fmla="*/ 1336814 h 1569517"/>
                <a:gd name="connsiteX6" fmla="*/ 156446 w 239716"/>
                <a:gd name="connsiteY6" fmla="*/ 1562239 h 1569517"/>
                <a:gd name="connsiteX7" fmla="*/ 140571 w 239716"/>
                <a:gd name="connsiteY7" fmla="*/ 1505089 h 1569517"/>
                <a:gd name="connsiteX8" fmla="*/ 96121 w 239716"/>
                <a:gd name="connsiteY8" fmla="*/ 1413014 h 1569517"/>
                <a:gd name="connsiteX9" fmla="*/ 35796 w 239716"/>
                <a:gd name="connsiteY9" fmla="*/ 1203464 h 1569517"/>
                <a:gd name="connsiteX10" fmla="*/ 42146 w 239716"/>
                <a:gd name="connsiteY10" fmla="*/ 1000264 h 1569517"/>
                <a:gd name="connsiteX11" fmla="*/ 48496 w 239716"/>
                <a:gd name="connsiteY11" fmla="*/ 431939 h 1569517"/>
                <a:gd name="connsiteX12" fmla="*/ 99296 w 239716"/>
                <a:gd name="connsiteY12" fmla="*/ 276364 h 1569517"/>
                <a:gd name="connsiteX13" fmla="*/ 238996 w 239716"/>
                <a:gd name="connsiteY13" fmla="*/ 139 h 1569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9716" h="1569517">
                  <a:moveTo>
                    <a:pt x="238996" y="139"/>
                  </a:moveTo>
                  <a:cubicBezTo>
                    <a:pt x="227884" y="6489"/>
                    <a:pt x="69663" y="202810"/>
                    <a:pt x="32621" y="314464"/>
                  </a:cubicBezTo>
                  <a:cubicBezTo>
                    <a:pt x="-4421" y="426118"/>
                    <a:pt x="21508" y="553647"/>
                    <a:pt x="16746" y="670064"/>
                  </a:cubicBezTo>
                  <a:cubicBezTo>
                    <a:pt x="11983" y="786481"/>
                    <a:pt x="6163" y="930414"/>
                    <a:pt x="4046" y="1012964"/>
                  </a:cubicBezTo>
                  <a:cubicBezTo>
                    <a:pt x="1929" y="1095514"/>
                    <a:pt x="-3891" y="1111389"/>
                    <a:pt x="4046" y="1165364"/>
                  </a:cubicBezTo>
                  <a:cubicBezTo>
                    <a:pt x="11983" y="1219339"/>
                    <a:pt x="26271" y="1270668"/>
                    <a:pt x="51671" y="1336814"/>
                  </a:cubicBezTo>
                  <a:cubicBezTo>
                    <a:pt x="77071" y="1402960"/>
                    <a:pt x="141629" y="1534193"/>
                    <a:pt x="156446" y="1562239"/>
                  </a:cubicBezTo>
                  <a:cubicBezTo>
                    <a:pt x="171263" y="1590285"/>
                    <a:pt x="150625" y="1529960"/>
                    <a:pt x="140571" y="1505089"/>
                  </a:cubicBezTo>
                  <a:cubicBezTo>
                    <a:pt x="130517" y="1480218"/>
                    <a:pt x="113583" y="1463285"/>
                    <a:pt x="96121" y="1413014"/>
                  </a:cubicBezTo>
                  <a:cubicBezTo>
                    <a:pt x="78659" y="1362743"/>
                    <a:pt x="44792" y="1272256"/>
                    <a:pt x="35796" y="1203464"/>
                  </a:cubicBezTo>
                  <a:cubicBezTo>
                    <a:pt x="26800" y="1134672"/>
                    <a:pt x="40029" y="1128851"/>
                    <a:pt x="42146" y="1000264"/>
                  </a:cubicBezTo>
                  <a:cubicBezTo>
                    <a:pt x="44263" y="871677"/>
                    <a:pt x="38971" y="552589"/>
                    <a:pt x="48496" y="431939"/>
                  </a:cubicBezTo>
                  <a:cubicBezTo>
                    <a:pt x="58021" y="311289"/>
                    <a:pt x="69134" y="346743"/>
                    <a:pt x="99296" y="276364"/>
                  </a:cubicBezTo>
                  <a:cubicBezTo>
                    <a:pt x="129458" y="205985"/>
                    <a:pt x="250108" y="-6211"/>
                    <a:pt x="238996" y="1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フリーフォーム: 図形 98">
              <a:extLst>
                <a:ext uri="{FF2B5EF4-FFF2-40B4-BE49-F238E27FC236}">
                  <a16:creationId xmlns:a16="http://schemas.microsoft.com/office/drawing/2014/main" id="{EA2F30E3-E71F-4A1B-A0A9-2F4AADB6B964}"/>
                </a:ext>
              </a:extLst>
            </p:cNvPr>
            <p:cNvSpPr/>
            <p:nvPr/>
          </p:nvSpPr>
          <p:spPr>
            <a:xfrm>
              <a:off x="2732594" y="2085415"/>
              <a:ext cx="251912" cy="334478"/>
            </a:xfrm>
            <a:custGeom>
              <a:avLst/>
              <a:gdLst>
                <a:gd name="connsiteX0" fmla="*/ 251906 w 251912"/>
                <a:gd name="connsiteY0" fmla="*/ 560 h 334478"/>
                <a:gd name="connsiteX1" fmla="*/ 77281 w 251912"/>
                <a:gd name="connsiteY1" fmla="*/ 222810 h 334478"/>
                <a:gd name="connsiteX2" fmla="*/ 7431 w 251912"/>
                <a:gd name="connsiteY2" fmla="*/ 333935 h 334478"/>
                <a:gd name="connsiteX3" fmla="*/ 10606 w 251912"/>
                <a:gd name="connsiteY3" fmla="*/ 260910 h 334478"/>
                <a:gd name="connsiteX4" fmla="*/ 83631 w 251912"/>
                <a:gd name="connsiteY4" fmla="*/ 162485 h 334478"/>
                <a:gd name="connsiteX5" fmla="*/ 251906 w 251912"/>
                <a:gd name="connsiteY5" fmla="*/ 560 h 334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1912" h="334478">
                  <a:moveTo>
                    <a:pt x="251906" y="560"/>
                  </a:moveTo>
                  <a:cubicBezTo>
                    <a:pt x="250848" y="10614"/>
                    <a:pt x="118027" y="167248"/>
                    <a:pt x="77281" y="222810"/>
                  </a:cubicBezTo>
                  <a:cubicBezTo>
                    <a:pt x="36535" y="278372"/>
                    <a:pt x="18543" y="327585"/>
                    <a:pt x="7431" y="333935"/>
                  </a:cubicBezTo>
                  <a:cubicBezTo>
                    <a:pt x="-3681" y="340285"/>
                    <a:pt x="-2094" y="289485"/>
                    <a:pt x="10606" y="260910"/>
                  </a:cubicBezTo>
                  <a:cubicBezTo>
                    <a:pt x="23306" y="232335"/>
                    <a:pt x="47648" y="206406"/>
                    <a:pt x="83631" y="162485"/>
                  </a:cubicBezTo>
                  <a:cubicBezTo>
                    <a:pt x="119614" y="118564"/>
                    <a:pt x="252964" y="-9494"/>
                    <a:pt x="251906" y="5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フリーフォーム: 図形 99">
              <a:extLst>
                <a:ext uri="{FF2B5EF4-FFF2-40B4-BE49-F238E27FC236}">
                  <a16:creationId xmlns:a16="http://schemas.microsoft.com/office/drawing/2014/main" id="{1F156C51-CA55-402A-A93B-9D6780B053B9}"/>
                </a:ext>
              </a:extLst>
            </p:cNvPr>
            <p:cNvSpPr/>
            <p:nvPr/>
          </p:nvSpPr>
          <p:spPr>
            <a:xfrm>
              <a:off x="3187206" y="4897590"/>
              <a:ext cx="337044" cy="205693"/>
            </a:xfrm>
            <a:custGeom>
              <a:avLst/>
              <a:gdLst>
                <a:gd name="connsiteX0" fmla="*/ 19544 w 337044"/>
                <a:gd name="connsiteY0" fmla="*/ 377 h 205693"/>
                <a:gd name="connsiteX1" fmla="*/ 85161 w 337044"/>
                <a:gd name="connsiteY1" fmla="*/ 49060 h 205693"/>
                <a:gd name="connsiteX2" fmla="*/ 167711 w 337044"/>
                <a:gd name="connsiteY2" fmla="*/ 89277 h 205693"/>
                <a:gd name="connsiteX3" fmla="*/ 258727 w 337044"/>
                <a:gd name="connsiteY3" fmla="*/ 114677 h 205693"/>
                <a:gd name="connsiteX4" fmla="*/ 337044 w 337044"/>
                <a:gd name="connsiteY4" fmla="*/ 114677 h 205693"/>
                <a:gd name="connsiteX5" fmla="*/ 337044 w 337044"/>
                <a:gd name="connsiteY5" fmla="*/ 114677 h 205693"/>
                <a:gd name="connsiteX6" fmla="*/ 305294 w 337044"/>
                <a:gd name="connsiteY6" fmla="*/ 116793 h 205693"/>
                <a:gd name="connsiteX7" fmla="*/ 222744 w 337044"/>
                <a:gd name="connsiteY7" fmla="*/ 184527 h 205693"/>
                <a:gd name="connsiteX8" fmla="*/ 135961 w 337044"/>
                <a:gd name="connsiteY8" fmla="*/ 205693 h 205693"/>
                <a:gd name="connsiteX9" fmla="*/ 66111 w 337044"/>
                <a:gd name="connsiteY9" fmla="*/ 184527 h 205693"/>
                <a:gd name="connsiteX10" fmla="*/ 11077 w 337044"/>
                <a:gd name="connsiteY10" fmla="*/ 129493 h 205693"/>
                <a:gd name="connsiteX11" fmla="*/ 494 w 337044"/>
                <a:gd name="connsiteY11" fmla="*/ 93510 h 205693"/>
                <a:gd name="connsiteX12" fmla="*/ 19544 w 337044"/>
                <a:gd name="connsiteY12" fmla="*/ 76577 h 205693"/>
                <a:gd name="connsiteX13" fmla="*/ 19544 w 337044"/>
                <a:gd name="connsiteY13" fmla="*/ 377 h 205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7044" h="205693">
                  <a:moveTo>
                    <a:pt x="19544" y="377"/>
                  </a:moveTo>
                  <a:cubicBezTo>
                    <a:pt x="30480" y="-4209"/>
                    <a:pt x="60466" y="34243"/>
                    <a:pt x="85161" y="49060"/>
                  </a:cubicBezTo>
                  <a:cubicBezTo>
                    <a:pt x="109856" y="63877"/>
                    <a:pt x="138783" y="78341"/>
                    <a:pt x="167711" y="89277"/>
                  </a:cubicBezTo>
                  <a:cubicBezTo>
                    <a:pt x="196639" y="100213"/>
                    <a:pt x="230505" y="110444"/>
                    <a:pt x="258727" y="114677"/>
                  </a:cubicBezTo>
                  <a:cubicBezTo>
                    <a:pt x="286949" y="118910"/>
                    <a:pt x="337044" y="114677"/>
                    <a:pt x="337044" y="114677"/>
                  </a:cubicBezTo>
                  <a:lnTo>
                    <a:pt x="337044" y="114677"/>
                  </a:lnTo>
                  <a:cubicBezTo>
                    <a:pt x="331752" y="115030"/>
                    <a:pt x="324344" y="105151"/>
                    <a:pt x="305294" y="116793"/>
                  </a:cubicBezTo>
                  <a:cubicBezTo>
                    <a:pt x="286244" y="128435"/>
                    <a:pt x="250966" y="169710"/>
                    <a:pt x="222744" y="184527"/>
                  </a:cubicBezTo>
                  <a:cubicBezTo>
                    <a:pt x="194522" y="199344"/>
                    <a:pt x="162066" y="205693"/>
                    <a:pt x="135961" y="205693"/>
                  </a:cubicBezTo>
                  <a:cubicBezTo>
                    <a:pt x="109856" y="205693"/>
                    <a:pt x="86925" y="197227"/>
                    <a:pt x="66111" y="184527"/>
                  </a:cubicBezTo>
                  <a:cubicBezTo>
                    <a:pt x="45297" y="171827"/>
                    <a:pt x="22013" y="144663"/>
                    <a:pt x="11077" y="129493"/>
                  </a:cubicBezTo>
                  <a:cubicBezTo>
                    <a:pt x="141" y="114324"/>
                    <a:pt x="-917" y="102329"/>
                    <a:pt x="494" y="93510"/>
                  </a:cubicBezTo>
                  <a:cubicBezTo>
                    <a:pt x="1905" y="84691"/>
                    <a:pt x="15311" y="86102"/>
                    <a:pt x="19544" y="76577"/>
                  </a:cubicBezTo>
                  <a:cubicBezTo>
                    <a:pt x="23777" y="67052"/>
                    <a:pt x="8608" y="4963"/>
                    <a:pt x="19544" y="377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フリーフォーム: 図形 100">
              <a:extLst>
                <a:ext uri="{FF2B5EF4-FFF2-40B4-BE49-F238E27FC236}">
                  <a16:creationId xmlns:a16="http://schemas.microsoft.com/office/drawing/2014/main" id="{C8B6CFAC-98D7-4EDB-BB28-34E4C1E28BCB}"/>
                </a:ext>
              </a:extLst>
            </p:cNvPr>
            <p:cNvSpPr/>
            <p:nvPr/>
          </p:nvSpPr>
          <p:spPr>
            <a:xfrm>
              <a:off x="3246066" y="5254448"/>
              <a:ext cx="1185664" cy="239971"/>
            </a:xfrm>
            <a:custGeom>
              <a:avLst/>
              <a:gdLst>
                <a:gd name="connsiteX0" fmla="*/ 372 w 1185664"/>
                <a:gd name="connsiteY0" fmla="*/ 197027 h 239971"/>
                <a:gd name="connsiteX1" fmla="*/ 68634 w 1185664"/>
                <a:gd name="connsiteY1" fmla="*/ 111302 h 239971"/>
                <a:gd name="connsiteX2" fmla="*/ 105147 w 1185664"/>
                <a:gd name="connsiteY2" fmla="*/ 49390 h 239971"/>
                <a:gd name="connsiteX3" fmla="*/ 179759 w 1185664"/>
                <a:gd name="connsiteY3" fmla="*/ 14465 h 239971"/>
                <a:gd name="connsiteX4" fmla="*/ 314697 w 1185664"/>
                <a:gd name="connsiteY4" fmla="*/ 30340 h 239971"/>
                <a:gd name="connsiteX5" fmla="*/ 460747 w 1185664"/>
                <a:gd name="connsiteY5" fmla="*/ 1765 h 239971"/>
                <a:gd name="connsiteX6" fmla="*/ 665534 w 1185664"/>
                <a:gd name="connsiteY6" fmla="*/ 9702 h 239971"/>
                <a:gd name="connsiteX7" fmla="*/ 916359 w 1185664"/>
                <a:gd name="connsiteY7" fmla="*/ 63677 h 239971"/>
                <a:gd name="connsiteX8" fmla="*/ 1175122 w 1185664"/>
                <a:gd name="connsiteY8" fmla="*/ 95427 h 239971"/>
                <a:gd name="connsiteX9" fmla="*/ 1114797 w 1185664"/>
                <a:gd name="connsiteY9" fmla="*/ 125590 h 239971"/>
                <a:gd name="connsiteX10" fmla="*/ 924297 w 1185664"/>
                <a:gd name="connsiteY10" fmla="*/ 147815 h 239971"/>
                <a:gd name="connsiteX11" fmla="*/ 695697 w 1185664"/>
                <a:gd name="connsiteY11" fmla="*/ 165277 h 239971"/>
                <a:gd name="connsiteX12" fmla="*/ 400422 w 1185664"/>
                <a:gd name="connsiteY12" fmla="*/ 179565 h 239971"/>
                <a:gd name="connsiteX13" fmla="*/ 208334 w 1185664"/>
                <a:gd name="connsiteY13" fmla="*/ 197027 h 239971"/>
                <a:gd name="connsiteX14" fmla="*/ 74984 w 1185664"/>
                <a:gd name="connsiteY14" fmla="*/ 236715 h 239971"/>
                <a:gd name="connsiteX15" fmla="*/ 41647 w 1185664"/>
                <a:gd name="connsiteY15" fmla="*/ 236715 h 239971"/>
                <a:gd name="connsiteX16" fmla="*/ 372 w 1185664"/>
                <a:gd name="connsiteY16" fmla="*/ 197027 h 239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85664" h="239971">
                  <a:moveTo>
                    <a:pt x="372" y="197027"/>
                  </a:moveTo>
                  <a:cubicBezTo>
                    <a:pt x="4870" y="176125"/>
                    <a:pt x="51172" y="135908"/>
                    <a:pt x="68634" y="111302"/>
                  </a:cubicBezTo>
                  <a:cubicBezTo>
                    <a:pt x="86096" y="86696"/>
                    <a:pt x="86626" y="65529"/>
                    <a:pt x="105147" y="49390"/>
                  </a:cubicBezTo>
                  <a:cubicBezTo>
                    <a:pt x="123668" y="33250"/>
                    <a:pt x="144834" y="17640"/>
                    <a:pt x="179759" y="14465"/>
                  </a:cubicBezTo>
                  <a:cubicBezTo>
                    <a:pt x="214684" y="11290"/>
                    <a:pt x="267866" y="32457"/>
                    <a:pt x="314697" y="30340"/>
                  </a:cubicBezTo>
                  <a:cubicBezTo>
                    <a:pt x="361528" y="28223"/>
                    <a:pt x="402274" y="5205"/>
                    <a:pt x="460747" y="1765"/>
                  </a:cubicBezTo>
                  <a:cubicBezTo>
                    <a:pt x="519220" y="-1675"/>
                    <a:pt x="589599" y="-617"/>
                    <a:pt x="665534" y="9702"/>
                  </a:cubicBezTo>
                  <a:cubicBezTo>
                    <a:pt x="741469" y="20021"/>
                    <a:pt x="831428" y="49389"/>
                    <a:pt x="916359" y="63677"/>
                  </a:cubicBezTo>
                  <a:cubicBezTo>
                    <a:pt x="1001290" y="77964"/>
                    <a:pt x="1142049" y="85108"/>
                    <a:pt x="1175122" y="95427"/>
                  </a:cubicBezTo>
                  <a:cubicBezTo>
                    <a:pt x="1208195" y="105746"/>
                    <a:pt x="1156601" y="116859"/>
                    <a:pt x="1114797" y="125590"/>
                  </a:cubicBezTo>
                  <a:cubicBezTo>
                    <a:pt x="1072993" y="134321"/>
                    <a:pt x="994147" y="141201"/>
                    <a:pt x="924297" y="147815"/>
                  </a:cubicBezTo>
                  <a:cubicBezTo>
                    <a:pt x="854447" y="154429"/>
                    <a:pt x="783010" y="159985"/>
                    <a:pt x="695697" y="165277"/>
                  </a:cubicBezTo>
                  <a:cubicBezTo>
                    <a:pt x="608385" y="170569"/>
                    <a:pt x="481649" y="174273"/>
                    <a:pt x="400422" y="179565"/>
                  </a:cubicBezTo>
                  <a:cubicBezTo>
                    <a:pt x="319195" y="184857"/>
                    <a:pt x="262574" y="187502"/>
                    <a:pt x="208334" y="197027"/>
                  </a:cubicBezTo>
                  <a:cubicBezTo>
                    <a:pt x="154094" y="206552"/>
                    <a:pt x="102765" y="230100"/>
                    <a:pt x="74984" y="236715"/>
                  </a:cubicBezTo>
                  <a:cubicBezTo>
                    <a:pt x="47203" y="243330"/>
                    <a:pt x="49849" y="238038"/>
                    <a:pt x="41647" y="236715"/>
                  </a:cubicBezTo>
                  <a:cubicBezTo>
                    <a:pt x="33445" y="235392"/>
                    <a:pt x="-4126" y="217929"/>
                    <a:pt x="372" y="197027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フリーフォーム: 図形 101">
              <a:extLst>
                <a:ext uri="{FF2B5EF4-FFF2-40B4-BE49-F238E27FC236}">
                  <a16:creationId xmlns:a16="http://schemas.microsoft.com/office/drawing/2014/main" id="{F22CFB35-32A0-4F1C-A798-7A9CE1A461B8}"/>
                </a:ext>
              </a:extLst>
            </p:cNvPr>
            <p:cNvSpPr/>
            <p:nvPr/>
          </p:nvSpPr>
          <p:spPr>
            <a:xfrm>
              <a:off x="3350564" y="5361300"/>
              <a:ext cx="1097427" cy="391196"/>
            </a:xfrm>
            <a:custGeom>
              <a:avLst/>
              <a:gdLst>
                <a:gd name="connsiteX0" fmla="*/ 6469 w 1097427"/>
                <a:gd name="connsiteY0" fmla="*/ 199183 h 391196"/>
                <a:gd name="connsiteX1" fmla="*/ 154636 w 1097427"/>
                <a:gd name="connsiteY1" fmla="*/ 122983 h 391196"/>
                <a:gd name="connsiteX2" fmla="*/ 470019 w 1097427"/>
                <a:gd name="connsiteY2" fmla="*/ 95467 h 391196"/>
                <a:gd name="connsiteX3" fmla="*/ 774819 w 1097427"/>
                <a:gd name="connsiteY3" fmla="*/ 53133 h 391196"/>
                <a:gd name="connsiteX4" fmla="*/ 978019 w 1097427"/>
                <a:gd name="connsiteY4" fmla="*/ 38317 h 391196"/>
                <a:gd name="connsiteX5" fmla="*/ 1096553 w 1097427"/>
                <a:gd name="connsiteY5" fmla="*/ 217 h 391196"/>
                <a:gd name="connsiteX6" fmla="*/ 1024586 w 1097427"/>
                <a:gd name="connsiteY6" fmla="*/ 57367 h 391196"/>
                <a:gd name="connsiteX7" fmla="*/ 891236 w 1097427"/>
                <a:gd name="connsiteY7" fmla="*/ 158967 h 391196"/>
                <a:gd name="connsiteX8" fmla="*/ 815036 w 1097427"/>
                <a:gd name="connsiteY8" fmla="*/ 241517 h 391196"/>
                <a:gd name="connsiteX9" fmla="*/ 751536 w 1097427"/>
                <a:gd name="connsiteY9" fmla="*/ 288083 h 391196"/>
                <a:gd name="connsiteX10" fmla="*/ 613953 w 1097427"/>
                <a:gd name="connsiteY10" fmla="*/ 351583 h 391196"/>
                <a:gd name="connsiteX11" fmla="*/ 457319 w 1097427"/>
                <a:gd name="connsiteY11" fmla="*/ 387567 h 391196"/>
                <a:gd name="connsiteX12" fmla="*/ 332436 w 1097427"/>
                <a:gd name="connsiteY12" fmla="*/ 387567 h 391196"/>
                <a:gd name="connsiteX13" fmla="*/ 175803 w 1097427"/>
                <a:gd name="connsiteY13" fmla="*/ 366400 h 391196"/>
                <a:gd name="connsiteX14" fmla="*/ 82669 w 1097427"/>
                <a:gd name="connsiteY14" fmla="*/ 336767 h 391196"/>
                <a:gd name="connsiteX15" fmla="*/ 31869 w 1097427"/>
                <a:gd name="connsiteY15" fmla="*/ 296550 h 391196"/>
                <a:gd name="connsiteX16" fmla="*/ 6469 w 1097427"/>
                <a:gd name="connsiteY16" fmla="*/ 199183 h 391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097427" h="391196">
                  <a:moveTo>
                    <a:pt x="6469" y="199183"/>
                  </a:moveTo>
                  <a:cubicBezTo>
                    <a:pt x="26930" y="170255"/>
                    <a:pt x="77378" y="140269"/>
                    <a:pt x="154636" y="122983"/>
                  </a:cubicBezTo>
                  <a:cubicBezTo>
                    <a:pt x="231894" y="105697"/>
                    <a:pt x="366655" y="107109"/>
                    <a:pt x="470019" y="95467"/>
                  </a:cubicBezTo>
                  <a:cubicBezTo>
                    <a:pt x="573383" y="83825"/>
                    <a:pt x="690152" y="62658"/>
                    <a:pt x="774819" y="53133"/>
                  </a:cubicBezTo>
                  <a:cubicBezTo>
                    <a:pt x="859486" y="43608"/>
                    <a:pt x="924397" y="47136"/>
                    <a:pt x="978019" y="38317"/>
                  </a:cubicBezTo>
                  <a:cubicBezTo>
                    <a:pt x="1031641" y="29498"/>
                    <a:pt x="1088792" y="-2958"/>
                    <a:pt x="1096553" y="217"/>
                  </a:cubicBezTo>
                  <a:cubicBezTo>
                    <a:pt x="1104314" y="3392"/>
                    <a:pt x="1058805" y="30909"/>
                    <a:pt x="1024586" y="57367"/>
                  </a:cubicBezTo>
                  <a:cubicBezTo>
                    <a:pt x="990367" y="83825"/>
                    <a:pt x="926161" y="128275"/>
                    <a:pt x="891236" y="158967"/>
                  </a:cubicBezTo>
                  <a:cubicBezTo>
                    <a:pt x="856311" y="189659"/>
                    <a:pt x="838319" y="219998"/>
                    <a:pt x="815036" y="241517"/>
                  </a:cubicBezTo>
                  <a:cubicBezTo>
                    <a:pt x="791753" y="263036"/>
                    <a:pt x="785050" y="269739"/>
                    <a:pt x="751536" y="288083"/>
                  </a:cubicBezTo>
                  <a:cubicBezTo>
                    <a:pt x="718022" y="306427"/>
                    <a:pt x="662989" y="335002"/>
                    <a:pt x="613953" y="351583"/>
                  </a:cubicBezTo>
                  <a:cubicBezTo>
                    <a:pt x="564917" y="368164"/>
                    <a:pt x="504239" y="381570"/>
                    <a:pt x="457319" y="387567"/>
                  </a:cubicBezTo>
                  <a:cubicBezTo>
                    <a:pt x="410400" y="393564"/>
                    <a:pt x="379355" y="391095"/>
                    <a:pt x="332436" y="387567"/>
                  </a:cubicBezTo>
                  <a:cubicBezTo>
                    <a:pt x="285517" y="384039"/>
                    <a:pt x="217431" y="374867"/>
                    <a:pt x="175803" y="366400"/>
                  </a:cubicBezTo>
                  <a:cubicBezTo>
                    <a:pt x="134175" y="357933"/>
                    <a:pt x="106658" y="348409"/>
                    <a:pt x="82669" y="336767"/>
                  </a:cubicBezTo>
                  <a:cubicBezTo>
                    <a:pt x="58680" y="325125"/>
                    <a:pt x="44216" y="318422"/>
                    <a:pt x="31869" y="296550"/>
                  </a:cubicBezTo>
                  <a:cubicBezTo>
                    <a:pt x="19522" y="274678"/>
                    <a:pt x="-13992" y="228111"/>
                    <a:pt x="6469" y="199183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フリーフォーム: 図形 102">
              <a:extLst>
                <a:ext uri="{FF2B5EF4-FFF2-40B4-BE49-F238E27FC236}">
                  <a16:creationId xmlns:a16="http://schemas.microsoft.com/office/drawing/2014/main" id="{73DB1414-E57E-43B5-9627-93F1A9920D8B}"/>
                </a:ext>
              </a:extLst>
            </p:cNvPr>
            <p:cNvSpPr/>
            <p:nvPr/>
          </p:nvSpPr>
          <p:spPr>
            <a:xfrm>
              <a:off x="3279249" y="5389188"/>
              <a:ext cx="215164" cy="72267"/>
            </a:xfrm>
            <a:custGeom>
              <a:avLst/>
              <a:gdLst>
                <a:gd name="connsiteX0" fmla="*/ 526 w 215164"/>
                <a:gd name="connsiteY0" fmla="*/ 71812 h 72267"/>
                <a:gd name="connsiteX1" fmla="*/ 94189 w 215164"/>
                <a:gd name="connsiteY1" fmla="*/ 16250 h 72267"/>
                <a:gd name="connsiteX2" fmla="*/ 170389 w 215164"/>
                <a:gd name="connsiteY2" fmla="*/ 8312 h 72267"/>
                <a:gd name="connsiteX3" fmla="*/ 214839 w 215164"/>
                <a:gd name="connsiteY3" fmla="*/ 375 h 72267"/>
                <a:gd name="connsiteX4" fmla="*/ 187851 w 215164"/>
                <a:gd name="connsiteY4" fmla="*/ 21012 h 72267"/>
                <a:gd name="connsiteX5" fmla="*/ 138639 w 215164"/>
                <a:gd name="connsiteY5" fmla="*/ 41650 h 72267"/>
                <a:gd name="connsiteX6" fmla="*/ 526 w 215164"/>
                <a:gd name="connsiteY6" fmla="*/ 71812 h 72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5164" h="72267">
                  <a:moveTo>
                    <a:pt x="526" y="71812"/>
                  </a:moveTo>
                  <a:cubicBezTo>
                    <a:pt x="-6882" y="67579"/>
                    <a:pt x="65879" y="26833"/>
                    <a:pt x="94189" y="16250"/>
                  </a:cubicBezTo>
                  <a:cubicBezTo>
                    <a:pt x="122499" y="5667"/>
                    <a:pt x="150281" y="10958"/>
                    <a:pt x="170389" y="8312"/>
                  </a:cubicBezTo>
                  <a:cubicBezTo>
                    <a:pt x="190497" y="5666"/>
                    <a:pt x="211929" y="-1742"/>
                    <a:pt x="214839" y="375"/>
                  </a:cubicBezTo>
                  <a:cubicBezTo>
                    <a:pt x="217749" y="2492"/>
                    <a:pt x="200551" y="14133"/>
                    <a:pt x="187851" y="21012"/>
                  </a:cubicBezTo>
                  <a:cubicBezTo>
                    <a:pt x="175151" y="27891"/>
                    <a:pt x="163774" y="33713"/>
                    <a:pt x="138639" y="41650"/>
                  </a:cubicBezTo>
                  <a:cubicBezTo>
                    <a:pt x="113504" y="49587"/>
                    <a:pt x="7934" y="76045"/>
                    <a:pt x="526" y="718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フリーフォーム: 図形 103">
              <a:extLst>
                <a:ext uri="{FF2B5EF4-FFF2-40B4-BE49-F238E27FC236}">
                  <a16:creationId xmlns:a16="http://schemas.microsoft.com/office/drawing/2014/main" id="{9031DD97-6DA8-43A9-806E-D4377549440C}"/>
                </a:ext>
              </a:extLst>
            </p:cNvPr>
            <p:cNvSpPr/>
            <p:nvPr/>
          </p:nvSpPr>
          <p:spPr>
            <a:xfrm>
              <a:off x="3670915" y="5464554"/>
              <a:ext cx="509662" cy="142564"/>
            </a:xfrm>
            <a:custGeom>
              <a:avLst/>
              <a:gdLst>
                <a:gd name="connsiteX0" fmla="*/ 973 w 509662"/>
                <a:gd name="connsiteY0" fmla="*/ 142496 h 142564"/>
                <a:gd name="connsiteX1" fmla="*/ 188298 w 509662"/>
                <a:gd name="connsiteY1" fmla="*/ 113921 h 142564"/>
                <a:gd name="connsiteX2" fmla="*/ 262910 w 509662"/>
                <a:gd name="connsiteY2" fmla="*/ 85346 h 142564"/>
                <a:gd name="connsiteX3" fmla="*/ 296248 w 509662"/>
                <a:gd name="connsiteY3" fmla="*/ 55184 h 142564"/>
                <a:gd name="connsiteX4" fmla="*/ 502623 w 509662"/>
                <a:gd name="connsiteY4" fmla="*/ 2796 h 142564"/>
                <a:gd name="connsiteX5" fmla="*/ 454998 w 509662"/>
                <a:gd name="connsiteY5" fmla="*/ 13909 h 142564"/>
                <a:gd name="connsiteX6" fmla="*/ 389910 w 509662"/>
                <a:gd name="connsiteY6" fmla="*/ 71059 h 142564"/>
                <a:gd name="connsiteX7" fmla="*/ 277198 w 509662"/>
                <a:gd name="connsiteY7" fmla="*/ 120271 h 142564"/>
                <a:gd name="connsiteX8" fmla="*/ 973 w 509662"/>
                <a:gd name="connsiteY8" fmla="*/ 142496 h 142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9662" h="142564">
                  <a:moveTo>
                    <a:pt x="973" y="142496"/>
                  </a:moveTo>
                  <a:cubicBezTo>
                    <a:pt x="-13844" y="141438"/>
                    <a:pt x="144642" y="123446"/>
                    <a:pt x="188298" y="113921"/>
                  </a:cubicBezTo>
                  <a:cubicBezTo>
                    <a:pt x="231954" y="104396"/>
                    <a:pt x="244918" y="95135"/>
                    <a:pt x="262910" y="85346"/>
                  </a:cubicBezTo>
                  <a:cubicBezTo>
                    <a:pt x="280902" y="75556"/>
                    <a:pt x="256296" y="68942"/>
                    <a:pt x="296248" y="55184"/>
                  </a:cubicBezTo>
                  <a:cubicBezTo>
                    <a:pt x="336200" y="41426"/>
                    <a:pt x="476165" y="9675"/>
                    <a:pt x="502623" y="2796"/>
                  </a:cubicBezTo>
                  <a:cubicBezTo>
                    <a:pt x="529081" y="-4083"/>
                    <a:pt x="473784" y="2532"/>
                    <a:pt x="454998" y="13909"/>
                  </a:cubicBezTo>
                  <a:cubicBezTo>
                    <a:pt x="436213" y="25286"/>
                    <a:pt x="419543" y="53332"/>
                    <a:pt x="389910" y="71059"/>
                  </a:cubicBezTo>
                  <a:cubicBezTo>
                    <a:pt x="360277" y="88786"/>
                    <a:pt x="340169" y="108365"/>
                    <a:pt x="277198" y="120271"/>
                  </a:cubicBezTo>
                  <a:cubicBezTo>
                    <a:pt x="214227" y="132177"/>
                    <a:pt x="15790" y="143554"/>
                    <a:pt x="973" y="14249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フリーフォーム: 図形 104">
              <a:extLst>
                <a:ext uri="{FF2B5EF4-FFF2-40B4-BE49-F238E27FC236}">
                  <a16:creationId xmlns:a16="http://schemas.microsoft.com/office/drawing/2014/main" id="{237DB977-9170-4C2D-8C40-9056A11C79B6}"/>
                </a:ext>
              </a:extLst>
            </p:cNvPr>
            <p:cNvSpPr/>
            <p:nvPr/>
          </p:nvSpPr>
          <p:spPr>
            <a:xfrm>
              <a:off x="2918428" y="1970705"/>
              <a:ext cx="1795610" cy="1340307"/>
            </a:xfrm>
            <a:custGeom>
              <a:avLst/>
              <a:gdLst>
                <a:gd name="connsiteX0" fmla="*/ 2572 w 1795610"/>
                <a:gd name="connsiteY0" fmla="*/ 335 h 1340307"/>
                <a:gd name="connsiteX1" fmla="*/ 454692 w 1795610"/>
                <a:gd name="connsiteY1" fmla="*/ 193375 h 1340307"/>
                <a:gd name="connsiteX2" fmla="*/ 891572 w 1795610"/>
                <a:gd name="connsiteY2" fmla="*/ 757255 h 1340307"/>
                <a:gd name="connsiteX3" fmla="*/ 1206532 w 1795610"/>
                <a:gd name="connsiteY3" fmla="*/ 1082375 h 1340307"/>
                <a:gd name="connsiteX4" fmla="*/ 1765332 w 1795610"/>
                <a:gd name="connsiteY4" fmla="*/ 1321135 h 1340307"/>
                <a:gd name="connsiteX5" fmla="*/ 1653572 w 1795610"/>
                <a:gd name="connsiteY5" fmla="*/ 1300815 h 1340307"/>
                <a:gd name="connsiteX6" fmla="*/ 1084612 w 1795610"/>
                <a:gd name="connsiteY6" fmla="*/ 1102695 h 1340307"/>
                <a:gd name="connsiteX7" fmla="*/ 769652 w 1795610"/>
                <a:gd name="connsiteY7" fmla="*/ 691215 h 1340307"/>
                <a:gd name="connsiteX8" fmla="*/ 292132 w 1795610"/>
                <a:gd name="connsiteY8" fmla="*/ 162895 h 1340307"/>
                <a:gd name="connsiteX9" fmla="*/ 2572 w 1795610"/>
                <a:gd name="connsiteY9" fmla="*/ 335 h 1340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95610" h="1340307">
                  <a:moveTo>
                    <a:pt x="2572" y="335"/>
                  </a:moveTo>
                  <a:cubicBezTo>
                    <a:pt x="29665" y="5415"/>
                    <a:pt x="306525" y="67222"/>
                    <a:pt x="454692" y="193375"/>
                  </a:cubicBezTo>
                  <a:cubicBezTo>
                    <a:pt x="602859" y="319528"/>
                    <a:pt x="766265" y="609088"/>
                    <a:pt x="891572" y="757255"/>
                  </a:cubicBezTo>
                  <a:cubicBezTo>
                    <a:pt x="1016879" y="905422"/>
                    <a:pt x="1060905" y="988395"/>
                    <a:pt x="1206532" y="1082375"/>
                  </a:cubicBezTo>
                  <a:cubicBezTo>
                    <a:pt x="1352159" y="1176355"/>
                    <a:pt x="1690825" y="1284728"/>
                    <a:pt x="1765332" y="1321135"/>
                  </a:cubicBezTo>
                  <a:cubicBezTo>
                    <a:pt x="1839839" y="1357542"/>
                    <a:pt x="1767025" y="1337222"/>
                    <a:pt x="1653572" y="1300815"/>
                  </a:cubicBezTo>
                  <a:cubicBezTo>
                    <a:pt x="1540119" y="1264408"/>
                    <a:pt x="1231932" y="1204295"/>
                    <a:pt x="1084612" y="1102695"/>
                  </a:cubicBezTo>
                  <a:cubicBezTo>
                    <a:pt x="937292" y="1001095"/>
                    <a:pt x="901732" y="847848"/>
                    <a:pt x="769652" y="691215"/>
                  </a:cubicBezTo>
                  <a:cubicBezTo>
                    <a:pt x="637572" y="534582"/>
                    <a:pt x="415745" y="278042"/>
                    <a:pt x="292132" y="162895"/>
                  </a:cubicBezTo>
                  <a:cubicBezTo>
                    <a:pt x="168519" y="47748"/>
                    <a:pt x="-24521" y="-4745"/>
                    <a:pt x="2572" y="3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フリーフォーム: 図形 105">
              <a:extLst>
                <a:ext uri="{FF2B5EF4-FFF2-40B4-BE49-F238E27FC236}">
                  <a16:creationId xmlns:a16="http://schemas.microsoft.com/office/drawing/2014/main" id="{7820C0F1-19A2-4822-9C5A-A4DD47FF3F36}"/>
                </a:ext>
              </a:extLst>
            </p:cNvPr>
            <p:cNvSpPr/>
            <p:nvPr/>
          </p:nvSpPr>
          <p:spPr>
            <a:xfrm>
              <a:off x="2906850" y="1744942"/>
              <a:ext cx="2057639" cy="1313045"/>
            </a:xfrm>
            <a:custGeom>
              <a:avLst/>
              <a:gdLst>
                <a:gd name="connsiteX0" fmla="*/ 3990 w 2057639"/>
                <a:gd name="connsiteY0" fmla="*/ 2578 h 1313045"/>
                <a:gd name="connsiteX1" fmla="*/ 298630 w 2057639"/>
                <a:gd name="connsiteY1" fmla="*/ 83858 h 1313045"/>
                <a:gd name="connsiteX2" fmla="*/ 659310 w 2057639"/>
                <a:gd name="connsiteY2" fmla="*/ 414058 h 1313045"/>
                <a:gd name="connsiteX3" fmla="*/ 1060630 w 2057639"/>
                <a:gd name="connsiteY3" fmla="*/ 896658 h 1313045"/>
                <a:gd name="connsiteX4" fmla="*/ 1599110 w 2057639"/>
                <a:gd name="connsiteY4" fmla="*/ 1237018 h 1313045"/>
                <a:gd name="connsiteX5" fmla="*/ 2035990 w 2057639"/>
                <a:gd name="connsiteY5" fmla="*/ 1308138 h 1313045"/>
                <a:gd name="connsiteX6" fmla="*/ 1939470 w 2057639"/>
                <a:gd name="connsiteY6" fmla="*/ 1287818 h 1313045"/>
                <a:gd name="connsiteX7" fmla="*/ 1492430 w 2057639"/>
                <a:gd name="connsiteY7" fmla="*/ 1135418 h 1313045"/>
                <a:gd name="connsiteX8" fmla="*/ 999670 w 2057639"/>
                <a:gd name="connsiteY8" fmla="*/ 617258 h 1313045"/>
                <a:gd name="connsiteX9" fmla="*/ 517070 w 2057639"/>
                <a:gd name="connsiteY9" fmla="*/ 149898 h 1313045"/>
                <a:gd name="connsiteX10" fmla="*/ 3990 w 2057639"/>
                <a:gd name="connsiteY10" fmla="*/ 2578 h 1313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57639" h="1313045">
                  <a:moveTo>
                    <a:pt x="3990" y="2578"/>
                  </a:moveTo>
                  <a:cubicBezTo>
                    <a:pt x="-32416" y="-8429"/>
                    <a:pt x="189410" y="15278"/>
                    <a:pt x="298630" y="83858"/>
                  </a:cubicBezTo>
                  <a:cubicBezTo>
                    <a:pt x="407850" y="152438"/>
                    <a:pt x="532310" y="278591"/>
                    <a:pt x="659310" y="414058"/>
                  </a:cubicBezTo>
                  <a:cubicBezTo>
                    <a:pt x="786310" y="549525"/>
                    <a:pt x="903997" y="759498"/>
                    <a:pt x="1060630" y="896658"/>
                  </a:cubicBezTo>
                  <a:cubicBezTo>
                    <a:pt x="1217263" y="1033818"/>
                    <a:pt x="1436550" y="1168438"/>
                    <a:pt x="1599110" y="1237018"/>
                  </a:cubicBezTo>
                  <a:cubicBezTo>
                    <a:pt x="1761670" y="1305598"/>
                    <a:pt x="1979263" y="1299671"/>
                    <a:pt x="2035990" y="1308138"/>
                  </a:cubicBezTo>
                  <a:cubicBezTo>
                    <a:pt x="2092717" y="1316605"/>
                    <a:pt x="2030063" y="1316605"/>
                    <a:pt x="1939470" y="1287818"/>
                  </a:cubicBezTo>
                  <a:cubicBezTo>
                    <a:pt x="1848877" y="1259031"/>
                    <a:pt x="1649063" y="1247178"/>
                    <a:pt x="1492430" y="1135418"/>
                  </a:cubicBezTo>
                  <a:cubicBezTo>
                    <a:pt x="1335797" y="1023658"/>
                    <a:pt x="1162230" y="781511"/>
                    <a:pt x="999670" y="617258"/>
                  </a:cubicBezTo>
                  <a:cubicBezTo>
                    <a:pt x="837110" y="453005"/>
                    <a:pt x="682170" y="254885"/>
                    <a:pt x="517070" y="149898"/>
                  </a:cubicBezTo>
                  <a:cubicBezTo>
                    <a:pt x="351970" y="44911"/>
                    <a:pt x="40396" y="13585"/>
                    <a:pt x="3990" y="25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フリーフォーム: 図形 106">
              <a:extLst>
                <a:ext uri="{FF2B5EF4-FFF2-40B4-BE49-F238E27FC236}">
                  <a16:creationId xmlns:a16="http://schemas.microsoft.com/office/drawing/2014/main" id="{A51EC512-9849-4DC5-B002-8A1955C1B9AA}"/>
                </a:ext>
              </a:extLst>
            </p:cNvPr>
            <p:cNvSpPr/>
            <p:nvPr/>
          </p:nvSpPr>
          <p:spPr>
            <a:xfrm>
              <a:off x="3053080" y="1587628"/>
              <a:ext cx="2451685" cy="1612772"/>
            </a:xfrm>
            <a:custGeom>
              <a:avLst/>
              <a:gdLst>
                <a:gd name="connsiteX0" fmla="*/ 0 w 2451685"/>
                <a:gd name="connsiteY0" fmla="*/ 17652 h 1612772"/>
                <a:gd name="connsiteX1" fmla="*/ 716280 w 2451685"/>
                <a:gd name="connsiteY1" fmla="*/ 251332 h 1612772"/>
                <a:gd name="connsiteX2" fmla="*/ 1148080 w 2451685"/>
                <a:gd name="connsiteY2" fmla="*/ 733932 h 1612772"/>
                <a:gd name="connsiteX3" fmla="*/ 1564640 w 2451685"/>
                <a:gd name="connsiteY3" fmla="*/ 1226692 h 1612772"/>
                <a:gd name="connsiteX4" fmla="*/ 2397760 w 2451685"/>
                <a:gd name="connsiteY4" fmla="*/ 1587372 h 1612772"/>
                <a:gd name="connsiteX5" fmla="*/ 2321560 w 2451685"/>
                <a:gd name="connsiteY5" fmla="*/ 1556892 h 1612772"/>
                <a:gd name="connsiteX6" fmla="*/ 1930400 w 2451685"/>
                <a:gd name="connsiteY6" fmla="*/ 1348612 h 1612772"/>
                <a:gd name="connsiteX7" fmla="*/ 1407160 w 2451685"/>
                <a:gd name="connsiteY7" fmla="*/ 815212 h 1612772"/>
                <a:gd name="connsiteX8" fmla="*/ 716280 w 2451685"/>
                <a:gd name="connsiteY8" fmla="*/ 109092 h 1612772"/>
                <a:gd name="connsiteX9" fmla="*/ 0 w 2451685"/>
                <a:gd name="connsiteY9" fmla="*/ 17652 h 1612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51685" h="1612772">
                  <a:moveTo>
                    <a:pt x="0" y="17652"/>
                  </a:moveTo>
                  <a:cubicBezTo>
                    <a:pt x="0" y="41359"/>
                    <a:pt x="524934" y="131952"/>
                    <a:pt x="716280" y="251332"/>
                  </a:cubicBezTo>
                  <a:cubicBezTo>
                    <a:pt x="907626" y="370712"/>
                    <a:pt x="1006687" y="571372"/>
                    <a:pt x="1148080" y="733932"/>
                  </a:cubicBezTo>
                  <a:cubicBezTo>
                    <a:pt x="1289473" y="896492"/>
                    <a:pt x="1356360" y="1084452"/>
                    <a:pt x="1564640" y="1226692"/>
                  </a:cubicBezTo>
                  <a:cubicBezTo>
                    <a:pt x="1772920" y="1368932"/>
                    <a:pt x="2271607" y="1532339"/>
                    <a:pt x="2397760" y="1587372"/>
                  </a:cubicBezTo>
                  <a:cubicBezTo>
                    <a:pt x="2523913" y="1642405"/>
                    <a:pt x="2399453" y="1596685"/>
                    <a:pt x="2321560" y="1556892"/>
                  </a:cubicBezTo>
                  <a:cubicBezTo>
                    <a:pt x="2243667" y="1517099"/>
                    <a:pt x="2082800" y="1472225"/>
                    <a:pt x="1930400" y="1348612"/>
                  </a:cubicBezTo>
                  <a:cubicBezTo>
                    <a:pt x="1778000" y="1224999"/>
                    <a:pt x="1407160" y="815212"/>
                    <a:pt x="1407160" y="815212"/>
                  </a:cubicBezTo>
                  <a:cubicBezTo>
                    <a:pt x="1204807" y="608625"/>
                    <a:pt x="946573" y="246252"/>
                    <a:pt x="716280" y="109092"/>
                  </a:cubicBezTo>
                  <a:cubicBezTo>
                    <a:pt x="485987" y="-28068"/>
                    <a:pt x="0" y="-6055"/>
                    <a:pt x="0" y="176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フリーフォーム: 図形 107">
              <a:extLst>
                <a:ext uri="{FF2B5EF4-FFF2-40B4-BE49-F238E27FC236}">
                  <a16:creationId xmlns:a16="http://schemas.microsoft.com/office/drawing/2014/main" id="{64CDF2C0-0CEE-4BB9-A6DC-5F1DFC852360}"/>
                </a:ext>
              </a:extLst>
            </p:cNvPr>
            <p:cNvSpPr/>
            <p:nvPr/>
          </p:nvSpPr>
          <p:spPr>
            <a:xfrm>
              <a:off x="3164743" y="1481600"/>
              <a:ext cx="2341412" cy="1254105"/>
            </a:xfrm>
            <a:custGeom>
              <a:avLst/>
              <a:gdLst>
                <a:gd name="connsiteX0" fmla="*/ 97 w 2341412"/>
                <a:gd name="connsiteY0" fmla="*/ 1760 h 1254105"/>
                <a:gd name="connsiteX1" fmla="*/ 741777 w 2341412"/>
                <a:gd name="connsiteY1" fmla="*/ 144000 h 1254105"/>
                <a:gd name="connsiteX2" fmla="*/ 1229457 w 2341412"/>
                <a:gd name="connsiteY2" fmla="*/ 484360 h 1254105"/>
                <a:gd name="connsiteX3" fmla="*/ 1529177 w 2341412"/>
                <a:gd name="connsiteY3" fmla="*/ 921240 h 1254105"/>
                <a:gd name="connsiteX4" fmla="*/ 1798417 w 2341412"/>
                <a:gd name="connsiteY4" fmla="*/ 1114280 h 1254105"/>
                <a:gd name="connsiteX5" fmla="*/ 2336897 w 2341412"/>
                <a:gd name="connsiteY5" fmla="*/ 1251440 h 1254105"/>
                <a:gd name="connsiteX6" fmla="*/ 2027017 w 2341412"/>
                <a:gd name="connsiteY6" fmla="*/ 1190480 h 1254105"/>
                <a:gd name="connsiteX7" fmla="*/ 1519017 w 2341412"/>
                <a:gd name="connsiteY7" fmla="*/ 1017760 h 1254105"/>
                <a:gd name="connsiteX8" fmla="*/ 1127857 w 2341412"/>
                <a:gd name="connsiteY8" fmla="*/ 489440 h 1254105"/>
                <a:gd name="connsiteX9" fmla="*/ 792577 w 2341412"/>
                <a:gd name="connsiteY9" fmla="*/ 230360 h 1254105"/>
                <a:gd name="connsiteX10" fmla="*/ 97 w 2341412"/>
                <a:gd name="connsiteY10" fmla="*/ 1760 h 1254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41412" h="1254105">
                  <a:moveTo>
                    <a:pt x="97" y="1760"/>
                  </a:moveTo>
                  <a:cubicBezTo>
                    <a:pt x="-8370" y="-12633"/>
                    <a:pt x="536884" y="63567"/>
                    <a:pt x="741777" y="144000"/>
                  </a:cubicBezTo>
                  <a:cubicBezTo>
                    <a:pt x="946670" y="224433"/>
                    <a:pt x="1098224" y="354820"/>
                    <a:pt x="1229457" y="484360"/>
                  </a:cubicBezTo>
                  <a:cubicBezTo>
                    <a:pt x="1360690" y="613900"/>
                    <a:pt x="1434350" y="816253"/>
                    <a:pt x="1529177" y="921240"/>
                  </a:cubicBezTo>
                  <a:cubicBezTo>
                    <a:pt x="1624004" y="1026227"/>
                    <a:pt x="1663797" y="1059247"/>
                    <a:pt x="1798417" y="1114280"/>
                  </a:cubicBezTo>
                  <a:cubicBezTo>
                    <a:pt x="1933037" y="1169313"/>
                    <a:pt x="2298797" y="1238740"/>
                    <a:pt x="2336897" y="1251440"/>
                  </a:cubicBezTo>
                  <a:cubicBezTo>
                    <a:pt x="2374997" y="1264140"/>
                    <a:pt x="2163330" y="1229427"/>
                    <a:pt x="2027017" y="1190480"/>
                  </a:cubicBezTo>
                  <a:cubicBezTo>
                    <a:pt x="1890704" y="1151533"/>
                    <a:pt x="1668877" y="1134600"/>
                    <a:pt x="1519017" y="1017760"/>
                  </a:cubicBezTo>
                  <a:cubicBezTo>
                    <a:pt x="1369157" y="900920"/>
                    <a:pt x="1248930" y="620673"/>
                    <a:pt x="1127857" y="489440"/>
                  </a:cubicBezTo>
                  <a:cubicBezTo>
                    <a:pt x="1006784" y="358207"/>
                    <a:pt x="976304" y="308253"/>
                    <a:pt x="792577" y="230360"/>
                  </a:cubicBezTo>
                  <a:cubicBezTo>
                    <a:pt x="608850" y="152467"/>
                    <a:pt x="8564" y="16153"/>
                    <a:pt x="97" y="17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フリーフォーム: 図形 108">
              <a:extLst>
                <a:ext uri="{FF2B5EF4-FFF2-40B4-BE49-F238E27FC236}">
                  <a16:creationId xmlns:a16="http://schemas.microsoft.com/office/drawing/2014/main" id="{8D91BB95-F30C-4D4A-A1F8-7C41E4FBF9B4}"/>
                </a:ext>
              </a:extLst>
            </p:cNvPr>
            <p:cNvSpPr/>
            <p:nvPr/>
          </p:nvSpPr>
          <p:spPr>
            <a:xfrm>
              <a:off x="4809930" y="3108698"/>
              <a:ext cx="1688715" cy="511185"/>
            </a:xfrm>
            <a:custGeom>
              <a:avLst/>
              <a:gdLst>
                <a:gd name="connsiteX0" fmla="*/ 5910 w 1688715"/>
                <a:gd name="connsiteY0" fmla="*/ 262 h 511185"/>
                <a:gd name="connsiteX1" fmla="*/ 488510 w 1688715"/>
                <a:gd name="connsiteY1" fmla="*/ 320302 h 511185"/>
                <a:gd name="connsiteX2" fmla="*/ 899990 w 1688715"/>
                <a:gd name="connsiteY2" fmla="*/ 437142 h 511185"/>
                <a:gd name="connsiteX3" fmla="*/ 1646750 w 1688715"/>
                <a:gd name="connsiteY3" fmla="*/ 462542 h 511185"/>
                <a:gd name="connsiteX4" fmla="*/ 1489270 w 1688715"/>
                <a:gd name="connsiteY4" fmla="*/ 457462 h 511185"/>
                <a:gd name="connsiteX5" fmla="*/ 610430 w 1688715"/>
                <a:gd name="connsiteY5" fmla="*/ 503182 h 511185"/>
                <a:gd name="connsiteX6" fmla="*/ 244670 w 1688715"/>
                <a:gd name="connsiteY6" fmla="*/ 269502 h 511185"/>
                <a:gd name="connsiteX7" fmla="*/ 5910 w 1688715"/>
                <a:gd name="connsiteY7" fmla="*/ 262 h 511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88715" h="511185">
                  <a:moveTo>
                    <a:pt x="5910" y="262"/>
                  </a:moveTo>
                  <a:cubicBezTo>
                    <a:pt x="46550" y="8729"/>
                    <a:pt x="339497" y="247489"/>
                    <a:pt x="488510" y="320302"/>
                  </a:cubicBezTo>
                  <a:cubicBezTo>
                    <a:pt x="637523" y="393115"/>
                    <a:pt x="706950" y="413435"/>
                    <a:pt x="899990" y="437142"/>
                  </a:cubicBezTo>
                  <a:cubicBezTo>
                    <a:pt x="1093030" y="460849"/>
                    <a:pt x="1646750" y="462542"/>
                    <a:pt x="1646750" y="462542"/>
                  </a:cubicBezTo>
                  <a:cubicBezTo>
                    <a:pt x="1744963" y="465929"/>
                    <a:pt x="1661990" y="450689"/>
                    <a:pt x="1489270" y="457462"/>
                  </a:cubicBezTo>
                  <a:cubicBezTo>
                    <a:pt x="1316550" y="464235"/>
                    <a:pt x="817863" y="534509"/>
                    <a:pt x="610430" y="503182"/>
                  </a:cubicBezTo>
                  <a:cubicBezTo>
                    <a:pt x="402997" y="471855"/>
                    <a:pt x="345423" y="348242"/>
                    <a:pt x="244670" y="269502"/>
                  </a:cubicBezTo>
                  <a:cubicBezTo>
                    <a:pt x="143917" y="190762"/>
                    <a:pt x="-34730" y="-8205"/>
                    <a:pt x="5910" y="2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フリーフォーム: 図形 109">
              <a:extLst>
                <a:ext uri="{FF2B5EF4-FFF2-40B4-BE49-F238E27FC236}">
                  <a16:creationId xmlns:a16="http://schemas.microsoft.com/office/drawing/2014/main" id="{7D9CA7FC-73CE-4DCF-BCE7-D4CEF7A11ED3}"/>
                </a:ext>
              </a:extLst>
            </p:cNvPr>
            <p:cNvSpPr/>
            <p:nvPr/>
          </p:nvSpPr>
          <p:spPr>
            <a:xfrm>
              <a:off x="4300061" y="2956494"/>
              <a:ext cx="1454506" cy="771405"/>
            </a:xfrm>
            <a:custGeom>
              <a:avLst/>
              <a:gdLst>
                <a:gd name="connsiteX0" fmla="*/ 7779 w 1454506"/>
                <a:gd name="connsiteY0" fmla="*/ 66 h 771405"/>
                <a:gd name="connsiteX1" fmla="*/ 500539 w 1454506"/>
                <a:gd name="connsiteY1" fmla="*/ 416626 h 771405"/>
                <a:gd name="connsiteX2" fmla="*/ 1420019 w 1454506"/>
                <a:gd name="connsiteY2" fmla="*/ 756986 h 771405"/>
                <a:gd name="connsiteX3" fmla="*/ 1206659 w 1454506"/>
                <a:gd name="connsiteY3" fmla="*/ 701106 h 771405"/>
                <a:gd name="connsiteX4" fmla="*/ 703739 w 1454506"/>
                <a:gd name="connsiteY4" fmla="*/ 635066 h 771405"/>
                <a:gd name="connsiteX5" fmla="*/ 231299 w 1454506"/>
                <a:gd name="connsiteY5" fmla="*/ 386146 h 771405"/>
                <a:gd name="connsiteX6" fmla="*/ 7779 w 1454506"/>
                <a:gd name="connsiteY6" fmla="*/ 66 h 77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4506" h="771405">
                  <a:moveTo>
                    <a:pt x="7779" y="66"/>
                  </a:moveTo>
                  <a:cubicBezTo>
                    <a:pt x="52652" y="5146"/>
                    <a:pt x="265166" y="290473"/>
                    <a:pt x="500539" y="416626"/>
                  </a:cubicBezTo>
                  <a:cubicBezTo>
                    <a:pt x="735912" y="542779"/>
                    <a:pt x="1302332" y="709573"/>
                    <a:pt x="1420019" y="756986"/>
                  </a:cubicBezTo>
                  <a:cubicBezTo>
                    <a:pt x="1537706" y="804399"/>
                    <a:pt x="1326039" y="721426"/>
                    <a:pt x="1206659" y="701106"/>
                  </a:cubicBezTo>
                  <a:cubicBezTo>
                    <a:pt x="1087279" y="680786"/>
                    <a:pt x="866299" y="687559"/>
                    <a:pt x="703739" y="635066"/>
                  </a:cubicBezTo>
                  <a:cubicBezTo>
                    <a:pt x="541179" y="582573"/>
                    <a:pt x="340519" y="490286"/>
                    <a:pt x="231299" y="386146"/>
                  </a:cubicBezTo>
                  <a:cubicBezTo>
                    <a:pt x="122079" y="282006"/>
                    <a:pt x="-37094" y="-5014"/>
                    <a:pt x="7779" y="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フリーフォーム: 図形 110">
              <a:extLst>
                <a:ext uri="{FF2B5EF4-FFF2-40B4-BE49-F238E27FC236}">
                  <a16:creationId xmlns:a16="http://schemas.microsoft.com/office/drawing/2014/main" id="{59341C50-3318-4F34-B8E8-CAB11C0585D9}"/>
                </a:ext>
              </a:extLst>
            </p:cNvPr>
            <p:cNvSpPr/>
            <p:nvPr/>
          </p:nvSpPr>
          <p:spPr>
            <a:xfrm>
              <a:off x="3299356" y="1417697"/>
              <a:ext cx="1901806" cy="1042430"/>
            </a:xfrm>
            <a:custGeom>
              <a:avLst/>
              <a:gdLst>
                <a:gd name="connsiteX0" fmla="*/ 22964 w 1901806"/>
                <a:gd name="connsiteY0" fmla="*/ 9783 h 1042430"/>
                <a:gd name="connsiteX1" fmla="*/ 73764 w 1901806"/>
                <a:gd name="connsiteY1" fmla="*/ 9783 h 1042430"/>
                <a:gd name="connsiteX2" fmla="*/ 698604 w 1901806"/>
                <a:gd name="connsiteY2" fmla="*/ 60583 h 1042430"/>
                <a:gd name="connsiteX3" fmla="*/ 1191364 w 1901806"/>
                <a:gd name="connsiteY3" fmla="*/ 426343 h 1042430"/>
                <a:gd name="connsiteX4" fmla="*/ 1425044 w 1901806"/>
                <a:gd name="connsiteY4" fmla="*/ 710823 h 1042430"/>
                <a:gd name="connsiteX5" fmla="*/ 1613004 w 1901806"/>
                <a:gd name="connsiteY5" fmla="*/ 919103 h 1042430"/>
                <a:gd name="connsiteX6" fmla="*/ 1897484 w 1901806"/>
                <a:gd name="connsiteY6" fmla="*/ 1041023 h 1042430"/>
                <a:gd name="connsiteX7" fmla="*/ 1760324 w 1901806"/>
                <a:gd name="connsiteY7" fmla="*/ 969903 h 1042430"/>
                <a:gd name="connsiteX8" fmla="*/ 1435204 w 1901806"/>
                <a:gd name="connsiteY8" fmla="*/ 746383 h 1042430"/>
                <a:gd name="connsiteX9" fmla="*/ 1023724 w 1901806"/>
                <a:gd name="connsiteY9" fmla="*/ 431423 h 1042430"/>
                <a:gd name="connsiteX10" fmla="*/ 510644 w 1901806"/>
                <a:gd name="connsiteY10" fmla="*/ 141863 h 1042430"/>
                <a:gd name="connsiteX11" fmla="*/ 22964 w 1901806"/>
                <a:gd name="connsiteY11" fmla="*/ 9783 h 1042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01806" h="1042430">
                  <a:moveTo>
                    <a:pt x="22964" y="9783"/>
                  </a:moveTo>
                  <a:cubicBezTo>
                    <a:pt x="-49849" y="-12230"/>
                    <a:pt x="73764" y="9783"/>
                    <a:pt x="73764" y="9783"/>
                  </a:cubicBezTo>
                  <a:cubicBezTo>
                    <a:pt x="186371" y="18250"/>
                    <a:pt x="512337" y="-8844"/>
                    <a:pt x="698604" y="60583"/>
                  </a:cubicBezTo>
                  <a:cubicBezTo>
                    <a:pt x="884871" y="130010"/>
                    <a:pt x="1070291" y="317970"/>
                    <a:pt x="1191364" y="426343"/>
                  </a:cubicBezTo>
                  <a:cubicBezTo>
                    <a:pt x="1312437" y="534716"/>
                    <a:pt x="1354771" y="628696"/>
                    <a:pt x="1425044" y="710823"/>
                  </a:cubicBezTo>
                  <a:cubicBezTo>
                    <a:pt x="1495317" y="792950"/>
                    <a:pt x="1534264" y="864070"/>
                    <a:pt x="1613004" y="919103"/>
                  </a:cubicBezTo>
                  <a:cubicBezTo>
                    <a:pt x="1691744" y="974136"/>
                    <a:pt x="1872931" y="1032556"/>
                    <a:pt x="1897484" y="1041023"/>
                  </a:cubicBezTo>
                  <a:cubicBezTo>
                    <a:pt x="1922037" y="1049490"/>
                    <a:pt x="1837371" y="1019010"/>
                    <a:pt x="1760324" y="969903"/>
                  </a:cubicBezTo>
                  <a:cubicBezTo>
                    <a:pt x="1683277" y="920796"/>
                    <a:pt x="1557971" y="836130"/>
                    <a:pt x="1435204" y="746383"/>
                  </a:cubicBezTo>
                  <a:cubicBezTo>
                    <a:pt x="1312437" y="656636"/>
                    <a:pt x="1177817" y="532176"/>
                    <a:pt x="1023724" y="431423"/>
                  </a:cubicBezTo>
                  <a:cubicBezTo>
                    <a:pt x="869631" y="330670"/>
                    <a:pt x="675744" y="208750"/>
                    <a:pt x="510644" y="141863"/>
                  </a:cubicBezTo>
                  <a:cubicBezTo>
                    <a:pt x="345544" y="74976"/>
                    <a:pt x="95777" y="31796"/>
                    <a:pt x="22964" y="97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フリーフォーム: 図形 111">
              <a:extLst>
                <a:ext uri="{FF2B5EF4-FFF2-40B4-BE49-F238E27FC236}">
                  <a16:creationId xmlns:a16="http://schemas.microsoft.com/office/drawing/2014/main" id="{41EC30A3-F95A-4813-ADDF-ADED2E535304}"/>
                </a:ext>
              </a:extLst>
            </p:cNvPr>
            <p:cNvSpPr/>
            <p:nvPr/>
          </p:nvSpPr>
          <p:spPr>
            <a:xfrm>
              <a:off x="4972256" y="2497699"/>
              <a:ext cx="1266066" cy="759864"/>
            </a:xfrm>
            <a:custGeom>
              <a:avLst/>
              <a:gdLst>
                <a:gd name="connsiteX0" fmla="*/ 1064 w 1266066"/>
                <a:gd name="connsiteY0" fmla="*/ 1661 h 759864"/>
                <a:gd name="connsiteX1" fmla="*/ 453184 w 1266066"/>
                <a:gd name="connsiteY1" fmla="*/ 458861 h 759864"/>
                <a:gd name="connsiteX2" fmla="*/ 895144 w 1266066"/>
                <a:gd name="connsiteY2" fmla="*/ 672221 h 759864"/>
                <a:gd name="connsiteX3" fmla="*/ 1265984 w 1266066"/>
                <a:gd name="connsiteY3" fmla="*/ 758581 h 759864"/>
                <a:gd name="connsiteX4" fmla="*/ 925624 w 1266066"/>
                <a:gd name="connsiteY4" fmla="*/ 717941 h 759864"/>
                <a:gd name="connsiteX5" fmla="*/ 585264 w 1266066"/>
                <a:gd name="connsiteY5" fmla="*/ 636661 h 759864"/>
                <a:gd name="connsiteX6" fmla="*/ 1064 w 1266066"/>
                <a:gd name="connsiteY6" fmla="*/ 1661 h 759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6066" h="759864">
                  <a:moveTo>
                    <a:pt x="1064" y="1661"/>
                  </a:moveTo>
                  <a:cubicBezTo>
                    <a:pt x="-20949" y="-27972"/>
                    <a:pt x="304171" y="347101"/>
                    <a:pt x="453184" y="458861"/>
                  </a:cubicBezTo>
                  <a:cubicBezTo>
                    <a:pt x="602197" y="570621"/>
                    <a:pt x="759677" y="622268"/>
                    <a:pt x="895144" y="672221"/>
                  </a:cubicBezTo>
                  <a:cubicBezTo>
                    <a:pt x="1030611" y="722174"/>
                    <a:pt x="1260904" y="750961"/>
                    <a:pt x="1265984" y="758581"/>
                  </a:cubicBezTo>
                  <a:cubicBezTo>
                    <a:pt x="1271064" y="766201"/>
                    <a:pt x="1039077" y="738261"/>
                    <a:pt x="925624" y="717941"/>
                  </a:cubicBezTo>
                  <a:cubicBezTo>
                    <a:pt x="812171" y="697621"/>
                    <a:pt x="737664" y="750961"/>
                    <a:pt x="585264" y="636661"/>
                  </a:cubicBezTo>
                  <a:cubicBezTo>
                    <a:pt x="432864" y="522361"/>
                    <a:pt x="23077" y="31294"/>
                    <a:pt x="1064" y="16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フリーフォーム: 図形 112">
              <a:extLst>
                <a:ext uri="{FF2B5EF4-FFF2-40B4-BE49-F238E27FC236}">
                  <a16:creationId xmlns:a16="http://schemas.microsoft.com/office/drawing/2014/main" id="{66E575C2-611D-4241-B1E6-646B4B9687B4}"/>
                </a:ext>
              </a:extLst>
            </p:cNvPr>
            <p:cNvSpPr/>
            <p:nvPr/>
          </p:nvSpPr>
          <p:spPr>
            <a:xfrm>
              <a:off x="5199795" y="3010019"/>
              <a:ext cx="1468922" cy="521206"/>
            </a:xfrm>
            <a:custGeom>
              <a:avLst/>
              <a:gdLst>
                <a:gd name="connsiteX0" fmla="*/ 17365 w 1468922"/>
                <a:gd name="connsiteY0" fmla="*/ 12581 h 521206"/>
                <a:gd name="connsiteX1" fmla="*/ 444085 w 1468922"/>
                <a:gd name="connsiteY1" fmla="*/ 332621 h 521206"/>
                <a:gd name="connsiteX2" fmla="*/ 972405 w 1468922"/>
                <a:gd name="connsiteY2" fmla="*/ 454541 h 521206"/>
                <a:gd name="connsiteX3" fmla="*/ 1455005 w 1468922"/>
                <a:gd name="connsiteY3" fmla="*/ 439301 h 521206"/>
                <a:gd name="connsiteX4" fmla="*/ 1307685 w 1468922"/>
                <a:gd name="connsiteY4" fmla="*/ 434221 h 521206"/>
                <a:gd name="connsiteX5" fmla="*/ 987645 w 1468922"/>
                <a:gd name="connsiteY5" fmla="*/ 520581 h 521206"/>
                <a:gd name="connsiteX6" fmla="*/ 479645 w 1468922"/>
                <a:gd name="connsiteY6" fmla="*/ 459621 h 521206"/>
                <a:gd name="connsiteX7" fmla="*/ 113885 w 1468922"/>
                <a:gd name="connsiteY7" fmla="*/ 231021 h 521206"/>
                <a:gd name="connsiteX8" fmla="*/ 83405 w 1468922"/>
                <a:gd name="connsiteY8" fmla="*/ 78621 h 521206"/>
                <a:gd name="connsiteX9" fmla="*/ 17365 w 1468922"/>
                <a:gd name="connsiteY9" fmla="*/ 12581 h 521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68922" h="521206">
                  <a:moveTo>
                    <a:pt x="17365" y="12581"/>
                  </a:moveTo>
                  <a:cubicBezTo>
                    <a:pt x="77478" y="54914"/>
                    <a:pt x="284912" y="258961"/>
                    <a:pt x="444085" y="332621"/>
                  </a:cubicBezTo>
                  <a:cubicBezTo>
                    <a:pt x="603258" y="406281"/>
                    <a:pt x="803918" y="436761"/>
                    <a:pt x="972405" y="454541"/>
                  </a:cubicBezTo>
                  <a:cubicBezTo>
                    <a:pt x="1140892" y="472321"/>
                    <a:pt x="1399125" y="442688"/>
                    <a:pt x="1455005" y="439301"/>
                  </a:cubicBezTo>
                  <a:cubicBezTo>
                    <a:pt x="1510885" y="435914"/>
                    <a:pt x="1385578" y="420674"/>
                    <a:pt x="1307685" y="434221"/>
                  </a:cubicBezTo>
                  <a:cubicBezTo>
                    <a:pt x="1229792" y="447768"/>
                    <a:pt x="1125652" y="516348"/>
                    <a:pt x="987645" y="520581"/>
                  </a:cubicBezTo>
                  <a:cubicBezTo>
                    <a:pt x="849638" y="524814"/>
                    <a:pt x="625272" y="507881"/>
                    <a:pt x="479645" y="459621"/>
                  </a:cubicBezTo>
                  <a:cubicBezTo>
                    <a:pt x="334018" y="411361"/>
                    <a:pt x="179925" y="294521"/>
                    <a:pt x="113885" y="231021"/>
                  </a:cubicBezTo>
                  <a:cubicBezTo>
                    <a:pt x="47845" y="167521"/>
                    <a:pt x="95258" y="111641"/>
                    <a:pt x="83405" y="78621"/>
                  </a:cubicBezTo>
                  <a:cubicBezTo>
                    <a:pt x="71552" y="45601"/>
                    <a:pt x="-42748" y="-29752"/>
                    <a:pt x="17365" y="125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フリーフォーム: 図形 113">
              <a:extLst>
                <a:ext uri="{FF2B5EF4-FFF2-40B4-BE49-F238E27FC236}">
                  <a16:creationId xmlns:a16="http://schemas.microsoft.com/office/drawing/2014/main" id="{22A77B09-C738-4944-833C-0661A6BF498D}"/>
                </a:ext>
              </a:extLst>
            </p:cNvPr>
            <p:cNvSpPr/>
            <p:nvPr/>
          </p:nvSpPr>
          <p:spPr>
            <a:xfrm>
              <a:off x="3835395" y="1364026"/>
              <a:ext cx="2190351" cy="896327"/>
            </a:xfrm>
            <a:custGeom>
              <a:avLst/>
              <a:gdLst>
                <a:gd name="connsiteX0" fmla="*/ 5 w 2190351"/>
                <a:gd name="connsiteY0" fmla="*/ 2494 h 896327"/>
                <a:gd name="connsiteX1" fmla="*/ 543565 w 2190351"/>
                <a:gd name="connsiteY1" fmla="*/ 114254 h 896327"/>
                <a:gd name="connsiteX2" fmla="*/ 924565 w 2190351"/>
                <a:gd name="connsiteY2" fmla="*/ 424134 h 896327"/>
                <a:gd name="connsiteX3" fmla="*/ 1361445 w 2190351"/>
                <a:gd name="connsiteY3" fmla="*/ 652734 h 896327"/>
                <a:gd name="connsiteX4" fmla="*/ 2159005 w 2190351"/>
                <a:gd name="connsiteY4" fmla="*/ 886414 h 896327"/>
                <a:gd name="connsiteX5" fmla="*/ 1996445 w 2190351"/>
                <a:gd name="connsiteY5" fmla="*/ 850854 h 896327"/>
                <a:gd name="connsiteX6" fmla="*/ 1686565 w 2190351"/>
                <a:gd name="connsiteY6" fmla="*/ 830534 h 896327"/>
                <a:gd name="connsiteX7" fmla="*/ 868685 w 2190351"/>
                <a:gd name="connsiteY7" fmla="*/ 454614 h 896327"/>
                <a:gd name="connsiteX8" fmla="*/ 553725 w 2190351"/>
                <a:gd name="connsiteY8" fmla="*/ 205694 h 896327"/>
                <a:gd name="connsiteX9" fmla="*/ 5 w 2190351"/>
                <a:gd name="connsiteY9" fmla="*/ 2494 h 896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90351" h="896327">
                  <a:moveTo>
                    <a:pt x="5" y="2494"/>
                  </a:moveTo>
                  <a:cubicBezTo>
                    <a:pt x="-1688" y="-12746"/>
                    <a:pt x="389472" y="43981"/>
                    <a:pt x="543565" y="114254"/>
                  </a:cubicBezTo>
                  <a:cubicBezTo>
                    <a:pt x="697658" y="184527"/>
                    <a:pt x="788252" y="334387"/>
                    <a:pt x="924565" y="424134"/>
                  </a:cubicBezTo>
                  <a:cubicBezTo>
                    <a:pt x="1060878" y="513881"/>
                    <a:pt x="1155705" y="575687"/>
                    <a:pt x="1361445" y="652734"/>
                  </a:cubicBezTo>
                  <a:cubicBezTo>
                    <a:pt x="1567185" y="729781"/>
                    <a:pt x="2053172" y="853394"/>
                    <a:pt x="2159005" y="886414"/>
                  </a:cubicBezTo>
                  <a:cubicBezTo>
                    <a:pt x="2264838" y="919434"/>
                    <a:pt x="2075185" y="860167"/>
                    <a:pt x="1996445" y="850854"/>
                  </a:cubicBezTo>
                  <a:cubicBezTo>
                    <a:pt x="1917705" y="841541"/>
                    <a:pt x="1874525" y="896574"/>
                    <a:pt x="1686565" y="830534"/>
                  </a:cubicBezTo>
                  <a:cubicBezTo>
                    <a:pt x="1498605" y="764494"/>
                    <a:pt x="1057492" y="558754"/>
                    <a:pt x="868685" y="454614"/>
                  </a:cubicBezTo>
                  <a:cubicBezTo>
                    <a:pt x="679878" y="350474"/>
                    <a:pt x="693425" y="282741"/>
                    <a:pt x="553725" y="205694"/>
                  </a:cubicBezTo>
                  <a:cubicBezTo>
                    <a:pt x="414025" y="128647"/>
                    <a:pt x="1698" y="17734"/>
                    <a:pt x="5" y="24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フリーフォーム: 図形 114">
              <a:extLst>
                <a:ext uri="{FF2B5EF4-FFF2-40B4-BE49-F238E27FC236}">
                  <a16:creationId xmlns:a16="http://schemas.microsoft.com/office/drawing/2014/main" id="{07F99119-4E31-4E73-A245-4D56DD36A42B}"/>
                </a:ext>
              </a:extLst>
            </p:cNvPr>
            <p:cNvSpPr/>
            <p:nvPr/>
          </p:nvSpPr>
          <p:spPr>
            <a:xfrm>
              <a:off x="4785757" y="1973414"/>
              <a:ext cx="1605844" cy="1060338"/>
            </a:xfrm>
            <a:custGeom>
              <a:avLst/>
              <a:gdLst>
                <a:gd name="connsiteX0" fmla="*/ 14843 w 1605844"/>
                <a:gd name="connsiteY0" fmla="*/ 33186 h 1060338"/>
                <a:gd name="connsiteX1" fmla="*/ 70723 w 1605844"/>
                <a:gd name="connsiteY1" fmla="*/ 43346 h 1060338"/>
                <a:gd name="connsiteX2" fmla="*/ 517763 w 1605844"/>
                <a:gd name="connsiteY2" fmla="*/ 439586 h 1060338"/>
                <a:gd name="connsiteX3" fmla="*/ 776843 w 1605844"/>
                <a:gd name="connsiteY3" fmla="*/ 703746 h 1060338"/>
                <a:gd name="connsiteX4" fmla="*/ 1193403 w 1605844"/>
                <a:gd name="connsiteY4" fmla="*/ 988226 h 1060338"/>
                <a:gd name="connsiteX5" fmla="*/ 1604883 w 1605844"/>
                <a:gd name="connsiteY5" fmla="*/ 1044106 h 1060338"/>
                <a:gd name="connsiteX6" fmla="*/ 1295003 w 1605844"/>
                <a:gd name="connsiteY6" fmla="*/ 1044106 h 1060338"/>
                <a:gd name="connsiteX7" fmla="*/ 908923 w 1605844"/>
                <a:gd name="connsiteY7" fmla="*/ 856146 h 1060338"/>
                <a:gd name="connsiteX8" fmla="*/ 212963 w 1605844"/>
                <a:gd name="connsiteY8" fmla="*/ 246546 h 1060338"/>
                <a:gd name="connsiteX9" fmla="*/ 14843 w 1605844"/>
                <a:gd name="connsiteY9" fmla="*/ 33186 h 1060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05844" h="1060338">
                  <a:moveTo>
                    <a:pt x="14843" y="33186"/>
                  </a:moveTo>
                  <a:cubicBezTo>
                    <a:pt x="-8864" y="-681"/>
                    <a:pt x="-13097" y="-24387"/>
                    <a:pt x="70723" y="43346"/>
                  </a:cubicBezTo>
                  <a:cubicBezTo>
                    <a:pt x="154543" y="111079"/>
                    <a:pt x="400076" y="329519"/>
                    <a:pt x="517763" y="439586"/>
                  </a:cubicBezTo>
                  <a:cubicBezTo>
                    <a:pt x="635450" y="549653"/>
                    <a:pt x="664236" y="612306"/>
                    <a:pt x="776843" y="703746"/>
                  </a:cubicBezTo>
                  <a:cubicBezTo>
                    <a:pt x="889450" y="795186"/>
                    <a:pt x="1055396" y="931499"/>
                    <a:pt x="1193403" y="988226"/>
                  </a:cubicBezTo>
                  <a:cubicBezTo>
                    <a:pt x="1331410" y="1044953"/>
                    <a:pt x="1587950" y="1034793"/>
                    <a:pt x="1604883" y="1044106"/>
                  </a:cubicBezTo>
                  <a:cubicBezTo>
                    <a:pt x="1621816" y="1053419"/>
                    <a:pt x="1410996" y="1075433"/>
                    <a:pt x="1295003" y="1044106"/>
                  </a:cubicBezTo>
                  <a:cubicBezTo>
                    <a:pt x="1179010" y="1012779"/>
                    <a:pt x="1089263" y="989073"/>
                    <a:pt x="908923" y="856146"/>
                  </a:cubicBezTo>
                  <a:cubicBezTo>
                    <a:pt x="728583" y="723219"/>
                    <a:pt x="357743" y="382859"/>
                    <a:pt x="212963" y="246546"/>
                  </a:cubicBezTo>
                  <a:cubicBezTo>
                    <a:pt x="68183" y="110233"/>
                    <a:pt x="38550" y="67053"/>
                    <a:pt x="14843" y="331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フリーフォーム: 図形 115">
              <a:extLst>
                <a:ext uri="{FF2B5EF4-FFF2-40B4-BE49-F238E27FC236}">
                  <a16:creationId xmlns:a16="http://schemas.microsoft.com/office/drawing/2014/main" id="{8104189F-6E08-4F72-9436-55FBBEF1C202}"/>
                </a:ext>
              </a:extLst>
            </p:cNvPr>
            <p:cNvSpPr/>
            <p:nvPr/>
          </p:nvSpPr>
          <p:spPr>
            <a:xfrm>
              <a:off x="5310026" y="2257243"/>
              <a:ext cx="1341862" cy="526434"/>
            </a:xfrm>
            <a:custGeom>
              <a:avLst/>
              <a:gdLst>
                <a:gd name="connsiteX0" fmla="*/ 23974 w 1341862"/>
                <a:gd name="connsiteY0" fmla="*/ 3357 h 526434"/>
                <a:gd name="connsiteX1" fmla="*/ 237334 w 1341862"/>
                <a:gd name="connsiteY1" fmla="*/ 216717 h 526434"/>
                <a:gd name="connsiteX2" fmla="*/ 633574 w 1341862"/>
                <a:gd name="connsiteY2" fmla="*/ 414837 h 526434"/>
                <a:gd name="connsiteX3" fmla="*/ 989174 w 1341862"/>
                <a:gd name="connsiteY3" fmla="*/ 516437 h 526434"/>
                <a:gd name="connsiteX4" fmla="*/ 1339694 w 1341862"/>
                <a:gd name="connsiteY4" fmla="*/ 521517 h 526434"/>
                <a:gd name="connsiteX5" fmla="*/ 1121254 w 1341862"/>
                <a:gd name="connsiteY5" fmla="*/ 506277 h 526434"/>
                <a:gd name="connsiteX6" fmla="*/ 801214 w 1341862"/>
                <a:gd name="connsiteY6" fmla="*/ 394517 h 526434"/>
                <a:gd name="connsiteX7" fmla="*/ 23974 w 1341862"/>
                <a:gd name="connsiteY7" fmla="*/ 3357 h 526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1862" h="526434">
                  <a:moveTo>
                    <a:pt x="23974" y="3357"/>
                  </a:moveTo>
                  <a:cubicBezTo>
                    <a:pt x="-70006" y="-26276"/>
                    <a:pt x="135734" y="148137"/>
                    <a:pt x="237334" y="216717"/>
                  </a:cubicBezTo>
                  <a:cubicBezTo>
                    <a:pt x="338934" y="285297"/>
                    <a:pt x="508267" y="364884"/>
                    <a:pt x="633574" y="414837"/>
                  </a:cubicBezTo>
                  <a:cubicBezTo>
                    <a:pt x="758881" y="464790"/>
                    <a:pt x="871487" y="498657"/>
                    <a:pt x="989174" y="516437"/>
                  </a:cubicBezTo>
                  <a:cubicBezTo>
                    <a:pt x="1106861" y="534217"/>
                    <a:pt x="1317681" y="523210"/>
                    <a:pt x="1339694" y="521517"/>
                  </a:cubicBezTo>
                  <a:cubicBezTo>
                    <a:pt x="1361707" y="519824"/>
                    <a:pt x="1211001" y="527444"/>
                    <a:pt x="1121254" y="506277"/>
                  </a:cubicBezTo>
                  <a:cubicBezTo>
                    <a:pt x="1031507" y="485110"/>
                    <a:pt x="982401" y="477490"/>
                    <a:pt x="801214" y="394517"/>
                  </a:cubicBezTo>
                  <a:cubicBezTo>
                    <a:pt x="620027" y="311544"/>
                    <a:pt x="117954" y="32990"/>
                    <a:pt x="23974" y="33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フリーフォーム: 図形 116">
              <a:extLst>
                <a:ext uri="{FF2B5EF4-FFF2-40B4-BE49-F238E27FC236}">
                  <a16:creationId xmlns:a16="http://schemas.microsoft.com/office/drawing/2014/main" id="{79B14ADC-9B5D-4CE9-ADE1-6FF29B0D1A7D}"/>
                </a:ext>
              </a:extLst>
            </p:cNvPr>
            <p:cNvSpPr/>
            <p:nvPr/>
          </p:nvSpPr>
          <p:spPr>
            <a:xfrm>
              <a:off x="3796805" y="1284375"/>
              <a:ext cx="1730263" cy="494545"/>
            </a:xfrm>
            <a:custGeom>
              <a:avLst/>
              <a:gdLst>
                <a:gd name="connsiteX0" fmla="*/ 3035 w 1730263"/>
                <a:gd name="connsiteY0" fmla="*/ 21185 h 494545"/>
                <a:gd name="connsiteX1" fmla="*/ 683755 w 1730263"/>
                <a:gd name="connsiteY1" fmla="*/ 21185 h 494545"/>
                <a:gd name="connsiteX2" fmla="*/ 1019035 w 1730263"/>
                <a:gd name="connsiteY2" fmla="*/ 153265 h 494545"/>
                <a:gd name="connsiteX3" fmla="*/ 1425435 w 1730263"/>
                <a:gd name="connsiteY3" fmla="*/ 463145 h 494545"/>
                <a:gd name="connsiteX4" fmla="*/ 1730235 w 1730263"/>
                <a:gd name="connsiteY4" fmla="*/ 483465 h 494545"/>
                <a:gd name="connsiteX5" fmla="*/ 1440675 w 1730263"/>
                <a:gd name="connsiteY5" fmla="*/ 458065 h 494545"/>
                <a:gd name="connsiteX6" fmla="*/ 978395 w 1730263"/>
                <a:gd name="connsiteY6" fmla="*/ 224385 h 494545"/>
                <a:gd name="connsiteX7" fmla="*/ 3035 w 1730263"/>
                <a:gd name="connsiteY7" fmla="*/ 21185 h 494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0263" h="494545">
                  <a:moveTo>
                    <a:pt x="3035" y="21185"/>
                  </a:moveTo>
                  <a:cubicBezTo>
                    <a:pt x="-46072" y="-12682"/>
                    <a:pt x="514422" y="-828"/>
                    <a:pt x="683755" y="21185"/>
                  </a:cubicBezTo>
                  <a:cubicBezTo>
                    <a:pt x="853088" y="43198"/>
                    <a:pt x="895422" y="79605"/>
                    <a:pt x="1019035" y="153265"/>
                  </a:cubicBezTo>
                  <a:cubicBezTo>
                    <a:pt x="1142648" y="226925"/>
                    <a:pt x="1306902" y="408112"/>
                    <a:pt x="1425435" y="463145"/>
                  </a:cubicBezTo>
                  <a:cubicBezTo>
                    <a:pt x="1543968" y="518178"/>
                    <a:pt x="1727695" y="484312"/>
                    <a:pt x="1730235" y="483465"/>
                  </a:cubicBezTo>
                  <a:cubicBezTo>
                    <a:pt x="1732775" y="482618"/>
                    <a:pt x="1565982" y="501245"/>
                    <a:pt x="1440675" y="458065"/>
                  </a:cubicBezTo>
                  <a:cubicBezTo>
                    <a:pt x="1315368" y="414885"/>
                    <a:pt x="1210382" y="298045"/>
                    <a:pt x="978395" y="224385"/>
                  </a:cubicBezTo>
                  <a:cubicBezTo>
                    <a:pt x="746408" y="150725"/>
                    <a:pt x="52142" y="55052"/>
                    <a:pt x="3035" y="211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フリーフォーム: 図形 117">
              <a:extLst>
                <a:ext uri="{FF2B5EF4-FFF2-40B4-BE49-F238E27FC236}">
                  <a16:creationId xmlns:a16="http://schemas.microsoft.com/office/drawing/2014/main" id="{C1BC7C06-96FF-4E53-86A4-54BFA5E8E734}"/>
                </a:ext>
              </a:extLst>
            </p:cNvPr>
            <p:cNvSpPr/>
            <p:nvPr/>
          </p:nvSpPr>
          <p:spPr>
            <a:xfrm>
              <a:off x="4932515" y="1549083"/>
              <a:ext cx="1762253" cy="1349139"/>
            </a:xfrm>
            <a:custGeom>
              <a:avLst/>
              <a:gdLst>
                <a:gd name="connsiteX0" fmla="*/ 165 w 1762253"/>
                <a:gd name="connsiteY0" fmla="*/ 317 h 1349139"/>
                <a:gd name="connsiteX1" fmla="*/ 838365 w 1762253"/>
                <a:gd name="connsiteY1" fmla="*/ 396557 h 1349139"/>
                <a:gd name="connsiteX2" fmla="*/ 1341285 w 1762253"/>
                <a:gd name="connsiteY2" fmla="*/ 823277 h 1349139"/>
                <a:gd name="connsiteX3" fmla="*/ 1742605 w 1762253"/>
                <a:gd name="connsiteY3" fmla="*/ 1326197 h 1349139"/>
                <a:gd name="connsiteX4" fmla="*/ 1681645 w 1762253"/>
                <a:gd name="connsiteY4" fmla="*/ 1229677 h 1349139"/>
                <a:gd name="connsiteX5" fmla="*/ 1519085 w 1762253"/>
                <a:gd name="connsiteY5" fmla="*/ 924877 h 1349139"/>
                <a:gd name="connsiteX6" fmla="*/ 909485 w 1762253"/>
                <a:gd name="connsiteY6" fmla="*/ 340677 h 1349139"/>
                <a:gd name="connsiteX7" fmla="*/ 165 w 1762253"/>
                <a:gd name="connsiteY7" fmla="*/ 317 h 1349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2253" h="1349139">
                  <a:moveTo>
                    <a:pt x="165" y="317"/>
                  </a:moveTo>
                  <a:cubicBezTo>
                    <a:pt x="-11688" y="9630"/>
                    <a:pt x="614845" y="259397"/>
                    <a:pt x="838365" y="396557"/>
                  </a:cubicBezTo>
                  <a:cubicBezTo>
                    <a:pt x="1061885" y="533717"/>
                    <a:pt x="1190578" y="668337"/>
                    <a:pt x="1341285" y="823277"/>
                  </a:cubicBezTo>
                  <a:cubicBezTo>
                    <a:pt x="1491992" y="978217"/>
                    <a:pt x="1685878" y="1258464"/>
                    <a:pt x="1742605" y="1326197"/>
                  </a:cubicBezTo>
                  <a:cubicBezTo>
                    <a:pt x="1799332" y="1393930"/>
                    <a:pt x="1718898" y="1296564"/>
                    <a:pt x="1681645" y="1229677"/>
                  </a:cubicBezTo>
                  <a:cubicBezTo>
                    <a:pt x="1644392" y="1162790"/>
                    <a:pt x="1647778" y="1073044"/>
                    <a:pt x="1519085" y="924877"/>
                  </a:cubicBezTo>
                  <a:cubicBezTo>
                    <a:pt x="1390392" y="776710"/>
                    <a:pt x="1161792" y="493077"/>
                    <a:pt x="909485" y="340677"/>
                  </a:cubicBezTo>
                  <a:cubicBezTo>
                    <a:pt x="657178" y="188277"/>
                    <a:pt x="12018" y="-8996"/>
                    <a:pt x="165" y="3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フリーフォーム: 図形 118">
              <a:extLst>
                <a:ext uri="{FF2B5EF4-FFF2-40B4-BE49-F238E27FC236}">
                  <a16:creationId xmlns:a16="http://schemas.microsoft.com/office/drawing/2014/main" id="{3D6104FC-38A5-4DC9-909A-CEDCE5FF64BB}"/>
                </a:ext>
              </a:extLst>
            </p:cNvPr>
            <p:cNvSpPr/>
            <p:nvPr/>
          </p:nvSpPr>
          <p:spPr>
            <a:xfrm>
              <a:off x="6608512" y="2666983"/>
              <a:ext cx="512722" cy="1578921"/>
            </a:xfrm>
            <a:custGeom>
              <a:avLst/>
              <a:gdLst>
                <a:gd name="connsiteX0" fmla="*/ 568 w 512722"/>
                <a:gd name="connsiteY0" fmla="*/ 17 h 1578921"/>
                <a:gd name="connsiteX1" fmla="*/ 396808 w 512722"/>
                <a:gd name="connsiteY1" fmla="*/ 452137 h 1578921"/>
                <a:gd name="connsiteX2" fmla="*/ 493328 w 512722"/>
                <a:gd name="connsiteY2" fmla="*/ 1071897 h 1578921"/>
                <a:gd name="connsiteX3" fmla="*/ 432368 w 512722"/>
                <a:gd name="connsiteY3" fmla="*/ 1559577 h 1578921"/>
                <a:gd name="connsiteX4" fmla="*/ 478088 w 512722"/>
                <a:gd name="connsiteY4" fmla="*/ 1437657 h 1578921"/>
                <a:gd name="connsiteX5" fmla="*/ 427288 w 512722"/>
                <a:gd name="connsiteY5" fmla="*/ 1031257 h 1578921"/>
                <a:gd name="connsiteX6" fmla="*/ 493328 w 512722"/>
                <a:gd name="connsiteY6" fmla="*/ 467377 h 1578921"/>
                <a:gd name="connsiteX7" fmla="*/ 568 w 512722"/>
                <a:gd name="connsiteY7" fmla="*/ 17 h 1578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2722" h="1578921">
                  <a:moveTo>
                    <a:pt x="568" y="17"/>
                  </a:moveTo>
                  <a:cubicBezTo>
                    <a:pt x="-15519" y="-2523"/>
                    <a:pt x="314681" y="273490"/>
                    <a:pt x="396808" y="452137"/>
                  </a:cubicBezTo>
                  <a:cubicBezTo>
                    <a:pt x="478935" y="630784"/>
                    <a:pt x="487401" y="887324"/>
                    <a:pt x="493328" y="1071897"/>
                  </a:cubicBezTo>
                  <a:cubicBezTo>
                    <a:pt x="499255" y="1256470"/>
                    <a:pt x="434908" y="1498617"/>
                    <a:pt x="432368" y="1559577"/>
                  </a:cubicBezTo>
                  <a:cubicBezTo>
                    <a:pt x="429828" y="1620537"/>
                    <a:pt x="478935" y="1525710"/>
                    <a:pt x="478088" y="1437657"/>
                  </a:cubicBezTo>
                  <a:cubicBezTo>
                    <a:pt x="477241" y="1349604"/>
                    <a:pt x="424748" y="1192970"/>
                    <a:pt x="427288" y="1031257"/>
                  </a:cubicBezTo>
                  <a:cubicBezTo>
                    <a:pt x="429828" y="869544"/>
                    <a:pt x="561061" y="640097"/>
                    <a:pt x="493328" y="467377"/>
                  </a:cubicBezTo>
                  <a:cubicBezTo>
                    <a:pt x="425595" y="294657"/>
                    <a:pt x="16655" y="2557"/>
                    <a:pt x="568" y="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フリーフォーム: 図形 119">
              <a:extLst>
                <a:ext uri="{FF2B5EF4-FFF2-40B4-BE49-F238E27FC236}">
                  <a16:creationId xmlns:a16="http://schemas.microsoft.com/office/drawing/2014/main" id="{D240A68B-77D1-4ED0-B29D-1B743DDF19A0}"/>
                </a:ext>
              </a:extLst>
            </p:cNvPr>
            <p:cNvSpPr/>
            <p:nvPr/>
          </p:nvSpPr>
          <p:spPr>
            <a:xfrm>
              <a:off x="5907543" y="2743038"/>
              <a:ext cx="1077111" cy="387081"/>
            </a:xfrm>
            <a:custGeom>
              <a:avLst/>
              <a:gdLst>
                <a:gd name="connsiteX0" fmla="*/ 497 w 1077111"/>
                <a:gd name="connsiteY0" fmla="*/ 162 h 387081"/>
                <a:gd name="connsiteX1" fmla="*/ 528817 w 1077111"/>
                <a:gd name="connsiteY1" fmla="*/ 264322 h 387081"/>
                <a:gd name="connsiteX2" fmla="*/ 1062217 w 1077111"/>
                <a:gd name="connsiteY2" fmla="*/ 381162 h 387081"/>
                <a:gd name="connsiteX3" fmla="*/ 940297 w 1077111"/>
                <a:gd name="connsiteY3" fmla="*/ 371002 h 387081"/>
                <a:gd name="connsiteX4" fmla="*/ 442457 w 1077111"/>
                <a:gd name="connsiteY4" fmla="*/ 304962 h 387081"/>
                <a:gd name="connsiteX5" fmla="*/ 497 w 1077111"/>
                <a:gd name="connsiteY5" fmla="*/ 162 h 387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77111" h="387081">
                  <a:moveTo>
                    <a:pt x="497" y="162"/>
                  </a:moveTo>
                  <a:cubicBezTo>
                    <a:pt x="14890" y="-6611"/>
                    <a:pt x="351864" y="200822"/>
                    <a:pt x="528817" y="264322"/>
                  </a:cubicBezTo>
                  <a:cubicBezTo>
                    <a:pt x="705770" y="327822"/>
                    <a:pt x="993637" y="363382"/>
                    <a:pt x="1062217" y="381162"/>
                  </a:cubicBezTo>
                  <a:cubicBezTo>
                    <a:pt x="1130797" y="398942"/>
                    <a:pt x="940297" y="371002"/>
                    <a:pt x="940297" y="371002"/>
                  </a:cubicBezTo>
                  <a:cubicBezTo>
                    <a:pt x="837004" y="358302"/>
                    <a:pt x="597397" y="362535"/>
                    <a:pt x="442457" y="304962"/>
                  </a:cubicBezTo>
                  <a:cubicBezTo>
                    <a:pt x="287517" y="247389"/>
                    <a:pt x="-13896" y="6935"/>
                    <a:pt x="497" y="1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フリーフォーム: 図形 120">
              <a:extLst>
                <a:ext uri="{FF2B5EF4-FFF2-40B4-BE49-F238E27FC236}">
                  <a16:creationId xmlns:a16="http://schemas.microsoft.com/office/drawing/2014/main" id="{15326AA9-EEC0-4FB0-82EF-55C874CFCC37}"/>
                </a:ext>
              </a:extLst>
            </p:cNvPr>
            <p:cNvSpPr/>
            <p:nvPr/>
          </p:nvSpPr>
          <p:spPr>
            <a:xfrm>
              <a:off x="4161472" y="1054447"/>
              <a:ext cx="1803646" cy="744056"/>
            </a:xfrm>
            <a:custGeom>
              <a:avLst/>
              <a:gdLst>
                <a:gd name="connsiteX0" fmla="*/ 4128 w 1803646"/>
                <a:gd name="connsiteY0" fmla="*/ 234603 h 744056"/>
                <a:gd name="connsiteX1" fmla="*/ 245428 w 1803646"/>
                <a:gd name="connsiteY1" fmla="*/ 79028 h 744056"/>
                <a:gd name="connsiteX2" fmla="*/ 1070928 w 1803646"/>
                <a:gd name="connsiteY2" fmla="*/ 215553 h 744056"/>
                <a:gd name="connsiteX3" fmla="*/ 1759903 w 1803646"/>
                <a:gd name="connsiteY3" fmla="*/ 710853 h 744056"/>
                <a:gd name="connsiteX4" fmla="*/ 1693228 w 1803646"/>
                <a:gd name="connsiteY4" fmla="*/ 656878 h 744056"/>
                <a:gd name="connsiteX5" fmla="*/ 1366203 w 1803646"/>
                <a:gd name="connsiteY5" fmla="*/ 320328 h 744056"/>
                <a:gd name="connsiteX6" fmla="*/ 940753 w 1803646"/>
                <a:gd name="connsiteY6" fmla="*/ 101253 h 744056"/>
                <a:gd name="connsiteX7" fmla="*/ 394653 w 1803646"/>
                <a:gd name="connsiteY7" fmla="*/ 2828 h 744056"/>
                <a:gd name="connsiteX8" fmla="*/ 4128 w 1803646"/>
                <a:gd name="connsiteY8" fmla="*/ 234603 h 744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03646" h="744056">
                  <a:moveTo>
                    <a:pt x="4128" y="234603"/>
                  </a:moveTo>
                  <a:cubicBezTo>
                    <a:pt x="-20743" y="247303"/>
                    <a:pt x="67628" y="82203"/>
                    <a:pt x="245428" y="79028"/>
                  </a:cubicBezTo>
                  <a:cubicBezTo>
                    <a:pt x="423228" y="75853"/>
                    <a:pt x="818516" y="110249"/>
                    <a:pt x="1070928" y="215553"/>
                  </a:cubicBezTo>
                  <a:cubicBezTo>
                    <a:pt x="1323340" y="320857"/>
                    <a:pt x="1656186" y="637299"/>
                    <a:pt x="1759903" y="710853"/>
                  </a:cubicBezTo>
                  <a:cubicBezTo>
                    <a:pt x="1863620" y="784407"/>
                    <a:pt x="1758845" y="721966"/>
                    <a:pt x="1693228" y="656878"/>
                  </a:cubicBezTo>
                  <a:cubicBezTo>
                    <a:pt x="1627611" y="591791"/>
                    <a:pt x="1491615" y="412932"/>
                    <a:pt x="1366203" y="320328"/>
                  </a:cubicBezTo>
                  <a:cubicBezTo>
                    <a:pt x="1240791" y="227724"/>
                    <a:pt x="1102678" y="154170"/>
                    <a:pt x="940753" y="101253"/>
                  </a:cubicBezTo>
                  <a:cubicBezTo>
                    <a:pt x="778828" y="48336"/>
                    <a:pt x="550757" y="-14105"/>
                    <a:pt x="394653" y="2828"/>
                  </a:cubicBezTo>
                  <a:cubicBezTo>
                    <a:pt x="238549" y="19761"/>
                    <a:pt x="28999" y="221903"/>
                    <a:pt x="4128" y="2346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フリーフォーム: 図形 121">
              <a:extLst>
                <a:ext uri="{FF2B5EF4-FFF2-40B4-BE49-F238E27FC236}">
                  <a16:creationId xmlns:a16="http://schemas.microsoft.com/office/drawing/2014/main" id="{90556C22-1267-46DA-B105-F6DBC3888526}"/>
                </a:ext>
              </a:extLst>
            </p:cNvPr>
            <p:cNvSpPr/>
            <p:nvPr/>
          </p:nvSpPr>
          <p:spPr>
            <a:xfrm>
              <a:off x="4025050" y="799644"/>
              <a:ext cx="1850916" cy="551718"/>
            </a:xfrm>
            <a:custGeom>
              <a:avLst/>
              <a:gdLst>
                <a:gd name="connsiteX0" fmla="*/ 850 w 1850916"/>
                <a:gd name="connsiteY0" fmla="*/ 402623 h 551718"/>
                <a:gd name="connsiteX1" fmla="*/ 271783 w 1850916"/>
                <a:gd name="connsiteY1" fmla="*/ 174023 h 551718"/>
                <a:gd name="connsiteX2" fmla="*/ 1054950 w 1850916"/>
                <a:gd name="connsiteY2" fmla="*/ 123223 h 551718"/>
                <a:gd name="connsiteX3" fmla="*/ 1795783 w 1850916"/>
                <a:gd name="connsiteY3" fmla="*/ 512689 h 551718"/>
                <a:gd name="connsiteX4" fmla="*/ 1723817 w 1850916"/>
                <a:gd name="connsiteY4" fmla="*/ 487289 h 551718"/>
                <a:gd name="connsiteX5" fmla="*/ 1143850 w 1850916"/>
                <a:gd name="connsiteY5" fmla="*/ 63956 h 551718"/>
                <a:gd name="connsiteX6" fmla="*/ 225217 w 1850916"/>
                <a:gd name="connsiteY6" fmla="*/ 34323 h 551718"/>
                <a:gd name="connsiteX7" fmla="*/ 850 w 1850916"/>
                <a:gd name="connsiteY7" fmla="*/ 402623 h 55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50916" h="551718">
                  <a:moveTo>
                    <a:pt x="850" y="402623"/>
                  </a:moveTo>
                  <a:cubicBezTo>
                    <a:pt x="8611" y="425906"/>
                    <a:pt x="96100" y="220590"/>
                    <a:pt x="271783" y="174023"/>
                  </a:cubicBezTo>
                  <a:cubicBezTo>
                    <a:pt x="447466" y="127456"/>
                    <a:pt x="800950" y="66779"/>
                    <a:pt x="1054950" y="123223"/>
                  </a:cubicBezTo>
                  <a:cubicBezTo>
                    <a:pt x="1308950" y="179667"/>
                    <a:pt x="1684305" y="452011"/>
                    <a:pt x="1795783" y="512689"/>
                  </a:cubicBezTo>
                  <a:cubicBezTo>
                    <a:pt x="1907261" y="573367"/>
                    <a:pt x="1832472" y="562078"/>
                    <a:pt x="1723817" y="487289"/>
                  </a:cubicBezTo>
                  <a:cubicBezTo>
                    <a:pt x="1615162" y="412500"/>
                    <a:pt x="1393617" y="139450"/>
                    <a:pt x="1143850" y="63956"/>
                  </a:cubicBezTo>
                  <a:cubicBezTo>
                    <a:pt x="894083" y="-11538"/>
                    <a:pt x="414306" y="-18594"/>
                    <a:pt x="225217" y="34323"/>
                  </a:cubicBezTo>
                  <a:cubicBezTo>
                    <a:pt x="36128" y="87240"/>
                    <a:pt x="-6911" y="379340"/>
                    <a:pt x="850" y="4026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フリーフォーム: 図形 122">
              <a:extLst>
                <a:ext uri="{FF2B5EF4-FFF2-40B4-BE49-F238E27FC236}">
                  <a16:creationId xmlns:a16="http://schemas.microsoft.com/office/drawing/2014/main" id="{F996E3F6-4091-4F4A-B3B7-1F0257F33D27}"/>
                </a:ext>
              </a:extLst>
            </p:cNvPr>
            <p:cNvSpPr/>
            <p:nvPr/>
          </p:nvSpPr>
          <p:spPr>
            <a:xfrm>
              <a:off x="3224204" y="582396"/>
              <a:ext cx="246321" cy="777480"/>
            </a:xfrm>
            <a:custGeom>
              <a:avLst/>
              <a:gdLst>
                <a:gd name="connsiteX0" fmla="*/ 132829 w 246321"/>
                <a:gd name="connsiteY0" fmla="*/ 776504 h 777480"/>
                <a:gd name="connsiteX1" fmla="*/ 1596 w 246321"/>
                <a:gd name="connsiteY1" fmla="*/ 492871 h 777480"/>
                <a:gd name="connsiteX2" fmla="*/ 238663 w 246321"/>
                <a:gd name="connsiteY2" fmla="*/ 18737 h 777480"/>
                <a:gd name="connsiteX3" fmla="*/ 179396 w 246321"/>
                <a:gd name="connsiteY3" fmla="*/ 124571 h 777480"/>
                <a:gd name="connsiteX4" fmla="*/ 90496 w 246321"/>
                <a:gd name="connsiteY4" fmla="*/ 399737 h 777480"/>
                <a:gd name="connsiteX5" fmla="*/ 132829 w 246321"/>
                <a:gd name="connsiteY5" fmla="*/ 776504 h 777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6321" h="777480">
                  <a:moveTo>
                    <a:pt x="132829" y="776504"/>
                  </a:moveTo>
                  <a:cubicBezTo>
                    <a:pt x="118012" y="792026"/>
                    <a:pt x="-16043" y="619165"/>
                    <a:pt x="1596" y="492871"/>
                  </a:cubicBezTo>
                  <a:cubicBezTo>
                    <a:pt x="19235" y="366577"/>
                    <a:pt x="209030" y="80120"/>
                    <a:pt x="238663" y="18737"/>
                  </a:cubicBezTo>
                  <a:cubicBezTo>
                    <a:pt x="268296" y="-42646"/>
                    <a:pt x="204090" y="61071"/>
                    <a:pt x="179396" y="124571"/>
                  </a:cubicBezTo>
                  <a:cubicBezTo>
                    <a:pt x="154702" y="188071"/>
                    <a:pt x="101079" y="293198"/>
                    <a:pt x="90496" y="399737"/>
                  </a:cubicBezTo>
                  <a:cubicBezTo>
                    <a:pt x="79913" y="506276"/>
                    <a:pt x="147646" y="760982"/>
                    <a:pt x="132829" y="7765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フリーフォーム: 図形 123">
              <a:extLst>
                <a:ext uri="{FF2B5EF4-FFF2-40B4-BE49-F238E27FC236}">
                  <a16:creationId xmlns:a16="http://schemas.microsoft.com/office/drawing/2014/main" id="{3B1E4266-3B42-4F35-8525-7E23A0373212}"/>
                </a:ext>
              </a:extLst>
            </p:cNvPr>
            <p:cNvSpPr/>
            <p:nvPr/>
          </p:nvSpPr>
          <p:spPr>
            <a:xfrm>
              <a:off x="3480925" y="490364"/>
              <a:ext cx="648853" cy="825040"/>
            </a:xfrm>
            <a:custGeom>
              <a:avLst/>
              <a:gdLst>
                <a:gd name="connsiteX0" fmla="*/ 75075 w 648853"/>
                <a:gd name="connsiteY0" fmla="*/ 809269 h 825040"/>
                <a:gd name="connsiteX1" fmla="*/ 3108 w 648853"/>
                <a:gd name="connsiteY1" fmla="*/ 580669 h 825040"/>
                <a:gd name="connsiteX2" fmla="*/ 193608 w 648853"/>
                <a:gd name="connsiteY2" fmla="*/ 178503 h 825040"/>
                <a:gd name="connsiteX3" fmla="*/ 633875 w 648853"/>
                <a:gd name="connsiteY3" fmla="*/ 13403 h 825040"/>
                <a:gd name="connsiteX4" fmla="*/ 515342 w 648853"/>
                <a:gd name="connsiteY4" fmla="*/ 13403 h 825040"/>
                <a:gd name="connsiteX5" fmla="*/ 214775 w 648853"/>
                <a:gd name="connsiteY5" fmla="*/ 43036 h 825040"/>
                <a:gd name="connsiteX6" fmla="*/ 70842 w 648853"/>
                <a:gd name="connsiteY6" fmla="*/ 144636 h 825040"/>
                <a:gd name="connsiteX7" fmla="*/ 75075 w 648853"/>
                <a:gd name="connsiteY7" fmla="*/ 809269 h 825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853" h="825040">
                  <a:moveTo>
                    <a:pt x="75075" y="809269"/>
                  </a:moveTo>
                  <a:cubicBezTo>
                    <a:pt x="63786" y="881941"/>
                    <a:pt x="-16647" y="685797"/>
                    <a:pt x="3108" y="580669"/>
                  </a:cubicBezTo>
                  <a:cubicBezTo>
                    <a:pt x="22863" y="475541"/>
                    <a:pt x="88480" y="273047"/>
                    <a:pt x="193608" y="178503"/>
                  </a:cubicBezTo>
                  <a:cubicBezTo>
                    <a:pt x="298736" y="83959"/>
                    <a:pt x="580253" y="40920"/>
                    <a:pt x="633875" y="13403"/>
                  </a:cubicBezTo>
                  <a:cubicBezTo>
                    <a:pt x="687497" y="-14114"/>
                    <a:pt x="585192" y="8464"/>
                    <a:pt x="515342" y="13403"/>
                  </a:cubicBezTo>
                  <a:cubicBezTo>
                    <a:pt x="445492" y="18342"/>
                    <a:pt x="288858" y="21164"/>
                    <a:pt x="214775" y="43036"/>
                  </a:cubicBezTo>
                  <a:cubicBezTo>
                    <a:pt x="140692" y="64908"/>
                    <a:pt x="98359" y="16225"/>
                    <a:pt x="70842" y="144636"/>
                  </a:cubicBezTo>
                  <a:cubicBezTo>
                    <a:pt x="43325" y="273047"/>
                    <a:pt x="86364" y="736597"/>
                    <a:pt x="75075" y="8092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フリーフォーム: 図形 124">
              <a:extLst>
                <a:ext uri="{FF2B5EF4-FFF2-40B4-BE49-F238E27FC236}">
                  <a16:creationId xmlns:a16="http://schemas.microsoft.com/office/drawing/2014/main" id="{E1CB3991-2D4B-46AF-B7AC-0CADF73CEFB3}"/>
                </a:ext>
              </a:extLst>
            </p:cNvPr>
            <p:cNvSpPr/>
            <p:nvPr/>
          </p:nvSpPr>
          <p:spPr>
            <a:xfrm>
              <a:off x="3780188" y="391877"/>
              <a:ext cx="660904" cy="879178"/>
            </a:xfrm>
            <a:custGeom>
              <a:avLst/>
              <a:gdLst>
                <a:gd name="connsiteX0" fmla="*/ 42512 w 660904"/>
                <a:gd name="connsiteY0" fmla="*/ 873890 h 879178"/>
                <a:gd name="connsiteX1" fmla="*/ 42512 w 660904"/>
                <a:gd name="connsiteY1" fmla="*/ 437856 h 879178"/>
                <a:gd name="connsiteX2" fmla="*/ 309212 w 660904"/>
                <a:gd name="connsiteY2" fmla="*/ 149990 h 879178"/>
                <a:gd name="connsiteX3" fmla="*/ 656345 w 660904"/>
                <a:gd name="connsiteY3" fmla="*/ 6056 h 879178"/>
                <a:gd name="connsiteX4" fmla="*/ 503945 w 660904"/>
                <a:gd name="connsiteY4" fmla="*/ 35690 h 879178"/>
                <a:gd name="connsiteX5" fmla="*/ 448912 w 660904"/>
                <a:gd name="connsiteY5" fmla="*/ 116123 h 879178"/>
                <a:gd name="connsiteX6" fmla="*/ 42512 w 660904"/>
                <a:gd name="connsiteY6" fmla="*/ 873890 h 87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0904" h="879178">
                  <a:moveTo>
                    <a:pt x="42512" y="873890"/>
                  </a:moveTo>
                  <a:cubicBezTo>
                    <a:pt x="-25221" y="927512"/>
                    <a:pt x="-1938" y="558506"/>
                    <a:pt x="42512" y="437856"/>
                  </a:cubicBezTo>
                  <a:cubicBezTo>
                    <a:pt x="86962" y="317206"/>
                    <a:pt x="206907" y="221957"/>
                    <a:pt x="309212" y="149990"/>
                  </a:cubicBezTo>
                  <a:cubicBezTo>
                    <a:pt x="411517" y="78023"/>
                    <a:pt x="623890" y="25106"/>
                    <a:pt x="656345" y="6056"/>
                  </a:cubicBezTo>
                  <a:cubicBezTo>
                    <a:pt x="688801" y="-12994"/>
                    <a:pt x="538517" y="17346"/>
                    <a:pt x="503945" y="35690"/>
                  </a:cubicBezTo>
                  <a:cubicBezTo>
                    <a:pt x="469373" y="54034"/>
                    <a:pt x="527934" y="-19344"/>
                    <a:pt x="448912" y="116123"/>
                  </a:cubicBezTo>
                  <a:cubicBezTo>
                    <a:pt x="369890" y="251590"/>
                    <a:pt x="110245" y="820268"/>
                    <a:pt x="42512" y="8738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フリーフォーム: 図形 125">
              <a:extLst>
                <a:ext uri="{FF2B5EF4-FFF2-40B4-BE49-F238E27FC236}">
                  <a16:creationId xmlns:a16="http://schemas.microsoft.com/office/drawing/2014/main" id="{374EAA09-FE34-46EC-8A39-C0B50071BB73}"/>
                </a:ext>
              </a:extLst>
            </p:cNvPr>
            <p:cNvSpPr/>
            <p:nvPr/>
          </p:nvSpPr>
          <p:spPr>
            <a:xfrm>
              <a:off x="4201334" y="469856"/>
              <a:ext cx="1924805" cy="591767"/>
            </a:xfrm>
            <a:custGeom>
              <a:avLst/>
              <a:gdLst>
                <a:gd name="connsiteX0" fmla="*/ 6599 w 1924805"/>
                <a:gd name="connsiteY0" fmla="*/ 317544 h 591767"/>
                <a:gd name="connsiteX1" fmla="*/ 417233 w 1924805"/>
                <a:gd name="connsiteY1" fmla="*/ 97411 h 591767"/>
                <a:gd name="connsiteX2" fmla="*/ 840566 w 1924805"/>
                <a:gd name="connsiteY2" fmla="*/ 127044 h 591767"/>
                <a:gd name="connsiteX3" fmla="*/ 1869266 w 1924805"/>
                <a:gd name="connsiteY3" fmla="*/ 554611 h 591767"/>
                <a:gd name="connsiteX4" fmla="*/ 1797299 w 1924805"/>
                <a:gd name="connsiteY4" fmla="*/ 478411 h 591767"/>
                <a:gd name="connsiteX5" fmla="*/ 1890433 w 1924805"/>
                <a:gd name="connsiteY5" fmla="*/ 588477 h 591767"/>
                <a:gd name="connsiteX6" fmla="*/ 1644899 w 1924805"/>
                <a:gd name="connsiteY6" fmla="*/ 326011 h 591767"/>
                <a:gd name="connsiteX7" fmla="*/ 1124199 w 1924805"/>
                <a:gd name="connsiteY7" fmla="*/ 135511 h 591767"/>
                <a:gd name="connsiteX8" fmla="*/ 468033 w 1924805"/>
                <a:gd name="connsiteY8" fmla="*/ 44 h 591767"/>
                <a:gd name="connsiteX9" fmla="*/ 184399 w 1924805"/>
                <a:gd name="connsiteY9" fmla="*/ 122811 h 591767"/>
                <a:gd name="connsiteX10" fmla="*/ 6599 w 1924805"/>
                <a:gd name="connsiteY10" fmla="*/ 317544 h 591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24805" h="591767">
                  <a:moveTo>
                    <a:pt x="6599" y="317544"/>
                  </a:moveTo>
                  <a:cubicBezTo>
                    <a:pt x="45405" y="313311"/>
                    <a:pt x="278239" y="129161"/>
                    <a:pt x="417233" y="97411"/>
                  </a:cubicBezTo>
                  <a:cubicBezTo>
                    <a:pt x="556227" y="65661"/>
                    <a:pt x="598561" y="50844"/>
                    <a:pt x="840566" y="127044"/>
                  </a:cubicBezTo>
                  <a:cubicBezTo>
                    <a:pt x="1082571" y="203244"/>
                    <a:pt x="1709811" y="496050"/>
                    <a:pt x="1869266" y="554611"/>
                  </a:cubicBezTo>
                  <a:cubicBezTo>
                    <a:pt x="2028721" y="613172"/>
                    <a:pt x="1793771" y="472767"/>
                    <a:pt x="1797299" y="478411"/>
                  </a:cubicBezTo>
                  <a:cubicBezTo>
                    <a:pt x="1800827" y="484055"/>
                    <a:pt x="1915833" y="613877"/>
                    <a:pt x="1890433" y="588477"/>
                  </a:cubicBezTo>
                  <a:cubicBezTo>
                    <a:pt x="1865033" y="563077"/>
                    <a:pt x="1772605" y="401505"/>
                    <a:pt x="1644899" y="326011"/>
                  </a:cubicBezTo>
                  <a:cubicBezTo>
                    <a:pt x="1517193" y="250517"/>
                    <a:pt x="1320343" y="189839"/>
                    <a:pt x="1124199" y="135511"/>
                  </a:cubicBezTo>
                  <a:cubicBezTo>
                    <a:pt x="928055" y="81183"/>
                    <a:pt x="624666" y="2161"/>
                    <a:pt x="468033" y="44"/>
                  </a:cubicBezTo>
                  <a:cubicBezTo>
                    <a:pt x="311400" y="-2073"/>
                    <a:pt x="259188" y="72011"/>
                    <a:pt x="184399" y="122811"/>
                  </a:cubicBezTo>
                  <a:cubicBezTo>
                    <a:pt x="109610" y="173611"/>
                    <a:pt x="-32207" y="321777"/>
                    <a:pt x="6599" y="3175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フリーフォーム: 図形 126">
              <a:extLst>
                <a:ext uri="{FF2B5EF4-FFF2-40B4-BE49-F238E27FC236}">
                  <a16:creationId xmlns:a16="http://schemas.microsoft.com/office/drawing/2014/main" id="{2565DAF7-C7B8-43B8-BD87-2AAED90ECA79}"/>
                </a:ext>
              </a:extLst>
            </p:cNvPr>
            <p:cNvSpPr/>
            <p:nvPr/>
          </p:nvSpPr>
          <p:spPr>
            <a:xfrm>
              <a:off x="6136352" y="1113120"/>
              <a:ext cx="1091706" cy="1269825"/>
            </a:xfrm>
            <a:custGeom>
              <a:avLst/>
              <a:gdLst>
                <a:gd name="connsiteX0" fmla="*/ 86648 w 1091706"/>
                <a:gd name="connsiteY0" fmla="*/ 24800 h 1269825"/>
                <a:gd name="connsiteX1" fmla="*/ 599728 w 1091706"/>
                <a:gd name="connsiteY1" fmla="*/ 339760 h 1269825"/>
                <a:gd name="connsiteX2" fmla="*/ 1062008 w 1091706"/>
                <a:gd name="connsiteY2" fmla="*/ 1218600 h 1269825"/>
                <a:gd name="connsiteX3" fmla="*/ 1041688 w 1091706"/>
                <a:gd name="connsiteY3" fmla="*/ 1137320 h 1269825"/>
                <a:gd name="connsiteX4" fmla="*/ 1011208 w 1091706"/>
                <a:gd name="connsiteY4" fmla="*/ 903640 h 1269825"/>
                <a:gd name="connsiteX5" fmla="*/ 421928 w 1091706"/>
                <a:gd name="connsiteY5" fmla="*/ 268640 h 1269825"/>
                <a:gd name="connsiteX6" fmla="*/ 30768 w 1091706"/>
                <a:gd name="connsiteY6" fmla="*/ 50200 h 1269825"/>
                <a:gd name="connsiteX7" fmla="*/ 86648 w 1091706"/>
                <a:gd name="connsiteY7" fmla="*/ 24800 h 1269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1706" h="1269825">
                  <a:moveTo>
                    <a:pt x="86648" y="24800"/>
                  </a:moveTo>
                  <a:cubicBezTo>
                    <a:pt x="181475" y="73060"/>
                    <a:pt x="437168" y="140793"/>
                    <a:pt x="599728" y="339760"/>
                  </a:cubicBezTo>
                  <a:cubicBezTo>
                    <a:pt x="762288" y="538727"/>
                    <a:pt x="988348" y="1085673"/>
                    <a:pt x="1062008" y="1218600"/>
                  </a:cubicBezTo>
                  <a:cubicBezTo>
                    <a:pt x="1135668" y="1351527"/>
                    <a:pt x="1050155" y="1189813"/>
                    <a:pt x="1041688" y="1137320"/>
                  </a:cubicBezTo>
                  <a:cubicBezTo>
                    <a:pt x="1033221" y="1084827"/>
                    <a:pt x="1114501" y="1048420"/>
                    <a:pt x="1011208" y="903640"/>
                  </a:cubicBezTo>
                  <a:cubicBezTo>
                    <a:pt x="907915" y="758860"/>
                    <a:pt x="585335" y="410880"/>
                    <a:pt x="421928" y="268640"/>
                  </a:cubicBezTo>
                  <a:cubicBezTo>
                    <a:pt x="258521" y="126400"/>
                    <a:pt x="84108" y="94227"/>
                    <a:pt x="30768" y="50200"/>
                  </a:cubicBezTo>
                  <a:cubicBezTo>
                    <a:pt x="-22572" y="6173"/>
                    <a:pt x="-8179" y="-23460"/>
                    <a:pt x="86648" y="248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フリーフォーム: 図形 127">
              <a:extLst>
                <a:ext uri="{FF2B5EF4-FFF2-40B4-BE49-F238E27FC236}">
                  <a16:creationId xmlns:a16="http://schemas.microsoft.com/office/drawing/2014/main" id="{348F12A3-8D38-4D24-ACA4-AB69B85F3896}"/>
                </a:ext>
              </a:extLst>
            </p:cNvPr>
            <p:cNvSpPr/>
            <p:nvPr/>
          </p:nvSpPr>
          <p:spPr>
            <a:xfrm>
              <a:off x="5748921" y="1070034"/>
              <a:ext cx="1491244" cy="2080709"/>
            </a:xfrm>
            <a:custGeom>
              <a:avLst/>
              <a:gdLst>
                <a:gd name="connsiteX0" fmla="*/ 11799 w 1491244"/>
                <a:gd name="connsiteY0" fmla="*/ 6926 h 2080709"/>
                <a:gd name="connsiteX1" fmla="*/ 921119 w 1491244"/>
                <a:gd name="connsiteY1" fmla="*/ 611446 h 2080709"/>
                <a:gd name="connsiteX2" fmla="*/ 1266559 w 1491244"/>
                <a:gd name="connsiteY2" fmla="*/ 1088966 h 2080709"/>
                <a:gd name="connsiteX3" fmla="*/ 1464679 w 1491244"/>
                <a:gd name="connsiteY3" fmla="*/ 2023686 h 2080709"/>
                <a:gd name="connsiteX4" fmla="*/ 1469759 w 1491244"/>
                <a:gd name="connsiteY4" fmla="*/ 1937326 h 2080709"/>
                <a:gd name="connsiteX5" fmla="*/ 1459599 w 1491244"/>
                <a:gd name="connsiteY5" fmla="*/ 1602046 h 2080709"/>
                <a:gd name="connsiteX6" fmla="*/ 1078599 w 1491244"/>
                <a:gd name="connsiteY6" fmla="*/ 977206 h 2080709"/>
                <a:gd name="connsiteX7" fmla="*/ 448679 w 1491244"/>
                <a:gd name="connsiteY7" fmla="*/ 326966 h 2080709"/>
                <a:gd name="connsiteX8" fmla="*/ 11799 w 1491244"/>
                <a:gd name="connsiteY8" fmla="*/ 6926 h 2080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1244" h="2080709">
                  <a:moveTo>
                    <a:pt x="11799" y="6926"/>
                  </a:moveTo>
                  <a:cubicBezTo>
                    <a:pt x="90539" y="54339"/>
                    <a:pt x="711992" y="431106"/>
                    <a:pt x="921119" y="611446"/>
                  </a:cubicBezTo>
                  <a:cubicBezTo>
                    <a:pt x="1130246" y="791786"/>
                    <a:pt x="1175966" y="853593"/>
                    <a:pt x="1266559" y="1088966"/>
                  </a:cubicBezTo>
                  <a:cubicBezTo>
                    <a:pt x="1357152" y="1324339"/>
                    <a:pt x="1430812" y="1882293"/>
                    <a:pt x="1464679" y="2023686"/>
                  </a:cubicBezTo>
                  <a:cubicBezTo>
                    <a:pt x="1498546" y="2165079"/>
                    <a:pt x="1470606" y="2007599"/>
                    <a:pt x="1469759" y="1937326"/>
                  </a:cubicBezTo>
                  <a:cubicBezTo>
                    <a:pt x="1468912" y="1867053"/>
                    <a:pt x="1524792" y="1762066"/>
                    <a:pt x="1459599" y="1602046"/>
                  </a:cubicBezTo>
                  <a:cubicBezTo>
                    <a:pt x="1394406" y="1442026"/>
                    <a:pt x="1247086" y="1189719"/>
                    <a:pt x="1078599" y="977206"/>
                  </a:cubicBezTo>
                  <a:cubicBezTo>
                    <a:pt x="910112" y="764693"/>
                    <a:pt x="629866" y="488679"/>
                    <a:pt x="448679" y="326966"/>
                  </a:cubicBezTo>
                  <a:cubicBezTo>
                    <a:pt x="267492" y="165253"/>
                    <a:pt x="-66941" y="-40487"/>
                    <a:pt x="11799" y="69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フリーフォーム: 図形 128">
              <a:extLst>
                <a:ext uri="{FF2B5EF4-FFF2-40B4-BE49-F238E27FC236}">
                  <a16:creationId xmlns:a16="http://schemas.microsoft.com/office/drawing/2014/main" id="{D8EF1585-A827-4605-861F-34767066B432}"/>
                </a:ext>
              </a:extLst>
            </p:cNvPr>
            <p:cNvSpPr/>
            <p:nvPr/>
          </p:nvSpPr>
          <p:spPr>
            <a:xfrm>
              <a:off x="5780634" y="1427421"/>
              <a:ext cx="1148158" cy="1404216"/>
            </a:xfrm>
            <a:custGeom>
              <a:avLst/>
              <a:gdLst>
                <a:gd name="connsiteX0" fmla="*/ 406 w 1148158"/>
                <a:gd name="connsiteY0" fmla="*/ 59 h 1404216"/>
                <a:gd name="connsiteX1" fmla="*/ 716686 w 1148158"/>
                <a:gd name="connsiteY1" fmla="*/ 406459 h 1404216"/>
                <a:gd name="connsiteX2" fmla="*/ 1082446 w 1148158"/>
                <a:gd name="connsiteY2" fmla="*/ 990659 h 1404216"/>
                <a:gd name="connsiteX3" fmla="*/ 1123086 w 1148158"/>
                <a:gd name="connsiteY3" fmla="*/ 1376739 h 1404216"/>
                <a:gd name="connsiteX4" fmla="*/ 1143406 w 1148158"/>
                <a:gd name="connsiteY4" fmla="*/ 1331019 h 1404216"/>
                <a:gd name="connsiteX5" fmla="*/ 1031646 w 1148158"/>
                <a:gd name="connsiteY5" fmla="*/ 995739 h 1404216"/>
                <a:gd name="connsiteX6" fmla="*/ 620166 w 1148158"/>
                <a:gd name="connsiteY6" fmla="*/ 381059 h 1404216"/>
                <a:gd name="connsiteX7" fmla="*/ 406 w 1148158"/>
                <a:gd name="connsiteY7" fmla="*/ 59 h 1404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48158" h="1404216">
                  <a:moveTo>
                    <a:pt x="406" y="59"/>
                  </a:moveTo>
                  <a:cubicBezTo>
                    <a:pt x="16493" y="4292"/>
                    <a:pt x="536346" y="241359"/>
                    <a:pt x="716686" y="406459"/>
                  </a:cubicBezTo>
                  <a:cubicBezTo>
                    <a:pt x="897026" y="571559"/>
                    <a:pt x="1014713" y="828946"/>
                    <a:pt x="1082446" y="990659"/>
                  </a:cubicBezTo>
                  <a:cubicBezTo>
                    <a:pt x="1150179" y="1152372"/>
                    <a:pt x="1112926" y="1320012"/>
                    <a:pt x="1123086" y="1376739"/>
                  </a:cubicBezTo>
                  <a:cubicBezTo>
                    <a:pt x="1133246" y="1433466"/>
                    <a:pt x="1158646" y="1394519"/>
                    <a:pt x="1143406" y="1331019"/>
                  </a:cubicBezTo>
                  <a:cubicBezTo>
                    <a:pt x="1128166" y="1267519"/>
                    <a:pt x="1118853" y="1154066"/>
                    <a:pt x="1031646" y="995739"/>
                  </a:cubicBezTo>
                  <a:cubicBezTo>
                    <a:pt x="944439" y="837412"/>
                    <a:pt x="790346" y="544466"/>
                    <a:pt x="620166" y="381059"/>
                  </a:cubicBezTo>
                  <a:cubicBezTo>
                    <a:pt x="449986" y="217652"/>
                    <a:pt x="-15681" y="-4174"/>
                    <a:pt x="406" y="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フリーフォーム: 図形 129">
              <a:extLst>
                <a:ext uri="{FF2B5EF4-FFF2-40B4-BE49-F238E27FC236}">
                  <a16:creationId xmlns:a16="http://schemas.microsoft.com/office/drawing/2014/main" id="{6B98324F-62C3-4B2B-9FBF-62A8096A8217}"/>
                </a:ext>
              </a:extLst>
            </p:cNvPr>
            <p:cNvSpPr/>
            <p:nvPr/>
          </p:nvSpPr>
          <p:spPr>
            <a:xfrm>
              <a:off x="5841341" y="1502320"/>
              <a:ext cx="1084823" cy="1246593"/>
            </a:xfrm>
            <a:custGeom>
              <a:avLst/>
              <a:gdLst>
                <a:gd name="connsiteX0" fmla="*/ 66699 w 1084823"/>
                <a:gd name="connsiteY0" fmla="*/ 92800 h 1246593"/>
                <a:gd name="connsiteX1" fmla="*/ 447699 w 1084823"/>
                <a:gd name="connsiteY1" fmla="*/ 616040 h 1246593"/>
                <a:gd name="connsiteX2" fmla="*/ 722019 w 1084823"/>
                <a:gd name="connsiteY2" fmla="*/ 997040 h 1246593"/>
                <a:gd name="connsiteX3" fmla="*/ 1082699 w 1084823"/>
                <a:gd name="connsiteY3" fmla="*/ 1245960 h 1246593"/>
                <a:gd name="connsiteX4" fmla="*/ 854099 w 1084823"/>
                <a:gd name="connsiteY4" fmla="*/ 1052920 h 1246593"/>
                <a:gd name="connsiteX5" fmla="*/ 503579 w 1084823"/>
                <a:gd name="connsiteY5" fmla="*/ 600800 h 1246593"/>
                <a:gd name="connsiteX6" fmla="*/ 41299 w 1084823"/>
                <a:gd name="connsiteY6" fmla="*/ 47080 h 1246593"/>
                <a:gd name="connsiteX7" fmla="*/ 66699 w 1084823"/>
                <a:gd name="connsiteY7" fmla="*/ 92800 h 1246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84823" h="1246593">
                  <a:moveTo>
                    <a:pt x="66699" y="92800"/>
                  </a:moveTo>
                  <a:cubicBezTo>
                    <a:pt x="134432" y="187627"/>
                    <a:pt x="338479" y="465333"/>
                    <a:pt x="447699" y="616040"/>
                  </a:cubicBezTo>
                  <a:cubicBezTo>
                    <a:pt x="556919" y="766747"/>
                    <a:pt x="616186" y="892053"/>
                    <a:pt x="722019" y="997040"/>
                  </a:cubicBezTo>
                  <a:cubicBezTo>
                    <a:pt x="827852" y="1102027"/>
                    <a:pt x="1060686" y="1236647"/>
                    <a:pt x="1082699" y="1245960"/>
                  </a:cubicBezTo>
                  <a:cubicBezTo>
                    <a:pt x="1104712" y="1255273"/>
                    <a:pt x="950619" y="1160447"/>
                    <a:pt x="854099" y="1052920"/>
                  </a:cubicBezTo>
                  <a:cubicBezTo>
                    <a:pt x="757579" y="945393"/>
                    <a:pt x="639046" y="768440"/>
                    <a:pt x="503579" y="600800"/>
                  </a:cubicBezTo>
                  <a:cubicBezTo>
                    <a:pt x="368112" y="433160"/>
                    <a:pt x="112419" y="130053"/>
                    <a:pt x="41299" y="47080"/>
                  </a:cubicBezTo>
                  <a:cubicBezTo>
                    <a:pt x="-29821" y="-35893"/>
                    <a:pt x="-1034" y="-2027"/>
                    <a:pt x="66699" y="928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フリーフォーム: 図形 130">
              <a:extLst>
                <a:ext uri="{FF2B5EF4-FFF2-40B4-BE49-F238E27FC236}">
                  <a16:creationId xmlns:a16="http://schemas.microsoft.com/office/drawing/2014/main" id="{06ED693B-9263-4F86-9F32-FB7085721A8D}"/>
                </a:ext>
              </a:extLst>
            </p:cNvPr>
            <p:cNvSpPr/>
            <p:nvPr/>
          </p:nvSpPr>
          <p:spPr>
            <a:xfrm>
              <a:off x="2311051" y="2012284"/>
              <a:ext cx="523630" cy="1045999"/>
            </a:xfrm>
            <a:custGeom>
              <a:avLst/>
              <a:gdLst>
                <a:gd name="connsiteX0" fmla="*/ 523589 w 523630"/>
                <a:gd name="connsiteY0" fmla="*/ 4476 h 1045999"/>
                <a:gd name="connsiteX1" fmla="*/ 244189 w 523630"/>
                <a:gd name="connsiteY1" fmla="*/ 182276 h 1045999"/>
                <a:gd name="connsiteX2" fmla="*/ 61309 w 523630"/>
                <a:gd name="connsiteY2" fmla="*/ 548036 h 1045999"/>
                <a:gd name="connsiteX3" fmla="*/ 349 w 523630"/>
                <a:gd name="connsiteY3" fmla="*/ 929036 h 1045999"/>
                <a:gd name="connsiteX4" fmla="*/ 35909 w 523630"/>
                <a:gd name="connsiteY4" fmla="*/ 1045876 h 1045999"/>
                <a:gd name="connsiteX5" fmla="*/ 25749 w 523630"/>
                <a:gd name="connsiteY5" fmla="*/ 913796 h 1045999"/>
                <a:gd name="connsiteX6" fmla="*/ 223869 w 523630"/>
                <a:gd name="connsiteY6" fmla="*/ 354996 h 1045999"/>
                <a:gd name="connsiteX7" fmla="*/ 523589 w 523630"/>
                <a:gd name="connsiteY7" fmla="*/ 4476 h 104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3630" h="1045999">
                  <a:moveTo>
                    <a:pt x="523589" y="4476"/>
                  </a:moveTo>
                  <a:cubicBezTo>
                    <a:pt x="526976" y="-24311"/>
                    <a:pt x="321236" y="91683"/>
                    <a:pt x="244189" y="182276"/>
                  </a:cubicBezTo>
                  <a:cubicBezTo>
                    <a:pt x="167142" y="272869"/>
                    <a:pt x="101949" y="423576"/>
                    <a:pt x="61309" y="548036"/>
                  </a:cubicBezTo>
                  <a:cubicBezTo>
                    <a:pt x="20669" y="672496"/>
                    <a:pt x="4582" y="846063"/>
                    <a:pt x="349" y="929036"/>
                  </a:cubicBezTo>
                  <a:cubicBezTo>
                    <a:pt x="-3884" y="1012009"/>
                    <a:pt x="31676" y="1048416"/>
                    <a:pt x="35909" y="1045876"/>
                  </a:cubicBezTo>
                  <a:cubicBezTo>
                    <a:pt x="40142" y="1043336"/>
                    <a:pt x="-5578" y="1028943"/>
                    <a:pt x="25749" y="913796"/>
                  </a:cubicBezTo>
                  <a:cubicBezTo>
                    <a:pt x="57076" y="798649"/>
                    <a:pt x="137509" y="509089"/>
                    <a:pt x="223869" y="354996"/>
                  </a:cubicBezTo>
                  <a:cubicBezTo>
                    <a:pt x="310229" y="200903"/>
                    <a:pt x="520202" y="33263"/>
                    <a:pt x="523589" y="44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フリーフォーム: 図形 131">
              <a:extLst>
                <a:ext uri="{FF2B5EF4-FFF2-40B4-BE49-F238E27FC236}">
                  <a16:creationId xmlns:a16="http://schemas.microsoft.com/office/drawing/2014/main" id="{6A2A2547-046F-40CE-8A5C-7695CFD7E062}"/>
                </a:ext>
              </a:extLst>
            </p:cNvPr>
            <p:cNvSpPr/>
            <p:nvPr/>
          </p:nvSpPr>
          <p:spPr>
            <a:xfrm>
              <a:off x="2255391" y="2848680"/>
              <a:ext cx="172179" cy="653118"/>
            </a:xfrm>
            <a:custGeom>
              <a:avLst/>
              <a:gdLst>
                <a:gd name="connsiteX0" fmla="*/ 20449 w 172179"/>
                <a:gd name="connsiteY0" fmla="*/ 36760 h 653118"/>
                <a:gd name="connsiteX1" fmla="*/ 116969 w 172179"/>
                <a:gd name="connsiteY1" fmla="*/ 585400 h 653118"/>
                <a:gd name="connsiteX2" fmla="*/ 167769 w 172179"/>
                <a:gd name="connsiteY2" fmla="*/ 626040 h 653118"/>
                <a:gd name="connsiteX3" fmla="*/ 5209 w 172179"/>
                <a:gd name="connsiteY3" fmla="*/ 417760 h 653118"/>
                <a:gd name="connsiteX4" fmla="*/ 35689 w 172179"/>
                <a:gd name="connsiteY4" fmla="*/ 87560 h 653118"/>
                <a:gd name="connsiteX5" fmla="*/ 20449 w 172179"/>
                <a:gd name="connsiteY5" fmla="*/ 36760 h 65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2179" h="653118">
                  <a:moveTo>
                    <a:pt x="20449" y="36760"/>
                  </a:moveTo>
                  <a:cubicBezTo>
                    <a:pt x="33996" y="119733"/>
                    <a:pt x="92416" y="487187"/>
                    <a:pt x="116969" y="585400"/>
                  </a:cubicBezTo>
                  <a:cubicBezTo>
                    <a:pt x="141522" y="683613"/>
                    <a:pt x="186396" y="653980"/>
                    <a:pt x="167769" y="626040"/>
                  </a:cubicBezTo>
                  <a:cubicBezTo>
                    <a:pt x="149142" y="598100"/>
                    <a:pt x="27222" y="507507"/>
                    <a:pt x="5209" y="417760"/>
                  </a:cubicBezTo>
                  <a:cubicBezTo>
                    <a:pt x="-16804" y="328013"/>
                    <a:pt x="38229" y="145980"/>
                    <a:pt x="35689" y="87560"/>
                  </a:cubicBezTo>
                  <a:cubicBezTo>
                    <a:pt x="33149" y="29140"/>
                    <a:pt x="6902" y="-46213"/>
                    <a:pt x="20449" y="367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フリーフォーム: 図形 132">
              <a:extLst>
                <a:ext uri="{FF2B5EF4-FFF2-40B4-BE49-F238E27FC236}">
                  <a16:creationId xmlns:a16="http://schemas.microsoft.com/office/drawing/2014/main" id="{AEED46EC-AB2E-4679-ACCC-8420FB4D5EA6}"/>
                </a:ext>
              </a:extLst>
            </p:cNvPr>
            <p:cNvSpPr/>
            <p:nvPr/>
          </p:nvSpPr>
          <p:spPr>
            <a:xfrm>
              <a:off x="2381621" y="3554502"/>
              <a:ext cx="307301" cy="771773"/>
            </a:xfrm>
            <a:custGeom>
              <a:avLst/>
              <a:gdLst>
                <a:gd name="connsiteX0" fmla="*/ 18679 w 307301"/>
                <a:gd name="connsiteY0" fmla="*/ 1498 h 771773"/>
                <a:gd name="connsiteX1" fmla="*/ 25029 w 307301"/>
                <a:gd name="connsiteY1" fmla="*/ 236448 h 771773"/>
                <a:gd name="connsiteX2" fmla="*/ 294904 w 307301"/>
                <a:gd name="connsiteY2" fmla="*/ 734923 h 771773"/>
                <a:gd name="connsiteX3" fmla="*/ 244104 w 307301"/>
                <a:gd name="connsiteY3" fmla="*/ 690473 h 771773"/>
                <a:gd name="connsiteX4" fmla="*/ 85354 w 307301"/>
                <a:gd name="connsiteY4" fmla="*/ 338048 h 771773"/>
                <a:gd name="connsiteX5" fmla="*/ 18679 w 307301"/>
                <a:gd name="connsiteY5" fmla="*/ 1498 h 771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301" h="771773">
                  <a:moveTo>
                    <a:pt x="18679" y="1498"/>
                  </a:moveTo>
                  <a:cubicBezTo>
                    <a:pt x="8625" y="-15435"/>
                    <a:pt x="-21008" y="114211"/>
                    <a:pt x="25029" y="236448"/>
                  </a:cubicBezTo>
                  <a:cubicBezTo>
                    <a:pt x="71066" y="358685"/>
                    <a:pt x="258392" y="659252"/>
                    <a:pt x="294904" y="734923"/>
                  </a:cubicBezTo>
                  <a:cubicBezTo>
                    <a:pt x="331416" y="810594"/>
                    <a:pt x="279029" y="756619"/>
                    <a:pt x="244104" y="690473"/>
                  </a:cubicBezTo>
                  <a:cubicBezTo>
                    <a:pt x="209179" y="624327"/>
                    <a:pt x="123983" y="451290"/>
                    <a:pt x="85354" y="338048"/>
                  </a:cubicBezTo>
                  <a:cubicBezTo>
                    <a:pt x="46725" y="224806"/>
                    <a:pt x="28733" y="18431"/>
                    <a:pt x="18679" y="14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フリーフォーム: 図形 133">
              <a:extLst>
                <a:ext uri="{FF2B5EF4-FFF2-40B4-BE49-F238E27FC236}">
                  <a16:creationId xmlns:a16="http://schemas.microsoft.com/office/drawing/2014/main" id="{2FC990A2-96A0-4773-BA6E-78127CD137A7}"/>
                </a:ext>
              </a:extLst>
            </p:cNvPr>
            <p:cNvSpPr/>
            <p:nvPr/>
          </p:nvSpPr>
          <p:spPr>
            <a:xfrm>
              <a:off x="2286535" y="1893474"/>
              <a:ext cx="625517" cy="652348"/>
            </a:xfrm>
            <a:custGeom>
              <a:avLst/>
              <a:gdLst>
                <a:gd name="connsiteX0" fmla="*/ 623882 w 625517"/>
                <a:gd name="connsiteY0" fmla="*/ 47509 h 652348"/>
                <a:gd name="connsiteX1" fmla="*/ 422798 w 625517"/>
                <a:gd name="connsiteY1" fmla="*/ 45393 h 652348"/>
                <a:gd name="connsiteX2" fmla="*/ 22748 w 625517"/>
                <a:gd name="connsiteY2" fmla="*/ 616893 h 652348"/>
                <a:gd name="connsiteX3" fmla="*/ 56615 w 625517"/>
                <a:gd name="connsiteY3" fmla="*/ 568209 h 652348"/>
                <a:gd name="connsiteX4" fmla="*/ 115882 w 625517"/>
                <a:gd name="connsiteY4" fmla="*/ 377709 h 652348"/>
                <a:gd name="connsiteX5" fmla="*/ 321198 w 625517"/>
                <a:gd name="connsiteY5" fmla="*/ 142759 h 652348"/>
                <a:gd name="connsiteX6" fmla="*/ 623882 w 625517"/>
                <a:gd name="connsiteY6" fmla="*/ 47509 h 652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5517" h="652348">
                  <a:moveTo>
                    <a:pt x="623882" y="47509"/>
                  </a:moveTo>
                  <a:cubicBezTo>
                    <a:pt x="640815" y="31281"/>
                    <a:pt x="522987" y="-49504"/>
                    <a:pt x="422798" y="45393"/>
                  </a:cubicBezTo>
                  <a:cubicBezTo>
                    <a:pt x="322609" y="140290"/>
                    <a:pt x="83778" y="529757"/>
                    <a:pt x="22748" y="616893"/>
                  </a:cubicBezTo>
                  <a:cubicBezTo>
                    <a:pt x="-38282" y="704029"/>
                    <a:pt x="41093" y="608073"/>
                    <a:pt x="56615" y="568209"/>
                  </a:cubicBezTo>
                  <a:cubicBezTo>
                    <a:pt x="72137" y="528345"/>
                    <a:pt x="71785" y="448617"/>
                    <a:pt x="115882" y="377709"/>
                  </a:cubicBezTo>
                  <a:cubicBezTo>
                    <a:pt x="159979" y="306801"/>
                    <a:pt x="237590" y="196734"/>
                    <a:pt x="321198" y="142759"/>
                  </a:cubicBezTo>
                  <a:cubicBezTo>
                    <a:pt x="404806" y="88784"/>
                    <a:pt x="606949" y="63737"/>
                    <a:pt x="623882" y="475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フリーフォーム: 図形 134">
              <a:extLst>
                <a:ext uri="{FF2B5EF4-FFF2-40B4-BE49-F238E27FC236}">
                  <a16:creationId xmlns:a16="http://schemas.microsoft.com/office/drawing/2014/main" id="{414FF9F8-1339-4C92-940A-98C93BF6F19A}"/>
                </a:ext>
              </a:extLst>
            </p:cNvPr>
            <p:cNvSpPr/>
            <p:nvPr/>
          </p:nvSpPr>
          <p:spPr>
            <a:xfrm>
              <a:off x="2549856" y="1240759"/>
              <a:ext cx="538247" cy="253665"/>
            </a:xfrm>
            <a:custGeom>
              <a:avLst/>
              <a:gdLst>
                <a:gd name="connsiteX0" fmla="*/ 525661 w 538247"/>
                <a:gd name="connsiteY0" fmla="*/ 253608 h 253665"/>
                <a:gd name="connsiteX1" fmla="*/ 489677 w 538247"/>
                <a:gd name="connsiteY1" fmla="*/ 86391 h 253665"/>
                <a:gd name="connsiteX2" fmla="*/ 9194 w 538247"/>
                <a:gd name="connsiteY2" fmla="*/ 5958 h 253665"/>
                <a:gd name="connsiteX3" fmla="*/ 161594 w 538247"/>
                <a:gd name="connsiteY3" fmla="*/ 5958 h 253665"/>
                <a:gd name="connsiteX4" fmla="*/ 432527 w 538247"/>
                <a:gd name="connsiteY4" fmla="*/ 12308 h 253665"/>
                <a:gd name="connsiteX5" fmla="*/ 523544 w 538247"/>
                <a:gd name="connsiteY5" fmla="*/ 67341 h 253665"/>
                <a:gd name="connsiteX6" fmla="*/ 525661 w 538247"/>
                <a:gd name="connsiteY6" fmla="*/ 253608 h 253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8247" h="253665">
                  <a:moveTo>
                    <a:pt x="525661" y="253608"/>
                  </a:moveTo>
                  <a:cubicBezTo>
                    <a:pt x="520016" y="256783"/>
                    <a:pt x="575755" y="127666"/>
                    <a:pt x="489677" y="86391"/>
                  </a:cubicBezTo>
                  <a:cubicBezTo>
                    <a:pt x="403599" y="45116"/>
                    <a:pt x="63874" y="19363"/>
                    <a:pt x="9194" y="5958"/>
                  </a:cubicBezTo>
                  <a:cubicBezTo>
                    <a:pt x="-45487" y="-7448"/>
                    <a:pt x="161594" y="5958"/>
                    <a:pt x="161594" y="5958"/>
                  </a:cubicBezTo>
                  <a:lnTo>
                    <a:pt x="432527" y="12308"/>
                  </a:lnTo>
                  <a:cubicBezTo>
                    <a:pt x="492852" y="22538"/>
                    <a:pt x="510138" y="29594"/>
                    <a:pt x="523544" y="67341"/>
                  </a:cubicBezTo>
                  <a:cubicBezTo>
                    <a:pt x="536950" y="105088"/>
                    <a:pt x="531306" y="250433"/>
                    <a:pt x="525661" y="2536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フリーフォーム: 図形 135">
              <a:extLst>
                <a:ext uri="{FF2B5EF4-FFF2-40B4-BE49-F238E27FC236}">
                  <a16:creationId xmlns:a16="http://schemas.microsoft.com/office/drawing/2014/main" id="{28038AC5-41F9-48E7-B570-FA5AB07CD49A}"/>
                </a:ext>
              </a:extLst>
            </p:cNvPr>
            <p:cNvSpPr/>
            <p:nvPr/>
          </p:nvSpPr>
          <p:spPr>
            <a:xfrm>
              <a:off x="6553283" y="3633043"/>
              <a:ext cx="503268" cy="1335132"/>
            </a:xfrm>
            <a:custGeom>
              <a:avLst/>
              <a:gdLst>
                <a:gd name="connsiteX0" fmla="*/ 396157 w 503268"/>
                <a:gd name="connsiteY0" fmla="*/ 4237 h 1335132"/>
                <a:gd name="connsiteX1" fmla="*/ 502837 w 503268"/>
                <a:gd name="connsiteY1" fmla="*/ 441117 h 1335132"/>
                <a:gd name="connsiteX2" fmla="*/ 350437 w 503268"/>
                <a:gd name="connsiteY2" fmla="*/ 883077 h 1335132"/>
                <a:gd name="connsiteX3" fmla="*/ 10077 w 503268"/>
                <a:gd name="connsiteY3" fmla="*/ 1314877 h 1335132"/>
                <a:gd name="connsiteX4" fmla="*/ 116757 w 503268"/>
                <a:gd name="connsiteY4" fmla="*/ 1208197 h 1335132"/>
                <a:gd name="connsiteX5" fmla="*/ 391077 w 503268"/>
                <a:gd name="connsiteY5" fmla="*/ 715437 h 1335132"/>
                <a:gd name="connsiteX6" fmla="*/ 396157 w 503268"/>
                <a:gd name="connsiteY6" fmla="*/ 4237 h 1335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3268" h="1335132">
                  <a:moveTo>
                    <a:pt x="396157" y="4237"/>
                  </a:moveTo>
                  <a:cubicBezTo>
                    <a:pt x="414784" y="-41483"/>
                    <a:pt x="510457" y="294644"/>
                    <a:pt x="502837" y="441117"/>
                  </a:cubicBezTo>
                  <a:cubicBezTo>
                    <a:pt x="495217" y="587590"/>
                    <a:pt x="432564" y="737450"/>
                    <a:pt x="350437" y="883077"/>
                  </a:cubicBezTo>
                  <a:cubicBezTo>
                    <a:pt x="268310" y="1028704"/>
                    <a:pt x="49024" y="1260690"/>
                    <a:pt x="10077" y="1314877"/>
                  </a:cubicBezTo>
                  <a:cubicBezTo>
                    <a:pt x="-28870" y="1369064"/>
                    <a:pt x="53257" y="1308104"/>
                    <a:pt x="116757" y="1208197"/>
                  </a:cubicBezTo>
                  <a:cubicBezTo>
                    <a:pt x="180257" y="1108290"/>
                    <a:pt x="341124" y="914404"/>
                    <a:pt x="391077" y="715437"/>
                  </a:cubicBezTo>
                  <a:cubicBezTo>
                    <a:pt x="441030" y="516470"/>
                    <a:pt x="377530" y="49957"/>
                    <a:pt x="396157" y="42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フリーフォーム: 図形 136">
              <a:extLst>
                <a:ext uri="{FF2B5EF4-FFF2-40B4-BE49-F238E27FC236}">
                  <a16:creationId xmlns:a16="http://schemas.microsoft.com/office/drawing/2014/main" id="{7E616A68-7FEF-4767-AC4F-838536D5AC37}"/>
                </a:ext>
              </a:extLst>
            </p:cNvPr>
            <p:cNvSpPr/>
            <p:nvPr/>
          </p:nvSpPr>
          <p:spPr>
            <a:xfrm>
              <a:off x="6452606" y="3676611"/>
              <a:ext cx="505621" cy="1257093"/>
            </a:xfrm>
            <a:custGeom>
              <a:avLst/>
              <a:gdLst>
                <a:gd name="connsiteX0" fmla="*/ 451114 w 505621"/>
                <a:gd name="connsiteY0" fmla="*/ 1309 h 1257093"/>
                <a:gd name="connsiteX1" fmla="*/ 476514 w 505621"/>
                <a:gd name="connsiteY1" fmla="*/ 529629 h 1257093"/>
                <a:gd name="connsiteX2" fmla="*/ 9154 w 505621"/>
                <a:gd name="connsiteY2" fmla="*/ 1240829 h 1257093"/>
                <a:gd name="connsiteX3" fmla="*/ 176794 w 505621"/>
                <a:gd name="connsiteY3" fmla="*/ 996989 h 1257093"/>
                <a:gd name="connsiteX4" fmla="*/ 303794 w 505621"/>
                <a:gd name="connsiteY4" fmla="*/ 641389 h 1257093"/>
                <a:gd name="connsiteX5" fmla="*/ 410474 w 505621"/>
                <a:gd name="connsiteY5" fmla="*/ 387389 h 1257093"/>
                <a:gd name="connsiteX6" fmla="*/ 451114 w 505621"/>
                <a:gd name="connsiteY6" fmla="*/ 1309 h 1257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5621" h="1257093">
                  <a:moveTo>
                    <a:pt x="451114" y="1309"/>
                  </a:moveTo>
                  <a:cubicBezTo>
                    <a:pt x="462121" y="25016"/>
                    <a:pt x="550174" y="323042"/>
                    <a:pt x="476514" y="529629"/>
                  </a:cubicBezTo>
                  <a:cubicBezTo>
                    <a:pt x="402854" y="736216"/>
                    <a:pt x="59107" y="1162936"/>
                    <a:pt x="9154" y="1240829"/>
                  </a:cubicBezTo>
                  <a:cubicBezTo>
                    <a:pt x="-40799" y="1318722"/>
                    <a:pt x="127687" y="1096896"/>
                    <a:pt x="176794" y="996989"/>
                  </a:cubicBezTo>
                  <a:cubicBezTo>
                    <a:pt x="225901" y="897082"/>
                    <a:pt x="264847" y="742989"/>
                    <a:pt x="303794" y="641389"/>
                  </a:cubicBezTo>
                  <a:cubicBezTo>
                    <a:pt x="342741" y="539789"/>
                    <a:pt x="381687" y="492375"/>
                    <a:pt x="410474" y="387389"/>
                  </a:cubicBezTo>
                  <a:cubicBezTo>
                    <a:pt x="439261" y="282403"/>
                    <a:pt x="440107" y="-22398"/>
                    <a:pt x="451114" y="13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フリーフォーム: 図形 137">
              <a:extLst>
                <a:ext uri="{FF2B5EF4-FFF2-40B4-BE49-F238E27FC236}">
                  <a16:creationId xmlns:a16="http://schemas.microsoft.com/office/drawing/2014/main" id="{72B46609-B8E8-4C3C-9BBB-32B28B4974EC}"/>
                </a:ext>
              </a:extLst>
            </p:cNvPr>
            <p:cNvSpPr/>
            <p:nvPr/>
          </p:nvSpPr>
          <p:spPr>
            <a:xfrm>
              <a:off x="7355971" y="2825509"/>
              <a:ext cx="385190" cy="2493596"/>
            </a:xfrm>
            <a:custGeom>
              <a:avLst/>
              <a:gdLst>
                <a:gd name="connsiteX0" fmla="*/ 3679 w 385190"/>
                <a:gd name="connsiteY0" fmla="*/ 6591 h 2493596"/>
                <a:gd name="connsiteX1" fmla="*/ 384679 w 385190"/>
                <a:gd name="connsiteY1" fmla="*/ 819391 h 2493596"/>
                <a:gd name="connsiteX2" fmla="*/ 86229 w 385190"/>
                <a:gd name="connsiteY2" fmla="*/ 2400541 h 2493596"/>
                <a:gd name="connsiteX3" fmla="*/ 117979 w 385190"/>
                <a:gd name="connsiteY3" fmla="*/ 2165591 h 2493596"/>
                <a:gd name="connsiteX4" fmla="*/ 283079 w 385190"/>
                <a:gd name="connsiteY4" fmla="*/ 978141 h 2493596"/>
                <a:gd name="connsiteX5" fmla="*/ 194179 w 385190"/>
                <a:gd name="connsiteY5" fmla="*/ 463791 h 2493596"/>
                <a:gd name="connsiteX6" fmla="*/ 3679 w 385190"/>
                <a:gd name="connsiteY6" fmla="*/ 6591 h 2493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0" h="2493596">
                  <a:moveTo>
                    <a:pt x="3679" y="6591"/>
                  </a:moveTo>
                  <a:cubicBezTo>
                    <a:pt x="35429" y="65858"/>
                    <a:pt x="370921" y="420399"/>
                    <a:pt x="384679" y="819391"/>
                  </a:cubicBezTo>
                  <a:cubicBezTo>
                    <a:pt x="398437" y="1218383"/>
                    <a:pt x="130679" y="2176174"/>
                    <a:pt x="86229" y="2400541"/>
                  </a:cubicBezTo>
                  <a:cubicBezTo>
                    <a:pt x="41779" y="2624908"/>
                    <a:pt x="85171" y="2402658"/>
                    <a:pt x="117979" y="2165591"/>
                  </a:cubicBezTo>
                  <a:cubicBezTo>
                    <a:pt x="150787" y="1928524"/>
                    <a:pt x="270379" y="1261774"/>
                    <a:pt x="283079" y="978141"/>
                  </a:cubicBezTo>
                  <a:cubicBezTo>
                    <a:pt x="295779" y="694508"/>
                    <a:pt x="233337" y="624658"/>
                    <a:pt x="194179" y="463791"/>
                  </a:cubicBezTo>
                  <a:cubicBezTo>
                    <a:pt x="155021" y="302924"/>
                    <a:pt x="-28071" y="-52676"/>
                    <a:pt x="3679" y="65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" name="フリーフォーム: 図形 138">
              <a:extLst>
                <a:ext uri="{FF2B5EF4-FFF2-40B4-BE49-F238E27FC236}">
                  <a16:creationId xmlns:a16="http://schemas.microsoft.com/office/drawing/2014/main" id="{434DD47E-5DE2-4D5A-A236-3BA195F0F162}"/>
                </a:ext>
              </a:extLst>
            </p:cNvPr>
            <p:cNvSpPr/>
            <p:nvPr/>
          </p:nvSpPr>
          <p:spPr>
            <a:xfrm>
              <a:off x="6354534" y="2951755"/>
              <a:ext cx="977393" cy="2574789"/>
            </a:xfrm>
            <a:custGeom>
              <a:avLst/>
              <a:gdLst>
                <a:gd name="connsiteX0" fmla="*/ 782866 w 977393"/>
                <a:gd name="connsiteY0" fmla="*/ 995 h 2574789"/>
                <a:gd name="connsiteX1" fmla="*/ 967016 w 977393"/>
                <a:gd name="connsiteY1" fmla="*/ 947145 h 2574789"/>
                <a:gd name="connsiteX2" fmla="*/ 852716 w 977393"/>
                <a:gd name="connsiteY2" fmla="*/ 1448795 h 2574789"/>
                <a:gd name="connsiteX3" fmla="*/ 27216 w 977393"/>
                <a:gd name="connsiteY3" fmla="*/ 2540995 h 2574789"/>
                <a:gd name="connsiteX4" fmla="*/ 262166 w 977393"/>
                <a:gd name="connsiteY4" fmla="*/ 2191745 h 2574789"/>
                <a:gd name="connsiteX5" fmla="*/ 890816 w 977393"/>
                <a:gd name="connsiteY5" fmla="*/ 1137645 h 2574789"/>
                <a:gd name="connsiteX6" fmla="*/ 782866 w 977393"/>
                <a:gd name="connsiteY6" fmla="*/ 995 h 2574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77393" h="2574789">
                  <a:moveTo>
                    <a:pt x="782866" y="995"/>
                  </a:moveTo>
                  <a:cubicBezTo>
                    <a:pt x="795566" y="-30755"/>
                    <a:pt x="955374" y="705845"/>
                    <a:pt x="967016" y="947145"/>
                  </a:cubicBezTo>
                  <a:cubicBezTo>
                    <a:pt x="978658" y="1188445"/>
                    <a:pt x="1009349" y="1183153"/>
                    <a:pt x="852716" y="1448795"/>
                  </a:cubicBezTo>
                  <a:cubicBezTo>
                    <a:pt x="696083" y="1714437"/>
                    <a:pt x="125641" y="2417170"/>
                    <a:pt x="27216" y="2540995"/>
                  </a:cubicBezTo>
                  <a:cubicBezTo>
                    <a:pt x="-71209" y="2664820"/>
                    <a:pt x="118233" y="2425637"/>
                    <a:pt x="262166" y="2191745"/>
                  </a:cubicBezTo>
                  <a:cubicBezTo>
                    <a:pt x="406099" y="1957853"/>
                    <a:pt x="802974" y="1508062"/>
                    <a:pt x="890816" y="1137645"/>
                  </a:cubicBezTo>
                  <a:cubicBezTo>
                    <a:pt x="978658" y="767228"/>
                    <a:pt x="770166" y="32745"/>
                    <a:pt x="782866" y="9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フリーフォーム: 図形 139">
              <a:extLst>
                <a:ext uri="{FF2B5EF4-FFF2-40B4-BE49-F238E27FC236}">
                  <a16:creationId xmlns:a16="http://schemas.microsoft.com/office/drawing/2014/main" id="{5132FA93-2E0E-43C3-9889-7DDA09E5C537}"/>
                </a:ext>
              </a:extLst>
            </p:cNvPr>
            <p:cNvSpPr/>
            <p:nvPr/>
          </p:nvSpPr>
          <p:spPr>
            <a:xfrm>
              <a:off x="7203754" y="2988566"/>
              <a:ext cx="380817" cy="2029391"/>
            </a:xfrm>
            <a:custGeom>
              <a:avLst/>
              <a:gdLst>
                <a:gd name="connsiteX0" fmla="*/ 117796 w 380817"/>
                <a:gd name="connsiteY0" fmla="*/ 2284 h 2029391"/>
                <a:gd name="connsiteX1" fmla="*/ 200346 w 380817"/>
                <a:gd name="connsiteY1" fmla="*/ 808734 h 2029391"/>
                <a:gd name="connsiteX2" fmla="*/ 301946 w 380817"/>
                <a:gd name="connsiteY2" fmla="*/ 1196084 h 2029391"/>
                <a:gd name="connsiteX3" fmla="*/ 3496 w 380817"/>
                <a:gd name="connsiteY3" fmla="*/ 2021584 h 2029391"/>
                <a:gd name="connsiteX4" fmla="*/ 149546 w 380817"/>
                <a:gd name="connsiteY4" fmla="*/ 1577084 h 2029391"/>
                <a:gd name="connsiteX5" fmla="*/ 314646 w 380817"/>
                <a:gd name="connsiteY5" fmla="*/ 1011934 h 2029391"/>
                <a:gd name="connsiteX6" fmla="*/ 371796 w 380817"/>
                <a:gd name="connsiteY6" fmla="*/ 580134 h 2029391"/>
                <a:gd name="connsiteX7" fmla="*/ 117796 w 380817"/>
                <a:gd name="connsiteY7" fmla="*/ 2284 h 202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0817" h="2029391">
                  <a:moveTo>
                    <a:pt x="117796" y="2284"/>
                  </a:moveTo>
                  <a:cubicBezTo>
                    <a:pt x="89221" y="40384"/>
                    <a:pt x="169654" y="609767"/>
                    <a:pt x="200346" y="808734"/>
                  </a:cubicBezTo>
                  <a:cubicBezTo>
                    <a:pt x="231038" y="1007701"/>
                    <a:pt x="334754" y="993942"/>
                    <a:pt x="301946" y="1196084"/>
                  </a:cubicBezTo>
                  <a:cubicBezTo>
                    <a:pt x="269138" y="1398226"/>
                    <a:pt x="28896" y="1958084"/>
                    <a:pt x="3496" y="2021584"/>
                  </a:cubicBezTo>
                  <a:cubicBezTo>
                    <a:pt x="-21904" y="2085084"/>
                    <a:pt x="97688" y="1745359"/>
                    <a:pt x="149546" y="1577084"/>
                  </a:cubicBezTo>
                  <a:cubicBezTo>
                    <a:pt x="201404" y="1408809"/>
                    <a:pt x="277604" y="1178092"/>
                    <a:pt x="314646" y="1011934"/>
                  </a:cubicBezTo>
                  <a:cubicBezTo>
                    <a:pt x="351688" y="845776"/>
                    <a:pt x="401429" y="747351"/>
                    <a:pt x="371796" y="580134"/>
                  </a:cubicBezTo>
                  <a:cubicBezTo>
                    <a:pt x="342163" y="412917"/>
                    <a:pt x="146371" y="-35816"/>
                    <a:pt x="117796" y="22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" name="フリーフォーム: 図形 140">
              <a:extLst>
                <a:ext uri="{FF2B5EF4-FFF2-40B4-BE49-F238E27FC236}">
                  <a16:creationId xmlns:a16="http://schemas.microsoft.com/office/drawing/2014/main" id="{6E4AFEEB-9E9F-471F-8D61-BE005C2791BC}"/>
                </a:ext>
              </a:extLst>
            </p:cNvPr>
            <p:cNvSpPr/>
            <p:nvPr/>
          </p:nvSpPr>
          <p:spPr>
            <a:xfrm>
              <a:off x="5957794" y="4344687"/>
              <a:ext cx="700606" cy="440038"/>
            </a:xfrm>
            <a:custGeom>
              <a:avLst/>
              <a:gdLst>
                <a:gd name="connsiteX0" fmla="*/ 697006 w 700606"/>
                <a:gd name="connsiteY0" fmla="*/ 1888 h 440038"/>
                <a:gd name="connsiteX1" fmla="*/ 509681 w 700606"/>
                <a:gd name="connsiteY1" fmla="*/ 224138 h 440038"/>
                <a:gd name="connsiteX2" fmla="*/ 328706 w 700606"/>
                <a:gd name="connsiteY2" fmla="*/ 440038 h 440038"/>
                <a:gd name="connsiteX3" fmla="*/ 4856 w 700606"/>
                <a:gd name="connsiteY3" fmla="*/ 354313 h 440038"/>
                <a:gd name="connsiteX4" fmla="*/ 147731 w 700606"/>
                <a:gd name="connsiteY4" fmla="*/ 389238 h 440038"/>
                <a:gd name="connsiteX5" fmla="*/ 335056 w 700606"/>
                <a:gd name="connsiteY5" fmla="*/ 354313 h 440038"/>
                <a:gd name="connsiteX6" fmla="*/ 697006 w 700606"/>
                <a:gd name="connsiteY6" fmla="*/ 1888 h 44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0606" h="440038">
                  <a:moveTo>
                    <a:pt x="697006" y="1888"/>
                  </a:moveTo>
                  <a:cubicBezTo>
                    <a:pt x="726110" y="-19808"/>
                    <a:pt x="571064" y="151113"/>
                    <a:pt x="509681" y="224138"/>
                  </a:cubicBezTo>
                  <a:cubicBezTo>
                    <a:pt x="448298" y="297163"/>
                    <a:pt x="412843" y="418342"/>
                    <a:pt x="328706" y="440038"/>
                  </a:cubicBezTo>
                  <a:lnTo>
                    <a:pt x="4856" y="354313"/>
                  </a:lnTo>
                  <a:cubicBezTo>
                    <a:pt x="-25307" y="345846"/>
                    <a:pt x="92698" y="389238"/>
                    <a:pt x="147731" y="389238"/>
                  </a:cubicBezTo>
                  <a:cubicBezTo>
                    <a:pt x="202764" y="389238"/>
                    <a:pt x="241393" y="422576"/>
                    <a:pt x="335056" y="354313"/>
                  </a:cubicBezTo>
                  <a:cubicBezTo>
                    <a:pt x="428718" y="286051"/>
                    <a:pt x="667902" y="23584"/>
                    <a:pt x="697006" y="18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フリーフォーム: 図形 141">
              <a:extLst>
                <a:ext uri="{FF2B5EF4-FFF2-40B4-BE49-F238E27FC236}">
                  <a16:creationId xmlns:a16="http://schemas.microsoft.com/office/drawing/2014/main" id="{A837551C-4540-4B54-9134-72F190327656}"/>
                </a:ext>
              </a:extLst>
            </p:cNvPr>
            <p:cNvSpPr/>
            <p:nvPr/>
          </p:nvSpPr>
          <p:spPr>
            <a:xfrm>
              <a:off x="5548858" y="3650998"/>
              <a:ext cx="717938" cy="823990"/>
            </a:xfrm>
            <a:custGeom>
              <a:avLst/>
              <a:gdLst>
                <a:gd name="connsiteX0" fmla="*/ 1042 w 717938"/>
                <a:gd name="connsiteY0" fmla="*/ 4485 h 823990"/>
                <a:gd name="connsiteX1" fmla="*/ 102642 w 717938"/>
                <a:gd name="connsiteY1" fmla="*/ 46819 h 823990"/>
                <a:gd name="connsiteX2" fmla="*/ 322775 w 717938"/>
                <a:gd name="connsiteY2" fmla="*/ 112435 h 823990"/>
                <a:gd name="connsiteX3" fmla="*/ 695309 w 717938"/>
                <a:gd name="connsiteY3" fmla="*/ 101852 h 823990"/>
                <a:gd name="connsiteX4" fmla="*/ 672025 w 717938"/>
                <a:gd name="connsiteY4" fmla="*/ 110319 h 823990"/>
                <a:gd name="connsiteX5" fmla="*/ 633925 w 717938"/>
                <a:gd name="connsiteY5" fmla="*/ 275419 h 823990"/>
                <a:gd name="connsiteX6" fmla="*/ 614875 w 717938"/>
                <a:gd name="connsiteY6" fmla="*/ 504019 h 823990"/>
                <a:gd name="connsiteX7" fmla="*/ 373575 w 717938"/>
                <a:gd name="connsiteY7" fmla="*/ 800352 h 823990"/>
                <a:gd name="connsiteX8" fmla="*/ 390509 w 717938"/>
                <a:gd name="connsiteY8" fmla="*/ 791885 h 823990"/>
                <a:gd name="connsiteX9" fmla="*/ 441309 w 717938"/>
                <a:gd name="connsiteY9" fmla="*/ 681819 h 823990"/>
                <a:gd name="connsiteX10" fmla="*/ 451892 w 717938"/>
                <a:gd name="connsiteY10" fmla="*/ 518835 h 823990"/>
                <a:gd name="connsiteX11" fmla="*/ 280442 w 717938"/>
                <a:gd name="connsiteY11" fmla="*/ 235202 h 823990"/>
                <a:gd name="connsiteX12" fmla="*/ 159792 w 717938"/>
                <a:gd name="connsiteY12" fmla="*/ 156885 h 823990"/>
                <a:gd name="connsiteX13" fmla="*/ 1042 w 717938"/>
                <a:gd name="connsiteY13" fmla="*/ 4485 h 823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17938" h="823990">
                  <a:moveTo>
                    <a:pt x="1042" y="4485"/>
                  </a:moveTo>
                  <a:cubicBezTo>
                    <a:pt x="-8483" y="-13859"/>
                    <a:pt x="49020" y="28827"/>
                    <a:pt x="102642" y="46819"/>
                  </a:cubicBezTo>
                  <a:cubicBezTo>
                    <a:pt x="156264" y="64811"/>
                    <a:pt x="223997" y="103263"/>
                    <a:pt x="322775" y="112435"/>
                  </a:cubicBezTo>
                  <a:cubicBezTo>
                    <a:pt x="421553" y="121607"/>
                    <a:pt x="637101" y="102205"/>
                    <a:pt x="695309" y="101852"/>
                  </a:cubicBezTo>
                  <a:cubicBezTo>
                    <a:pt x="753517" y="101499"/>
                    <a:pt x="682256" y="81391"/>
                    <a:pt x="672025" y="110319"/>
                  </a:cubicBezTo>
                  <a:cubicBezTo>
                    <a:pt x="661794" y="139247"/>
                    <a:pt x="643450" y="209802"/>
                    <a:pt x="633925" y="275419"/>
                  </a:cubicBezTo>
                  <a:cubicBezTo>
                    <a:pt x="624400" y="341036"/>
                    <a:pt x="658267" y="416530"/>
                    <a:pt x="614875" y="504019"/>
                  </a:cubicBezTo>
                  <a:cubicBezTo>
                    <a:pt x="571483" y="591508"/>
                    <a:pt x="410969" y="752374"/>
                    <a:pt x="373575" y="800352"/>
                  </a:cubicBezTo>
                  <a:cubicBezTo>
                    <a:pt x="336181" y="848330"/>
                    <a:pt x="379220" y="811640"/>
                    <a:pt x="390509" y="791885"/>
                  </a:cubicBezTo>
                  <a:cubicBezTo>
                    <a:pt x="401798" y="772130"/>
                    <a:pt x="431079" y="727327"/>
                    <a:pt x="441309" y="681819"/>
                  </a:cubicBezTo>
                  <a:cubicBezTo>
                    <a:pt x="451539" y="636311"/>
                    <a:pt x="478703" y="593271"/>
                    <a:pt x="451892" y="518835"/>
                  </a:cubicBezTo>
                  <a:cubicBezTo>
                    <a:pt x="425081" y="444399"/>
                    <a:pt x="329125" y="295527"/>
                    <a:pt x="280442" y="235202"/>
                  </a:cubicBezTo>
                  <a:cubicBezTo>
                    <a:pt x="231759" y="174877"/>
                    <a:pt x="202831" y="194280"/>
                    <a:pt x="159792" y="156885"/>
                  </a:cubicBezTo>
                  <a:cubicBezTo>
                    <a:pt x="116753" y="119491"/>
                    <a:pt x="10567" y="22829"/>
                    <a:pt x="1042" y="4485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" name="フリーフォーム: 図形 142">
              <a:extLst>
                <a:ext uri="{FF2B5EF4-FFF2-40B4-BE49-F238E27FC236}">
                  <a16:creationId xmlns:a16="http://schemas.microsoft.com/office/drawing/2014/main" id="{3EA8B0FF-4740-456F-A9E3-9982F2E65C69}"/>
                </a:ext>
              </a:extLst>
            </p:cNvPr>
            <p:cNvSpPr/>
            <p:nvPr/>
          </p:nvSpPr>
          <p:spPr>
            <a:xfrm>
              <a:off x="5961088" y="4416146"/>
              <a:ext cx="740280" cy="830630"/>
            </a:xfrm>
            <a:custGeom>
              <a:avLst/>
              <a:gdLst>
                <a:gd name="connsiteX0" fmla="*/ 719112 w 740280"/>
                <a:gd name="connsiteY0" fmla="*/ 3454 h 830630"/>
                <a:gd name="connsiteX1" fmla="*/ 630212 w 740280"/>
                <a:gd name="connsiteY1" fmla="*/ 232054 h 830630"/>
                <a:gd name="connsiteX2" fmla="*/ 16379 w 740280"/>
                <a:gd name="connsiteY2" fmla="*/ 816254 h 830630"/>
                <a:gd name="connsiteX3" fmla="*/ 194179 w 740280"/>
                <a:gd name="connsiteY3" fmla="*/ 629987 h 830630"/>
                <a:gd name="connsiteX4" fmla="*/ 384679 w 740280"/>
                <a:gd name="connsiteY4" fmla="*/ 384454 h 830630"/>
                <a:gd name="connsiteX5" fmla="*/ 719112 w 740280"/>
                <a:gd name="connsiteY5" fmla="*/ 3454 h 83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0280" h="830630">
                  <a:moveTo>
                    <a:pt x="719112" y="3454"/>
                  </a:moveTo>
                  <a:cubicBezTo>
                    <a:pt x="760034" y="-21946"/>
                    <a:pt x="747334" y="96587"/>
                    <a:pt x="630212" y="232054"/>
                  </a:cubicBezTo>
                  <a:cubicBezTo>
                    <a:pt x="513090" y="367521"/>
                    <a:pt x="89051" y="749932"/>
                    <a:pt x="16379" y="816254"/>
                  </a:cubicBezTo>
                  <a:cubicBezTo>
                    <a:pt x="-56293" y="882576"/>
                    <a:pt x="132796" y="701954"/>
                    <a:pt x="194179" y="629987"/>
                  </a:cubicBezTo>
                  <a:cubicBezTo>
                    <a:pt x="255562" y="558020"/>
                    <a:pt x="295779" y="486760"/>
                    <a:pt x="384679" y="384454"/>
                  </a:cubicBezTo>
                  <a:cubicBezTo>
                    <a:pt x="473579" y="282149"/>
                    <a:pt x="678190" y="28854"/>
                    <a:pt x="719112" y="34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" name="フリーフォーム: 図形 143">
              <a:extLst>
                <a:ext uri="{FF2B5EF4-FFF2-40B4-BE49-F238E27FC236}">
                  <a16:creationId xmlns:a16="http://schemas.microsoft.com/office/drawing/2014/main" id="{144E9769-4C49-412A-B49F-575B5F626AB6}"/>
                </a:ext>
              </a:extLst>
            </p:cNvPr>
            <p:cNvSpPr/>
            <p:nvPr/>
          </p:nvSpPr>
          <p:spPr>
            <a:xfrm>
              <a:off x="5636430" y="4017267"/>
              <a:ext cx="1207212" cy="810103"/>
            </a:xfrm>
            <a:custGeom>
              <a:avLst/>
              <a:gdLst>
                <a:gd name="connsiteX0" fmla="*/ 1201250 w 1207212"/>
                <a:gd name="connsiteY0" fmla="*/ 1013 h 810103"/>
                <a:gd name="connsiteX1" fmla="*/ 876130 w 1207212"/>
                <a:gd name="connsiteY1" fmla="*/ 382013 h 810103"/>
                <a:gd name="connsiteX2" fmla="*/ 2370 w 1207212"/>
                <a:gd name="connsiteY2" fmla="*/ 808733 h 810103"/>
                <a:gd name="connsiteX3" fmla="*/ 637370 w 1207212"/>
                <a:gd name="connsiteY3" fmla="*/ 498853 h 810103"/>
                <a:gd name="connsiteX4" fmla="*/ 1201250 w 1207212"/>
                <a:gd name="connsiteY4" fmla="*/ 1013 h 810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212" h="810103">
                  <a:moveTo>
                    <a:pt x="1201250" y="1013"/>
                  </a:moveTo>
                  <a:cubicBezTo>
                    <a:pt x="1241043" y="-18460"/>
                    <a:pt x="1075943" y="247393"/>
                    <a:pt x="876130" y="382013"/>
                  </a:cubicBezTo>
                  <a:cubicBezTo>
                    <a:pt x="676317" y="516633"/>
                    <a:pt x="42163" y="789260"/>
                    <a:pt x="2370" y="808733"/>
                  </a:cubicBezTo>
                  <a:cubicBezTo>
                    <a:pt x="-37423" y="828206"/>
                    <a:pt x="434170" y="636013"/>
                    <a:pt x="637370" y="498853"/>
                  </a:cubicBezTo>
                  <a:cubicBezTo>
                    <a:pt x="840570" y="361693"/>
                    <a:pt x="1161457" y="20486"/>
                    <a:pt x="1201250" y="10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フリーフォーム: 図形 144">
              <a:extLst>
                <a:ext uri="{FF2B5EF4-FFF2-40B4-BE49-F238E27FC236}">
                  <a16:creationId xmlns:a16="http://schemas.microsoft.com/office/drawing/2014/main" id="{0ADC97FF-EFD5-455F-94E4-A2EB809C14F1}"/>
                </a:ext>
              </a:extLst>
            </p:cNvPr>
            <p:cNvSpPr/>
            <p:nvPr/>
          </p:nvSpPr>
          <p:spPr>
            <a:xfrm>
              <a:off x="7188188" y="2160694"/>
              <a:ext cx="429250" cy="1270380"/>
            </a:xfrm>
            <a:custGeom>
              <a:avLst/>
              <a:gdLst>
                <a:gd name="connsiteX0" fmla="*/ 12 w 429250"/>
                <a:gd name="connsiteY0" fmla="*/ 3386 h 1270380"/>
                <a:gd name="connsiteX1" fmla="*/ 233692 w 429250"/>
                <a:gd name="connsiteY1" fmla="*/ 364066 h 1270380"/>
                <a:gd name="connsiteX2" fmla="*/ 355612 w 429250"/>
                <a:gd name="connsiteY2" fmla="*/ 633306 h 1270380"/>
                <a:gd name="connsiteX3" fmla="*/ 411492 w 429250"/>
                <a:gd name="connsiteY3" fmla="*/ 1217506 h 1270380"/>
                <a:gd name="connsiteX4" fmla="*/ 426732 w 429250"/>
                <a:gd name="connsiteY4" fmla="*/ 1207346 h 1270380"/>
                <a:gd name="connsiteX5" fmla="*/ 365772 w 429250"/>
                <a:gd name="connsiteY5" fmla="*/ 902546 h 1270380"/>
                <a:gd name="connsiteX6" fmla="*/ 243852 w 429250"/>
                <a:gd name="connsiteY6" fmla="*/ 592666 h 1270380"/>
                <a:gd name="connsiteX7" fmla="*/ 12 w 429250"/>
                <a:gd name="connsiteY7" fmla="*/ 3386 h 1270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9250" h="1270380">
                  <a:moveTo>
                    <a:pt x="12" y="3386"/>
                  </a:moveTo>
                  <a:cubicBezTo>
                    <a:pt x="-1681" y="-34714"/>
                    <a:pt x="174425" y="259079"/>
                    <a:pt x="233692" y="364066"/>
                  </a:cubicBezTo>
                  <a:cubicBezTo>
                    <a:pt x="292959" y="469053"/>
                    <a:pt x="325979" y="491066"/>
                    <a:pt x="355612" y="633306"/>
                  </a:cubicBezTo>
                  <a:cubicBezTo>
                    <a:pt x="385245" y="775546"/>
                    <a:pt x="411492" y="1217506"/>
                    <a:pt x="411492" y="1217506"/>
                  </a:cubicBezTo>
                  <a:cubicBezTo>
                    <a:pt x="423345" y="1313179"/>
                    <a:pt x="434352" y="1259839"/>
                    <a:pt x="426732" y="1207346"/>
                  </a:cubicBezTo>
                  <a:cubicBezTo>
                    <a:pt x="419112" y="1154853"/>
                    <a:pt x="396252" y="1004993"/>
                    <a:pt x="365772" y="902546"/>
                  </a:cubicBezTo>
                  <a:cubicBezTo>
                    <a:pt x="335292" y="800099"/>
                    <a:pt x="304812" y="744219"/>
                    <a:pt x="243852" y="592666"/>
                  </a:cubicBezTo>
                  <a:cubicBezTo>
                    <a:pt x="182892" y="441113"/>
                    <a:pt x="1705" y="41486"/>
                    <a:pt x="12" y="33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フリーフォーム: 図形 145">
              <a:extLst>
                <a:ext uri="{FF2B5EF4-FFF2-40B4-BE49-F238E27FC236}">
                  <a16:creationId xmlns:a16="http://schemas.microsoft.com/office/drawing/2014/main" id="{EF5B24A3-BB26-4EB6-B9F6-D4A4C4F28965}"/>
                </a:ext>
              </a:extLst>
            </p:cNvPr>
            <p:cNvSpPr/>
            <p:nvPr/>
          </p:nvSpPr>
          <p:spPr>
            <a:xfrm>
              <a:off x="6290530" y="4781320"/>
              <a:ext cx="1250960" cy="3043046"/>
            </a:xfrm>
            <a:custGeom>
              <a:avLst/>
              <a:gdLst>
                <a:gd name="connsiteX0" fmla="*/ 14017 w 1250960"/>
                <a:gd name="connsiteY0" fmla="*/ 50562 h 3043046"/>
                <a:gd name="connsiteX1" fmla="*/ 23643 w 1250960"/>
                <a:gd name="connsiteY1" fmla="*/ 310444 h 3043046"/>
                <a:gd name="connsiteX2" fmla="*/ 129521 w 1250960"/>
                <a:gd name="connsiteY2" fmla="*/ 1340347 h 3043046"/>
                <a:gd name="connsiteX3" fmla="*/ 572283 w 1250960"/>
                <a:gd name="connsiteY3" fmla="*/ 2187371 h 3043046"/>
                <a:gd name="connsiteX4" fmla="*/ 1197925 w 1250960"/>
                <a:gd name="connsiteY4" fmla="*/ 2967017 h 3043046"/>
                <a:gd name="connsiteX5" fmla="*/ 1130548 w 1250960"/>
                <a:gd name="connsiteY5" fmla="*/ 2880389 h 3043046"/>
                <a:gd name="connsiteX6" fmla="*/ 437529 w 1250960"/>
                <a:gd name="connsiteY6" fmla="*/ 1792735 h 3043046"/>
                <a:gd name="connsiteX7" fmla="*/ 187272 w 1250960"/>
                <a:gd name="connsiteY7" fmla="*/ 1176718 h 3043046"/>
                <a:gd name="connsiteX8" fmla="*/ 14017 w 1250960"/>
                <a:gd name="connsiteY8" fmla="*/ 50562 h 304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0960" h="3043046">
                  <a:moveTo>
                    <a:pt x="14017" y="50562"/>
                  </a:moveTo>
                  <a:cubicBezTo>
                    <a:pt x="-13255" y="-93817"/>
                    <a:pt x="4392" y="95480"/>
                    <a:pt x="23643" y="310444"/>
                  </a:cubicBezTo>
                  <a:cubicBezTo>
                    <a:pt x="42894" y="525408"/>
                    <a:pt x="38081" y="1027526"/>
                    <a:pt x="129521" y="1340347"/>
                  </a:cubicBezTo>
                  <a:cubicBezTo>
                    <a:pt x="220961" y="1653168"/>
                    <a:pt x="394216" y="1916259"/>
                    <a:pt x="572283" y="2187371"/>
                  </a:cubicBezTo>
                  <a:cubicBezTo>
                    <a:pt x="750350" y="2458483"/>
                    <a:pt x="1104881" y="2851514"/>
                    <a:pt x="1197925" y="2967017"/>
                  </a:cubicBezTo>
                  <a:cubicBezTo>
                    <a:pt x="1290969" y="3082520"/>
                    <a:pt x="1257281" y="3076103"/>
                    <a:pt x="1130548" y="2880389"/>
                  </a:cubicBezTo>
                  <a:cubicBezTo>
                    <a:pt x="1003815" y="2684675"/>
                    <a:pt x="594742" y="2076680"/>
                    <a:pt x="437529" y="1792735"/>
                  </a:cubicBezTo>
                  <a:cubicBezTo>
                    <a:pt x="280316" y="1508790"/>
                    <a:pt x="253045" y="1463872"/>
                    <a:pt x="187272" y="1176718"/>
                  </a:cubicBezTo>
                  <a:cubicBezTo>
                    <a:pt x="121499" y="889564"/>
                    <a:pt x="41289" y="194941"/>
                    <a:pt x="14017" y="505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フリーフォーム: 図形 146">
              <a:extLst>
                <a:ext uri="{FF2B5EF4-FFF2-40B4-BE49-F238E27FC236}">
                  <a16:creationId xmlns:a16="http://schemas.microsoft.com/office/drawing/2014/main" id="{16A228FE-091B-4D37-8DCB-BEB01CEA337B}"/>
                </a:ext>
              </a:extLst>
            </p:cNvPr>
            <p:cNvSpPr/>
            <p:nvPr/>
          </p:nvSpPr>
          <p:spPr>
            <a:xfrm>
              <a:off x="6160251" y="4413092"/>
              <a:ext cx="1130042" cy="1403027"/>
            </a:xfrm>
            <a:custGeom>
              <a:avLst/>
              <a:gdLst>
                <a:gd name="connsiteX0" fmla="*/ 1116849 w 1130042"/>
                <a:gd name="connsiteY0" fmla="*/ 158 h 1403027"/>
                <a:gd name="connsiteX1" fmla="*/ 970799 w 1130042"/>
                <a:gd name="connsiteY1" fmla="*/ 552608 h 1403027"/>
                <a:gd name="connsiteX2" fmla="*/ 37349 w 1130042"/>
                <a:gd name="connsiteY2" fmla="*/ 1365408 h 1403027"/>
                <a:gd name="connsiteX3" fmla="*/ 246899 w 1130042"/>
                <a:gd name="connsiteY3" fmla="*/ 1200308 h 1403027"/>
                <a:gd name="connsiteX4" fmla="*/ 824749 w 1130042"/>
                <a:gd name="connsiteY4" fmla="*/ 603408 h 1403027"/>
                <a:gd name="connsiteX5" fmla="*/ 1116849 w 1130042"/>
                <a:gd name="connsiteY5" fmla="*/ 158 h 1403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042" h="1403027">
                  <a:moveTo>
                    <a:pt x="1116849" y="158"/>
                  </a:moveTo>
                  <a:cubicBezTo>
                    <a:pt x="1141191" y="-8309"/>
                    <a:pt x="1150716" y="325066"/>
                    <a:pt x="970799" y="552608"/>
                  </a:cubicBezTo>
                  <a:cubicBezTo>
                    <a:pt x="790882" y="780150"/>
                    <a:pt x="157999" y="1257458"/>
                    <a:pt x="37349" y="1365408"/>
                  </a:cubicBezTo>
                  <a:cubicBezTo>
                    <a:pt x="-83301" y="1473358"/>
                    <a:pt x="115666" y="1327308"/>
                    <a:pt x="246899" y="1200308"/>
                  </a:cubicBezTo>
                  <a:cubicBezTo>
                    <a:pt x="378132" y="1073308"/>
                    <a:pt x="675524" y="797083"/>
                    <a:pt x="824749" y="603408"/>
                  </a:cubicBezTo>
                  <a:cubicBezTo>
                    <a:pt x="973974" y="409733"/>
                    <a:pt x="1092507" y="8625"/>
                    <a:pt x="1116849" y="1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" name="フリーフォーム: 図形 147">
              <a:extLst>
                <a:ext uri="{FF2B5EF4-FFF2-40B4-BE49-F238E27FC236}">
                  <a16:creationId xmlns:a16="http://schemas.microsoft.com/office/drawing/2014/main" id="{5445C187-7563-4469-BE34-53AE39D450F4}"/>
                </a:ext>
              </a:extLst>
            </p:cNvPr>
            <p:cNvSpPr/>
            <p:nvPr/>
          </p:nvSpPr>
          <p:spPr>
            <a:xfrm>
              <a:off x="4227967" y="6399681"/>
              <a:ext cx="287261" cy="1663845"/>
            </a:xfrm>
            <a:custGeom>
              <a:avLst/>
              <a:gdLst>
                <a:gd name="connsiteX0" fmla="*/ 1133 w 287261"/>
                <a:gd name="connsiteY0" fmla="*/ 1119 h 1663845"/>
                <a:gd name="connsiteX1" fmla="*/ 134483 w 287261"/>
                <a:gd name="connsiteY1" fmla="*/ 375769 h 1663845"/>
                <a:gd name="connsiteX2" fmla="*/ 191633 w 287261"/>
                <a:gd name="connsiteY2" fmla="*/ 1144119 h 1663845"/>
                <a:gd name="connsiteX3" fmla="*/ 32883 w 287261"/>
                <a:gd name="connsiteY3" fmla="*/ 1658469 h 1663845"/>
                <a:gd name="connsiteX4" fmla="*/ 191633 w 287261"/>
                <a:gd name="connsiteY4" fmla="*/ 1385419 h 1663845"/>
                <a:gd name="connsiteX5" fmla="*/ 286883 w 287261"/>
                <a:gd name="connsiteY5" fmla="*/ 947269 h 1663845"/>
                <a:gd name="connsiteX6" fmla="*/ 217033 w 287261"/>
                <a:gd name="connsiteY6" fmla="*/ 483719 h 1663845"/>
                <a:gd name="connsiteX7" fmla="*/ 1133 w 287261"/>
                <a:gd name="connsiteY7" fmla="*/ 1119 h 1663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7261" h="1663845">
                  <a:moveTo>
                    <a:pt x="1133" y="1119"/>
                  </a:moveTo>
                  <a:cubicBezTo>
                    <a:pt x="-12625" y="-16873"/>
                    <a:pt x="102733" y="185269"/>
                    <a:pt x="134483" y="375769"/>
                  </a:cubicBezTo>
                  <a:cubicBezTo>
                    <a:pt x="166233" y="566269"/>
                    <a:pt x="208566" y="930336"/>
                    <a:pt x="191633" y="1144119"/>
                  </a:cubicBezTo>
                  <a:cubicBezTo>
                    <a:pt x="174700" y="1357902"/>
                    <a:pt x="32883" y="1618252"/>
                    <a:pt x="32883" y="1658469"/>
                  </a:cubicBezTo>
                  <a:cubicBezTo>
                    <a:pt x="32883" y="1698686"/>
                    <a:pt x="149300" y="1503952"/>
                    <a:pt x="191633" y="1385419"/>
                  </a:cubicBezTo>
                  <a:cubicBezTo>
                    <a:pt x="233966" y="1266886"/>
                    <a:pt x="282650" y="1097552"/>
                    <a:pt x="286883" y="947269"/>
                  </a:cubicBezTo>
                  <a:cubicBezTo>
                    <a:pt x="291116" y="796986"/>
                    <a:pt x="259366" y="643527"/>
                    <a:pt x="217033" y="483719"/>
                  </a:cubicBezTo>
                  <a:cubicBezTo>
                    <a:pt x="174700" y="323911"/>
                    <a:pt x="14891" y="19111"/>
                    <a:pt x="1133" y="11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" name="フリーフォーム: 図形 148">
              <a:extLst>
                <a:ext uri="{FF2B5EF4-FFF2-40B4-BE49-F238E27FC236}">
                  <a16:creationId xmlns:a16="http://schemas.microsoft.com/office/drawing/2014/main" id="{C475E297-4D83-40D2-AB8A-C497FEE0C191}"/>
                </a:ext>
              </a:extLst>
            </p:cNvPr>
            <p:cNvSpPr/>
            <p:nvPr/>
          </p:nvSpPr>
          <p:spPr>
            <a:xfrm>
              <a:off x="3398339" y="7872798"/>
              <a:ext cx="945366" cy="1177456"/>
            </a:xfrm>
            <a:custGeom>
              <a:avLst/>
              <a:gdLst>
                <a:gd name="connsiteX0" fmla="*/ 181 w 945366"/>
                <a:gd name="connsiteY0" fmla="*/ 1174682 h 1177456"/>
                <a:gd name="connsiteX1" fmla="*/ 498021 w 945366"/>
                <a:gd name="connsiteY1" fmla="*/ 717482 h 1177456"/>
                <a:gd name="connsiteX2" fmla="*/ 939981 w 945366"/>
                <a:gd name="connsiteY2" fmla="*/ 16442 h 1177456"/>
                <a:gd name="connsiteX3" fmla="*/ 731701 w 945366"/>
                <a:gd name="connsiteY3" fmla="*/ 245042 h 1177456"/>
                <a:gd name="connsiteX4" fmla="*/ 553901 w 945366"/>
                <a:gd name="connsiteY4" fmla="*/ 509202 h 1177456"/>
                <a:gd name="connsiteX5" fmla="*/ 181 w 945366"/>
                <a:gd name="connsiteY5" fmla="*/ 1174682 h 1177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5366" h="1177456">
                  <a:moveTo>
                    <a:pt x="181" y="1174682"/>
                  </a:moveTo>
                  <a:cubicBezTo>
                    <a:pt x="-9132" y="1209395"/>
                    <a:pt x="341388" y="910522"/>
                    <a:pt x="498021" y="717482"/>
                  </a:cubicBezTo>
                  <a:cubicBezTo>
                    <a:pt x="654654" y="524442"/>
                    <a:pt x="901034" y="95182"/>
                    <a:pt x="939981" y="16442"/>
                  </a:cubicBezTo>
                  <a:cubicBezTo>
                    <a:pt x="978928" y="-62298"/>
                    <a:pt x="796048" y="162915"/>
                    <a:pt x="731701" y="245042"/>
                  </a:cubicBezTo>
                  <a:cubicBezTo>
                    <a:pt x="667354" y="327169"/>
                    <a:pt x="679208" y="354262"/>
                    <a:pt x="553901" y="509202"/>
                  </a:cubicBezTo>
                  <a:cubicBezTo>
                    <a:pt x="428594" y="664142"/>
                    <a:pt x="9494" y="1139969"/>
                    <a:pt x="181" y="11746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" name="フリーフォーム: 図形 149">
              <a:extLst>
                <a:ext uri="{FF2B5EF4-FFF2-40B4-BE49-F238E27FC236}">
                  <a16:creationId xmlns:a16="http://schemas.microsoft.com/office/drawing/2014/main" id="{D485F163-FF04-4FBE-A02E-1EB4903273DC}"/>
                </a:ext>
              </a:extLst>
            </p:cNvPr>
            <p:cNvSpPr/>
            <p:nvPr/>
          </p:nvSpPr>
          <p:spPr>
            <a:xfrm>
              <a:off x="4694314" y="5113869"/>
              <a:ext cx="1245164" cy="1102384"/>
            </a:xfrm>
            <a:custGeom>
              <a:avLst/>
              <a:gdLst>
                <a:gd name="connsiteX0" fmla="*/ 1244206 w 1245164"/>
                <a:gd name="connsiteY0" fmla="*/ 1691 h 1102384"/>
                <a:gd name="connsiteX1" fmla="*/ 908926 w 1245164"/>
                <a:gd name="connsiteY1" fmla="*/ 540171 h 1102384"/>
                <a:gd name="connsiteX2" fmla="*/ 487286 w 1245164"/>
                <a:gd name="connsiteY2" fmla="*/ 1022771 h 1102384"/>
                <a:gd name="connsiteX3" fmla="*/ 9766 w 1245164"/>
                <a:gd name="connsiteY3" fmla="*/ 1098971 h 1102384"/>
                <a:gd name="connsiteX4" fmla="*/ 197726 w 1245164"/>
                <a:gd name="connsiteY4" fmla="*/ 1053251 h 1102384"/>
                <a:gd name="connsiteX5" fmla="*/ 578726 w 1245164"/>
                <a:gd name="connsiteY5" fmla="*/ 748451 h 1102384"/>
                <a:gd name="connsiteX6" fmla="*/ 995286 w 1245164"/>
                <a:gd name="connsiteY6" fmla="*/ 382691 h 1102384"/>
                <a:gd name="connsiteX7" fmla="*/ 1244206 w 1245164"/>
                <a:gd name="connsiteY7" fmla="*/ 1691 h 1102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5164" h="1102384">
                  <a:moveTo>
                    <a:pt x="1244206" y="1691"/>
                  </a:moveTo>
                  <a:cubicBezTo>
                    <a:pt x="1229813" y="27938"/>
                    <a:pt x="1035079" y="369991"/>
                    <a:pt x="908926" y="540171"/>
                  </a:cubicBezTo>
                  <a:cubicBezTo>
                    <a:pt x="782773" y="710351"/>
                    <a:pt x="637146" y="929638"/>
                    <a:pt x="487286" y="1022771"/>
                  </a:cubicBezTo>
                  <a:cubicBezTo>
                    <a:pt x="337426" y="1115904"/>
                    <a:pt x="58026" y="1093891"/>
                    <a:pt x="9766" y="1098971"/>
                  </a:cubicBezTo>
                  <a:cubicBezTo>
                    <a:pt x="-38494" y="1104051"/>
                    <a:pt x="102899" y="1111671"/>
                    <a:pt x="197726" y="1053251"/>
                  </a:cubicBezTo>
                  <a:cubicBezTo>
                    <a:pt x="292553" y="994831"/>
                    <a:pt x="445799" y="860211"/>
                    <a:pt x="578726" y="748451"/>
                  </a:cubicBezTo>
                  <a:cubicBezTo>
                    <a:pt x="711653" y="636691"/>
                    <a:pt x="882679" y="503764"/>
                    <a:pt x="995286" y="382691"/>
                  </a:cubicBezTo>
                  <a:cubicBezTo>
                    <a:pt x="1107893" y="261618"/>
                    <a:pt x="1258599" y="-24556"/>
                    <a:pt x="1244206" y="1691"/>
                  </a:cubicBezTo>
                  <a:close/>
                </a:path>
              </a:pathLst>
            </a:custGeom>
            <a:solidFill>
              <a:schemeClr val="accent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" name="フリーフォーム: 図形 150">
              <a:extLst>
                <a:ext uri="{FF2B5EF4-FFF2-40B4-BE49-F238E27FC236}">
                  <a16:creationId xmlns:a16="http://schemas.microsoft.com/office/drawing/2014/main" id="{6534A125-0C27-4E45-A7F4-F969CAD55480}"/>
                </a:ext>
              </a:extLst>
            </p:cNvPr>
            <p:cNvSpPr/>
            <p:nvPr/>
          </p:nvSpPr>
          <p:spPr>
            <a:xfrm>
              <a:off x="4236212" y="6041948"/>
              <a:ext cx="1078817" cy="1384377"/>
            </a:xfrm>
            <a:custGeom>
              <a:avLst/>
              <a:gdLst>
                <a:gd name="connsiteX0" fmla="*/ 18288 w 1078817"/>
                <a:gd name="connsiteY0" fmla="*/ 381077 h 1384377"/>
                <a:gd name="connsiteX1" fmla="*/ 605663 w 1078817"/>
                <a:gd name="connsiteY1" fmla="*/ 155652 h 1384377"/>
                <a:gd name="connsiteX2" fmla="*/ 973963 w 1078817"/>
                <a:gd name="connsiteY2" fmla="*/ 117552 h 1384377"/>
                <a:gd name="connsiteX3" fmla="*/ 1072388 w 1078817"/>
                <a:gd name="connsiteY3" fmla="*/ 77 h 1384377"/>
                <a:gd name="connsiteX4" fmla="*/ 831088 w 1078817"/>
                <a:gd name="connsiteY4" fmla="*/ 136602 h 1384377"/>
                <a:gd name="connsiteX5" fmla="*/ 719963 w 1078817"/>
                <a:gd name="connsiteY5" fmla="*/ 314402 h 1384377"/>
                <a:gd name="connsiteX6" fmla="*/ 802513 w 1078817"/>
                <a:gd name="connsiteY6" fmla="*/ 520777 h 1384377"/>
                <a:gd name="connsiteX7" fmla="*/ 824738 w 1078817"/>
                <a:gd name="connsiteY7" fmla="*/ 790652 h 1384377"/>
                <a:gd name="connsiteX8" fmla="*/ 761238 w 1078817"/>
                <a:gd name="connsiteY8" fmla="*/ 1260552 h 1384377"/>
                <a:gd name="connsiteX9" fmla="*/ 653288 w 1078817"/>
                <a:gd name="connsiteY9" fmla="*/ 1384377 h 1384377"/>
                <a:gd name="connsiteX10" fmla="*/ 653288 w 1078817"/>
                <a:gd name="connsiteY10" fmla="*/ 1384377 h 1384377"/>
                <a:gd name="connsiteX11" fmla="*/ 742188 w 1078817"/>
                <a:gd name="connsiteY11" fmla="*/ 1285952 h 1384377"/>
                <a:gd name="connsiteX12" fmla="*/ 754888 w 1078817"/>
                <a:gd name="connsiteY12" fmla="*/ 774777 h 1384377"/>
                <a:gd name="connsiteX13" fmla="*/ 653288 w 1078817"/>
                <a:gd name="connsiteY13" fmla="*/ 546177 h 1384377"/>
                <a:gd name="connsiteX14" fmla="*/ 538988 w 1078817"/>
                <a:gd name="connsiteY14" fmla="*/ 479502 h 1384377"/>
                <a:gd name="connsiteX15" fmla="*/ 504063 w 1078817"/>
                <a:gd name="connsiteY15" fmla="*/ 390602 h 1384377"/>
                <a:gd name="connsiteX16" fmla="*/ 532638 w 1078817"/>
                <a:gd name="connsiteY16" fmla="*/ 460452 h 1384377"/>
                <a:gd name="connsiteX17" fmla="*/ 475488 w 1078817"/>
                <a:gd name="connsiteY17" fmla="*/ 612852 h 1384377"/>
                <a:gd name="connsiteX18" fmla="*/ 157988 w 1078817"/>
                <a:gd name="connsiteY18" fmla="*/ 768427 h 1384377"/>
                <a:gd name="connsiteX19" fmla="*/ 148463 w 1078817"/>
                <a:gd name="connsiteY19" fmla="*/ 670002 h 1384377"/>
                <a:gd name="connsiteX20" fmla="*/ 18288 w 1078817"/>
                <a:gd name="connsiteY20" fmla="*/ 381077 h 1384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078817" h="1384377">
                  <a:moveTo>
                    <a:pt x="18288" y="381077"/>
                  </a:moveTo>
                  <a:cubicBezTo>
                    <a:pt x="94488" y="295352"/>
                    <a:pt x="446384" y="199573"/>
                    <a:pt x="605663" y="155652"/>
                  </a:cubicBezTo>
                  <a:cubicBezTo>
                    <a:pt x="764942" y="111731"/>
                    <a:pt x="896176" y="143481"/>
                    <a:pt x="973963" y="117552"/>
                  </a:cubicBezTo>
                  <a:cubicBezTo>
                    <a:pt x="1051750" y="91623"/>
                    <a:pt x="1096201" y="-3098"/>
                    <a:pt x="1072388" y="77"/>
                  </a:cubicBezTo>
                  <a:cubicBezTo>
                    <a:pt x="1048576" y="3252"/>
                    <a:pt x="889825" y="84215"/>
                    <a:pt x="831088" y="136602"/>
                  </a:cubicBezTo>
                  <a:cubicBezTo>
                    <a:pt x="772351" y="188989"/>
                    <a:pt x="724726" y="250373"/>
                    <a:pt x="719963" y="314402"/>
                  </a:cubicBezTo>
                  <a:cubicBezTo>
                    <a:pt x="715200" y="378431"/>
                    <a:pt x="785051" y="441402"/>
                    <a:pt x="802513" y="520777"/>
                  </a:cubicBezTo>
                  <a:cubicBezTo>
                    <a:pt x="819975" y="600152"/>
                    <a:pt x="831617" y="667356"/>
                    <a:pt x="824738" y="790652"/>
                  </a:cubicBezTo>
                  <a:cubicBezTo>
                    <a:pt x="817859" y="913948"/>
                    <a:pt x="789813" y="1161598"/>
                    <a:pt x="761238" y="1260552"/>
                  </a:cubicBezTo>
                  <a:cubicBezTo>
                    <a:pt x="732663" y="1359506"/>
                    <a:pt x="653288" y="1384377"/>
                    <a:pt x="653288" y="1384377"/>
                  </a:cubicBezTo>
                  <a:lnTo>
                    <a:pt x="653288" y="1384377"/>
                  </a:lnTo>
                  <a:cubicBezTo>
                    <a:pt x="668105" y="1367973"/>
                    <a:pt x="725255" y="1387552"/>
                    <a:pt x="742188" y="1285952"/>
                  </a:cubicBezTo>
                  <a:cubicBezTo>
                    <a:pt x="759121" y="1184352"/>
                    <a:pt x="769705" y="898073"/>
                    <a:pt x="754888" y="774777"/>
                  </a:cubicBezTo>
                  <a:cubicBezTo>
                    <a:pt x="740071" y="651481"/>
                    <a:pt x="689271" y="595389"/>
                    <a:pt x="653288" y="546177"/>
                  </a:cubicBezTo>
                  <a:cubicBezTo>
                    <a:pt x="617305" y="496965"/>
                    <a:pt x="563859" y="505431"/>
                    <a:pt x="538988" y="479502"/>
                  </a:cubicBezTo>
                  <a:cubicBezTo>
                    <a:pt x="514117" y="453573"/>
                    <a:pt x="505121" y="393777"/>
                    <a:pt x="504063" y="390602"/>
                  </a:cubicBezTo>
                  <a:cubicBezTo>
                    <a:pt x="503005" y="387427"/>
                    <a:pt x="537400" y="423410"/>
                    <a:pt x="532638" y="460452"/>
                  </a:cubicBezTo>
                  <a:cubicBezTo>
                    <a:pt x="527876" y="497494"/>
                    <a:pt x="537930" y="561523"/>
                    <a:pt x="475488" y="612852"/>
                  </a:cubicBezTo>
                  <a:cubicBezTo>
                    <a:pt x="413046" y="664181"/>
                    <a:pt x="212492" y="758902"/>
                    <a:pt x="157988" y="768427"/>
                  </a:cubicBezTo>
                  <a:cubicBezTo>
                    <a:pt x="103484" y="777952"/>
                    <a:pt x="169630" y="735090"/>
                    <a:pt x="148463" y="670002"/>
                  </a:cubicBezTo>
                  <a:cubicBezTo>
                    <a:pt x="127296" y="604915"/>
                    <a:pt x="-57912" y="466802"/>
                    <a:pt x="18288" y="381077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フリーフォーム: 図形 151">
              <a:extLst>
                <a:ext uri="{FF2B5EF4-FFF2-40B4-BE49-F238E27FC236}">
                  <a16:creationId xmlns:a16="http://schemas.microsoft.com/office/drawing/2014/main" id="{94FC7C1B-5157-47EA-A478-C8FB171993D1}"/>
                </a:ext>
              </a:extLst>
            </p:cNvPr>
            <p:cNvSpPr/>
            <p:nvPr/>
          </p:nvSpPr>
          <p:spPr>
            <a:xfrm>
              <a:off x="4345351" y="6388483"/>
              <a:ext cx="735122" cy="1502363"/>
            </a:xfrm>
            <a:custGeom>
              <a:avLst/>
              <a:gdLst>
                <a:gd name="connsiteX0" fmla="*/ 613999 w 735122"/>
                <a:gd name="connsiteY0" fmla="*/ 2792 h 1502363"/>
                <a:gd name="connsiteX1" fmla="*/ 734649 w 735122"/>
                <a:gd name="connsiteY1" fmla="*/ 428242 h 1502363"/>
                <a:gd name="connsiteX2" fmla="*/ 642574 w 735122"/>
                <a:gd name="connsiteY2" fmla="*/ 901317 h 1502363"/>
                <a:gd name="connsiteX3" fmla="*/ 340949 w 735122"/>
                <a:gd name="connsiteY3" fmla="*/ 1091817 h 1502363"/>
                <a:gd name="connsiteX4" fmla="*/ 4399 w 735122"/>
                <a:gd name="connsiteY4" fmla="*/ 1498217 h 1502363"/>
                <a:gd name="connsiteX5" fmla="*/ 163149 w 735122"/>
                <a:gd name="connsiteY5" fmla="*/ 1291842 h 1502363"/>
                <a:gd name="connsiteX6" fmla="*/ 369524 w 735122"/>
                <a:gd name="connsiteY6" fmla="*/ 1120392 h 1502363"/>
                <a:gd name="connsiteX7" fmla="*/ 591774 w 735122"/>
                <a:gd name="connsiteY7" fmla="*/ 980692 h 1502363"/>
                <a:gd name="connsiteX8" fmla="*/ 690199 w 735122"/>
                <a:gd name="connsiteY8" fmla="*/ 640967 h 1502363"/>
                <a:gd name="connsiteX9" fmla="*/ 613999 w 735122"/>
                <a:gd name="connsiteY9" fmla="*/ 2792 h 15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35122" h="1502363">
                  <a:moveTo>
                    <a:pt x="613999" y="2792"/>
                  </a:moveTo>
                  <a:cubicBezTo>
                    <a:pt x="621407" y="-32662"/>
                    <a:pt x="729887" y="278488"/>
                    <a:pt x="734649" y="428242"/>
                  </a:cubicBezTo>
                  <a:cubicBezTo>
                    <a:pt x="739411" y="577996"/>
                    <a:pt x="708191" y="790721"/>
                    <a:pt x="642574" y="901317"/>
                  </a:cubicBezTo>
                  <a:cubicBezTo>
                    <a:pt x="576957" y="1011913"/>
                    <a:pt x="447311" y="992334"/>
                    <a:pt x="340949" y="1091817"/>
                  </a:cubicBezTo>
                  <a:cubicBezTo>
                    <a:pt x="234587" y="1191300"/>
                    <a:pt x="34032" y="1464880"/>
                    <a:pt x="4399" y="1498217"/>
                  </a:cubicBezTo>
                  <a:cubicBezTo>
                    <a:pt x="-25234" y="1531554"/>
                    <a:pt x="102295" y="1354813"/>
                    <a:pt x="163149" y="1291842"/>
                  </a:cubicBezTo>
                  <a:cubicBezTo>
                    <a:pt x="224003" y="1228871"/>
                    <a:pt x="298087" y="1172250"/>
                    <a:pt x="369524" y="1120392"/>
                  </a:cubicBezTo>
                  <a:cubicBezTo>
                    <a:pt x="440961" y="1068534"/>
                    <a:pt x="538328" y="1060596"/>
                    <a:pt x="591774" y="980692"/>
                  </a:cubicBezTo>
                  <a:cubicBezTo>
                    <a:pt x="645220" y="900788"/>
                    <a:pt x="683849" y="801834"/>
                    <a:pt x="690199" y="640967"/>
                  </a:cubicBezTo>
                  <a:cubicBezTo>
                    <a:pt x="696549" y="480100"/>
                    <a:pt x="606591" y="38246"/>
                    <a:pt x="613999" y="27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" name="フリーフォーム: 図形 152">
              <a:extLst>
                <a:ext uri="{FF2B5EF4-FFF2-40B4-BE49-F238E27FC236}">
                  <a16:creationId xmlns:a16="http://schemas.microsoft.com/office/drawing/2014/main" id="{41C4146D-1DA0-4E31-BDDA-1F22E0748DD4}"/>
                </a:ext>
              </a:extLst>
            </p:cNvPr>
            <p:cNvSpPr/>
            <p:nvPr/>
          </p:nvSpPr>
          <p:spPr>
            <a:xfrm>
              <a:off x="4603700" y="6908791"/>
              <a:ext cx="1143091" cy="656543"/>
            </a:xfrm>
            <a:custGeom>
              <a:avLst/>
              <a:gdLst>
                <a:gd name="connsiteX0" fmla="*/ 1143050 w 1143091"/>
                <a:gd name="connsiteY0" fmla="*/ 9 h 656543"/>
                <a:gd name="connsiteX1" fmla="*/ 1041450 w 1143091"/>
                <a:gd name="connsiteY1" fmla="*/ 269884 h 656543"/>
                <a:gd name="connsiteX2" fmla="*/ 1003350 w 1143091"/>
                <a:gd name="connsiteY2" fmla="*/ 400059 h 656543"/>
                <a:gd name="connsiteX3" fmla="*/ 685850 w 1143091"/>
                <a:gd name="connsiteY3" fmla="*/ 485784 h 656543"/>
                <a:gd name="connsiteX4" fmla="*/ 25450 w 1143091"/>
                <a:gd name="connsiteY4" fmla="*/ 650884 h 656543"/>
                <a:gd name="connsiteX5" fmla="*/ 146100 w 1143091"/>
                <a:gd name="connsiteY5" fmla="*/ 612784 h 656543"/>
                <a:gd name="connsiteX6" fmla="*/ 241350 w 1143091"/>
                <a:gd name="connsiteY6" fmla="*/ 558809 h 656543"/>
                <a:gd name="connsiteX7" fmla="*/ 828725 w 1143091"/>
                <a:gd name="connsiteY7" fmla="*/ 434984 h 656543"/>
                <a:gd name="connsiteX8" fmla="*/ 952550 w 1143091"/>
                <a:gd name="connsiteY8" fmla="*/ 361959 h 656543"/>
                <a:gd name="connsiteX9" fmla="*/ 1028750 w 1143091"/>
                <a:gd name="connsiteY9" fmla="*/ 279409 h 656543"/>
                <a:gd name="connsiteX10" fmla="*/ 1143050 w 1143091"/>
                <a:gd name="connsiteY10" fmla="*/ 9 h 65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43091" h="656543">
                  <a:moveTo>
                    <a:pt x="1143050" y="9"/>
                  </a:moveTo>
                  <a:cubicBezTo>
                    <a:pt x="1145167" y="-1579"/>
                    <a:pt x="1064733" y="203209"/>
                    <a:pt x="1041450" y="269884"/>
                  </a:cubicBezTo>
                  <a:cubicBezTo>
                    <a:pt x="1018167" y="336559"/>
                    <a:pt x="1062617" y="364076"/>
                    <a:pt x="1003350" y="400059"/>
                  </a:cubicBezTo>
                  <a:cubicBezTo>
                    <a:pt x="944083" y="436042"/>
                    <a:pt x="685850" y="485784"/>
                    <a:pt x="685850" y="485784"/>
                  </a:cubicBezTo>
                  <a:lnTo>
                    <a:pt x="25450" y="650884"/>
                  </a:lnTo>
                  <a:cubicBezTo>
                    <a:pt x="-64508" y="672051"/>
                    <a:pt x="110117" y="628130"/>
                    <a:pt x="146100" y="612784"/>
                  </a:cubicBezTo>
                  <a:cubicBezTo>
                    <a:pt x="182083" y="597438"/>
                    <a:pt x="127579" y="588442"/>
                    <a:pt x="241350" y="558809"/>
                  </a:cubicBezTo>
                  <a:cubicBezTo>
                    <a:pt x="355121" y="529176"/>
                    <a:pt x="710192" y="467792"/>
                    <a:pt x="828725" y="434984"/>
                  </a:cubicBezTo>
                  <a:cubicBezTo>
                    <a:pt x="947258" y="402176"/>
                    <a:pt x="919213" y="387888"/>
                    <a:pt x="952550" y="361959"/>
                  </a:cubicBezTo>
                  <a:cubicBezTo>
                    <a:pt x="985887" y="336030"/>
                    <a:pt x="996471" y="338676"/>
                    <a:pt x="1028750" y="279409"/>
                  </a:cubicBezTo>
                  <a:cubicBezTo>
                    <a:pt x="1061029" y="220142"/>
                    <a:pt x="1140933" y="1597"/>
                    <a:pt x="1143050" y="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54" name="グループ化 153">
              <a:extLst>
                <a:ext uri="{FF2B5EF4-FFF2-40B4-BE49-F238E27FC236}">
                  <a16:creationId xmlns:a16="http://schemas.microsoft.com/office/drawing/2014/main" id="{D0A56431-FC00-45A5-97CB-2BFCD92760E5}"/>
                </a:ext>
              </a:extLst>
            </p:cNvPr>
            <p:cNvGrpSpPr/>
            <p:nvPr/>
          </p:nvGrpSpPr>
          <p:grpSpPr>
            <a:xfrm>
              <a:off x="4100362" y="7157405"/>
              <a:ext cx="4620126" cy="4851567"/>
              <a:chOff x="3505183" y="6589514"/>
              <a:chExt cx="3865993" cy="4554849"/>
            </a:xfrm>
          </p:grpSpPr>
          <p:sp>
            <p:nvSpPr>
              <p:cNvPr id="157" name="フリーフォーム: 図形 156">
                <a:extLst>
                  <a:ext uri="{FF2B5EF4-FFF2-40B4-BE49-F238E27FC236}">
                    <a16:creationId xmlns:a16="http://schemas.microsoft.com/office/drawing/2014/main" id="{1272CA88-6AAB-4698-B19B-211937EB95A9}"/>
                  </a:ext>
                </a:extLst>
              </p:cNvPr>
              <p:cNvSpPr/>
              <p:nvPr/>
            </p:nvSpPr>
            <p:spPr>
              <a:xfrm>
                <a:off x="3505183" y="6589514"/>
                <a:ext cx="2643262" cy="909373"/>
              </a:xfrm>
              <a:custGeom>
                <a:avLst/>
                <a:gdLst>
                  <a:gd name="connsiteX0" fmla="*/ 17 w 2643262"/>
                  <a:gd name="connsiteY0" fmla="*/ 903486 h 909373"/>
                  <a:gd name="connsiteX1" fmla="*/ 533417 w 2643262"/>
                  <a:gd name="connsiteY1" fmla="*/ 810353 h 909373"/>
                  <a:gd name="connsiteX2" fmla="*/ 1583284 w 2643262"/>
                  <a:gd name="connsiteY2" fmla="*/ 285419 h 909373"/>
                  <a:gd name="connsiteX3" fmla="*/ 2116684 w 2643262"/>
                  <a:gd name="connsiteY3" fmla="*/ 90686 h 909373"/>
                  <a:gd name="connsiteX4" fmla="*/ 2523084 w 2643262"/>
                  <a:gd name="connsiteY4" fmla="*/ 39886 h 909373"/>
                  <a:gd name="connsiteX5" fmla="*/ 2616217 w 2643262"/>
                  <a:gd name="connsiteY5" fmla="*/ 39886 h 909373"/>
                  <a:gd name="connsiteX6" fmla="*/ 2099750 w 2643262"/>
                  <a:gd name="connsiteY6" fmla="*/ 14486 h 909373"/>
                  <a:gd name="connsiteX7" fmla="*/ 1405484 w 2643262"/>
                  <a:gd name="connsiteY7" fmla="*/ 293886 h 909373"/>
                  <a:gd name="connsiteX8" fmla="*/ 1032950 w 2643262"/>
                  <a:gd name="connsiteY8" fmla="*/ 514019 h 909373"/>
                  <a:gd name="connsiteX9" fmla="*/ 516484 w 2643262"/>
                  <a:gd name="connsiteY9" fmla="*/ 725686 h 909373"/>
                  <a:gd name="connsiteX10" fmla="*/ 17 w 2643262"/>
                  <a:gd name="connsiteY10" fmla="*/ 903486 h 9093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643262" h="909373">
                    <a:moveTo>
                      <a:pt x="17" y="903486"/>
                    </a:moveTo>
                    <a:cubicBezTo>
                      <a:pt x="2839" y="917597"/>
                      <a:pt x="269539" y="913364"/>
                      <a:pt x="533417" y="810353"/>
                    </a:cubicBezTo>
                    <a:cubicBezTo>
                      <a:pt x="797295" y="707342"/>
                      <a:pt x="1319406" y="405363"/>
                      <a:pt x="1583284" y="285419"/>
                    </a:cubicBezTo>
                    <a:cubicBezTo>
                      <a:pt x="1847162" y="165474"/>
                      <a:pt x="1960051" y="131608"/>
                      <a:pt x="2116684" y="90686"/>
                    </a:cubicBezTo>
                    <a:cubicBezTo>
                      <a:pt x="2273317" y="49764"/>
                      <a:pt x="2439829" y="48353"/>
                      <a:pt x="2523084" y="39886"/>
                    </a:cubicBezTo>
                    <a:cubicBezTo>
                      <a:pt x="2606340" y="31419"/>
                      <a:pt x="2686773" y="44119"/>
                      <a:pt x="2616217" y="39886"/>
                    </a:cubicBezTo>
                    <a:cubicBezTo>
                      <a:pt x="2545661" y="35653"/>
                      <a:pt x="2301539" y="-27847"/>
                      <a:pt x="2099750" y="14486"/>
                    </a:cubicBezTo>
                    <a:cubicBezTo>
                      <a:pt x="1897961" y="56819"/>
                      <a:pt x="1583284" y="210631"/>
                      <a:pt x="1405484" y="293886"/>
                    </a:cubicBezTo>
                    <a:cubicBezTo>
                      <a:pt x="1227684" y="377141"/>
                      <a:pt x="1181117" y="442052"/>
                      <a:pt x="1032950" y="514019"/>
                    </a:cubicBezTo>
                    <a:cubicBezTo>
                      <a:pt x="884783" y="585986"/>
                      <a:pt x="687228" y="666419"/>
                      <a:pt x="516484" y="725686"/>
                    </a:cubicBezTo>
                    <a:cubicBezTo>
                      <a:pt x="345740" y="784953"/>
                      <a:pt x="-2805" y="889375"/>
                      <a:pt x="17" y="90348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8" name="フリーフォーム: 図形 157">
                <a:extLst>
                  <a:ext uri="{FF2B5EF4-FFF2-40B4-BE49-F238E27FC236}">
                    <a16:creationId xmlns:a16="http://schemas.microsoft.com/office/drawing/2014/main" id="{3F0FD996-8BE9-41C9-94FB-950433C0D56F}"/>
                  </a:ext>
                </a:extLst>
              </p:cNvPr>
              <p:cNvSpPr/>
              <p:nvPr/>
            </p:nvSpPr>
            <p:spPr>
              <a:xfrm>
                <a:off x="3516802" y="6602881"/>
                <a:ext cx="2693596" cy="1141551"/>
              </a:xfrm>
              <a:custGeom>
                <a:avLst/>
                <a:gdLst>
                  <a:gd name="connsiteX0" fmla="*/ 1098 w 2693596"/>
                  <a:gd name="connsiteY0" fmla="*/ 902819 h 1141551"/>
                  <a:gd name="connsiteX1" fmla="*/ 23323 w 2693596"/>
                  <a:gd name="connsiteY1" fmla="*/ 1099669 h 1141551"/>
                  <a:gd name="connsiteX2" fmla="*/ 137623 w 2693596"/>
                  <a:gd name="connsiteY2" fmla="*/ 1125069 h 1141551"/>
                  <a:gd name="connsiteX3" fmla="*/ 731348 w 2693596"/>
                  <a:gd name="connsiteY3" fmla="*/ 899644 h 1141551"/>
                  <a:gd name="connsiteX4" fmla="*/ 2055323 w 2693596"/>
                  <a:gd name="connsiteY4" fmla="*/ 372594 h 1141551"/>
                  <a:gd name="connsiteX5" fmla="*/ 2518873 w 2693596"/>
                  <a:gd name="connsiteY5" fmla="*/ 267819 h 1141551"/>
                  <a:gd name="connsiteX6" fmla="*/ 2693498 w 2693596"/>
                  <a:gd name="connsiteY6" fmla="*/ 232894 h 1141551"/>
                  <a:gd name="connsiteX7" fmla="*/ 2544273 w 2693596"/>
                  <a:gd name="connsiteY7" fmla="*/ 10644 h 1141551"/>
                  <a:gd name="connsiteX8" fmla="*/ 2576023 w 2693596"/>
                  <a:gd name="connsiteY8" fmla="*/ 48744 h 1141551"/>
                  <a:gd name="connsiteX9" fmla="*/ 2598248 w 2693596"/>
                  <a:gd name="connsiteY9" fmla="*/ 166219 h 1141551"/>
                  <a:gd name="connsiteX10" fmla="*/ 2322023 w 2693596"/>
                  <a:gd name="connsiteY10" fmla="*/ 242419 h 1141551"/>
                  <a:gd name="connsiteX11" fmla="*/ 1232998 w 2693596"/>
                  <a:gd name="connsiteY11" fmla="*/ 636119 h 1141551"/>
                  <a:gd name="connsiteX12" fmla="*/ 350348 w 2693596"/>
                  <a:gd name="connsiteY12" fmla="*/ 1004419 h 1141551"/>
                  <a:gd name="connsiteX13" fmla="*/ 61423 w 2693596"/>
                  <a:gd name="connsiteY13" fmla="*/ 1090144 h 1141551"/>
                  <a:gd name="connsiteX14" fmla="*/ 42373 w 2693596"/>
                  <a:gd name="connsiteY14" fmla="*/ 1036169 h 1141551"/>
                  <a:gd name="connsiteX15" fmla="*/ 1098 w 2693596"/>
                  <a:gd name="connsiteY15" fmla="*/ 902819 h 11415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693596" h="1141551">
                    <a:moveTo>
                      <a:pt x="1098" y="902819"/>
                    </a:moveTo>
                    <a:cubicBezTo>
                      <a:pt x="-2077" y="913402"/>
                      <a:pt x="569" y="1062627"/>
                      <a:pt x="23323" y="1099669"/>
                    </a:cubicBezTo>
                    <a:cubicBezTo>
                      <a:pt x="46077" y="1136711"/>
                      <a:pt x="19619" y="1158406"/>
                      <a:pt x="137623" y="1125069"/>
                    </a:cubicBezTo>
                    <a:cubicBezTo>
                      <a:pt x="255627" y="1091732"/>
                      <a:pt x="731348" y="899644"/>
                      <a:pt x="731348" y="899644"/>
                    </a:cubicBezTo>
                    <a:cubicBezTo>
                      <a:pt x="1050965" y="774232"/>
                      <a:pt x="1757402" y="477898"/>
                      <a:pt x="2055323" y="372594"/>
                    </a:cubicBezTo>
                    <a:cubicBezTo>
                      <a:pt x="2353244" y="267290"/>
                      <a:pt x="2412510" y="291102"/>
                      <a:pt x="2518873" y="267819"/>
                    </a:cubicBezTo>
                    <a:cubicBezTo>
                      <a:pt x="2625236" y="244536"/>
                      <a:pt x="2689265" y="275756"/>
                      <a:pt x="2693498" y="232894"/>
                    </a:cubicBezTo>
                    <a:cubicBezTo>
                      <a:pt x="2697731" y="190031"/>
                      <a:pt x="2563852" y="41336"/>
                      <a:pt x="2544273" y="10644"/>
                    </a:cubicBezTo>
                    <a:cubicBezTo>
                      <a:pt x="2524694" y="-20048"/>
                      <a:pt x="2567027" y="22815"/>
                      <a:pt x="2576023" y="48744"/>
                    </a:cubicBezTo>
                    <a:cubicBezTo>
                      <a:pt x="2585019" y="74673"/>
                      <a:pt x="2640581" y="133940"/>
                      <a:pt x="2598248" y="166219"/>
                    </a:cubicBezTo>
                    <a:cubicBezTo>
                      <a:pt x="2555915" y="198498"/>
                      <a:pt x="2549565" y="164102"/>
                      <a:pt x="2322023" y="242419"/>
                    </a:cubicBezTo>
                    <a:cubicBezTo>
                      <a:pt x="2094481" y="320736"/>
                      <a:pt x="1561611" y="509119"/>
                      <a:pt x="1232998" y="636119"/>
                    </a:cubicBezTo>
                    <a:cubicBezTo>
                      <a:pt x="904386" y="763119"/>
                      <a:pt x="545611" y="928748"/>
                      <a:pt x="350348" y="1004419"/>
                    </a:cubicBezTo>
                    <a:cubicBezTo>
                      <a:pt x="155086" y="1080090"/>
                      <a:pt x="112752" y="1084852"/>
                      <a:pt x="61423" y="1090144"/>
                    </a:cubicBezTo>
                    <a:cubicBezTo>
                      <a:pt x="10094" y="1095436"/>
                      <a:pt x="52956" y="1064215"/>
                      <a:pt x="42373" y="1036169"/>
                    </a:cubicBezTo>
                    <a:cubicBezTo>
                      <a:pt x="31790" y="1008123"/>
                      <a:pt x="4273" y="892236"/>
                      <a:pt x="1098" y="90281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9" name="フリーフォーム: 図形 158">
                <a:extLst>
                  <a:ext uri="{FF2B5EF4-FFF2-40B4-BE49-F238E27FC236}">
                    <a16:creationId xmlns:a16="http://schemas.microsoft.com/office/drawing/2014/main" id="{47441EC7-D566-4C43-8314-4340A77A8C5C}"/>
                  </a:ext>
                </a:extLst>
              </p:cNvPr>
              <p:cNvSpPr/>
              <p:nvPr/>
            </p:nvSpPr>
            <p:spPr>
              <a:xfrm>
                <a:off x="6154121" y="6818755"/>
                <a:ext cx="1158815" cy="2602491"/>
              </a:xfrm>
              <a:custGeom>
                <a:avLst/>
                <a:gdLst>
                  <a:gd name="connsiteX0" fmla="*/ 7919 w 1158815"/>
                  <a:gd name="connsiteY0" fmla="*/ 13845 h 2602491"/>
                  <a:gd name="connsiteX1" fmla="*/ 89199 w 1158815"/>
                  <a:gd name="connsiteY1" fmla="*/ 206885 h 2602491"/>
                  <a:gd name="connsiteX2" fmla="*/ 246679 w 1158815"/>
                  <a:gd name="connsiteY2" fmla="*/ 557405 h 2602491"/>
                  <a:gd name="connsiteX3" fmla="*/ 449879 w 1158815"/>
                  <a:gd name="connsiteY3" fmla="*/ 1649605 h 2602491"/>
                  <a:gd name="connsiteX4" fmla="*/ 1130599 w 1158815"/>
                  <a:gd name="connsiteY4" fmla="*/ 2569085 h 2602491"/>
                  <a:gd name="connsiteX5" fmla="*/ 998519 w 1158815"/>
                  <a:gd name="connsiteY5" fmla="*/ 2355725 h 2602491"/>
                  <a:gd name="connsiteX6" fmla="*/ 714039 w 1158815"/>
                  <a:gd name="connsiteY6" fmla="*/ 1918845 h 2602491"/>
                  <a:gd name="connsiteX7" fmla="*/ 490519 w 1158815"/>
                  <a:gd name="connsiteY7" fmla="*/ 1395605 h 2602491"/>
                  <a:gd name="connsiteX8" fmla="*/ 282239 w 1158815"/>
                  <a:gd name="connsiteY8" fmla="*/ 582805 h 2602491"/>
                  <a:gd name="connsiteX9" fmla="*/ 7919 w 1158815"/>
                  <a:gd name="connsiteY9" fmla="*/ 13845 h 26024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58815" h="2602491">
                    <a:moveTo>
                      <a:pt x="7919" y="13845"/>
                    </a:moveTo>
                    <a:cubicBezTo>
                      <a:pt x="-24254" y="-48808"/>
                      <a:pt x="49406" y="116292"/>
                      <a:pt x="89199" y="206885"/>
                    </a:cubicBezTo>
                    <a:cubicBezTo>
                      <a:pt x="128992" y="297478"/>
                      <a:pt x="186566" y="316952"/>
                      <a:pt x="246679" y="557405"/>
                    </a:cubicBezTo>
                    <a:cubicBezTo>
                      <a:pt x="306792" y="797858"/>
                      <a:pt x="302559" y="1314325"/>
                      <a:pt x="449879" y="1649605"/>
                    </a:cubicBezTo>
                    <a:cubicBezTo>
                      <a:pt x="597199" y="1984885"/>
                      <a:pt x="1039159" y="2451398"/>
                      <a:pt x="1130599" y="2569085"/>
                    </a:cubicBezTo>
                    <a:cubicBezTo>
                      <a:pt x="1222039" y="2686772"/>
                      <a:pt x="1067946" y="2464098"/>
                      <a:pt x="998519" y="2355725"/>
                    </a:cubicBezTo>
                    <a:cubicBezTo>
                      <a:pt x="929092" y="2247352"/>
                      <a:pt x="798706" y="2078865"/>
                      <a:pt x="714039" y="1918845"/>
                    </a:cubicBezTo>
                    <a:cubicBezTo>
                      <a:pt x="629372" y="1758825"/>
                      <a:pt x="562486" y="1618278"/>
                      <a:pt x="490519" y="1395605"/>
                    </a:cubicBezTo>
                    <a:cubicBezTo>
                      <a:pt x="418552" y="1172932"/>
                      <a:pt x="359286" y="812252"/>
                      <a:pt x="282239" y="582805"/>
                    </a:cubicBezTo>
                    <a:cubicBezTo>
                      <a:pt x="205192" y="353358"/>
                      <a:pt x="40092" y="76498"/>
                      <a:pt x="7919" y="1384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0" name="フリーフォーム: 図形 159">
                <a:extLst>
                  <a:ext uri="{FF2B5EF4-FFF2-40B4-BE49-F238E27FC236}">
                    <a16:creationId xmlns:a16="http://schemas.microsoft.com/office/drawing/2014/main" id="{46338B34-044E-4F1A-9AD4-93F4596C0921}"/>
                  </a:ext>
                </a:extLst>
              </p:cNvPr>
              <p:cNvSpPr/>
              <p:nvPr/>
            </p:nvSpPr>
            <p:spPr>
              <a:xfrm>
                <a:off x="7205373" y="9310912"/>
                <a:ext cx="165803" cy="1833451"/>
              </a:xfrm>
              <a:custGeom>
                <a:avLst/>
                <a:gdLst>
                  <a:gd name="connsiteX0" fmla="*/ 28547 w 165803"/>
                  <a:gd name="connsiteY0" fmla="*/ 728 h 1833451"/>
                  <a:gd name="connsiteX1" fmla="*/ 165707 w 165803"/>
                  <a:gd name="connsiteY1" fmla="*/ 722088 h 1833451"/>
                  <a:gd name="connsiteX2" fmla="*/ 3147 w 165803"/>
                  <a:gd name="connsiteY2" fmla="*/ 1788888 h 1833451"/>
                  <a:gd name="connsiteX3" fmla="*/ 64107 w 165803"/>
                  <a:gd name="connsiteY3" fmla="*/ 1555208 h 1833451"/>
                  <a:gd name="connsiteX4" fmla="*/ 135227 w 165803"/>
                  <a:gd name="connsiteY4" fmla="*/ 849088 h 1833451"/>
                  <a:gd name="connsiteX5" fmla="*/ 28547 w 165803"/>
                  <a:gd name="connsiteY5" fmla="*/ 728 h 18334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5803" h="1833451">
                    <a:moveTo>
                      <a:pt x="28547" y="728"/>
                    </a:moveTo>
                    <a:cubicBezTo>
                      <a:pt x="33627" y="-20439"/>
                      <a:pt x="169940" y="424061"/>
                      <a:pt x="165707" y="722088"/>
                    </a:cubicBezTo>
                    <a:cubicBezTo>
                      <a:pt x="161474" y="1020115"/>
                      <a:pt x="20080" y="1650035"/>
                      <a:pt x="3147" y="1788888"/>
                    </a:cubicBezTo>
                    <a:cubicBezTo>
                      <a:pt x="-13786" y="1927741"/>
                      <a:pt x="42094" y="1711841"/>
                      <a:pt x="64107" y="1555208"/>
                    </a:cubicBezTo>
                    <a:cubicBezTo>
                      <a:pt x="86120" y="1398575"/>
                      <a:pt x="143694" y="1107321"/>
                      <a:pt x="135227" y="849088"/>
                    </a:cubicBezTo>
                    <a:cubicBezTo>
                      <a:pt x="126760" y="590855"/>
                      <a:pt x="23467" y="21895"/>
                      <a:pt x="28547" y="72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1" name="フリーフォーム: 図形 160">
                <a:extLst>
                  <a:ext uri="{FF2B5EF4-FFF2-40B4-BE49-F238E27FC236}">
                    <a16:creationId xmlns:a16="http://schemas.microsoft.com/office/drawing/2014/main" id="{920CC594-965E-405A-83E9-684B8A9CED7E}"/>
                  </a:ext>
                </a:extLst>
              </p:cNvPr>
              <p:cNvSpPr/>
              <p:nvPr/>
            </p:nvSpPr>
            <p:spPr>
              <a:xfrm>
                <a:off x="5277662" y="7081477"/>
                <a:ext cx="636422" cy="1608743"/>
              </a:xfrm>
              <a:custGeom>
                <a:avLst/>
                <a:gdLst>
                  <a:gd name="connsiteX0" fmla="*/ 458 w 636422"/>
                  <a:gd name="connsiteY0" fmla="*/ 43 h 1608743"/>
                  <a:gd name="connsiteX1" fmla="*/ 259538 w 636422"/>
                  <a:gd name="connsiteY1" fmla="*/ 538523 h 1608743"/>
                  <a:gd name="connsiteX2" fmla="*/ 498298 w 636422"/>
                  <a:gd name="connsiteY2" fmla="*/ 1442763 h 1608743"/>
                  <a:gd name="connsiteX3" fmla="*/ 635458 w 636422"/>
                  <a:gd name="connsiteY3" fmla="*/ 1595163 h 1608743"/>
                  <a:gd name="connsiteX4" fmla="*/ 432258 w 636422"/>
                  <a:gd name="connsiteY4" fmla="*/ 1264963 h 1608743"/>
                  <a:gd name="connsiteX5" fmla="*/ 203658 w 636422"/>
                  <a:gd name="connsiteY5" fmla="*/ 513123 h 1608743"/>
                  <a:gd name="connsiteX6" fmla="*/ 458 w 636422"/>
                  <a:gd name="connsiteY6" fmla="*/ 43 h 16087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36422" h="1608743">
                    <a:moveTo>
                      <a:pt x="458" y="43"/>
                    </a:moveTo>
                    <a:cubicBezTo>
                      <a:pt x="9771" y="4276"/>
                      <a:pt x="176565" y="298070"/>
                      <a:pt x="259538" y="538523"/>
                    </a:cubicBezTo>
                    <a:cubicBezTo>
                      <a:pt x="342511" y="778976"/>
                      <a:pt x="435645" y="1266656"/>
                      <a:pt x="498298" y="1442763"/>
                    </a:cubicBezTo>
                    <a:cubicBezTo>
                      <a:pt x="560951" y="1618870"/>
                      <a:pt x="646465" y="1624796"/>
                      <a:pt x="635458" y="1595163"/>
                    </a:cubicBezTo>
                    <a:cubicBezTo>
                      <a:pt x="624451" y="1565530"/>
                      <a:pt x="504225" y="1445303"/>
                      <a:pt x="432258" y="1264963"/>
                    </a:cubicBezTo>
                    <a:cubicBezTo>
                      <a:pt x="360291" y="1084623"/>
                      <a:pt x="281551" y="721403"/>
                      <a:pt x="203658" y="513123"/>
                    </a:cubicBezTo>
                    <a:cubicBezTo>
                      <a:pt x="125765" y="304843"/>
                      <a:pt x="-8855" y="-4190"/>
                      <a:pt x="458" y="4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2" name="フリーフォーム: 図形 161">
                <a:extLst>
                  <a:ext uri="{FF2B5EF4-FFF2-40B4-BE49-F238E27FC236}">
                    <a16:creationId xmlns:a16="http://schemas.microsoft.com/office/drawing/2014/main" id="{529D58F5-235D-4512-BBED-D76C965A5E33}"/>
                  </a:ext>
                </a:extLst>
              </p:cNvPr>
              <p:cNvSpPr/>
              <p:nvPr/>
            </p:nvSpPr>
            <p:spPr>
              <a:xfrm>
                <a:off x="3822207" y="8647173"/>
                <a:ext cx="550737" cy="2407329"/>
              </a:xfrm>
              <a:custGeom>
                <a:avLst/>
                <a:gdLst>
                  <a:gd name="connsiteX0" fmla="*/ 546593 w 550737"/>
                  <a:gd name="connsiteY0" fmla="*/ 4067 h 2407329"/>
                  <a:gd name="connsiteX1" fmla="*/ 292593 w 550737"/>
                  <a:gd name="connsiteY1" fmla="*/ 908307 h 2407329"/>
                  <a:gd name="connsiteX2" fmla="*/ 145273 w 550737"/>
                  <a:gd name="connsiteY2" fmla="*/ 1401067 h 2407329"/>
                  <a:gd name="connsiteX3" fmla="*/ 119873 w 550737"/>
                  <a:gd name="connsiteY3" fmla="*/ 1634747 h 2407329"/>
                  <a:gd name="connsiteX4" fmla="*/ 74153 w 550737"/>
                  <a:gd name="connsiteY4" fmla="*/ 2391667 h 2407329"/>
                  <a:gd name="connsiteX5" fmla="*/ 69073 w 550737"/>
                  <a:gd name="connsiteY5" fmla="*/ 2112267 h 2407329"/>
                  <a:gd name="connsiteX6" fmla="*/ 3033 w 550737"/>
                  <a:gd name="connsiteY6" fmla="*/ 1700787 h 2407329"/>
                  <a:gd name="connsiteX7" fmla="*/ 69073 w 550737"/>
                  <a:gd name="connsiteY7" fmla="*/ 1299467 h 2407329"/>
                  <a:gd name="connsiteX8" fmla="*/ 546593 w 550737"/>
                  <a:gd name="connsiteY8" fmla="*/ 4067 h 24073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50737" h="2407329">
                    <a:moveTo>
                      <a:pt x="546593" y="4067"/>
                    </a:moveTo>
                    <a:cubicBezTo>
                      <a:pt x="583846" y="-61126"/>
                      <a:pt x="359480" y="675474"/>
                      <a:pt x="292593" y="908307"/>
                    </a:cubicBezTo>
                    <a:cubicBezTo>
                      <a:pt x="225706" y="1141140"/>
                      <a:pt x="174060" y="1279994"/>
                      <a:pt x="145273" y="1401067"/>
                    </a:cubicBezTo>
                    <a:cubicBezTo>
                      <a:pt x="116486" y="1522140"/>
                      <a:pt x="131726" y="1469647"/>
                      <a:pt x="119873" y="1634747"/>
                    </a:cubicBezTo>
                    <a:cubicBezTo>
                      <a:pt x="108020" y="1799847"/>
                      <a:pt x="82620" y="2312080"/>
                      <a:pt x="74153" y="2391667"/>
                    </a:cubicBezTo>
                    <a:cubicBezTo>
                      <a:pt x="65686" y="2471254"/>
                      <a:pt x="80926" y="2227414"/>
                      <a:pt x="69073" y="2112267"/>
                    </a:cubicBezTo>
                    <a:cubicBezTo>
                      <a:pt x="57220" y="1997120"/>
                      <a:pt x="3033" y="1836254"/>
                      <a:pt x="3033" y="1700787"/>
                    </a:cubicBezTo>
                    <a:cubicBezTo>
                      <a:pt x="3033" y="1565320"/>
                      <a:pt x="-21520" y="1580560"/>
                      <a:pt x="69073" y="1299467"/>
                    </a:cubicBezTo>
                    <a:cubicBezTo>
                      <a:pt x="159666" y="1018374"/>
                      <a:pt x="509340" y="69260"/>
                      <a:pt x="546593" y="406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3" name="フリーフォーム: 図形 162">
                <a:extLst>
                  <a:ext uri="{FF2B5EF4-FFF2-40B4-BE49-F238E27FC236}">
                    <a16:creationId xmlns:a16="http://schemas.microsoft.com/office/drawing/2014/main" id="{2B017044-D634-41C2-9459-ABFEC61B9395}"/>
                  </a:ext>
                </a:extLst>
              </p:cNvPr>
              <p:cNvSpPr/>
              <p:nvPr/>
            </p:nvSpPr>
            <p:spPr>
              <a:xfrm>
                <a:off x="3670158" y="9357003"/>
                <a:ext cx="202512" cy="1625975"/>
              </a:xfrm>
              <a:custGeom>
                <a:avLst/>
                <a:gdLst>
                  <a:gd name="connsiteX0" fmla="*/ 53482 w 202512"/>
                  <a:gd name="connsiteY0" fmla="*/ 10517 h 1625975"/>
                  <a:gd name="connsiteX1" fmla="*/ 139842 w 202512"/>
                  <a:gd name="connsiteY1" fmla="*/ 909677 h 1625975"/>
                  <a:gd name="connsiteX2" fmla="*/ 104282 w 202512"/>
                  <a:gd name="connsiteY2" fmla="*/ 1625957 h 1625975"/>
                  <a:gd name="connsiteX3" fmla="*/ 200802 w 202512"/>
                  <a:gd name="connsiteY3" fmla="*/ 889357 h 1625975"/>
                  <a:gd name="connsiteX4" fmla="*/ 7762 w 202512"/>
                  <a:gd name="connsiteY4" fmla="*/ 447397 h 1625975"/>
                  <a:gd name="connsiteX5" fmla="*/ 53482 w 202512"/>
                  <a:gd name="connsiteY5" fmla="*/ 10517 h 1625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2512" h="1625975">
                    <a:moveTo>
                      <a:pt x="53482" y="10517"/>
                    </a:moveTo>
                    <a:cubicBezTo>
                      <a:pt x="75495" y="87564"/>
                      <a:pt x="131375" y="640437"/>
                      <a:pt x="139842" y="909677"/>
                    </a:cubicBezTo>
                    <a:cubicBezTo>
                      <a:pt x="148309" y="1178917"/>
                      <a:pt x="94122" y="1629344"/>
                      <a:pt x="104282" y="1625957"/>
                    </a:cubicBezTo>
                    <a:cubicBezTo>
                      <a:pt x="114442" y="1622570"/>
                      <a:pt x="216889" y="1085784"/>
                      <a:pt x="200802" y="889357"/>
                    </a:cubicBezTo>
                    <a:cubicBezTo>
                      <a:pt x="184715" y="692930"/>
                      <a:pt x="34855" y="594717"/>
                      <a:pt x="7762" y="447397"/>
                    </a:cubicBezTo>
                    <a:cubicBezTo>
                      <a:pt x="-19331" y="300077"/>
                      <a:pt x="31469" y="-66530"/>
                      <a:pt x="53482" y="1051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4" name="フリーフォーム: 図形 163">
                <a:extLst>
                  <a:ext uri="{FF2B5EF4-FFF2-40B4-BE49-F238E27FC236}">
                    <a16:creationId xmlns:a16="http://schemas.microsoft.com/office/drawing/2014/main" id="{DF920430-4568-4B7D-BEAA-BE5DCC275314}"/>
                  </a:ext>
                </a:extLst>
              </p:cNvPr>
              <p:cNvSpPr/>
              <p:nvPr/>
            </p:nvSpPr>
            <p:spPr>
              <a:xfrm>
                <a:off x="3889906" y="8551246"/>
                <a:ext cx="1960340" cy="1760781"/>
              </a:xfrm>
              <a:custGeom>
                <a:avLst/>
                <a:gdLst>
                  <a:gd name="connsiteX0" fmla="*/ 21694 w 1960340"/>
                  <a:gd name="connsiteY0" fmla="*/ 1705274 h 1760781"/>
                  <a:gd name="connsiteX1" fmla="*/ 77574 w 1960340"/>
                  <a:gd name="connsiteY1" fmla="*/ 1623994 h 1760781"/>
                  <a:gd name="connsiteX2" fmla="*/ 382374 w 1960340"/>
                  <a:gd name="connsiteY2" fmla="*/ 1039794 h 1760781"/>
                  <a:gd name="connsiteX3" fmla="*/ 1886054 w 1960340"/>
                  <a:gd name="connsiteY3" fmla="*/ 79674 h 1760781"/>
                  <a:gd name="connsiteX4" fmla="*/ 1591414 w 1960340"/>
                  <a:gd name="connsiteY4" fmla="*/ 150794 h 1760781"/>
                  <a:gd name="connsiteX5" fmla="*/ 382374 w 1960340"/>
                  <a:gd name="connsiteY5" fmla="*/ 922954 h 1760781"/>
                  <a:gd name="connsiteX6" fmla="*/ 21694 w 1960340"/>
                  <a:gd name="connsiteY6" fmla="*/ 1705274 h 1760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60340" h="1760781">
                    <a:moveTo>
                      <a:pt x="21694" y="1705274"/>
                    </a:moveTo>
                    <a:cubicBezTo>
                      <a:pt x="-29106" y="1822114"/>
                      <a:pt x="17461" y="1734907"/>
                      <a:pt x="77574" y="1623994"/>
                    </a:cubicBezTo>
                    <a:cubicBezTo>
                      <a:pt x="137687" y="1513081"/>
                      <a:pt x="80961" y="1297181"/>
                      <a:pt x="382374" y="1039794"/>
                    </a:cubicBezTo>
                    <a:cubicBezTo>
                      <a:pt x="683787" y="782407"/>
                      <a:pt x="1684547" y="227841"/>
                      <a:pt x="1886054" y="79674"/>
                    </a:cubicBezTo>
                    <a:cubicBezTo>
                      <a:pt x="2087561" y="-68493"/>
                      <a:pt x="1842027" y="10247"/>
                      <a:pt x="1591414" y="150794"/>
                    </a:cubicBezTo>
                    <a:cubicBezTo>
                      <a:pt x="1340801" y="291341"/>
                      <a:pt x="644841" y="656254"/>
                      <a:pt x="382374" y="922954"/>
                    </a:cubicBezTo>
                    <a:cubicBezTo>
                      <a:pt x="119907" y="1189654"/>
                      <a:pt x="72494" y="1588434"/>
                      <a:pt x="21694" y="170527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5" name="フリーフォーム: 図形 164">
                <a:extLst>
                  <a:ext uri="{FF2B5EF4-FFF2-40B4-BE49-F238E27FC236}">
                    <a16:creationId xmlns:a16="http://schemas.microsoft.com/office/drawing/2014/main" id="{A591B56D-7838-45A7-BB46-3FCB022D01FF}"/>
                  </a:ext>
                </a:extLst>
              </p:cNvPr>
              <p:cNvSpPr/>
              <p:nvPr/>
            </p:nvSpPr>
            <p:spPr>
              <a:xfrm>
                <a:off x="5816600" y="8582731"/>
                <a:ext cx="1127402" cy="2233022"/>
              </a:xfrm>
              <a:custGeom>
                <a:avLst/>
                <a:gdLst>
                  <a:gd name="connsiteX0" fmla="*/ 0 w 1127402"/>
                  <a:gd name="connsiteY0" fmla="*/ 2469 h 2233022"/>
                  <a:gd name="connsiteX1" fmla="*/ 736600 w 1127402"/>
                  <a:gd name="connsiteY1" fmla="*/ 520629 h 2233022"/>
                  <a:gd name="connsiteX2" fmla="*/ 1026160 w 1127402"/>
                  <a:gd name="connsiteY2" fmla="*/ 1480749 h 2233022"/>
                  <a:gd name="connsiteX3" fmla="*/ 1051560 w 1127402"/>
                  <a:gd name="connsiteY3" fmla="*/ 2232589 h 2233022"/>
                  <a:gd name="connsiteX4" fmla="*/ 1112520 w 1127402"/>
                  <a:gd name="connsiteY4" fmla="*/ 1379149 h 2233022"/>
                  <a:gd name="connsiteX5" fmla="*/ 741680 w 1127402"/>
                  <a:gd name="connsiteY5" fmla="*/ 718749 h 2233022"/>
                  <a:gd name="connsiteX6" fmla="*/ 0 w 1127402"/>
                  <a:gd name="connsiteY6" fmla="*/ 2469 h 2233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27402" h="2233022">
                    <a:moveTo>
                      <a:pt x="0" y="2469"/>
                    </a:moveTo>
                    <a:cubicBezTo>
                      <a:pt x="-847" y="-30551"/>
                      <a:pt x="565573" y="274249"/>
                      <a:pt x="736600" y="520629"/>
                    </a:cubicBezTo>
                    <a:cubicBezTo>
                      <a:pt x="907627" y="767009"/>
                      <a:pt x="973667" y="1195422"/>
                      <a:pt x="1026160" y="1480749"/>
                    </a:cubicBezTo>
                    <a:cubicBezTo>
                      <a:pt x="1078653" y="1766076"/>
                      <a:pt x="1037167" y="2249522"/>
                      <a:pt x="1051560" y="2232589"/>
                    </a:cubicBezTo>
                    <a:cubicBezTo>
                      <a:pt x="1065953" y="2215656"/>
                      <a:pt x="1164167" y="1631456"/>
                      <a:pt x="1112520" y="1379149"/>
                    </a:cubicBezTo>
                    <a:cubicBezTo>
                      <a:pt x="1060873" y="1126842"/>
                      <a:pt x="931333" y="947349"/>
                      <a:pt x="741680" y="718749"/>
                    </a:cubicBezTo>
                    <a:cubicBezTo>
                      <a:pt x="552027" y="490149"/>
                      <a:pt x="847" y="35489"/>
                      <a:pt x="0" y="246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55" name="フリーフォーム: 図形 154">
              <a:extLst>
                <a:ext uri="{FF2B5EF4-FFF2-40B4-BE49-F238E27FC236}">
                  <a16:creationId xmlns:a16="http://schemas.microsoft.com/office/drawing/2014/main" id="{DAB4DB1A-CB7A-46AD-A26C-94BFD963F778}"/>
                </a:ext>
              </a:extLst>
            </p:cNvPr>
            <p:cNvSpPr/>
            <p:nvPr/>
          </p:nvSpPr>
          <p:spPr>
            <a:xfrm>
              <a:off x="2413000" y="9034229"/>
              <a:ext cx="1083325" cy="2268771"/>
            </a:xfrm>
            <a:custGeom>
              <a:avLst/>
              <a:gdLst>
                <a:gd name="connsiteX0" fmla="*/ 1079500 w 1083325"/>
                <a:gd name="connsiteY0" fmla="*/ 84371 h 2268771"/>
                <a:gd name="connsiteX1" fmla="*/ 990600 w 1083325"/>
                <a:gd name="connsiteY1" fmla="*/ 46271 h 2268771"/>
                <a:gd name="connsiteX2" fmla="*/ 457200 w 1083325"/>
                <a:gd name="connsiteY2" fmla="*/ 643171 h 2268771"/>
                <a:gd name="connsiteX3" fmla="*/ 228600 w 1083325"/>
                <a:gd name="connsiteY3" fmla="*/ 1646471 h 2268771"/>
                <a:gd name="connsiteX4" fmla="*/ 0 w 1083325"/>
                <a:gd name="connsiteY4" fmla="*/ 2268771 h 226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3325" h="2268771">
                  <a:moveTo>
                    <a:pt x="1079500" y="84371"/>
                  </a:moveTo>
                  <a:cubicBezTo>
                    <a:pt x="1086908" y="18754"/>
                    <a:pt x="1094317" y="-46862"/>
                    <a:pt x="990600" y="46271"/>
                  </a:cubicBezTo>
                  <a:cubicBezTo>
                    <a:pt x="886883" y="139404"/>
                    <a:pt x="584200" y="376471"/>
                    <a:pt x="457200" y="643171"/>
                  </a:cubicBezTo>
                  <a:cubicBezTo>
                    <a:pt x="330200" y="909871"/>
                    <a:pt x="304800" y="1375538"/>
                    <a:pt x="228600" y="1646471"/>
                  </a:cubicBezTo>
                  <a:cubicBezTo>
                    <a:pt x="152400" y="1917404"/>
                    <a:pt x="31750" y="2004188"/>
                    <a:pt x="0" y="2268771"/>
                  </a:cubicBezTo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フリーフォーム: 図形 155">
              <a:extLst>
                <a:ext uri="{FF2B5EF4-FFF2-40B4-BE49-F238E27FC236}">
                  <a16:creationId xmlns:a16="http://schemas.microsoft.com/office/drawing/2014/main" id="{8F9254A0-311E-42B0-8682-2710D08C74DD}"/>
                </a:ext>
              </a:extLst>
            </p:cNvPr>
            <p:cNvSpPr/>
            <p:nvPr/>
          </p:nvSpPr>
          <p:spPr>
            <a:xfrm>
              <a:off x="2379160" y="8782203"/>
              <a:ext cx="1238196" cy="3284917"/>
            </a:xfrm>
            <a:custGeom>
              <a:avLst/>
              <a:gdLst>
                <a:gd name="connsiteX0" fmla="*/ 1189540 w 1238196"/>
                <a:gd name="connsiteY0" fmla="*/ 120497 h 3284917"/>
                <a:gd name="connsiteX1" fmla="*/ 1087940 w 1238196"/>
                <a:gd name="connsiteY1" fmla="*/ 171297 h 3284917"/>
                <a:gd name="connsiteX2" fmla="*/ 491040 w 1238196"/>
                <a:gd name="connsiteY2" fmla="*/ 1060297 h 3284917"/>
                <a:gd name="connsiteX3" fmla="*/ 186240 w 1238196"/>
                <a:gd name="connsiteY3" fmla="*/ 1619097 h 3284917"/>
                <a:gd name="connsiteX4" fmla="*/ 33840 w 1238196"/>
                <a:gd name="connsiteY4" fmla="*/ 2266797 h 3284917"/>
                <a:gd name="connsiteX5" fmla="*/ 33840 w 1238196"/>
                <a:gd name="connsiteY5" fmla="*/ 3003397 h 3284917"/>
                <a:gd name="connsiteX6" fmla="*/ 402140 w 1238196"/>
                <a:gd name="connsiteY6" fmla="*/ 3282797 h 3284917"/>
                <a:gd name="connsiteX7" fmla="*/ 186240 w 1238196"/>
                <a:gd name="connsiteY7" fmla="*/ 3104997 h 3284917"/>
                <a:gd name="connsiteX8" fmla="*/ 46540 w 1238196"/>
                <a:gd name="connsiteY8" fmla="*/ 2635097 h 3284917"/>
                <a:gd name="connsiteX9" fmla="*/ 427540 w 1238196"/>
                <a:gd name="connsiteY9" fmla="*/ 1466697 h 3284917"/>
                <a:gd name="connsiteX10" fmla="*/ 1189540 w 1238196"/>
                <a:gd name="connsiteY10" fmla="*/ 120497 h 3284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8196" h="3284917">
                  <a:moveTo>
                    <a:pt x="1189540" y="120497"/>
                  </a:moveTo>
                  <a:cubicBezTo>
                    <a:pt x="1299607" y="-95403"/>
                    <a:pt x="1204357" y="14664"/>
                    <a:pt x="1087940" y="171297"/>
                  </a:cubicBezTo>
                  <a:cubicBezTo>
                    <a:pt x="971523" y="327930"/>
                    <a:pt x="641323" y="818997"/>
                    <a:pt x="491040" y="1060297"/>
                  </a:cubicBezTo>
                  <a:cubicBezTo>
                    <a:pt x="340757" y="1301597"/>
                    <a:pt x="262440" y="1418014"/>
                    <a:pt x="186240" y="1619097"/>
                  </a:cubicBezTo>
                  <a:cubicBezTo>
                    <a:pt x="110040" y="1820180"/>
                    <a:pt x="59240" y="2036080"/>
                    <a:pt x="33840" y="2266797"/>
                  </a:cubicBezTo>
                  <a:cubicBezTo>
                    <a:pt x="8440" y="2497514"/>
                    <a:pt x="-27543" y="2834064"/>
                    <a:pt x="33840" y="3003397"/>
                  </a:cubicBezTo>
                  <a:cubicBezTo>
                    <a:pt x="95223" y="3172730"/>
                    <a:pt x="376740" y="3265864"/>
                    <a:pt x="402140" y="3282797"/>
                  </a:cubicBezTo>
                  <a:cubicBezTo>
                    <a:pt x="427540" y="3299730"/>
                    <a:pt x="245507" y="3212947"/>
                    <a:pt x="186240" y="3104997"/>
                  </a:cubicBezTo>
                  <a:cubicBezTo>
                    <a:pt x="126973" y="2997047"/>
                    <a:pt x="6323" y="2908147"/>
                    <a:pt x="46540" y="2635097"/>
                  </a:cubicBezTo>
                  <a:cubicBezTo>
                    <a:pt x="86757" y="2362047"/>
                    <a:pt x="241273" y="1879447"/>
                    <a:pt x="427540" y="1466697"/>
                  </a:cubicBezTo>
                  <a:cubicBezTo>
                    <a:pt x="613807" y="1053947"/>
                    <a:pt x="1079473" y="336397"/>
                    <a:pt x="1189540" y="1204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5BA27ECA-392F-42B4-9A20-62C0E29FDDC6}"/>
              </a:ext>
            </a:extLst>
          </p:cNvPr>
          <p:cNvSpPr/>
          <p:nvPr/>
        </p:nvSpPr>
        <p:spPr>
          <a:xfrm>
            <a:off x="2566784" y="3439165"/>
            <a:ext cx="483535" cy="129194"/>
          </a:xfrm>
          <a:custGeom>
            <a:avLst/>
            <a:gdLst>
              <a:gd name="connsiteX0" fmla="*/ 204 w 483535"/>
              <a:gd name="connsiteY0" fmla="*/ 61273 h 129194"/>
              <a:gd name="connsiteX1" fmla="*/ 74816 w 483535"/>
              <a:gd name="connsiteY1" fmla="*/ 2535 h 129194"/>
              <a:gd name="connsiteX2" fmla="*/ 185941 w 483535"/>
              <a:gd name="connsiteY2" fmla="*/ 16823 h 129194"/>
              <a:gd name="connsiteX3" fmla="*/ 365329 w 483535"/>
              <a:gd name="connsiteY3" fmla="*/ 72385 h 129194"/>
              <a:gd name="connsiteX4" fmla="*/ 482804 w 483535"/>
              <a:gd name="connsiteY4" fmla="*/ 127948 h 129194"/>
              <a:gd name="connsiteX5" fmla="*/ 403429 w 483535"/>
              <a:gd name="connsiteY5" fmla="*/ 107310 h 129194"/>
              <a:gd name="connsiteX6" fmla="*/ 182766 w 483535"/>
              <a:gd name="connsiteY6" fmla="*/ 64448 h 129194"/>
              <a:gd name="connsiteX7" fmla="*/ 97041 w 483535"/>
              <a:gd name="connsiteY7" fmla="*/ 26348 h 129194"/>
              <a:gd name="connsiteX8" fmla="*/ 204 w 483535"/>
              <a:gd name="connsiteY8" fmla="*/ 61273 h 129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3535" h="129194">
                <a:moveTo>
                  <a:pt x="204" y="61273"/>
                </a:moveTo>
                <a:cubicBezTo>
                  <a:pt x="-3500" y="57304"/>
                  <a:pt x="43860" y="9943"/>
                  <a:pt x="74816" y="2535"/>
                </a:cubicBezTo>
                <a:cubicBezTo>
                  <a:pt x="105772" y="-4873"/>
                  <a:pt x="137522" y="5181"/>
                  <a:pt x="185941" y="16823"/>
                </a:cubicBezTo>
                <a:cubicBezTo>
                  <a:pt x="234360" y="28465"/>
                  <a:pt x="315852" y="53864"/>
                  <a:pt x="365329" y="72385"/>
                </a:cubicBezTo>
                <a:cubicBezTo>
                  <a:pt x="414806" y="90906"/>
                  <a:pt x="476454" y="122127"/>
                  <a:pt x="482804" y="127948"/>
                </a:cubicBezTo>
                <a:cubicBezTo>
                  <a:pt x="489154" y="133769"/>
                  <a:pt x="453435" y="117893"/>
                  <a:pt x="403429" y="107310"/>
                </a:cubicBezTo>
                <a:cubicBezTo>
                  <a:pt x="353423" y="96727"/>
                  <a:pt x="233831" y="77942"/>
                  <a:pt x="182766" y="64448"/>
                </a:cubicBezTo>
                <a:cubicBezTo>
                  <a:pt x="131701" y="50954"/>
                  <a:pt x="123499" y="30846"/>
                  <a:pt x="97041" y="26348"/>
                </a:cubicBezTo>
                <a:cubicBezTo>
                  <a:pt x="70583" y="21850"/>
                  <a:pt x="3908" y="65242"/>
                  <a:pt x="204" y="6127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1D94F1B1-2B78-4942-AD5A-A84DE1C47596}"/>
              </a:ext>
            </a:extLst>
          </p:cNvPr>
          <p:cNvSpPr/>
          <p:nvPr/>
        </p:nvSpPr>
        <p:spPr>
          <a:xfrm>
            <a:off x="3691229" y="3226696"/>
            <a:ext cx="361014" cy="208856"/>
          </a:xfrm>
          <a:custGeom>
            <a:avLst/>
            <a:gdLst>
              <a:gd name="connsiteX0" fmla="*/ 360071 w 361014"/>
              <a:gd name="connsiteY0" fmla="*/ 51492 h 208856"/>
              <a:gd name="connsiteX1" fmla="*/ 258471 w 361014"/>
              <a:gd name="connsiteY1" fmla="*/ 89592 h 208856"/>
              <a:gd name="connsiteX2" fmla="*/ 104484 w 361014"/>
              <a:gd name="connsiteY2" fmla="*/ 172142 h 208856"/>
              <a:gd name="connsiteX3" fmla="*/ 13996 w 361014"/>
              <a:gd name="connsiteY3" fmla="*/ 208654 h 208856"/>
              <a:gd name="connsiteX4" fmla="*/ 9234 w 361014"/>
              <a:gd name="connsiteY4" fmla="*/ 157854 h 208856"/>
              <a:gd name="connsiteX5" fmla="*/ 101309 w 361014"/>
              <a:gd name="connsiteY5" fmla="*/ 94354 h 208856"/>
              <a:gd name="connsiteX6" fmla="*/ 296571 w 361014"/>
              <a:gd name="connsiteY6" fmla="*/ 692 h 208856"/>
              <a:gd name="connsiteX7" fmla="*/ 360071 w 361014"/>
              <a:gd name="connsiteY7" fmla="*/ 51492 h 20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014" h="208856">
                <a:moveTo>
                  <a:pt x="360071" y="51492"/>
                </a:moveTo>
                <a:cubicBezTo>
                  <a:pt x="353721" y="66309"/>
                  <a:pt x="301069" y="69484"/>
                  <a:pt x="258471" y="89592"/>
                </a:cubicBezTo>
                <a:cubicBezTo>
                  <a:pt x="215873" y="109700"/>
                  <a:pt x="145230" y="152298"/>
                  <a:pt x="104484" y="172142"/>
                </a:cubicBezTo>
                <a:cubicBezTo>
                  <a:pt x="63738" y="191986"/>
                  <a:pt x="29871" y="211035"/>
                  <a:pt x="13996" y="208654"/>
                </a:cubicBezTo>
                <a:cubicBezTo>
                  <a:pt x="-1879" y="206273"/>
                  <a:pt x="-5318" y="176904"/>
                  <a:pt x="9234" y="157854"/>
                </a:cubicBezTo>
                <a:cubicBezTo>
                  <a:pt x="23786" y="138804"/>
                  <a:pt x="53419" y="120548"/>
                  <a:pt x="101309" y="94354"/>
                </a:cubicBezTo>
                <a:cubicBezTo>
                  <a:pt x="149198" y="68160"/>
                  <a:pt x="252915" y="7306"/>
                  <a:pt x="296571" y="692"/>
                </a:cubicBezTo>
                <a:cubicBezTo>
                  <a:pt x="340227" y="-5923"/>
                  <a:pt x="366421" y="36675"/>
                  <a:pt x="360071" y="51492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9E587C43-EBAE-4D2E-A3A2-6AC68FA6F239}"/>
              </a:ext>
            </a:extLst>
          </p:cNvPr>
          <p:cNvSpPr/>
          <p:nvPr/>
        </p:nvSpPr>
        <p:spPr>
          <a:xfrm>
            <a:off x="3979087" y="3115832"/>
            <a:ext cx="661425" cy="153030"/>
          </a:xfrm>
          <a:custGeom>
            <a:avLst/>
            <a:gdLst>
              <a:gd name="connsiteX0" fmla="*/ 3951 w 661425"/>
              <a:gd name="connsiteY0" fmla="*/ 122668 h 153030"/>
              <a:gd name="connsiteX1" fmla="*/ 216676 w 661425"/>
              <a:gd name="connsiteY1" fmla="*/ 27418 h 153030"/>
              <a:gd name="connsiteX2" fmla="*/ 319863 w 661425"/>
              <a:gd name="connsiteY2" fmla="*/ 431 h 153030"/>
              <a:gd name="connsiteX3" fmla="*/ 497663 w 661425"/>
              <a:gd name="connsiteY3" fmla="*/ 14718 h 153030"/>
              <a:gd name="connsiteX4" fmla="*/ 654826 w 661425"/>
              <a:gd name="connsiteY4" fmla="*/ 63931 h 153030"/>
              <a:gd name="connsiteX5" fmla="*/ 634188 w 661425"/>
              <a:gd name="connsiteY5" fmla="*/ 65518 h 153030"/>
              <a:gd name="connsiteX6" fmla="*/ 454801 w 661425"/>
              <a:gd name="connsiteY6" fmla="*/ 71868 h 153030"/>
              <a:gd name="connsiteX7" fmla="*/ 208738 w 661425"/>
              <a:gd name="connsiteY7" fmla="*/ 102031 h 153030"/>
              <a:gd name="connsiteX8" fmla="*/ 86501 w 661425"/>
              <a:gd name="connsiteY8" fmla="*/ 152831 h 153030"/>
              <a:gd name="connsiteX9" fmla="*/ 3951 w 661425"/>
              <a:gd name="connsiteY9" fmla="*/ 122668 h 153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1425" h="153030">
                <a:moveTo>
                  <a:pt x="3951" y="122668"/>
                </a:moveTo>
                <a:cubicBezTo>
                  <a:pt x="25647" y="101766"/>
                  <a:pt x="164024" y="47791"/>
                  <a:pt x="216676" y="27418"/>
                </a:cubicBezTo>
                <a:cubicBezTo>
                  <a:pt x="269328" y="7045"/>
                  <a:pt x="273032" y="2548"/>
                  <a:pt x="319863" y="431"/>
                </a:cubicBezTo>
                <a:cubicBezTo>
                  <a:pt x="366694" y="-1686"/>
                  <a:pt x="441836" y="4135"/>
                  <a:pt x="497663" y="14718"/>
                </a:cubicBezTo>
                <a:cubicBezTo>
                  <a:pt x="553490" y="25301"/>
                  <a:pt x="632072" y="55464"/>
                  <a:pt x="654826" y="63931"/>
                </a:cubicBezTo>
                <a:cubicBezTo>
                  <a:pt x="677580" y="72398"/>
                  <a:pt x="634188" y="65518"/>
                  <a:pt x="634188" y="65518"/>
                </a:cubicBezTo>
                <a:cubicBezTo>
                  <a:pt x="600851" y="66841"/>
                  <a:pt x="525709" y="65783"/>
                  <a:pt x="454801" y="71868"/>
                </a:cubicBezTo>
                <a:cubicBezTo>
                  <a:pt x="383893" y="77953"/>
                  <a:pt x="270121" y="88537"/>
                  <a:pt x="208738" y="102031"/>
                </a:cubicBezTo>
                <a:cubicBezTo>
                  <a:pt x="147355" y="115525"/>
                  <a:pt x="117457" y="150979"/>
                  <a:pt x="86501" y="152831"/>
                </a:cubicBezTo>
                <a:cubicBezTo>
                  <a:pt x="55545" y="154683"/>
                  <a:pt x="-17745" y="143570"/>
                  <a:pt x="3951" y="122668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66" name="グループ化 165">
            <a:extLst>
              <a:ext uri="{FF2B5EF4-FFF2-40B4-BE49-F238E27FC236}">
                <a16:creationId xmlns:a16="http://schemas.microsoft.com/office/drawing/2014/main" id="{4D071A2F-641A-49A1-A944-87F5EE013014}"/>
              </a:ext>
            </a:extLst>
          </p:cNvPr>
          <p:cNvGrpSpPr/>
          <p:nvPr/>
        </p:nvGrpSpPr>
        <p:grpSpPr>
          <a:xfrm>
            <a:off x="4986240" y="10210390"/>
            <a:ext cx="2633220" cy="1489219"/>
            <a:chOff x="3488180" y="5657845"/>
            <a:chExt cx="2633220" cy="1489219"/>
          </a:xfrm>
          <a:solidFill>
            <a:srgbClr val="4472C4"/>
          </a:solidFill>
        </p:grpSpPr>
        <p:sp>
          <p:nvSpPr>
            <p:cNvPr id="167" name="フリーフォーム: 図形 166">
              <a:extLst>
                <a:ext uri="{FF2B5EF4-FFF2-40B4-BE49-F238E27FC236}">
                  <a16:creationId xmlns:a16="http://schemas.microsoft.com/office/drawing/2014/main" id="{5206AB0A-639F-4CA4-94CD-6B3203E8B103}"/>
                </a:ext>
              </a:extLst>
            </p:cNvPr>
            <p:cNvSpPr/>
            <p:nvPr/>
          </p:nvSpPr>
          <p:spPr>
            <a:xfrm>
              <a:off x="3533775" y="5800255"/>
              <a:ext cx="989940" cy="289395"/>
            </a:xfrm>
            <a:custGeom>
              <a:avLst/>
              <a:gdLst>
                <a:gd name="connsiteX0" fmla="*/ 0 w 989940"/>
                <a:gd name="connsiteY0" fmla="*/ 289395 h 289395"/>
                <a:gd name="connsiteX1" fmla="*/ 260350 w 989940"/>
                <a:gd name="connsiteY1" fmla="*/ 251295 h 289395"/>
                <a:gd name="connsiteX2" fmla="*/ 714375 w 989940"/>
                <a:gd name="connsiteY2" fmla="*/ 105245 h 289395"/>
                <a:gd name="connsiteX3" fmla="*/ 981075 w 989940"/>
                <a:gd name="connsiteY3" fmla="*/ 6820 h 289395"/>
                <a:gd name="connsiteX4" fmla="*/ 895350 w 989940"/>
                <a:gd name="connsiteY4" fmla="*/ 19520 h 289395"/>
                <a:gd name="connsiteX5" fmla="*/ 593725 w 989940"/>
                <a:gd name="connsiteY5" fmla="*/ 108420 h 289395"/>
                <a:gd name="connsiteX6" fmla="*/ 0 w 989940"/>
                <a:gd name="connsiteY6" fmla="*/ 289395 h 289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89940" h="289395">
                  <a:moveTo>
                    <a:pt x="0" y="289395"/>
                  </a:moveTo>
                  <a:cubicBezTo>
                    <a:pt x="70644" y="285691"/>
                    <a:pt x="141288" y="281987"/>
                    <a:pt x="260350" y="251295"/>
                  </a:cubicBezTo>
                  <a:cubicBezTo>
                    <a:pt x="379412" y="220603"/>
                    <a:pt x="594254" y="145991"/>
                    <a:pt x="714375" y="105245"/>
                  </a:cubicBezTo>
                  <a:cubicBezTo>
                    <a:pt x="834496" y="64499"/>
                    <a:pt x="950913" y="21107"/>
                    <a:pt x="981075" y="6820"/>
                  </a:cubicBezTo>
                  <a:cubicBezTo>
                    <a:pt x="1011237" y="-7467"/>
                    <a:pt x="959908" y="2587"/>
                    <a:pt x="895350" y="19520"/>
                  </a:cubicBezTo>
                  <a:cubicBezTo>
                    <a:pt x="830792" y="36453"/>
                    <a:pt x="593725" y="108420"/>
                    <a:pt x="593725" y="108420"/>
                  </a:cubicBezTo>
                  <a:lnTo>
                    <a:pt x="0" y="289395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" name="フリーフォーム: 図形 167">
              <a:extLst>
                <a:ext uri="{FF2B5EF4-FFF2-40B4-BE49-F238E27FC236}">
                  <a16:creationId xmlns:a16="http://schemas.microsoft.com/office/drawing/2014/main" id="{C92D961E-8B24-47B1-B267-06C71486E551}"/>
                </a:ext>
              </a:extLst>
            </p:cNvPr>
            <p:cNvSpPr/>
            <p:nvPr/>
          </p:nvSpPr>
          <p:spPr>
            <a:xfrm>
              <a:off x="4336844" y="5799805"/>
              <a:ext cx="428985" cy="306197"/>
            </a:xfrm>
            <a:custGeom>
              <a:avLst/>
              <a:gdLst>
                <a:gd name="connsiteX0" fmla="*/ 168481 w 428985"/>
                <a:gd name="connsiteY0" fmla="*/ 920 h 306197"/>
                <a:gd name="connsiteX1" fmla="*/ 108156 w 428985"/>
                <a:gd name="connsiteY1" fmla="*/ 77120 h 306197"/>
                <a:gd name="connsiteX2" fmla="*/ 41481 w 428985"/>
                <a:gd name="connsiteY2" fmla="*/ 156495 h 306197"/>
                <a:gd name="connsiteX3" fmla="*/ 19256 w 428985"/>
                <a:gd name="connsiteY3" fmla="*/ 235870 h 306197"/>
                <a:gd name="connsiteX4" fmla="*/ 95456 w 428985"/>
                <a:gd name="connsiteY4" fmla="*/ 289845 h 306197"/>
                <a:gd name="connsiteX5" fmla="*/ 219281 w 428985"/>
                <a:gd name="connsiteY5" fmla="*/ 302545 h 306197"/>
                <a:gd name="connsiteX6" fmla="*/ 428831 w 428985"/>
                <a:gd name="connsiteY6" fmla="*/ 289845 h 306197"/>
                <a:gd name="connsiteX7" fmla="*/ 184356 w 428985"/>
                <a:gd name="connsiteY7" fmla="*/ 305720 h 306197"/>
                <a:gd name="connsiteX8" fmla="*/ 16081 w 428985"/>
                <a:gd name="connsiteY8" fmla="*/ 267620 h 306197"/>
                <a:gd name="connsiteX9" fmla="*/ 6556 w 428985"/>
                <a:gd name="connsiteY9" fmla="*/ 213645 h 306197"/>
                <a:gd name="connsiteX10" fmla="*/ 12906 w 428985"/>
                <a:gd name="connsiteY10" fmla="*/ 131095 h 306197"/>
                <a:gd name="connsiteX11" fmla="*/ 168481 w 428985"/>
                <a:gd name="connsiteY11" fmla="*/ 920 h 306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8985" h="306197">
                  <a:moveTo>
                    <a:pt x="168481" y="920"/>
                  </a:moveTo>
                  <a:cubicBezTo>
                    <a:pt x="184356" y="-8076"/>
                    <a:pt x="129323" y="51191"/>
                    <a:pt x="108156" y="77120"/>
                  </a:cubicBezTo>
                  <a:cubicBezTo>
                    <a:pt x="86989" y="103049"/>
                    <a:pt x="56298" y="130037"/>
                    <a:pt x="41481" y="156495"/>
                  </a:cubicBezTo>
                  <a:cubicBezTo>
                    <a:pt x="26664" y="182953"/>
                    <a:pt x="10260" y="213645"/>
                    <a:pt x="19256" y="235870"/>
                  </a:cubicBezTo>
                  <a:cubicBezTo>
                    <a:pt x="28252" y="258095"/>
                    <a:pt x="62119" y="278733"/>
                    <a:pt x="95456" y="289845"/>
                  </a:cubicBezTo>
                  <a:cubicBezTo>
                    <a:pt x="128793" y="300957"/>
                    <a:pt x="163719" y="302545"/>
                    <a:pt x="219281" y="302545"/>
                  </a:cubicBezTo>
                  <a:cubicBezTo>
                    <a:pt x="274843" y="302545"/>
                    <a:pt x="434652" y="289316"/>
                    <a:pt x="428831" y="289845"/>
                  </a:cubicBezTo>
                  <a:cubicBezTo>
                    <a:pt x="423010" y="290374"/>
                    <a:pt x="253148" y="309424"/>
                    <a:pt x="184356" y="305720"/>
                  </a:cubicBezTo>
                  <a:cubicBezTo>
                    <a:pt x="115564" y="302016"/>
                    <a:pt x="45714" y="282966"/>
                    <a:pt x="16081" y="267620"/>
                  </a:cubicBezTo>
                  <a:cubicBezTo>
                    <a:pt x="-13552" y="252274"/>
                    <a:pt x="7085" y="236399"/>
                    <a:pt x="6556" y="213645"/>
                  </a:cubicBezTo>
                  <a:cubicBezTo>
                    <a:pt x="6027" y="190891"/>
                    <a:pt x="-11436" y="164433"/>
                    <a:pt x="12906" y="131095"/>
                  </a:cubicBezTo>
                  <a:cubicBezTo>
                    <a:pt x="37248" y="97757"/>
                    <a:pt x="152606" y="9916"/>
                    <a:pt x="168481" y="920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" name="フリーフォーム: 図形 168">
              <a:extLst>
                <a:ext uri="{FF2B5EF4-FFF2-40B4-BE49-F238E27FC236}">
                  <a16:creationId xmlns:a16="http://schemas.microsoft.com/office/drawing/2014/main" id="{0BFDE22C-250F-4542-821A-B7E07416B53F}"/>
                </a:ext>
              </a:extLst>
            </p:cNvPr>
            <p:cNvSpPr/>
            <p:nvPr/>
          </p:nvSpPr>
          <p:spPr>
            <a:xfrm>
              <a:off x="4537842" y="5657845"/>
              <a:ext cx="1583558" cy="458880"/>
            </a:xfrm>
            <a:custGeom>
              <a:avLst/>
              <a:gdLst>
                <a:gd name="connsiteX0" fmla="*/ 11933 w 1583558"/>
                <a:gd name="connsiteY0" fmla="*/ 450855 h 458880"/>
                <a:gd name="connsiteX1" fmla="*/ 123058 w 1583558"/>
                <a:gd name="connsiteY1" fmla="*/ 454030 h 458880"/>
                <a:gd name="connsiteX2" fmla="*/ 538983 w 1583558"/>
                <a:gd name="connsiteY2" fmla="*/ 381005 h 458880"/>
                <a:gd name="connsiteX3" fmla="*/ 1164458 w 1583558"/>
                <a:gd name="connsiteY3" fmla="*/ 187330 h 458880"/>
                <a:gd name="connsiteX4" fmla="*/ 1459733 w 1583558"/>
                <a:gd name="connsiteY4" fmla="*/ 66680 h 458880"/>
                <a:gd name="connsiteX5" fmla="*/ 1583558 w 1583558"/>
                <a:gd name="connsiteY5" fmla="*/ 5 h 458880"/>
                <a:gd name="connsiteX6" fmla="*/ 1459733 w 1583558"/>
                <a:gd name="connsiteY6" fmla="*/ 69855 h 458880"/>
                <a:gd name="connsiteX7" fmla="*/ 1335908 w 1583558"/>
                <a:gd name="connsiteY7" fmla="*/ 120655 h 458880"/>
                <a:gd name="connsiteX8" fmla="*/ 1012058 w 1583558"/>
                <a:gd name="connsiteY8" fmla="*/ 257180 h 458880"/>
                <a:gd name="connsiteX9" fmla="*/ 358008 w 1583558"/>
                <a:gd name="connsiteY9" fmla="*/ 441330 h 458880"/>
                <a:gd name="connsiteX10" fmla="*/ 11933 w 1583558"/>
                <a:gd name="connsiteY10" fmla="*/ 450855 h 458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83558" h="458880">
                  <a:moveTo>
                    <a:pt x="11933" y="450855"/>
                  </a:moveTo>
                  <a:cubicBezTo>
                    <a:pt x="-27225" y="452972"/>
                    <a:pt x="35216" y="465672"/>
                    <a:pt x="123058" y="454030"/>
                  </a:cubicBezTo>
                  <a:cubicBezTo>
                    <a:pt x="210900" y="442388"/>
                    <a:pt x="365416" y="425455"/>
                    <a:pt x="538983" y="381005"/>
                  </a:cubicBezTo>
                  <a:cubicBezTo>
                    <a:pt x="712550" y="336555"/>
                    <a:pt x="1011000" y="239718"/>
                    <a:pt x="1164458" y="187330"/>
                  </a:cubicBezTo>
                  <a:cubicBezTo>
                    <a:pt x="1317916" y="134942"/>
                    <a:pt x="1389883" y="97901"/>
                    <a:pt x="1459733" y="66680"/>
                  </a:cubicBezTo>
                  <a:cubicBezTo>
                    <a:pt x="1529583" y="35459"/>
                    <a:pt x="1583558" y="-524"/>
                    <a:pt x="1583558" y="5"/>
                  </a:cubicBezTo>
                  <a:cubicBezTo>
                    <a:pt x="1583558" y="534"/>
                    <a:pt x="1501008" y="49747"/>
                    <a:pt x="1459733" y="69855"/>
                  </a:cubicBezTo>
                  <a:cubicBezTo>
                    <a:pt x="1418458" y="89963"/>
                    <a:pt x="1335908" y="120655"/>
                    <a:pt x="1335908" y="120655"/>
                  </a:cubicBezTo>
                  <a:cubicBezTo>
                    <a:pt x="1261296" y="151876"/>
                    <a:pt x="1175041" y="203734"/>
                    <a:pt x="1012058" y="257180"/>
                  </a:cubicBezTo>
                  <a:cubicBezTo>
                    <a:pt x="849075" y="310626"/>
                    <a:pt x="526283" y="407993"/>
                    <a:pt x="358008" y="441330"/>
                  </a:cubicBezTo>
                  <a:cubicBezTo>
                    <a:pt x="189733" y="474667"/>
                    <a:pt x="51091" y="448738"/>
                    <a:pt x="11933" y="450855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フリーフォーム: 図形 169">
              <a:extLst>
                <a:ext uri="{FF2B5EF4-FFF2-40B4-BE49-F238E27FC236}">
                  <a16:creationId xmlns:a16="http://schemas.microsoft.com/office/drawing/2014/main" id="{6B5ACFF3-DF74-4B52-985A-39C5CCEC66D5}"/>
                </a:ext>
              </a:extLst>
            </p:cNvPr>
            <p:cNvSpPr/>
            <p:nvPr/>
          </p:nvSpPr>
          <p:spPr>
            <a:xfrm>
              <a:off x="5244144" y="5673709"/>
              <a:ext cx="845588" cy="440419"/>
            </a:xfrm>
            <a:custGeom>
              <a:avLst/>
              <a:gdLst>
                <a:gd name="connsiteX0" fmla="*/ 845506 w 845588"/>
                <a:gd name="connsiteY0" fmla="*/ 16 h 440419"/>
                <a:gd name="connsiteX1" fmla="*/ 734381 w 845588"/>
                <a:gd name="connsiteY1" fmla="*/ 142891 h 440419"/>
                <a:gd name="connsiteX2" fmla="*/ 693106 w 845588"/>
                <a:gd name="connsiteY2" fmla="*/ 203216 h 440419"/>
                <a:gd name="connsiteX3" fmla="*/ 664531 w 845588"/>
                <a:gd name="connsiteY3" fmla="*/ 206391 h 440419"/>
                <a:gd name="connsiteX4" fmla="*/ 435931 w 845588"/>
                <a:gd name="connsiteY4" fmla="*/ 292116 h 440419"/>
                <a:gd name="connsiteX5" fmla="*/ 10481 w 845588"/>
                <a:gd name="connsiteY5" fmla="*/ 438166 h 440419"/>
                <a:gd name="connsiteX6" fmla="*/ 175581 w 845588"/>
                <a:gd name="connsiteY6" fmla="*/ 368316 h 440419"/>
                <a:gd name="connsiteX7" fmla="*/ 670881 w 845588"/>
                <a:gd name="connsiteY7" fmla="*/ 203216 h 440419"/>
                <a:gd name="connsiteX8" fmla="*/ 715331 w 845588"/>
                <a:gd name="connsiteY8" fmla="*/ 152416 h 440419"/>
                <a:gd name="connsiteX9" fmla="*/ 845506 w 845588"/>
                <a:gd name="connsiteY9" fmla="*/ 16 h 440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45588" h="440419">
                  <a:moveTo>
                    <a:pt x="845506" y="16"/>
                  </a:moveTo>
                  <a:cubicBezTo>
                    <a:pt x="848681" y="-1571"/>
                    <a:pt x="759781" y="109024"/>
                    <a:pt x="734381" y="142891"/>
                  </a:cubicBezTo>
                  <a:cubicBezTo>
                    <a:pt x="708981" y="176758"/>
                    <a:pt x="704748" y="192633"/>
                    <a:pt x="693106" y="203216"/>
                  </a:cubicBezTo>
                  <a:cubicBezTo>
                    <a:pt x="681464" y="213799"/>
                    <a:pt x="707393" y="191574"/>
                    <a:pt x="664531" y="206391"/>
                  </a:cubicBezTo>
                  <a:cubicBezTo>
                    <a:pt x="621669" y="221208"/>
                    <a:pt x="544939" y="253487"/>
                    <a:pt x="435931" y="292116"/>
                  </a:cubicBezTo>
                  <a:cubicBezTo>
                    <a:pt x="326923" y="330745"/>
                    <a:pt x="53873" y="425466"/>
                    <a:pt x="10481" y="438166"/>
                  </a:cubicBezTo>
                  <a:cubicBezTo>
                    <a:pt x="-32911" y="450866"/>
                    <a:pt x="65514" y="407474"/>
                    <a:pt x="175581" y="368316"/>
                  </a:cubicBezTo>
                  <a:cubicBezTo>
                    <a:pt x="285648" y="329158"/>
                    <a:pt x="580923" y="239199"/>
                    <a:pt x="670881" y="203216"/>
                  </a:cubicBezTo>
                  <a:cubicBezTo>
                    <a:pt x="760839" y="167233"/>
                    <a:pt x="687814" y="186812"/>
                    <a:pt x="715331" y="152416"/>
                  </a:cubicBezTo>
                  <a:cubicBezTo>
                    <a:pt x="742848" y="118020"/>
                    <a:pt x="842331" y="1603"/>
                    <a:pt x="845506" y="16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" name="フリーフォーム: 図形 170">
              <a:extLst>
                <a:ext uri="{FF2B5EF4-FFF2-40B4-BE49-F238E27FC236}">
                  <a16:creationId xmlns:a16="http://schemas.microsoft.com/office/drawing/2014/main" id="{D7E0EB3C-4F5C-4996-A513-A893DE5F795F}"/>
                </a:ext>
              </a:extLst>
            </p:cNvPr>
            <p:cNvSpPr/>
            <p:nvPr/>
          </p:nvSpPr>
          <p:spPr>
            <a:xfrm>
              <a:off x="4942454" y="6100962"/>
              <a:ext cx="354074" cy="583197"/>
            </a:xfrm>
            <a:custGeom>
              <a:avLst/>
              <a:gdLst>
                <a:gd name="connsiteX0" fmla="*/ 353446 w 354074"/>
                <a:gd name="connsiteY0" fmla="*/ 1388 h 583197"/>
                <a:gd name="connsiteX1" fmla="*/ 201046 w 354074"/>
                <a:gd name="connsiteY1" fmla="*/ 74413 h 583197"/>
                <a:gd name="connsiteX2" fmla="*/ 58171 w 354074"/>
                <a:gd name="connsiteY2" fmla="*/ 188713 h 583197"/>
                <a:gd name="connsiteX3" fmla="*/ 1021 w 354074"/>
                <a:gd name="connsiteY3" fmla="*/ 372863 h 583197"/>
                <a:gd name="connsiteX4" fmla="*/ 23246 w 354074"/>
                <a:gd name="connsiteY4" fmla="*/ 572888 h 583197"/>
                <a:gd name="connsiteX5" fmla="*/ 45471 w 354074"/>
                <a:gd name="connsiteY5" fmla="*/ 541138 h 583197"/>
                <a:gd name="connsiteX6" fmla="*/ 29596 w 354074"/>
                <a:gd name="connsiteY6" fmla="*/ 426838 h 583197"/>
                <a:gd name="connsiteX7" fmla="*/ 29596 w 354074"/>
                <a:gd name="connsiteY7" fmla="*/ 309363 h 583197"/>
                <a:gd name="connsiteX8" fmla="*/ 140721 w 354074"/>
                <a:gd name="connsiteY8" fmla="*/ 137913 h 583197"/>
                <a:gd name="connsiteX9" fmla="*/ 353446 w 354074"/>
                <a:gd name="connsiteY9" fmla="*/ 1388 h 583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4074" h="583197">
                  <a:moveTo>
                    <a:pt x="353446" y="1388"/>
                  </a:moveTo>
                  <a:cubicBezTo>
                    <a:pt x="363500" y="-9195"/>
                    <a:pt x="250258" y="43192"/>
                    <a:pt x="201046" y="74413"/>
                  </a:cubicBezTo>
                  <a:cubicBezTo>
                    <a:pt x="151833" y="105634"/>
                    <a:pt x="91508" y="138971"/>
                    <a:pt x="58171" y="188713"/>
                  </a:cubicBezTo>
                  <a:cubicBezTo>
                    <a:pt x="24834" y="238455"/>
                    <a:pt x="6842" y="308834"/>
                    <a:pt x="1021" y="372863"/>
                  </a:cubicBezTo>
                  <a:cubicBezTo>
                    <a:pt x="-4800" y="436892"/>
                    <a:pt x="15838" y="544842"/>
                    <a:pt x="23246" y="572888"/>
                  </a:cubicBezTo>
                  <a:cubicBezTo>
                    <a:pt x="30654" y="600934"/>
                    <a:pt x="44413" y="565480"/>
                    <a:pt x="45471" y="541138"/>
                  </a:cubicBezTo>
                  <a:cubicBezTo>
                    <a:pt x="46529" y="516796"/>
                    <a:pt x="32242" y="465467"/>
                    <a:pt x="29596" y="426838"/>
                  </a:cubicBezTo>
                  <a:cubicBezTo>
                    <a:pt x="26950" y="388209"/>
                    <a:pt x="11075" y="357517"/>
                    <a:pt x="29596" y="309363"/>
                  </a:cubicBezTo>
                  <a:cubicBezTo>
                    <a:pt x="48117" y="261209"/>
                    <a:pt x="83571" y="187655"/>
                    <a:pt x="140721" y="137913"/>
                  </a:cubicBezTo>
                  <a:cubicBezTo>
                    <a:pt x="197871" y="88171"/>
                    <a:pt x="343392" y="11971"/>
                    <a:pt x="353446" y="1388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2" name="フリーフォーム: 図形 171">
              <a:extLst>
                <a:ext uri="{FF2B5EF4-FFF2-40B4-BE49-F238E27FC236}">
                  <a16:creationId xmlns:a16="http://schemas.microsoft.com/office/drawing/2014/main" id="{CE631D7A-3A66-4EF3-B72D-348A3E684F95}"/>
                </a:ext>
              </a:extLst>
            </p:cNvPr>
            <p:cNvSpPr/>
            <p:nvPr/>
          </p:nvSpPr>
          <p:spPr>
            <a:xfrm>
              <a:off x="4633806" y="6645844"/>
              <a:ext cx="396311" cy="26695"/>
            </a:xfrm>
            <a:custGeom>
              <a:avLst/>
              <a:gdLst>
                <a:gd name="connsiteX0" fmla="*/ 107 w 396311"/>
                <a:gd name="connsiteY0" fmla="*/ 13719 h 26695"/>
                <a:gd name="connsiteX1" fmla="*/ 368407 w 396311"/>
                <a:gd name="connsiteY1" fmla="*/ 26419 h 26695"/>
                <a:gd name="connsiteX2" fmla="*/ 330307 w 396311"/>
                <a:gd name="connsiteY2" fmla="*/ 1019 h 26695"/>
                <a:gd name="connsiteX3" fmla="*/ 107 w 396311"/>
                <a:gd name="connsiteY3" fmla="*/ 13719 h 26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6311" h="26695">
                  <a:moveTo>
                    <a:pt x="107" y="13719"/>
                  </a:moveTo>
                  <a:cubicBezTo>
                    <a:pt x="6457" y="17952"/>
                    <a:pt x="313374" y="28536"/>
                    <a:pt x="368407" y="26419"/>
                  </a:cubicBezTo>
                  <a:cubicBezTo>
                    <a:pt x="423440" y="24302"/>
                    <a:pt x="389838" y="5781"/>
                    <a:pt x="330307" y="1019"/>
                  </a:cubicBezTo>
                  <a:cubicBezTo>
                    <a:pt x="270776" y="-3743"/>
                    <a:pt x="-6243" y="9486"/>
                    <a:pt x="107" y="13719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" name="フリーフォーム: 図形 172">
              <a:extLst>
                <a:ext uri="{FF2B5EF4-FFF2-40B4-BE49-F238E27FC236}">
                  <a16:creationId xmlns:a16="http://schemas.microsoft.com/office/drawing/2014/main" id="{05A398D2-84CD-49DC-916F-C93EA74F6436}"/>
                </a:ext>
              </a:extLst>
            </p:cNvPr>
            <p:cNvSpPr/>
            <p:nvPr/>
          </p:nvSpPr>
          <p:spPr>
            <a:xfrm>
              <a:off x="3840792" y="6129779"/>
              <a:ext cx="809357" cy="548665"/>
            </a:xfrm>
            <a:custGeom>
              <a:avLst/>
              <a:gdLst>
                <a:gd name="connsiteX0" fmla="*/ 958 w 809357"/>
                <a:gd name="connsiteY0" fmla="*/ 2734 h 548665"/>
                <a:gd name="connsiteX1" fmla="*/ 397833 w 809357"/>
                <a:gd name="connsiteY1" fmla="*/ 115446 h 548665"/>
                <a:gd name="connsiteX2" fmla="*/ 613733 w 809357"/>
                <a:gd name="connsiteY2" fmla="*/ 275784 h 548665"/>
                <a:gd name="connsiteX3" fmla="*/ 796296 w 809357"/>
                <a:gd name="connsiteY3" fmla="*/ 509146 h 548665"/>
                <a:gd name="connsiteX4" fmla="*/ 794708 w 809357"/>
                <a:gd name="connsiteY4" fmla="*/ 547246 h 548665"/>
                <a:gd name="connsiteX5" fmla="*/ 794708 w 809357"/>
                <a:gd name="connsiteY5" fmla="*/ 494859 h 548665"/>
                <a:gd name="connsiteX6" fmla="*/ 778833 w 809357"/>
                <a:gd name="connsiteY6" fmla="*/ 444059 h 548665"/>
                <a:gd name="connsiteX7" fmla="*/ 559758 w 809357"/>
                <a:gd name="connsiteY7" fmla="*/ 180534 h 548665"/>
                <a:gd name="connsiteX8" fmla="*/ 294646 w 809357"/>
                <a:gd name="connsiteY8" fmla="*/ 47184 h 548665"/>
                <a:gd name="connsiteX9" fmla="*/ 958 w 809357"/>
                <a:gd name="connsiteY9" fmla="*/ 2734 h 548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09357" h="548665">
                  <a:moveTo>
                    <a:pt x="958" y="2734"/>
                  </a:moveTo>
                  <a:cubicBezTo>
                    <a:pt x="18156" y="14111"/>
                    <a:pt x="295704" y="69938"/>
                    <a:pt x="397833" y="115446"/>
                  </a:cubicBezTo>
                  <a:cubicBezTo>
                    <a:pt x="499962" y="160954"/>
                    <a:pt x="547323" y="210168"/>
                    <a:pt x="613733" y="275784"/>
                  </a:cubicBezTo>
                  <a:cubicBezTo>
                    <a:pt x="680143" y="341400"/>
                    <a:pt x="766134" y="463902"/>
                    <a:pt x="796296" y="509146"/>
                  </a:cubicBezTo>
                  <a:cubicBezTo>
                    <a:pt x="826458" y="554390"/>
                    <a:pt x="794973" y="549627"/>
                    <a:pt x="794708" y="547246"/>
                  </a:cubicBezTo>
                  <a:cubicBezTo>
                    <a:pt x="794443" y="544865"/>
                    <a:pt x="797354" y="512057"/>
                    <a:pt x="794708" y="494859"/>
                  </a:cubicBezTo>
                  <a:cubicBezTo>
                    <a:pt x="792062" y="477661"/>
                    <a:pt x="817991" y="496447"/>
                    <a:pt x="778833" y="444059"/>
                  </a:cubicBezTo>
                  <a:cubicBezTo>
                    <a:pt x="739675" y="391672"/>
                    <a:pt x="640456" y="246680"/>
                    <a:pt x="559758" y="180534"/>
                  </a:cubicBezTo>
                  <a:cubicBezTo>
                    <a:pt x="479060" y="114388"/>
                    <a:pt x="386721" y="77082"/>
                    <a:pt x="294646" y="47184"/>
                  </a:cubicBezTo>
                  <a:cubicBezTo>
                    <a:pt x="202571" y="17286"/>
                    <a:pt x="-16240" y="-8643"/>
                    <a:pt x="958" y="2734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" name="フリーフォーム: 図形 173">
              <a:extLst>
                <a:ext uri="{FF2B5EF4-FFF2-40B4-BE49-F238E27FC236}">
                  <a16:creationId xmlns:a16="http://schemas.microsoft.com/office/drawing/2014/main" id="{E1A50AC5-023E-4F57-B36E-A389E85A972E}"/>
                </a:ext>
              </a:extLst>
            </p:cNvPr>
            <p:cNvSpPr/>
            <p:nvPr/>
          </p:nvSpPr>
          <p:spPr>
            <a:xfrm>
              <a:off x="3488180" y="6101804"/>
              <a:ext cx="460374" cy="44997"/>
            </a:xfrm>
            <a:custGeom>
              <a:avLst/>
              <a:gdLst>
                <a:gd name="connsiteX0" fmla="*/ 2733 w 460374"/>
                <a:gd name="connsiteY0" fmla="*/ 2134 h 44997"/>
                <a:gd name="connsiteX1" fmla="*/ 197995 w 460374"/>
                <a:gd name="connsiteY1" fmla="*/ 3721 h 44997"/>
                <a:gd name="connsiteX2" fmla="*/ 455170 w 460374"/>
                <a:gd name="connsiteY2" fmla="*/ 44996 h 44997"/>
                <a:gd name="connsiteX3" fmla="*/ 344045 w 460374"/>
                <a:gd name="connsiteY3" fmla="*/ 5309 h 44997"/>
                <a:gd name="connsiteX4" fmla="*/ 2733 w 460374"/>
                <a:gd name="connsiteY4" fmla="*/ 2134 h 44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0374" h="44997">
                  <a:moveTo>
                    <a:pt x="2733" y="2134"/>
                  </a:moveTo>
                  <a:cubicBezTo>
                    <a:pt x="-21609" y="1869"/>
                    <a:pt x="122589" y="-3423"/>
                    <a:pt x="197995" y="3721"/>
                  </a:cubicBezTo>
                  <a:cubicBezTo>
                    <a:pt x="273401" y="10865"/>
                    <a:pt x="430828" y="44731"/>
                    <a:pt x="455170" y="44996"/>
                  </a:cubicBezTo>
                  <a:cubicBezTo>
                    <a:pt x="479512" y="45261"/>
                    <a:pt x="414424" y="14834"/>
                    <a:pt x="344045" y="5309"/>
                  </a:cubicBezTo>
                  <a:cubicBezTo>
                    <a:pt x="273666" y="-4216"/>
                    <a:pt x="27075" y="2399"/>
                    <a:pt x="2733" y="2134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" name="フリーフォーム: 図形 174">
              <a:extLst>
                <a:ext uri="{FF2B5EF4-FFF2-40B4-BE49-F238E27FC236}">
                  <a16:creationId xmlns:a16="http://schemas.microsoft.com/office/drawing/2014/main" id="{261D315C-5A23-48D7-8C0A-A44D432451D4}"/>
                </a:ext>
              </a:extLst>
            </p:cNvPr>
            <p:cNvSpPr/>
            <p:nvPr/>
          </p:nvSpPr>
          <p:spPr>
            <a:xfrm>
              <a:off x="4549769" y="6210174"/>
              <a:ext cx="355629" cy="40175"/>
            </a:xfrm>
            <a:custGeom>
              <a:avLst/>
              <a:gdLst>
                <a:gd name="connsiteX0" fmla="*/ 6 w 355629"/>
                <a:gd name="connsiteY0" fmla="*/ 35051 h 40175"/>
                <a:gd name="connsiteX1" fmla="*/ 190506 w 355629"/>
                <a:gd name="connsiteY1" fmla="*/ 35051 h 40175"/>
                <a:gd name="connsiteX2" fmla="*/ 352431 w 355629"/>
                <a:gd name="connsiteY2" fmla="*/ 126 h 40175"/>
                <a:gd name="connsiteX3" fmla="*/ 290519 w 355629"/>
                <a:gd name="connsiteY3" fmla="*/ 23939 h 40175"/>
                <a:gd name="connsiteX4" fmla="*/ 196856 w 355629"/>
                <a:gd name="connsiteY4" fmla="*/ 39814 h 40175"/>
                <a:gd name="connsiteX5" fmla="*/ 6 w 355629"/>
                <a:gd name="connsiteY5" fmla="*/ 35051 h 40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5629" h="40175">
                  <a:moveTo>
                    <a:pt x="6" y="35051"/>
                  </a:moveTo>
                  <a:cubicBezTo>
                    <a:pt x="-1052" y="34257"/>
                    <a:pt x="131769" y="40872"/>
                    <a:pt x="190506" y="35051"/>
                  </a:cubicBezTo>
                  <a:cubicBezTo>
                    <a:pt x="249244" y="29230"/>
                    <a:pt x="335762" y="1978"/>
                    <a:pt x="352431" y="126"/>
                  </a:cubicBezTo>
                  <a:cubicBezTo>
                    <a:pt x="369100" y="-1726"/>
                    <a:pt x="316448" y="17324"/>
                    <a:pt x="290519" y="23939"/>
                  </a:cubicBezTo>
                  <a:cubicBezTo>
                    <a:pt x="264590" y="30554"/>
                    <a:pt x="242100" y="37962"/>
                    <a:pt x="196856" y="39814"/>
                  </a:cubicBezTo>
                  <a:cubicBezTo>
                    <a:pt x="151612" y="41666"/>
                    <a:pt x="1064" y="35845"/>
                    <a:pt x="6" y="35051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" name="フリーフォーム: 図形 175">
              <a:extLst>
                <a:ext uri="{FF2B5EF4-FFF2-40B4-BE49-F238E27FC236}">
                  <a16:creationId xmlns:a16="http://schemas.microsoft.com/office/drawing/2014/main" id="{47286FB6-CDFF-4B26-BB88-EE555D50746F}"/>
                </a:ext>
              </a:extLst>
            </p:cNvPr>
            <p:cNvSpPr/>
            <p:nvPr/>
          </p:nvSpPr>
          <p:spPr>
            <a:xfrm>
              <a:off x="4766969" y="6210485"/>
              <a:ext cx="126093" cy="228115"/>
            </a:xfrm>
            <a:custGeom>
              <a:avLst/>
              <a:gdLst>
                <a:gd name="connsiteX0" fmla="*/ 125706 w 126093"/>
                <a:gd name="connsiteY0" fmla="*/ 2990 h 228115"/>
                <a:gd name="connsiteX1" fmla="*/ 46331 w 126093"/>
                <a:gd name="connsiteY1" fmla="*/ 88715 h 228115"/>
                <a:gd name="connsiteX2" fmla="*/ 5056 w 126093"/>
                <a:gd name="connsiteY2" fmla="*/ 223653 h 228115"/>
                <a:gd name="connsiteX3" fmla="*/ 5056 w 126093"/>
                <a:gd name="connsiteY3" fmla="*/ 198253 h 228115"/>
                <a:gd name="connsiteX4" fmla="*/ 5056 w 126093"/>
                <a:gd name="connsiteY4" fmla="*/ 145865 h 228115"/>
                <a:gd name="connsiteX5" fmla="*/ 73319 w 126093"/>
                <a:gd name="connsiteY5" fmla="*/ 29978 h 228115"/>
                <a:gd name="connsiteX6" fmla="*/ 125706 w 126093"/>
                <a:gd name="connsiteY6" fmla="*/ 2990 h 228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093" h="228115">
                  <a:moveTo>
                    <a:pt x="125706" y="2990"/>
                  </a:moveTo>
                  <a:cubicBezTo>
                    <a:pt x="121208" y="12780"/>
                    <a:pt x="66439" y="51938"/>
                    <a:pt x="46331" y="88715"/>
                  </a:cubicBezTo>
                  <a:cubicBezTo>
                    <a:pt x="26223" y="125492"/>
                    <a:pt x="11935" y="205397"/>
                    <a:pt x="5056" y="223653"/>
                  </a:cubicBezTo>
                  <a:cubicBezTo>
                    <a:pt x="-1823" y="241909"/>
                    <a:pt x="5056" y="198253"/>
                    <a:pt x="5056" y="198253"/>
                  </a:cubicBezTo>
                  <a:cubicBezTo>
                    <a:pt x="5056" y="185288"/>
                    <a:pt x="-6321" y="173911"/>
                    <a:pt x="5056" y="145865"/>
                  </a:cubicBezTo>
                  <a:cubicBezTo>
                    <a:pt x="16433" y="117819"/>
                    <a:pt x="52152" y="51145"/>
                    <a:pt x="73319" y="29978"/>
                  </a:cubicBezTo>
                  <a:cubicBezTo>
                    <a:pt x="94486" y="8811"/>
                    <a:pt x="130204" y="-6800"/>
                    <a:pt x="125706" y="2990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" name="フリーフォーム: 図形 176">
              <a:extLst>
                <a:ext uri="{FF2B5EF4-FFF2-40B4-BE49-F238E27FC236}">
                  <a16:creationId xmlns:a16="http://schemas.microsoft.com/office/drawing/2014/main" id="{FD5BBB5F-AD3F-4F30-9833-DE3CF70B20F7}"/>
                </a:ext>
              </a:extLst>
            </p:cNvPr>
            <p:cNvSpPr/>
            <p:nvPr/>
          </p:nvSpPr>
          <p:spPr>
            <a:xfrm>
              <a:off x="4551099" y="6256312"/>
              <a:ext cx="216632" cy="197453"/>
            </a:xfrm>
            <a:custGeom>
              <a:avLst/>
              <a:gdLst>
                <a:gd name="connsiteX0" fmla="*/ 264 w 216632"/>
                <a:gd name="connsiteY0" fmla="*/ 26 h 197453"/>
                <a:gd name="connsiteX1" fmla="*/ 105039 w 216632"/>
                <a:gd name="connsiteY1" fmla="*/ 61938 h 197453"/>
                <a:gd name="connsiteX2" fmla="*/ 208226 w 216632"/>
                <a:gd name="connsiteY2" fmla="*/ 192113 h 197453"/>
                <a:gd name="connsiteX3" fmla="*/ 206639 w 216632"/>
                <a:gd name="connsiteY3" fmla="*/ 168301 h 197453"/>
                <a:gd name="connsiteX4" fmla="*/ 174889 w 216632"/>
                <a:gd name="connsiteY4" fmla="*/ 130201 h 197453"/>
                <a:gd name="connsiteX5" fmla="*/ 165364 w 216632"/>
                <a:gd name="connsiteY5" fmla="*/ 104801 h 197453"/>
                <a:gd name="connsiteX6" fmla="*/ 136789 w 216632"/>
                <a:gd name="connsiteY6" fmla="*/ 68288 h 197453"/>
                <a:gd name="connsiteX7" fmla="*/ 264 w 216632"/>
                <a:gd name="connsiteY7" fmla="*/ 26 h 197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6632" h="197453">
                  <a:moveTo>
                    <a:pt x="264" y="26"/>
                  </a:moveTo>
                  <a:cubicBezTo>
                    <a:pt x="-5027" y="-1032"/>
                    <a:pt x="70379" y="29924"/>
                    <a:pt x="105039" y="61938"/>
                  </a:cubicBezTo>
                  <a:cubicBezTo>
                    <a:pt x="139699" y="93952"/>
                    <a:pt x="191293" y="174386"/>
                    <a:pt x="208226" y="192113"/>
                  </a:cubicBezTo>
                  <a:cubicBezTo>
                    <a:pt x="225159" y="209840"/>
                    <a:pt x="212195" y="178620"/>
                    <a:pt x="206639" y="168301"/>
                  </a:cubicBezTo>
                  <a:cubicBezTo>
                    <a:pt x="201083" y="157982"/>
                    <a:pt x="181768" y="140784"/>
                    <a:pt x="174889" y="130201"/>
                  </a:cubicBezTo>
                  <a:cubicBezTo>
                    <a:pt x="168010" y="119618"/>
                    <a:pt x="171714" y="115120"/>
                    <a:pt x="165364" y="104801"/>
                  </a:cubicBezTo>
                  <a:cubicBezTo>
                    <a:pt x="159014" y="94482"/>
                    <a:pt x="162454" y="88396"/>
                    <a:pt x="136789" y="68288"/>
                  </a:cubicBezTo>
                  <a:cubicBezTo>
                    <a:pt x="111124" y="48180"/>
                    <a:pt x="5555" y="1084"/>
                    <a:pt x="264" y="26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" name="フリーフォーム: 図形 177">
              <a:extLst>
                <a:ext uri="{FF2B5EF4-FFF2-40B4-BE49-F238E27FC236}">
                  <a16:creationId xmlns:a16="http://schemas.microsoft.com/office/drawing/2014/main" id="{59A167CA-C321-4089-AC5D-4E04F6C04ED6}"/>
                </a:ext>
              </a:extLst>
            </p:cNvPr>
            <p:cNvSpPr/>
            <p:nvPr/>
          </p:nvSpPr>
          <p:spPr>
            <a:xfrm>
              <a:off x="4077934" y="6676962"/>
              <a:ext cx="15701" cy="116060"/>
            </a:xfrm>
            <a:custGeom>
              <a:avLst/>
              <a:gdLst>
                <a:gd name="connsiteX0" fmla="*/ 13054 w 15701"/>
                <a:gd name="connsiteY0" fmla="*/ 63 h 116060"/>
                <a:gd name="connsiteX1" fmla="*/ 14641 w 15701"/>
                <a:gd name="connsiteY1" fmla="*/ 109601 h 116060"/>
                <a:gd name="connsiteX2" fmla="*/ 354 w 15701"/>
                <a:gd name="connsiteY2" fmla="*/ 93726 h 116060"/>
                <a:gd name="connsiteX3" fmla="*/ 13054 w 15701"/>
                <a:gd name="connsiteY3" fmla="*/ 63 h 116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01" h="116060">
                  <a:moveTo>
                    <a:pt x="13054" y="63"/>
                  </a:moveTo>
                  <a:cubicBezTo>
                    <a:pt x="15435" y="2709"/>
                    <a:pt x="16758" y="93991"/>
                    <a:pt x="14641" y="109601"/>
                  </a:cubicBezTo>
                  <a:cubicBezTo>
                    <a:pt x="12524" y="125211"/>
                    <a:pt x="3000" y="109601"/>
                    <a:pt x="354" y="93726"/>
                  </a:cubicBezTo>
                  <a:cubicBezTo>
                    <a:pt x="-2292" y="77851"/>
                    <a:pt x="10673" y="-2583"/>
                    <a:pt x="13054" y="63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" name="フリーフォーム: 図形 178">
              <a:extLst>
                <a:ext uri="{FF2B5EF4-FFF2-40B4-BE49-F238E27FC236}">
                  <a16:creationId xmlns:a16="http://schemas.microsoft.com/office/drawing/2014/main" id="{D27E201B-55ED-4E9E-BE28-9459C74DD424}"/>
                </a:ext>
              </a:extLst>
            </p:cNvPr>
            <p:cNvSpPr/>
            <p:nvPr/>
          </p:nvSpPr>
          <p:spPr>
            <a:xfrm>
              <a:off x="3690903" y="6783549"/>
              <a:ext cx="395387" cy="350697"/>
            </a:xfrm>
            <a:custGeom>
              <a:avLst/>
              <a:gdLst>
                <a:gd name="connsiteX0" fmla="*/ 395322 w 395387"/>
                <a:gd name="connsiteY0" fmla="*/ 1426 h 350697"/>
                <a:gd name="connsiteX1" fmla="*/ 290547 w 395387"/>
                <a:gd name="connsiteY1" fmla="*/ 10951 h 350697"/>
                <a:gd name="connsiteX2" fmla="*/ 220697 w 395387"/>
                <a:gd name="connsiteY2" fmla="*/ 71276 h 350697"/>
                <a:gd name="connsiteX3" fmla="*/ 87347 w 395387"/>
                <a:gd name="connsiteY3" fmla="*/ 231614 h 350697"/>
                <a:gd name="connsiteX4" fmla="*/ 35 w 395387"/>
                <a:gd name="connsiteY4" fmla="*/ 350676 h 350697"/>
                <a:gd name="connsiteX5" fmla="*/ 96872 w 395387"/>
                <a:gd name="connsiteY5" fmla="*/ 239551 h 350697"/>
                <a:gd name="connsiteX6" fmla="*/ 274672 w 395387"/>
                <a:gd name="connsiteY6" fmla="*/ 28414 h 350697"/>
                <a:gd name="connsiteX7" fmla="*/ 395322 w 395387"/>
                <a:gd name="connsiteY7" fmla="*/ 1426 h 350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5387" h="350697">
                  <a:moveTo>
                    <a:pt x="395322" y="1426"/>
                  </a:moveTo>
                  <a:cubicBezTo>
                    <a:pt x="397968" y="-1484"/>
                    <a:pt x="319651" y="-691"/>
                    <a:pt x="290547" y="10951"/>
                  </a:cubicBezTo>
                  <a:cubicBezTo>
                    <a:pt x="261443" y="22593"/>
                    <a:pt x="254564" y="34499"/>
                    <a:pt x="220697" y="71276"/>
                  </a:cubicBezTo>
                  <a:cubicBezTo>
                    <a:pt x="186830" y="108053"/>
                    <a:pt x="124124" y="185047"/>
                    <a:pt x="87347" y="231614"/>
                  </a:cubicBezTo>
                  <a:cubicBezTo>
                    <a:pt x="50570" y="278181"/>
                    <a:pt x="-1552" y="349353"/>
                    <a:pt x="35" y="350676"/>
                  </a:cubicBezTo>
                  <a:cubicBezTo>
                    <a:pt x="1622" y="351999"/>
                    <a:pt x="51099" y="293261"/>
                    <a:pt x="96872" y="239551"/>
                  </a:cubicBezTo>
                  <a:cubicBezTo>
                    <a:pt x="142645" y="185841"/>
                    <a:pt x="227576" y="67837"/>
                    <a:pt x="274672" y="28414"/>
                  </a:cubicBezTo>
                  <a:cubicBezTo>
                    <a:pt x="321768" y="-11009"/>
                    <a:pt x="392676" y="4336"/>
                    <a:pt x="395322" y="1426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" name="フリーフォーム: 図形 179">
              <a:extLst>
                <a:ext uri="{FF2B5EF4-FFF2-40B4-BE49-F238E27FC236}">
                  <a16:creationId xmlns:a16="http://schemas.microsoft.com/office/drawing/2014/main" id="{FF4E643B-98B7-40FA-8404-ED61D213482A}"/>
                </a:ext>
              </a:extLst>
            </p:cNvPr>
            <p:cNvSpPr/>
            <p:nvPr/>
          </p:nvSpPr>
          <p:spPr>
            <a:xfrm>
              <a:off x="3500417" y="7130293"/>
              <a:ext cx="212796" cy="13721"/>
            </a:xfrm>
            <a:custGeom>
              <a:avLst/>
              <a:gdLst>
                <a:gd name="connsiteX0" fmla="*/ 21 w 212796"/>
                <a:gd name="connsiteY0" fmla="*/ 8695 h 13721"/>
                <a:gd name="connsiteX1" fmla="*/ 195283 w 212796"/>
                <a:gd name="connsiteY1" fmla="*/ 13457 h 13721"/>
                <a:gd name="connsiteX2" fmla="*/ 182583 w 212796"/>
                <a:gd name="connsiteY2" fmla="*/ 757 h 13721"/>
                <a:gd name="connsiteX3" fmla="*/ 21 w 212796"/>
                <a:gd name="connsiteY3" fmla="*/ 8695 h 13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2796" h="13721">
                  <a:moveTo>
                    <a:pt x="21" y="8695"/>
                  </a:moveTo>
                  <a:cubicBezTo>
                    <a:pt x="2138" y="10812"/>
                    <a:pt x="164856" y="14780"/>
                    <a:pt x="195283" y="13457"/>
                  </a:cubicBezTo>
                  <a:cubicBezTo>
                    <a:pt x="225710" y="12134"/>
                    <a:pt x="213275" y="4196"/>
                    <a:pt x="182583" y="757"/>
                  </a:cubicBezTo>
                  <a:cubicBezTo>
                    <a:pt x="151891" y="-2682"/>
                    <a:pt x="-2096" y="6578"/>
                    <a:pt x="21" y="8695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" name="フリーフォーム: 図形 180">
              <a:extLst>
                <a:ext uri="{FF2B5EF4-FFF2-40B4-BE49-F238E27FC236}">
                  <a16:creationId xmlns:a16="http://schemas.microsoft.com/office/drawing/2014/main" id="{137EC349-38E6-4D71-B4F0-6C39AACDAEC3}"/>
                </a:ext>
              </a:extLst>
            </p:cNvPr>
            <p:cNvSpPr/>
            <p:nvPr/>
          </p:nvSpPr>
          <p:spPr>
            <a:xfrm>
              <a:off x="3791925" y="6680436"/>
              <a:ext cx="297520" cy="102984"/>
            </a:xfrm>
            <a:custGeom>
              <a:avLst/>
              <a:gdLst>
                <a:gd name="connsiteX0" fmla="*/ 297475 w 297520"/>
                <a:gd name="connsiteY0" fmla="*/ 2939 h 102984"/>
                <a:gd name="connsiteX1" fmla="*/ 126025 w 297520"/>
                <a:gd name="connsiteY1" fmla="*/ 2939 h 102984"/>
                <a:gd name="connsiteX2" fmla="*/ 84750 w 297520"/>
                <a:gd name="connsiteY2" fmla="*/ 21989 h 102984"/>
                <a:gd name="connsiteX3" fmla="*/ 613 w 297520"/>
                <a:gd name="connsiteY3" fmla="*/ 102952 h 102984"/>
                <a:gd name="connsiteX4" fmla="*/ 49825 w 297520"/>
                <a:gd name="connsiteY4" fmla="*/ 31514 h 102984"/>
                <a:gd name="connsiteX5" fmla="*/ 108563 w 297520"/>
                <a:gd name="connsiteY5" fmla="*/ 2939 h 102984"/>
                <a:gd name="connsiteX6" fmla="*/ 297475 w 297520"/>
                <a:gd name="connsiteY6" fmla="*/ 2939 h 102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7520" h="102984">
                  <a:moveTo>
                    <a:pt x="297475" y="2939"/>
                  </a:moveTo>
                  <a:cubicBezTo>
                    <a:pt x="300385" y="2939"/>
                    <a:pt x="161479" y="-236"/>
                    <a:pt x="126025" y="2939"/>
                  </a:cubicBezTo>
                  <a:cubicBezTo>
                    <a:pt x="90571" y="6114"/>
                    <a:pt x="105652" y="5320"/>
                    <a:pt x="84750" y="21989"/>
                  </a:cubicBezTo>
                  <a:cubicBezTo>
                    <a:pt x="63848" y="38658"/>
                    <a:pt x="6434" y="101365"/>
                    <a:pt x="613" y="102952"/>
                  </a:cubicBezTo>
                  <a:cubicBezTo>
                    <a:pt x="-5208" y="104540"/>
                    <a:pt x="31833" y="48183"/>
                    <a:pt x="49825" y="31514"/>
                  </a:cubicBezTo>
                  <a:cubicBezTo>
                    <a:pt x="67817" y="14845"/>
                    <a:pt x="70728" y="9553"/>
                    <a:pt x="108563" y="2939"/>
                  </a:cubicBezTo>
                  <a:cubicBezTo>
                    <a:pt x="146398" y="-3675"/>
                    <a:pt x="294565" y="2939"/>
                    <a:pt x="297475" y="2939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" name="フリーフォーム: 図形 181">
              <a:extLst>
                <a:ext uri="{FF2B5EF4-FFF2-40B4-BE49-F238E27FC236}">
                  <a16:creationId xmlns:a16="http://schemas.microsoft.com/office/drawing/2014/main" id="{7A5BB7CB-9250-4FEB-B9EA-AD422F1E08FA}"/>
                </a:ext>
              </a:extLst>
            </p:cNvPr>
            <p:cNvSpPr/>
            <p:nvPr/>
          </p:nvSpPr>
          <p:spPr>
            <a:xfrm>
              <a:off x="3502002" y="6757493"/>
              <a:ext cx="309657" cy="376758"/>
            </a:xfrm>
            <a:custGeom>
              <a:avLst/>
              <a:gdLst>
                <a:gd name="connsiteX0" fmla="*/ 303236 w 309657"/>
                <a:gd name="connsiteY0" fmla="*/ 3670 h 376758"/>
                <a:gd name="connsiteX1" fmla="*/ 155598 w 309657"/>
                <a:gd name="connsiteY1" fmla="*/ 194170 h 376758"/>
                <a:gd name="connsiteX2" fmla="*/ 44473 w 309657"/>
                <a:gd name="connsiteY2" fmla="*/ 316407 h 376758"/>
                <a:gd name="connsiteX3" fmla="*/ 23 w 309657"/>
                <a:gd name="connsiteY3" fmla="*/ 375145 h 376758"/>
                <a:gd name="connsiteX4" fmla="*/ 49236 w 309657"/>
                <a:gd name="connsiteY4" fmla="*/ 348157 h 376758"/>
                <a:gd name="connsiteX5" fmla="*/ 136548 w 309657"/>
                <a:gd name="connsiteY5" fmla="*/ 225920 h 376758"/>
                <a:gd name="connsiteX6" fmla="*/ 269898 w 309657"/>
                <a:gd name="connsiteY6" fmla="*/ 78282 h 376758"/>
                <a:gd name="connsiteX7" fmla="*/ 303236 w 309657"/>
                <a:gd name="connsiteY7" fmla="*/ 3670 h 376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9657" h="376758">
                  <a:moveTo>
                    <a:pt x="303236" y="3670"/>
                  </a:moveTo>
                  <a:cubicBezTo>
                    <a:pt x="284186" y="22985"/>
                    <a:pt x="198725" y="142047"/>
                    <a:pt x="155598" y="194170"/>
                  </a:cubicBezTo>
                  <a:cubicBezTo>
                    <a:pt x="112471" y="246293"/>
                    <a:pt x="70402" y="286245"/>
                    <a:pt x="44473" y="316407"/>
                  </a:cubicBezTo>
                  <a:cubicBezTo>
                    <a:pt x="18544" y="346569"/>
                    <a:pt x="-771" y="369853"/>
                    <a:pt x="23" y="375145"/>
                  </a:cubicBezTo>
                  <a:cubicBezTo>
                    <a:pt x="817" y="380437"/>
                    <a:pt x="26482" y="373028"/>
                    <a:pt x="49236" y="348157"/>
                  </a:cubicBezTo>
                  <a:cubicBezTo>
                    <a:pt x="71990" y="323286"/>
                    <a:pt x="99771" y="270899"/>
                    <a:pt x="136548" y="225920"/>
                  </a:cubicBezTo>
                  <a:cubicBezTo>
                    <a:pt x="173325" y="180941"/>
                    <a:pt x="244498" y="110561"/>
                    <a:pt x="269898" y="78282"/>
                  </a:cubicBezTo>
                  <a:cubicBezTo>
                    <a:pt x="295298" y="46003"/>
                    <a:pt x="322286" y="-15645"/>
                    <a:pt x="303236" y="3670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" name="フリーフォーム: 図形 182">
              <a:extLst>
                <a:ext uri="{FF2B5EF4-FFF2-40B4-BE49-F238E27FC236}">
                  <a16:creationId xmlns:a16="http://schemas.microsoft.com/office/drawing/2014/main" id="{F3022167-89A0-4629-A9EA-0886337E4002}"/>
                </a:ext>
              </a:extLst>
            </p:cNvPr>
            <p:cNvSpPr/>
            <p:nvPr/>
          </p:nvSpPr>
          <p:spPr>
            <a:xfrm>
              <a:off x="4180526" y="6668540"/>
              <a:ext cx="224861" cy="41876"/>
            </a:xfrm>
            <a:custGeom>
              <a:avLst/>
              <a:gdLst>
                <a:gd name="connsiteX0" fmla="*/ 224787 w 224861"/>
                <a:gd name="connsiteY0" fmla="*/ 13248 h 41876"/>
                <a:gd name="connsiteX1" fmla="*/ 54924 w 224861"/>
                <a:gd name="connsiteY1" fmla="*/ 14835 h 41876"/>
                <a:gd name="connsiteX2" fmla="*/ 7299 w 224861"/>
                <a:gd name="connsiteY2" fmla="*/ 41823 h 41876"/>
                <a:gd name="connsiteX3" fmla="*/ 7299 w 224861"/>
                <a:gd name="connsiteY3" fmla="*/ 21185 h 41876"/>
                <a:gd name="connsiteX4" fmla="*/ 75562 w 224861"/>
                <a:gd name="connsiteY4" fmla="*/ 548 h 41876"/>
                <a:gd name="connsiteX5" fmla="*/ 224787 w 224861"/>
                <a:gd name="connsiteY5" fmla="*/ 13248 h 41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4861" h="41876">
                  <a:moveTo>
                    <a:pt x="224787" y="13248"/>
                  </a:moveTo>
                  <a:cubicBezTo>
                    <a:pt x="221347" y="15629"/>
                    <a:pt x="91172" y="10073"/>
                    <a:pt x="54924" y="14835"/>
                  </a:cubicBezTo>
                  <a:cubicBezTo>
                    <a:pt x="18676" y="19597"/>
                    <a:pt x="15236" y="40765"/>
                    <a:pt x="7299" y="41823"/>
                  </a:cubicBezTo>
                  <a:cubicBezTo>
                    <a:pt x="-638" y="42881"/>
                    <a:pt x="-4078" y="28064"/>
                    <a:pt x="7299" y="21185"/>
                  </a:cubicBezTo>
                  <a:cubicBezTo>
                    <a:pt x="18676" y="14306"/>
                    <a:pt x="39050" y="3987"/>
                    <a:pt x="75562" y="548"/>
                  </a:cubicBezTo>
                  <a:cubicBezTo>
                    <a:pt x="112074" y="-2891"/>
                    <a:pt x="228227" y="10867"/>
                    <a:pt x="224787" y="13248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4" name="フリーフォーム: 図形 183">
              <a:extLst>
                <a:ext uri="{FF2B5EF4-FFF2-40B4-BE49-F238E27FC236}">
                  <a16:creationId xmlns:a16="http://schemas.microsoft.com/office/drawing/2014/main" id="{25631D14-56B0-462F-B41B-8289D065D982}"/>
                </a:ext>
              </a:extLst>
            </p:cNvPr>
            <p:cNvSpPr/>
            <p:nvPr/>
          </p:nvSpPr>
          <p:spPr>
            <a:xfrm>
              <a:off x="3804472" y="6702126"/>
              <a:ext cx="385053" cy="442976"/>
            </a:xfrm>
            <a:custGeom>
              <a:avLst/>
              <a:gdLst>
                <a:gd name="connsiteX0" fmla="*/ 384941 w 385053"/>
                <a:gd name="connsiteY0" fmla="*/ 299 h 442976"/>
                <a:gd name="connsiteX1" fmla="*/ 178566 w 385053"/>
                <a:gd name="connsiteY1" fmla="*/ 254299 h 442976"/>
                <a:gd name="connsiteX2" fmla="*/ 45216 w 385053"/>
                <a:gd name="connsiteY2" fmla="*/ 413049 h 442976"/>
                <a:gd name="connsiteX3" fmla="*/ 8703 w 385053"/>
                <a:gd name="connsiteY3" fmla="*/ 441624 h 442976"/>
                <a:gd name="connsiteX4" fmla="*/ 3941 w 385053"/>
                <a:gd name="connsiteY4" fmla="*/ 432099 h 442976"/>
                <a:gd name="connsiteX5" fmla="*/ 57916 w 385053"/>
                <a:gd name="connsiteY5" fmla="*/ 378124 h 442976"/>
                <a:gd name="connsiteX6" fmla="*/ 205553 w 385053"/>
                <a:gd name="connsiteY6" fmla="*/ 206674 h 442976"/>
                <a:gd name="connsiteX7" fmla="*/ 384941 w 385053"/>
                <a:gd name="connsiteY7" fmla="*/ 299 h 442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5053" h="442976">
                  <a:moveTo>
                    <a:pt x="384941" y="299"/>
                  </a:moveTo>
                  <a:cubicBezTo>
                    <a:pt x="380443" y="8236"/>
                    <a:pt x="235187" y="185507"/>
                    <a:pt x="178566" y="254299"/>
                  </a:cubicBezTo>
                  <a:cubicBezTo>
                    <a:pt x="121945" y="323091"/>
                    <a:pt x="73526" y="381828"/>
                    <a:pt x="45216" y="413049"/>
                  </a:cubicBezTo>
                  <a:cubicBezTo>
                    <a:pt x="16905" y="444270"/>
                    <a:pt x="15582" y="438449"/>
                    <a:pt x="8703" y="441624"/>
                  </a:cubicBezTo>
                  <a:cubicBezTo>
                    <a:pt x="1824" y="444799"/>
                    <a:pt x="-4261" y="442682"/>
                    <a:pt x="3941" y="432099"/>
                  </a:cubicBezTo>
                  <a:cubicBezTo>
                    <a:pt x="12143" y="421516"/>
                    <a:pt x="24314" y="415695"/>
                    <a:pt x="57916" y="378124"/>
                  </a:cubicBezTo>
                  <a:cubicBezTo>
                    <a:pt x="91518" y="340553"/>
                    <a:pt x="153430" y="268851"/>
                    <a:pt x="205553" y="206674"/>
                  </a:cubicBezTo>
                  <a:cubicBezTo>
                    <a:pt x="257676" y="144497"/>
                    <a:pt x="389439" y="-7638"/>
                    <a:pt x="384941" y="299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5" name="フリーフォーム: 図形 184">
              <a:extLst>
                <a:ext uri="{FF2B5EF4-FFF2-40B4-BE49-F238E27FC236}">
                  <a16:creationId xmlns:a16="http://schemas.microsoft.com/office/drawing/2014/main" id="{C4F612F5-F804-4DA9-9118-7FBF2AA1EE58}"/>
                </a:ext>
              </a:extLst>
            </p:cNvPr>
            <p:cNvSpPr/>
            <p:nvPr/>
          </p:nvSpPr>
          <p:spPr>
            <a:xfrm>
              <a:off x="3814763" y="7127875"/>
              <a:ext cx="206919" cy="14652"/>
            </a:xfrm>
            <a:custGeom>
              <a:avLst/>
              <a:gdLst>
                <a:gd name="connsiteX0" fmla="*/ 0 w 206919"/>
                <a:gd name="connsiteY0" fmla="*/ 14288 h 14652"/>
                <a:gd name="connsiteX1" fmla="*/ 190500 w 206919"/>
                <a:gd name="connsiteY1" fmla="*/ 9525 h 14652"/>
                <a:gd name="connsiteX2" fmla="*/ 177800 w 206919"/>
                <a:gd name="connsiteY2" fmla="*/ 0 h 14652"/>
                <a:gd name="connsiteX3" fmla="*/ 0 w 206919"/>
                <a:gd name="connsiteY3" fmla="*/ 14288 h 14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6919" h="14652">
                  <a:moveTo>
                    <a:pt x="0" y="14288"/>
                  </a:moveTo>
                  <a:cubicBezTo>
                    <a:pt x="2117" y="15876"/>
                    <a:pt x="160867" y="11906"/>
                    <a:pt x="190500" y="9525"/>
                  </a:cubicBezTo>
                  <a:cubicBezTo>
                    <a:pt x="220133" y="7144"/>
                    <a:pt x="205846" y="2117"/>
                    <a:pt x="177800" y="0"/>
                  </a:cubicBezTo>
                  <a:lnTo>
                    <a:pt x="0" y="14288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6" name="フリーフォーム: 図形 185">
              <a:extLst>
                <a:ext uri="{FF2B5EF4-FFF2-40B4-BE49-F238E27FC236}">
                  <a16:creationId xmlns:a16="http://schemas.microsoft.com/office/drawing/2014/main" id="{B286DACF-88F9-4832-B494-0A4C013DE6C2}"/>
                </a:ext>
              </a:extLst>
            </p:cNvPr>
            <p:cNvSpPr/>
            <p:nvPr/>
          </p:nvSpPr>
          <p:spPr>
            <a:xfrm>
              <a:off x="3997524" y="6774655"/>
              <a:ext cx="398371" cy="368037"/>
            </a:xfrm>
            <a:custGeom>
              <a:avLst/>
              <a:gdLst>
                <a:gd name="connsiteX0" fmla="*/ 398264 w 398371"/>
                <a:gd name="connsiteY0" fmla="*/ 18258 h 368037"/>
                <a:gd name="connsiteX1" fmla="*/ 304601 w 398371"/>
                <a:gd name="connsiteY1" fmla="*/ 26195 h 368037"/>
                <a:gd name="connsiteX2" fmla="*/ 264914 w 398371"/>
                <a:gd name="connsiteY2" fmla="*/ 46833 h 368037"/>
                <a:gd name="connsiteX3" fmla="*/ 210939 w 398371"/>
                <a:gd name="connsiteY3" fmla="*/ 103983 h 368037"/>
                <a:gd name="connsiteX4" fmla="*/ 69651 w 398371"/>
                <a:gd name="connsiteY4" fmla="*/ 288133 h 368037"/>
                <a:gd name="connsiteX5" fmla="*/ 20439 w 398371"/>
                <a:gd name="connsiteY5" fmla="*/ 362745 h 368037"/>
                <a:gd name="connsiteX6" fmla="*/ 7739 w 398371"/>
                <a:gd name="connsiteY6" fmla="*/ 357983 h 368037"/>
                <a:gd name="connsiteX7" fmla="*/ 20439 w 398371"/>
                <a:gd name="connsiteY7" fmla="*/ 326233 h 368037"/>
                <a:gd name="connsiteX8" fmla="*/ 228401 w 398371"/>
                <a:gd name="connsiteY8" fmla="*/ 67470 h 368037"/>
                <a:gd name="connsiteX9" fmla="*/ 255389 w 398371"/>
                <a:gd name="connsiteY9" fmla="*/ 37308 h 368037"/>
                <a:gd name="connsiteX10" fmla="*/ 322064 w 398371"/>
                <a:gd name="connsiteY10" fmla="*/ 795 h 368037"/>
                <a:gd name="connsiteX11" fmla="*/ 398264 w 398371"/>
                <a:gd name="connsiteY11" fmla="*/ 18258 h 368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98371" h="368037">
                  <a:moveTo>
                    <a:pt x="398264" y="18258"/>
                  </a:moveTo>
                  <a:cubicBezTo>
                    <a:pt x="395354" y="22491"/>
                    <a:pt x="326826" y="21433"/>
                    <a:pt x="304601" y="26195"/>
                  </a:cubicBezTo>
                  <a:cubicBezTo>
                    <a:pt x="282376" y="30958"/>
                    <a:pt x="280524" y="33868"/>
                    <a:pt x="264914" y="46833"/>
                  </a:cubicBezTo>
                  <a:cubicBezTo>
                    <a:pt x="249304" y="59798"/>
                    <a:pt x="243483" y="63766"/>
                    <a:pt x="210939" y="103983"/>
                  </a:cubicBezTo>
                  <a:cubicBezTo>
                    <a:pt x="178395" y="144200"/>
                    <a:pt x="101401" y="245006"/>
                    <a:pt x="69651" y="288133"/>
                  </a:cubicBezTo>
                  <a:cubicBezTo>
                    <a:pt x="37901" y="331260"/>
                    <a:pt x="30758" y="351103"/>
                    <a:pt x="20439" y="362745"/>
                  </a:cubicBezTo>
                  <a:cubicBezTo>
                    <a:pt x="10120" y="374387"/>
                    <a:pt x="7739" y="364068"/>
                    <a:pt x="7739" y="357983"/>
                  </a:cubicBezTo>
                  <a:cubicBezTo>
                    <a:pt x="7739" y="351898"/>
                    <a:pt x="-16338" y="374652"/>
                    <a:pt x="20439" y="326233"/>
                  </a:cubicBezTo>
                  <a:cubicBezTo>
                    <a:pt x="57216" y="277814"/>
                    <a:pt x="189243" y="115624"/>
                    <a:pt x="228401" y="67470"/>
                  </a:cubicBezTo>
                  <a:cubicBezTo>
                    <a:pt x="267559" y="19316"/>
                    <a:pt x="239779" y="48420"/>
                    <a:pt x="255389" y="37308"/>
                  </a:cubicBezTo>
                  <a:cubicBezTo>
                    <a:pt x="270999" y="26196"/>
                    <a:pt x="299839" y="5557"/>
                    <a:pt x="322064" y="795"/>
                  </a:cubicBezTo>
                  <a:cubicBezTo>
                    <a:pt x="344289" y="-3968"/>
                    <a:pt x="401174" y="14025"/>
                    <a:pt x="398264" y="18258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" name="フリーフォーム: 図形 186">
              <a:extLst>
                <a:ext uri="{FF2B5EF4-FFF2-40B4-BE49-F238E27FC236}">
                  <a16:creationId xmlns:a16="http://schemas.microsoft.com/office/drawing/2014/main" id="{F6016B3C-6BE2-4763-9FE4-AFA96771D36C}"/>
                </a:ext>
              </a:extLst>
            </p:cNvPr>
            <p:cNvSpPr/>
            <p:nvPr/>
          </p:nvSpPr>
          <p:spPr>
            <a:xfrm>
              <a:off x="4335456" y="6669825"/>
              <a:ext cx="85745" cy="471531"/>
            </a:xfrm>
            <a:custGeom>
              <a:avLst/>
              <a:gdLst>
                <a:gd name="connsiteX0" fmla="*/ 68269 w 85745"/>
                <a:gd name="connsiteY0" fmla="*/ 7200 h 471531"/>
                <a:gd name="connsiteX1" fmla="*/ 71444 w 85745"/>
                <a:gd name="connsiteY1" fmla="*/ 389788 h 471531"/>
                <a:gd name="connsiteX2" fmla="*/ 69857 w 85745"/>
                <a:gd name="connsiteY2" fmla="*/ 408838 h 471531"/>
                <a:gd name="connsiteX3" fmla="*/ 41282 w 85745"/>
                <a:gd name="connsiteY3" fmla="*/ 439000 h 471531"/>
                <a:gd name="connsiteX4" fmla="*/ 7 w 85745"/>
                <a:gd name="connsiteY4" fmla="*/ 469163 h 471531"/>
                <a:gd name="connsiteX5" fmla="*/ 38107 w 85745"/>
                <a:gd name="connsiteY5" fmla="*/ 465988 h 471531"/>
                <a:gd name="connsiteX6" fmla="*/ 74619 w 85745"/>
                <a:gd name="connsiteY6" fmla="*/ 437413 h 471531"/>
                <a:gd name="connsiteX7" fmla="*/ 74619 w 85745"/>
                <a:gd name="connsiteY7" fmla="*/ 419950 h 471531"/>
                <a:gd name="connsiteX8" fmla="*/ 61919 w 85745"/>
                <a:gd name="connsiteY8" fmla="*/ 408838 h 471531"/>
                <a:gd name="connsiteX9" fmla="*/ 82557 w 85745"/>
                <a:gd name="connsiteY9" fmla="*/ 221513 h 471531"/>
                <a:gd name="connsiteX10" fmla="*/ 85732 w 85745"/>
                <a:gd name="connsiteY10" fmla="*/ 145313 h 471531"/>
                <a:gd name="connsiteX11" fmla="*/ 68269 w 85745"/>
                <a:gd name="connsiteY11" fmla="*/ 7200 h 471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5745" h="471531">
                  <a:moveTo>
                    <a:pt x="68269" y="7200"/>
                  </a:moveTo>
                  <a:cubicBezTo>
                    <a:pt x="65888" y="47946"/>
                    <a:pt x="71179" y="322848"/>
                    <a:pt x="71444" y="389788"/>
                  </a:cubicBezTo>
                  <a:cubicBezTo>
                    <a:pt x="71709" y="456728"/>
                    <a:pt x="74884" y="400636"/>
                    <a:pt x="69857" y="408838"/>
                  </a:cubicBezTo>
                  <a:cubicBezTo>
                    <a:pt x="64830" y="417040"/>
                    <a:pt x="52924" y="428946"/>
                    <a:pt x="41282" y="439000"/>
                  </a:cubicBezTo>
                  <a:cubicBezTo>
                    <a:pt x="29640" y="449054"/>
                    <a:pt x="536" y="464665"/>
                    <a:pt x="7" y="469163"/>
                  </a:cubicBezTo>
                  <a:cubicBezTo>
                    <a:pt x="-522" y="473661"/>
                    <a:pt x="25672" y="471280"/>
                    <a:pt x="38107" y="465988"/>
                  </a:cubicBezTo>
                  <a:cubicBezTo>
                    <a:pt x="50542" y="460696"/>
                    <a:pt x="68534" y="445086"/>
                    <a:pt x="74619" y="437413"/>
                  </a:cubicBezTo>
                  <a:cubicBezTo>
                    <a:pt x="80704" y="429740"/>
                    <a:pt x="76736" y="424712"/>
                    <a:pt x="74619" y="419950"/>
                  </a:cubicBezTo>
                  <a:cubicBezTo>
                    <a:pt x="72502" y="415188"/>
                    <a:pt x="60596" y="441911"/>
                    <a:pt x="61919" y="408838"/>
                  </a:cubicBezTo>
                  <a:cubicBezTo>
                    <a:pt x="63242" y="375765"/>
                    <a:pt x="78588" y="265434"/>
                    <a:pt x="82557" y="221513"/>
                  </a:cubicBezTo>
                  <a:cubicBezTo>
                    <a:pt x="86526" y="177592"/>
                    <a:pt x="85203" y="180238"/>
                    <a:pt x="85732" y="145313"/>
                  </a:cubicBezTo>
                  <a:cubicBezTo>
                    <a:pt x="86261" y="110388"/>
                    <a:pt x="70650" y="-33546"/>
                    <a:pt x="68269" y="7200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" name="フリーフォーム: 図形 187">
              <a:extLst>
                <a:ext uri="{FF2B5EF4-FFF2-40B4-BE49-F238E27FC236}">
                  <a16:creationId xmlns:a16="http://schemas.microsoft.com/office/drawing/2014/main" id="{2BF2613F-7B15-418C-9B69-2104827355F1}"/>
                </a:ext>
              </a:extLst>
            </p:cNvPr>
            <p:cNvSpPr/>
            <p:nvPr/>
          </p:nvSpPr>
          <p:spPr>
            <a:xfrm>
              <a:off x="4121627" y="6807979"/>
              <a:ext cx="271688" cy="338844"/>
            </a:xfrm>
            <a:custGeom>
              <a:avLst/>
              <a:gdLst>
                <a:gd name="connsiteX0" fmla="*/ 269398 w 271688"/>
                <a:gd name="connsiteY0" fmla="*/ 809 h 338844"/>
                <a:gd name="connsiteX1" fmla="*/ 199548 w 271688"/>
                <a:gd name="connsiteY1" fmla="*/ 91296 h 338844"/>
                <a:gd name="connsiteX2" fmla="*/ 21748 w 271688"/>
                <a:gd name="connsiteY2" fmla="*/ 315134 h 338844"/>
                <a:gd name="connsiteX3" fmla="*/ 9048 w 271688"/>
                <a:gd name="connsiteY3" fmla="*/ 329421 h 338844"/>
                <a:gd name="connsiteX4" fmla="*/ 77311 w 271688"/>
                <a:gd name="connsiteY4" fmla="*/ 289734 h 338844"/>
                <a:gd name="connsiteX5" fmla="*/ 150336 w 271688"/>
                <a:gd name="connsiteY5" fmla="*/ 156384 h 338844"/>
                <a:gd name="connsiteX6" fmla="*/ 243998 w 271688"/>
                <a:gd name="connsiteY6" fmla="*/ 53196 h 338844"/>
                <a:gd name="connsiteX7" fmla="*/ 269398 w 271688"/>
                <a:gd name="connsiteY7" fmla="*/ 809 h 338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1688" h="338844">
                  <a:moveTo>
                    <a:pt x="269398" y="809"/>
                  </a:moveTo>
                  <a:cubicBezTo>
                    <a:pt x="261990" y="7159"/>
                    <a:pt x="240823" y="38909"/>
                    <a:pt x="199548" y="91296"/>
                  </a:cubicBezTo>
                  <a:cubicBezTo>
                    <a:pt x="158273" y="143683"/>
                    <a:pt x="53498" y="275447"/>
                    <a:pt x="21748" y="315134"/>
                  </a:cubicBezTo>
                  <a:cubicBezTo>
                    <a:pt x="-10002" y="354822"/>
                    <a:pt x="-212" y="333654"/>
                    <a:pt x="9048" y="329421"/>
                  </a:cubicBezTo>
                  <a:cubicBezTo>
                    <a:pt x="18308" y="325188"/>
                    <a:pt x="53763" y="318573"/>
                    <a:pt x="77311" y="289734"/>
                  </a:cubicBezTo>
                  <a:cubicBezTo>
                    <a:pt x="100859" y="260895"/>
                    <a:pt x="122555" y="195807"/>
                    <a:pt x="150336" y="156384"/>
                  </a:cubicBezTo>
                  <a:cubicBezTo>
                    <a:pt x="178117" y="116961"/>
                    <a:pt x="222302" y="79654"/>
                    <a:pt x="243998" y="53196"/>
                  </a:cubicBezTo>
                  <a:cubicBezTo>
                    <a:pt x="265694" y="26738"/>
                    <a:pt x="276806" y="-5541"/>
                    <a:pt x="269398" y="809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9" name="フリーフォーム: 図形 188">
              <a:extLst>
                <a:ext uri="{FF2B5EF4-FFF2-40B4-BE49-F238E27FC236}">
                  <a16:creationId xmlns:a16="http://schemas.microsoft.com/office/drawing/2014/main" id="{B15B4FB4-6271-4C31-A9E5-52D80CAC7181}"/>
                </a:ext>
              </a:extLst>
            </p:cNvPr>
            <p:cNvSpPr/>
            <p:nvPr/>
          </p:nvSpPr>
          <p:spPr>
            <a:xfrm>
              <a:off x="4126864" y="7126082"/>
              <a:ext cx="248720" cy="17197"/>
            </a:xfrm>
            <a:custGeom>
              <a:avLst/>
              <a:gdLst>
                <a:gd name="connsiteX0" fmla="*/ 636 w 248720"/>
                <a:gd name="connsiteY0" fmla="*/ 16081 h 17197"/>
                <a:gd name="connsiteX1" fmla="*/ 235586 w 248720"/>
                <a:gd name="connsiteY1" fmla="*/ 14493 h 17197"/>
                <a:gd name="connsiteX2" fmla="*/ 213361 w 248720"/>
                <a:gd name="connsiteY2" fmla="*/ 3381 h 17197"/>
                <a:gd name="connsiteX3" fmla="*/ 167324 w 248720"/>
                <a:gd name="connsiteY3" fmla="*/ 206 h 17197"/>
                <a:gd name="connsiteX4" fmla="*/ 636 w 248720"/>
                <a:gd name="connsiteY4" fmla="*/ 16081 h 17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720" h="17197">
                  <a:moveTo>
                    <a:pt x="636" y="16081"/>
                  </a:moveTo>
                  <a:cubicBezTo>
                    <a:pt x="12013" y="18462"/>
                    <a:pt x="200132" y="16610"/>
                    <a:pt x="235586" y="14493"/>
                  </a:cubicBezTo>
                  <a:cubicBezTo>
                    <a:pt x="271040" y="12376"/>
                    <a:pt x="224738" y="5762"/>
                    <a:pt x="213361" y="3381"/>
                  </a:cubicBezTo>
                  <a:cubicBezTo>
                    <a:pt x="201984" y="1000"/>
                    <a:pt x="200926" y="-588"/>
                    <a:pt x="167324" y="206"/>
                  </a:cubicBezTo>
                  <a:cubicBezTo>
                    <a:pt x="133722" y="1000"/>
                    <a:pt x="-10741" y="13700"/>
                    <a:pt x="636" y="16081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0" name="フリーフォーム: 図形 189">
              <a:extLst>
                <a:ext uri="{FF2B5EF4-FFF2-40B4-BE49-F238E27FC236}">
                  <a16:creationId xmlns:a16="http://schemas.microsoft.com/office/drawing/2014/main" id="{8EA11084-BBB7-4DB4-82D7-A1D4E1717AC2}"/>
                </a:ext>
              </a:extLst>
            </p:cNvPr>
            <p:cNvSpPr/>
            <p:nvPr/>
          </p:nvSpPr>
          <p:spPr>
            <a:xfrm>
              <a:off x="4459120" y="6797674"/>
              <a:ext cx="16137" cy="346755"/>
            </a:xfrm>
            <a:custGeom>
              <a:avLst/>
              <a:gdLst>
                <a:gd name="connsiteX0" fmla="*/ 4930 w 16137"/>
                <a:gd name="connsiteY0" fmla="*/ 1 h 346755"/>
                <a:gd name="connsiteX1" fmla="*/ 6518 w 16137"/>
                <a:gd name="connsiteY1" fmla="*/ 206376 h 346755"/>
                <a:gd name="connsiteX2" fmla="*/ 168 w 16137"/>
                <a:gd name="connsiteY2" fmla="*/ 336551 h 346755"/>
                <a:gd name="connsiteX3" fmla="*/ 14455 w 16137"/>
                <a:gd name="connsiteY3" fmla="*/ 333376 h 346755"/>
                <a:gd name="connsiteX4" fmla="*/ 14455 w 16137"/>
                <a:gd name="connsiteY4" fmla="*/ 293689 h 346755"/>
                <a:gd name="connsiteX5" fmla="*/ 16043 w 16137"/>
                <a:gd name="connsiteY5" fmla="*/ 209551 h 346755"/>
                <a:gd name="connsiteX6" fmla="*/ 4930 w 16137"/>
                <a:gd name="connsiteY6" fmla="*/ 1 h 346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37" h="346755">
                  <a:moveTo>
                    <a:pt x="4930" y="1"/>
                  </a:moveTo>
                  <a:cubicBezTo>
                    <a:pt x="3343" y="-528"/>
                    <a:pt x="7312" y="150284"/>
                    <a:pt x="6518" y="206376"/>
                  </a:cubicBezTo>
                  <a:cubicBezTo>
                    <a:pt x="5724" y="262468"/>
                    <a:pt x="-1155" y="315384"/>
                    <a:pt x="168" y="336551"/>
                  </a:cubicBezTo>
                  <a:cubicBezTo>
                    <a:pt x="1491" y="357718"/>
                    <a:pt x="12074" y="340520"/>
                    <a:pt x="14455" y="333376"/>
                  </a:cubicBezTo>
                  <a:cubicBezTo>
                    <a:pt x="16836" y="326232"/>
                    <a:pt x="14455" y="293689"/>
                    <a:pt x="14455" y="293689"/>
                  </a:cubicBezTo>
                  <a:cubicBezTo>
                    <a:pt x="14720" y="273052"/>
                    <a:pt x="16572" y="256911"/>
                    <a:pt x="16043" y="209551"/>
                  </a:cubicBezTo>
                  <a:cubicBezTo>
                    <a:pt x="15514" y="162191"/>
                    <a:pt x="6517" y="530"/>
                    <a:pt x="4930" y="1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" name="フリーフォーム: 図形 190">
              <a:extLst>
                <a:ext uri="{FF2B5EF4-FFF2-40B4-BE49-F238E27FC236}">
                  <a16:creationId xmlns:a16="http://schemas.microsoft.com/office/drawing/2014/main" id="{02C3B881-5608-4FD0-8F18-8778891D1D8F}"/>
                </a:ext>
              </a:extLst>
            </p:cNvPr>
            <p:cNvSpPr/>
            <p:nvPr/>
          </p:nvSpPr>
          <p:spPr>
            <a:xfrm>
              <a:off x="4464026" y="6799020"/>
              <a:ext cx="140435" cy="11662"/>
            </a:xfrm>
            <a:custGeom>
              <a:avLst/>
              <a:gdLst>
                <a:gd name="connsiteX0" fmla="*/ 24 w 140435"/>
                <a:gd name="connsiteY0" fmla="*/ 243 h 11662"/>
                <a:gd name="connsiteX1" fmla="*/ 130199 w 140435"/>
                <a:gd name="connsiteY1" fmla="*/ 3418 h 11662"/>
                <a:gd name="connsiteX2" fmla="*/ 119087 w 140435"/>
                <a:gd name="connsiteY2" fmla="*/ 11355 h 11662"/>
                <a:gd name="connsiteX3" fmla="*/ 24 w 140435"/>
                <a:gd name="connsiteY3" fmla="*/ 243 h 11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35" h="11662">
                  <a:moveTo>
                    <a:pt x="24" y="243"/>
                  </a:moveTo>
                  <a:cubicBezTo>
                    <a:pt x="1876" y="-1080"/>
                    <a:pt x="130199" y="3418"/>
                    <a:pt x="130199" y="3418"/>
                  </a:cubicBezTo>
                  <a:cubicBezTo>
                    <a:pt x="150043" y="5270"/>
                    <a:pt x="138137" y="8974"/>
                    <a:pt x="119087" y="11355"/>
                  </a:cubicBezTo>
                  <a:cubicBezTo>
                    <a:pt x="100037" y="13736"/>
                    <a:pt x="-1828" y="1566"/>
                    <a:pt x="24" y="243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2" name="フリーフォーム: 図形 191">
              <a:extLst>
                <a:ext uri="{FF2B5EF4-FFF2-40B4-BE49-F238E27FC236}">
                  <a16:creationId xmlns:a16="http://schemas.microsoft.com/office/drawing/2014/main" id="{49C198F2-E5B1-4B02-A35E-01BFEE637B04}"/>
                </a:ext>
              </a:extLst>
            </p:cNvPr>
            <p:cNvSpPr/>
            <p:nvPr/>
          </p:nvSpPr>
          <p:spPr>
            <a:xfrm>
              <a:off x="4475154" y="6797653"/>
              <a:ext cx="119569" cy="345185"/>
            </a:xfrm>
            <a:custGeom>
              <a:avLst/>
              <a:gdLst>
                <a:gd name="connsiteX0" fmla="*/ 115896 w 119569"/>
                <a:gd name="connsiteY0" fmla="*/ 22 h 345185"/>
                <a:gd name="connsiteX1" fmla="*/ 119071 w 119569"/>
                <a:gd name="connsiteY1" fmla="*/ 234972 h 345185"/>
                <a:gd name="connsiteX2" fmla="*/ 117484 w 119569"/>
                <a:gd name="connsiteY2" fmla="*/ 284185 h 345185"/>
                <a:gd name="connsiteX3" fmla="*/ 100021 w 119569"/>
                <a:gd name="connsiteY3" fmla="*/ 314347 h 345185"/>
                <a:gd name="connsiteX4" fmla="*/ 82559 w 119569"/>
                <a:gd name="connsiteY4" fmla="*/ 330222 h 345185"/>
                <a:gd name="connsiteX5" fmla="*/ 69859 w 119569"/>
                <a:gd name="connsiteY5" fmla="*/ 333397 h 345185"/>
                <a:gd name="connsiteX6" fmla="*/ 9 w 119569"/>
                <a:gd name="connsiteY6" fmla="*/ 336572 h 345185"/>
                <a:gd name="connsiteX7" fmla="*/ 65096 w 119569"/>
                <a:gd name="connsiteY7" fmla="*/ 342922 h 345185"/>
                <a:gd name="connsiteX8" fmla="*/ 101609 w 119569"/>
                <a:gd name="connsiteY8" fmla="*/ 293710 h 345185"/>
                <a:gd name="connsiteX9" fmla="*/ 107959 w 119569"/>
                <a:gd name="connsiteY9" fmla="*/ 249260 h 345185"/>
                <a:gd name="connsiteX10" fmla="*/ 115896 w 119569"/>
                <a:gd name="connsiteY10" fmla="*/ 22 h 345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9569" h="345185">
                  <a:moveTo>
                    <a:pt x="115896" y="22"/>
                  </a:moveTo>
                  <a:cubicBezTo>
                    <a:pt x="117748" y="-2359"/>
                    <a:pt x="118806" y="187612"/>
                    <a:pt x="119071" y="234972"/>
                  </a:cubicBezTo>
                  <a:cubicBezTo>
                    <a:pt x="119336" y="282332"/>
                    <a:pt x="120659" y="270956"/>
                    <a:pt x="117484" y="284185"/>
                  </a:cubicBezTo>
                  <a:cubicBezTo>
                    <a:pt x="114309" y="297414"/>
                    <a:pt x="105842" y="306674"/>
                    <a:pt x="100021" y="314347"/>
                  </a:cubicBezTo>
                  <a:cubicBezTo>
                    <a:pt x="94200" y="322020"/>
                    <a:pt x="87586" y="327047"/>
                    <a:pt x="82559" y="330222"/>
                  </a:cubicBezTo>
                  <a:cubicBezTo>
                    <a:pt x="77532" y="333397"/>
                    <a:pt x="83617" y="332339"/>
                    <a:pt x="69859" y="333397"/>
                  </a:cubicBezTo>
                  <a:cubicBezTo>
                    <a:pt x="56101" y="334455"/>
                    <a:pt x="803" y="334985"/>
                    <a:pt x="9" y="336572"/>
                  </a:cubicBezTo>
                  <a:cubicBezTo>
                    <a:pt x="-785" y="338159"/>
                    <a:pt x="48163" y="350066"/>
                    <a:pt x="65096" y="342922"/>
                  </a:cubicBezTo>
                  <a:cubicBezTo>
                    <a:pt x="82029" y="335778"/>
                    <a:pt x="94465" y="309320"/>
                    <a:pt x="101609" y="293710"/>
                  </a:cubicBezTo>
                  <a:cubicBezTo>
                    <a:pt x="108753" y="278100"/>
                    <a:pt x="106636" y="297414"/>
                    <a:pt x="107959" y="249260"/>
                  </a:cubicBezTo>
                  <a:cubicBezTo>
                    <a:pt x="109282" y="201106"/>
                    <a:pt x="114044" y="2403"/>
                    <a:pt x="115896" y="22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3" name="フリーフォーム: 図形 192">
              <a:extLst>
                <a:ext uri="{FF2B5EF4-FFF2-40B4-BE49-F238E27FC236}">
                  <a16:creationId xmlns:a16="http://schemas.microsoft.com/office/drawing/2014/main" id="{F080F015-55C0-45F7-BEA9-97B80FF4F464}"/>
                </a:ext>
              </a:extLst>
            </p:cNvPr>
            <p:cNvSpPr/>
            <p:nvPr/>
          </p:nvSpPr>
          <p:spPr>
            <a:xfrm>
              <a:off x="4636401" y="6792913"/>
              <a:ext cx="329692" cy="13505"/>
            </a:xfrm>
            <a:custGeom>
              <a:avLst/>
              <a:gdLst>
                <a:gd name="connsiteX0" fmla="*/ 2274 w 329692"/>
                <a:gd name="connsiteY0" fmla="*/ 7937 h 13505"/>
                <a:gd name="connsiteX1" fmla="*/ 149912 w 329692"/>
                <a:gd name="connsiteY1" fmla="*/ 12700 h 13505"/>
                <a:gd name="connsiteX2" fmla="*/ 316599 w 329692"/>
                <a:gd name="connsiteY2" fmla="*/ 12700 h 13505"/>
                <a:gd name="connsiteX3" fmla="*/ 313424 w 329692"/>
                <a:gd name="connsiteY3" fmla="*/ 4762 h 13505"/>
                <a:gd name="connsiteX4" fmla="*/ 268974 w 329692"/>
                <a:gd name="connsiteY4" fmla="*/ 0 h 13505"/>
                <a:gd name="connsiteX5" fmla="*/ 2274 w 329692"/>
                <a:gd name="connsiteY5" fmla="*/ 7937 h 13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9692" h="13505">
                  <a:moveTo>
                    <a:pt x="2274" y="7937"/>
                  </a:moveTo>
                  <a:cubicBezTo>
                    <a:pt x="-17569" y="10054"/>
                    <a:pt x="97525" y="11906"/>
                    <a:pt x="149912" y="12700"/>
                  </a:cubicBezTo>
                  <a:cubicBezTo>
                    <a:pt x="202299" y="13494"/>
                    <a:pt x="289347" y="14023"/>
                    <a:pt x="316599" y="12700"/>
                  </a:cubicBezTo>
                  <a:cubicBezTo>
                    <a:pt x="343851" y="11377"/>
                    <a:pt x="321361" y="6879"/>
                    <a:pt x="313424" y="4762"/>
                  </a:cubicBezTo>
                  <a:cubicBezTo>
                    <a:pt x="305487" y="2645"/>
                    <a:pt x="318451" y="1323"/>
                    <a:pt x="268974" y="0"/>
                  </a:cubicBezTo>
                  <a:lnTo>
                    <a:pt x="2274" y="7937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4" name="フリーフォーム: 図形 193">
              <a:extLst>
                <a:ext uri="{FF2B5EF4-FFF2-40B4-BE49-F238E27FC236}">
                  <a16:creationId xmlns:a16="http://schemas.microsoft.com/office/drawing/2014/main" id="{3B319627-40D1-4399-B032-D1B9361663AA}"/>
                </a:ext>
              </a:extLst>
            </p:cNvPr>
            <p:cNvSpPr/>
            <p:nvPr/>
          </p:nvSpPr>
          <p:spPr>
            <a:xfrm>
              <a:off x="4639429" y="6797644"/>
              <a:ext cx="10601" cy="76776"/>
            </a:xfrm>
            <a:custGeom>
              <a:avLst/>
              <a:gdLst>
                <a:gd name="connsiteX0" fmla="*/ 7184 w 10601"/>
                <a:gd name="connsiteY0" fmla="*/ 31 h 76776"/>
                <a:gd name="connsiteX1" fmla="*/ 10359 w 10601"/>
                <a:gd name="connsiteY1" fmla="*/ 73056 h 76776"/>
                <a:gd name="connsiteX2" fmla="*/ 834 w 10601"/>
                <a:gd name="connsiteY2" fmla="*/ 63531 h 76776"/>
                <a:gd name="connsiteX3" fmla="*/ 7184 w 10601"/>
                <a:gd name="connsiteY3" fmla="*/ 31 h 76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01" h="76776">
                  <a:moveTo>
                    <a:pt x="7184" y="31"/>
                  </a:moveTo>
                  <a:cubicBezTo>
                    <a:pt x="8771" y="1618"/>
                    <a:pt x="11417" y="62473"/>
                    <a:pt x="10359" y="73056"/>
                  </a:cubicBezTo>
                  <a:cubicBezTo>
                    <a:pt x="9301" y="83639"/>
                    <a:pt x="4274" y="68823"/>
                    <a:pt x="834" y="63531"/>
                  </a:cubicBezTo>
                  <a:cubicBezTo>
                    <a:pt x="-2606" y="58239"/>
                    <a:pt x="5597" y="-1556"/>
                    <a:pt x="7184" y="31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5" name="フリーフォーム: 図形 194">
              <a:extLst>
                <a:ext uri="{FF2B5EF4-FFF2-40B4-BE49-F238E27FC236}">
                  <a16:creationId xmlns:a16="http://schemas.microsoft.com/office/drawing/2014/main" id="{31B46251-4D89-4320-A134-F4604FA43014}"/>
                </a:ext>
              </a:extLst>
            </p:cNvPr>
            <p:cNvSpPr/>
            <p:nvPr/>
          </p:nvSpPr>
          <p:spPr>
            <a:xfrm>
              <a:off x="4781466" y="6796080"/>
              <a:ext cx="175607" cy="286923"/>
            </a:xfrm>
            <a:custGeom>
              <a:avLst/>
              <a:gdLst>
                <a:gd name="connsiteX0" fmla="*/ 171534 w 175607"/>
                <a:gd name="connsiteY0" fmla="*/ 8 h 286923"/>
                <a:gd name="connsiteX1" fmla="*/ 174709 w 175607"/>
                <a:gd name="connsiteY1" fmla="*/ 85733 h 286923"/>
                <a:gd name="connsiteX2" fmla="*/ 168359 w 175607"/>
                <a:gd name="connsiteY2" fmla="*/ 92083 h 286923"/>
                <a:gd name="connsiteX3" fmla="*/ 106447 w 175607"/>
                <a:gd name="connsiteY3" fmla="*/ 161933 h 286923"/>
                <a:gd name="connsiteX4" fmla="*/ 12784 w 175607"/>
                <a:gd name="connsiteY4" fmla="*/ 277820 h 286923"/>
                <a:gd name="connsiteX5" fmla="*/ 6434 w 175607"/>
                <a:gd name="connsiteY5" fmla="*/ 269883 h 286923"/>
                <a:gd name="connsiteX6" fmla="*/ 65172 w 175607"/>
                <a:gd name="connsiteY6" fmla="*/ 193683 h 286923"/>
                <a:gd name="connsiteX7" fmla="*/ 158834 w 175607"/>
                <a:gd name="connsiteY7" fmla="*/ 80970 h 286923"/>
                <a:gd name="connsiteX8" fmla="*/ 171534 w 175607"/>
                <a:gd name="connsiteY8" fmla="*/ 8 h 286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5607" h="286923">
                  <a:moveTo>
                    <a:pt x="171534" y="8"/>
                  </a:moveTo>
                  <a:cubicBezTo>
                    <a:pt x="174180" y="802"/>
                    <a:pt x="174709" y="85733"/>
                    <a:pt x="174709" y="85733"/>
                  </a:cubicBezTo>
                  <a:cubicBezTo>
                    <a:pt x="174180" y="101079"/>
                    <a:pt x="179736" y="79383"/>
                    <a:pt x="168359" y="92083"/>
                  </a:cubicBezTo>
                  <a:cubicBezTo>
                    <a:pt x="156982" y="104783"/>
                    <a:pt x="132376" y="130977"/>
                    <a:pt x="106447" y="161933"/>
                  </a:cubicBezTo>
                  <a:cubicBezTo>
                    <a:pt x="80518" y="192889"/>
                    <a:pt x="29453" y="259828"/>
                    <a:pt x="12784" y="277820"/>
                  </a:cubicBezTo>
                  <a:cubicBezTo>
                    <a:pt x="-3885" y="295812"/>
                    <a:pt x="-2297" y="283906"/>
                    <a:pt x="6434" y="269883"/>
                  </a:cubicBezTo>
                  <a:cubicBezTo>
                    <a:pt x="15165" y="255860"/>
                    <a:pt x="39772" y="225169"/>
                    <a:pt x="65172" y="193683"/>
                  </a:cubicBezTo>
                  <a:cubicBezTo>
                    <a:pt x="90572" y="162198"/>
                    <a:pt x="143224" y="110074"/>
                    <a:pt x="158834" y="80970"/>
                  </a:cubicBezTo>
                  <a:cubicBezTo>
                    <a:pt x="174444" y="51866"/>
                    <a:pt x="168888" y="-786"/>
                    <a:pt x="171534" y="8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6" name="フリーフォーム: 図形 195">
              <a:extLst>
                <a:ext uri="{FF2B5EF4-FFF2-40B4-BE49-F238E27FC236}">
                  <a16:creationId xmlns:a16="http://schemas.microsoft.com/office/drawing/2014/main" id="{8C4FA91B-FF4D-4260-AE24-D52CCE5DBB23}"/>
                </a:ext>
              </a:extLst>
            </p:cNvPr>
            <p:cNvSpPr/>
            <p:nvPr/>
          </p:nvSpPr>
          <p:spPr>
            <a:xfrm>
              <a:off x="4646053" y="6841924"/>
              <a:ext cx="192565" cy="304636"/>
            </a:xfrm>
            <a:custGeom>
              <a:avLst/>
              <a:gdLst>
                <a:gd name="connsiteX0" fmla="*/ 6910 w 192565"/>
                <a:gd name="connsiteY0" fmla="*/ 20839 h 304636"/>
                <a:gd name="connsiteX1" fmla="*/ 181535 w 192565"/>
                <a:gd name="connsiteY1" fmla="*/ 19251 h 304636"/>
                <a:gd name="connsiteX2" fmla="*/ 164072 w 192565"/>
                <a:gd name="connsiteY2" fmla="*/ 31951 h 304636"/>
                <a:gd name="connsiteX3" fmla="*/ 78347 w 192565"/>
                <a:gd name="connsiteY3" fmla="*/ 125614 h 304636"/>
                <a:gd name="connsiteX4" fmla="*/ 11672 w 192565"/>
                <a:gd name="connsiteY4" fmla="*/ 201814 h 304636"/>
                <a:gd name="connsiteX5" fmla="*/ 3735 w 192565"/>
                <a:gd name="connsiteY5" fmla="*/ 228801 h 304636"/>
                <a:gd name="connsiteX6" fmla="*/ 560 w 192565"/>
                <a:gd name="connsiteY6" fmla="*/ 297064 h 304636"/>
                <a:gd name="connsiteX7" fmla="*/ 14847 w 192565"/>
                <a:gd name="connsiteY7" fmla="*/ 297064 h 304636"/>
                <a:gd name="connsiteX8" fmla="*/ 16435 w 192565"/>
                <a:gd name="connsiteY8" fmla="*/ 244676 h 304636"/>
                <a:gd name="connsiteX9" fmla="*/ 19610 w 192565"/>
                <a:gd name="connsiteY9" fmla="*/ 203401 h 304636"/>
                <a:gd name="connsiteX10" fmla="*/ 132322 w 192565"/>
                <a:gd name="connsiteY10" fmla="*/ 87514 h 304636"/>
                <a:gd name="connsiteX11" fmla="*/ 173597 w 192565"/>
                <a:gd name="connsiteY11" fmla="*/ 30364 h 304636"/>
                <a:gd name="connsiteX12" fmla="*/ 179947 w 192565"/>
                <a:gd name="connsiteY12" fmla="*/ 3376 h 304636"/>
                <a:gd name="connsiteX13" fmla="*/ 124385 w 192565"/>
                <a:gd name="connsiteY13" fmla="*/ 1789 h 304636"/>
                <a:gd name="connsiteX14" fmla="*/ 6910 w 192565"/>
                <a:gd name="connsiteY14" fmla="*/ 20839 h 304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2565" h="304636">
                  <a:moveTo>
                    <a:pt x="6910" y="20839"/>
                  </a:moveTo>
                  <a:cubicBezTo>
                    <a:pt x="16435" y="23749"/>
                    <a:pt x="155341" y="17399"/>
                    <a:pt x="181535" y="19251"/>
                  </a:cubicBezTo>
                  <a:cubicBezTo>
                    <a:pt x="207729" y="21103"/>
                    <a:pt x="181270" y="14224"/>
                    <a:pt x="164072" y="31951"/>
                  </a:cubicBezTo>
                  <a:cubicBezTo>
                    <a:pt x="146874" y="49678"/>
                    <a:pt x="103747" y="97304"/>
                    <a:pt x="78347" y="125614"/>
                  </a:cubicBezTo>
                  <a:cubicBezTo>
                    <a:pt x="52947" y="153925"/>
                    <a:pt x="24107" y="184616"/>
                    <a:pt x="11672" y="201814"/>
                  </a:cubicBezTo>
                  <a:cubicBezTo>
                    <a:pt x="-763" y="219012"/>
                    <a:pt x="5587" y="212926"/>
                    <a:pt x="3735" y="228801"/>
                  </a:cubicBezTo>
                  <a:cubicBezTo>
                    <a:pt x="1883" y="244676"/>
                    <a:pt x="-1292" y="285687"/>
                    <a:pt x="560" y="297064"/>
                  </a:cubicBezTo>
                  <a:cubicBezTo>
                    <a:pt x="2412" y="308441"/>
                    <a:pt x="12201" y="305795"/>
                    <a:pt x="14847" y="297064"/>
                  </a:cubicBezTo>
                  <a:cubicBezTo>
                    <a:pt x="17493" y="288333"/>
                    <a:pt x="15641" y="260286"/>
                    <a:pt x="16435" y="244676"/>
                  </a:cubicBezTo>
                  <a:cubicBezTo>
                    <a:pt x="17229" y="229066"/>
                    <a:pt x="295" y="229595"/>
                    <a:pt x="19610" y="203401"/>
                  </a:cubicBezTo>
                  <a:cubicBezTo>
                    <a:pt x="38925" y="177207"/>
                    <a:pt x="106658" y="116353"/>
                    <a:pt x="132322" y="87514"/>
                  </a:cubicBezTo>
                  <a:cubicBezTo>
                    <a:pt x="157986" y="58675"/>
                    <a:pt x="165660" y="44387"/>
                    <a:pt x="173597" y="30364"/>
                  </a:cubicBezTo>
                  <a:cubicBezTo>
                    <a:pt x="181534" y="16341"/>
                    <a:pt x="188149" y="8138"/>
                    <a:pt x="179947" y="3376"/>
                  </a:cubicBezTo>
                  <a:cubicBezTo>
                    <a:pt x="171745" y="-1386"/>
                    <a:pt x="152960" y="-328"/>
                    <a:pt x="124385" y="1789"/>
                  </a:cubicBezTo>
                  <a:cubicBezTo>
                    <a:pt x="95810" y="3906"/>
                    <a:pt x="-2615" y="17929"/>
                    <a:pt x="6910" y="20839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7" name="フリーフォーム: 図形 196">
              <a:extLst>
                <a:ext uri="{FF2B5EF4-FFF2-40B4-BE49-F238E27FC236}">
                  <a16:creationId xmlns:a16="http://schemas.microsoft.com/office/drawing/2014/main" id="{558B6ED3-3E95-4636-A06C-8A39531B9A67}"/>
                </a:ext>
              </a:extLst>
            </p:cNvPr>
            <p:cNvSpPr/>
            <p:nvPr/>
          </p:nvSpPr>
          <p:spPr>
            <a:xfrm>
              <a:off x="4654550" y="7074766"/>
              <a:ext cx="304215" cy="67713"/>
            </a:xfrm>
            <a:custGeom>
              <a:avLst/>
              <a:gdLst>
                <a:gd name="connsiteX0" fmla="*/ 0 w 304215"/>
                <a:gd name="connsiteY0" fmla="*/ 67397 h 67713"/>
                <a:gd name="connsiteX1" fmla="*/ 195263 w 304215"/>
                <a:gd name="connsiteY1" fmla="*/ 67397 h 67713"/>
                <a:gd name="connsiteX2" fmla="*/ 296863 w 304215"/>
                <a:gd name="connsiteY2" fmla="*/ 67397 h 67713"/>
                <a:gd name="connsiteX3" fmla="*/ 296863 w 304215"/>
                <a:gd name="connsiteY3" fmla="*/ 61047 h 67713"/>
                <a:gd name="connsiteX4" fmla="*/ 301625 w 304215"/>
                <a:gd name="connsiteY4" fmla="*/ 5484 h 67713"/>
                <a:gd name="connsiteX5" fmla="*/ 288925 w 304215"/>
                <a:gd name="connsiteY5" fmla="*/ 7072 h 67713"/>
                <a:gd name="connsiteX6" fmla="*/ 282575 w 304215"/>
                <a:gd name="connsiteY6" fmla="*/ 49934 h 67713"/>
                <a:gd name="connsiteX7" fmla="*/ 242888 w 304215"/>
                <a:gd name="connsiteY7" fmla="*/ 53109 h 67713"/>
                <a:gd name="connsiteX8" fmla="*/ 0 w 304215"/>
                <a:gd name="connsiteY8" fmla="*/ 67397 h 6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4215" h="67713">
                  <a:moveTo>
                    <a:pt x="0" y="67397"/>
                  </a:moveTo>
                  <a:lnTo>
                    <a:pt x="195263" y="67397"/>
                  </a:lnTo>
                  <a:lnTo>
                    <a:pt x="296863" y="67397"/>
                  </a:lnTo>
                  <a:cubicBezTo>
                    <a:pt x="313796" y="66339"/>
                    <a:pt x="296069" y="71366"/>
                    <a:pt x="296863" y="61047"/>
                  </a:cubicBezTo>
                  <a:cubicBezTo>
                    <a:pt x="297657" y="50728"/>
                    <a:pt x="302948" y="14480"/>
                    <a:pt x="301625" y="5484"/>
                  </a:cubicBezTo>
                  <a:cubicBezTo>
                    <a:pt x="300302" y="-3512"/>
                    <a:pt x="292100" y="-336"/>
                    <a:pt x="288925" y="7072"/>
                  </a:cubicBezTo>
                  <a:cubicBezTo>
                    <a:pt x="285750" y="14480"/>
                    <a:pt x="290248" y="42261"/>
                    <a:pt x="282575" y="49934"/>
                  </a:cubicBezTo>
                  <a:cubicBezTo>
                    <a:pt x="274902" y="57607"/>
                    <a:pt x="288661" y="53109"/>
                    <a:pt x="242888" y="53109"/>
                  </a:cubicBezTo>
                  <a:cubicBezTo>
                    <a:pt x="197115" y="53109"/>
                    <a:pt x="102526" y="51521"/>
                    <a:pt x="0" y="67397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8" name="フリーフォーム: 図形 197">
              <a:extLst>
                <a:ext uri="{FF2B5EF4-FFF2-40B4-BE49-F238E27FC236}">
                  <a16:creationId xmlns:a16="http://schemas.microsoft.com/office/drawing/2014/main" id="{1C02D830-D877-4E20-AEB6-5AF80F34C9E6}"/>
                </a:ext>
              </a:extLst>
            </p:cNvPr>
            <p:cNvSpPr/>
            <p:nvPr/>
          </p:nvSpPr>
          <p:spPr>
            <a:xfrm>
              <a:off x="4784314" y="7076872"/>
              <a:ext cx="188154" cy="17997"/>
            </a:xfrm>
            <a:custGeom>
              <a:avLst/>
              <a:gdLst>
                <a:gd name="connsiteX0" fmla="*/ 411 w 188154"/>
                <a:gd name="connsiteY0" fmla="*/ 1791 h 17997"/>
                <a:gd name="connsiteX1" fmla="*/ 175036 w 188154"/>
                <a:gd name="connsiteY1" fmla="*/ 1791 h 17997"/>
                <a:gd name="connsiteX2" fmla="*/ 170273 w 188154"/>
                <a:gd name="connsiteY2" fmla="*/ 14491 h 17997"/>
                <a:gd name="connsiteX3" fmla="*/ 127411 w 188154"/>
                <a:gd name="connsiteY3" fmla="*/ 17666 h 17997"/>
                <a:gd name="connsiteX4" fmla="*/ 411 w 188154"/>
                <a:gd name="connsiteY4" fmla="*/ 1791 h 17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154" h="17997">
                  <a:moveTo>
                    <a:pt x="411" y="1791"/>
                  </a:moveTo>
                  <a:cubicBezTo>
                    <a:pt x="8348" y="-855"/>
                    <a:pt x="146726" y="-326"/>
                    <a:pt x="175036" y="1791"/>
                  </a:cubicBezTo>
                  <a:cubicBezTo>
                    <a:pt x="203346" y="3908"/>
                    <a:pt x="178210" y="11845"/>
                    <a:pt x="170273" y="14491"/>
                  </a:cubicBezTo>
                  <a:cubicBezTo>
                    <a:pt x="162336" y="17137"/>
                    <a:pt x="153075" y="18724"/>
                    <a:pt x="127411" y="17666"/>
                  </a:cubicBezTo>
                  <a:cubicBezTo>
                    <a:pt x="101747" y="16608"/>
                    <a:pt x="-7526" y="4437"/>
                    <a:pt x="411" y="1791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9" name="フリーフォーム: 図形 198">
              <a:extLst>
                <a:ext uri="{FF2B5EF4-FFF2-40B4-BE49-F238E27FC236}">
                  <a16:creationId xmlns:a16="http://schemas.microsoft.com/office/drawing/2014/main" id="{41451136-484A-416F-9565-13F47B52C34E}"/>
                </a:ext>
              </a:extLst>
            </p:cNvPr>
            <p:cNvSpPr/>
            <p:nvPr/>
          </p:nvSpPr>
          <p:spPr>
            <a:xfrm>
              <a:off x="4997424" y="6791551"/>
              <a:ext cx="377992" cy="354328"/>
            </a:xfrm>
            <a:custGeom>
              <a:avLst/>
              <a:gdLst>
                <a:gd name="connsiteX0" fmla="*/ 3201 w 377992"/>
                <a:gd name="connsiteY0" fmla="*/ 2949 h 354328"/>
                <a:gd name="connsiteX1" fmla="*/ 26 w 377992"/>
                <a:gd name="connsiteY1" fmla="*/ 252187 h 354328"/>
                <a:gd name="connsiteX2" fmla="*/ 3201 w 377992"/>
                <a:gd name="connsiteY2" fmla="*/ 277587 h 354328"/>
                <a:gd name="connsiteX3" fmla="*/ 22251 w 377992"/>
                <a:gd name="connsiteY3" fmla="*/ 315687 h 354328"/>
                <a:gd name="connsiteX4" fmla="*/ 49239 w 377992"/>
                <a:gd name="connsiteY4" fmla="*/ 341087 h 354328"/>
                <a:gd name="connsiteX5" fmla="*/ 85751 w 377992"/>
                <a:gd name="connsiteY5" fmla="*/ 344262 h 354328"/>
                <a:gd name="connsiteX6" fmla="*/ 222276 w 377992"/>
                <a:gd name="connsiteY6" fmla="*/ 352199 h 354328"/>
                <a:gd name="connsiteX7" fmla="*/ 323876 w 377992"/>
                <a:gd name="connsiteY7" fmla="*/ 353787 h 354328"/>
                <a:gd name="connsiteX8" fmla="*/ 346101 w 377992"/>
                <a:gd name="connsiteY8" fmla="*/ 344262 h 354328"/>
                <a:gd name="connsiteX9" fmla="*/ 376264 w 377992"/>
                <a:gd name="connsiteY9" fmla="*/ 310924 h 354328"/>
                <a:gd name="connsiteX10" fmla="*/ 374676 w 377992"/>
                <a:gd name="connsiteY10" fmla="*/ 282349 h 354328"/>
                <a:gd name="connsiteX11" fmla="*/ 377851 w 377992"/>
                <a:gd name="connsiteY11" fmla="*/ 139474 h 354328"/>
                <a:gd name="connsiteX12" fmla="*/ 373089 w 377992"/>
                <a:gd name="connsiteY12" fmla="*/ 72799 h 354328"/>
                <a:gd name="connsiteX13" fmla="*/ 366739 w 377992"/>
                <a:gd name="connsiteY13" fmla="*/ 72799 h 354328"/>
                <a:gd name="connsiteX14" fmla="*/ 358801 w 377992"/>
                <a:gd name="connsiteY14" fmla="*/ 144237 h 354328"/>
                <a:gd name="connsiteX15" fmla="*/ 365151 w 377992"/>
                <a:gd name="connsiteY15" fmla="*/ 283937 h 354328"/>
                <a:gd name="connsiteX16" fmla="*/ 361976 w 377992"/>
                <a:gd name="connsiteY16" fmla="*/ 291874 h 354328"/>
                <a:gd name="connsiteX17" fmla="*/ 347689 w 377992"/>
                <a:gd name="connsiteY17" fmla="*/ 306162 h 354328"/>
                <a:gd name="connsiteX18" fmla="*/ 320701 w 377992"/>
                <a:gd name="connsiteY18" fmla="*/ 323624 h 354328"/>
                <a:gd name="connsiteX19" fmla="*/ 228626 w 377992"/>
                <a:gd name="connsiteY19" fmla="*/ 329974 h 354328"/>
                <a:gd name="connsiteX20" fmla="*/ 58764 w 377992"/>
                <a:gd name="connsiteY20" fmla="*/ 318862 h 354328"/>
                <a:gd name="connsiteX21" fmla="*/ 27014 w 377992"/>
                <a:gd name="connsiteY21" fmla="*/ 283937 h 354328"/>
                <a:gd name="connsiteX22" fmla="*/ 20664 w 377992"/>
                <a:gd name="connsiteY22" fmla="*/ 125187 h 354328"/>
                <a:gd name="connsiteX23" fmla="*/ 3201 w 377992"/>
                <a:gd name="connsiteY23" fmla="*/ 2949 h 354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77992" h="354328">
                  <a:moveTo>
                    <a:pt x="3201" y="2949"/>
                  </a:moveTo>
                  <a:cubicBezTo>
                    <a:pt x="-239" y="24116"/>
                    <a:pt x="26" y="206414"/>
                    <a:pt x="26" y="252187"/>
                  </a:cubicBezTo>
                  <a:cubicBezTo>
                    <a:pt x="26" y="297960"/>
                    <a:pt x="-503" y="267004"/>
                    <a:pt x="3201" y="277587"/>
                  </a:cubicBezTo>
                  <a:cubicBezTo>
                    <a:pt x="6905" y="288170"/>
                    <a:pt x="14578" y="305104"/>
                    <a:pt x="22251" y="315687"/>
                  </a:cubicBezTo>
                  <a:cubicBezTo>
                    <a:pt x="29924" y="326270"/>
                    <a:pt x="38656" y="336325"/>
                    <a:pt x="49239" y="341087"/>
                  </a:cubicBezTo>
                  <a:cubicBezTo>
                    <a:pt x="59822" y="345850"/>
                    <a:pt x="85751" y="344262"/>
                    <a:pt x="85751" y="344262"/>
                  </a:cubicBezTo>
                  <a:lnTo>
                    <a:pt x="222276" y="352199"/>
                  </a:lnTo>
                  <a:cubicBezTo>
                    <a:pt x="261963" y="353786"/>
                    <a:pt x="303238" y="355110"/>
                    <a:pt x="323876" y="353787"/>
                  </a:cubicBezTo>
                  <a:cubicBezTo>
                    <a:pt x="344514" y="352464"/>
                    <a:pt x="337370" y="351406"/>
                    <a:pt x="346101" y="344262"/>
                  </a:cubicBezTo>
                  <a:cubicBezTo>
                    <a:pt x="354832" y="337118"/>
                    <a:pt x="371502" y="321243"/>
                    <a:pt x="376264" y="310924"/>
                  </a:cubicBezTo>
                  <a:cubicBezTo>
                    <a:pt x="381026" y="300605"/>
                    <a:pt x="374412" y="310924"/>
                    <a:pt x="374676" y="282349"/>
                  </a:cubicBezTo>
                  <a:cubicBezTo>
                    <a:pt x="374940" y="253774"/>
                    <a:pt x="378116" y="174399"/>
                    <a:pt x="377851" y="139474"/>
                  </a:cubicBezTo>
                  <a:cubicBezTo>
                    <a:pt x="377587" y="104549"/>
                    <a:pt x="373089" y="72799"/>
                    <a:pt x="373089" y="72799"/>
                  </a:cubicBezTo>
                  <a:cubicBezTo>
                    <a:pt x="371237" y="61687"/>
                    <a:pt x="369120" y="60893"/>
                    <a:pt x="366739" y="72799"/>
                  </a:cubicBezTo>
                  <a:cubicBezTo>
                    <a:pt x="364358" y="84705"/>
                    <a:pt x="359066" y="109047"/>
                    <a:pt x="358801" y="144237"/>
                  </a:cubicBezTo>
                  <a:cubicBezTo>
                    <a:pt x="358536" y="179427"/>
                    <a:pt x="364622" y="259331"/>
                    <a:pt x="365151" y="283937"/>
                  </a:cubicBezTo>
                  <a:cubicBezTo>
                    <a:pt x="365680" y="308543"/>
                    <a:pt x="364886" y="288170"/>
                    <a:pt x="361976" y="291874"/>
                  </a:cubicBezTo>
                  <a:cubicBezTo>
                    <a:pt x="359066" y="295578"/>
                    <a:pt x="354568" y="300870"/>
                    <a:pt x="347689" y="306162"/>
                  </a:cubicBezTo>
                  <a:cubicBezTo>
                    <a:pt x="340810" y="311454"/>
                    <a:pt x="340545" y="319655"/>
                    <a:pt x="320701" y="323624"/>
                  </a:cubicBezTo>
                  <a:cubicBezTo>
                    <a:pt x="300857" y="327593"/>
                    <a:pt x="272282" y="330768"/>
                    <a:pt x="228626" y="329974"/>
                  </a:cubicBezTo>
                  <a:cubicBezTo>
                    <a:pt x="184970" y="329180"/>
                    <a:pt x="92366" y="326535"/>
                    <a:pt x="58764" y="318862"/>
                  </a:cubicBezTo>
                  <a:cubicBezTo>
                    <a:pt x="25162" y="311189"/>
                    <a:pt x="33364" y="316216"/>
                    <a:pt x="27014" y="283937"/>
                  </a:cubicBezTo>
                  <a:cubicBezTo>
                    <a:pt x="20664" y="251658"/>
                    <a:pt x="23839" y="170431"/>
                    <a:pt x="20664" y="125187"/>
                  </a:cubicBezTo>
                  <a:cubicBezTo>
                    <a:pt x="17489" y="79943"/>
                    <a:pt x="6641" y="-18218"/>
                    <a:pt x="3201" y="2949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0" name="フリーフォーム: 図形 199">
              <a:extLst>
                <a:ext uri="{FF2B5EF4-FFF2-40B4-BE49-F238E27FC236}">
                  <a16:creationId xmlns:a16="http://schemas.microsoft.com/office/drawing/2014/main" id="{C515F78C-86F7-4CCC-8ECE-694A58FAE147}"/>
                </a:ext>
              </a:extLst>
            </p:cNvPr>
            <p:cNvSpPr/>
            <p:nvPr/>
          </p:nvSpPr>
          <p:spPr>
            <a:xfrm rot="10800000">
              <a:off x="5246661" y="6782026"/>
              <a:ext cx="377992" cy="354328"/>
            </a:xfrm>
            <a:custGeom>
              <a:avLst/>
              <a:gdLst>
                <a:gd name="connsiteX0" fmla="*/ 3201 w 377992"/>
                <a:gd name="connsiteY0" fmla="*/ 2949 h 354328"/>
                <a:gd name="connsiteX1" fmla="*/ 26 w 377992"/>
                <a:gd name="connsiteY1" fmla="*/ 252187 h 354328"/>
                <a:gd name="connsiteX2" fmla="*/ 3201 w 377992"/>
                <a:gd name="connsiteY2" fmla="*/ 277587 h 354328"/>
                <a:gd name="connsiteX3" fmla="*/ 22251 w 377992"/>
                <a:gd name="connsiteY3" fmla="*/ 315687 h 354328"/>
                <a:gd name="connsiteX4" fmla="*/ 49239 w 377992"/>
                <a:gd name="connsiteY4" fmla="*/ 341087 h 354328"/>
                <a:gd name="connsiteX5" fmla="*/ 85751 w 377992"/>
                <a:gd name="connsiteY5" fmla="*/ 344262 h 354328"/>
                <a:gd name="connsiteX6" fmla="*/ 222276 w 377992"/>
                <a:gd name="connsiteY6" fmla="*/ 352199 h 354328"/>
                <a:gd name="connsiteX7" fmla="*/ 323876 w 377992"/>
                <a:gd name="connsiteY7" fmla="*/ 353787 h 354328"/>
                <a:gd name="connsiteX8" fmla="*/ 346101 w 377992"/>
                <a:gd name="connsiteY8" fmla="*/ 344262 h 354328"/>
                <a:gd name="connsiteX9" fmla="*/ 376264 w 377992"/>
                <a:gd name="connsiteY9" fmla="*/ 310924 h 354328"/>
                <a:gd name="connsiteX10" fmla="*/ 374676 w 377992"/>
                <a:gd name="connsiteY10" fmla="*/ 282349 h 354328"/>
                <a:gd name="connsiteX11" fmla="*/ 377851 w 377992"/>
                <a:gd name="connsiteY11" fmla="*/ 139474 h 354328"/>
                <a:gd name="connsiteX12" fmla="*/ 373089 w 377992"/>
                <a:gd name="connsiteY12" fmla="*/ 72799 h 354328"/>
                <a:gd name="connsiteX13" fmla="*/ 366739 w 377992"/>
                <a:gd name="connsiteY13" fmla="*/ 72799 h 354328"/>
                <a:gd name="connsiteX14" fmla="*/ 358801 w 377992"/>
                <a:gd name="connsiteY14" fmla="*/ 144237 h 354328"/>
                <a:gd name="connsiteX15" fmla="*/ 365151 w 377992"/>
                <a:gd name="connsiteY15" fmla="*/ 283937 h 354328"/>
                <a:gd name="connsiteX16" fmla="*/ 361976 w 377992"/>
                <a:gd name="connsiteY16" fmla="*/ 291874 h 354328"/>
                <a:gd name="connsiteX17" fmla="*/ 347689 w 377992"/>
                <a:gd name="connsiteY17" fmla="*/ 306162 h 354328"/>
                <a:gd name="connsiteX18" fmla="*/ 320701 w 377992"/>
                <a:gd name="connsiteY18" fmla="*/ 323624 h 354328"/>
                <a:gd name="connsiteX19" fmla="*/ 228626 w 377992"/>
                <a:gd name="connsiteY19" fmla="*/ 329974 h 354328"/>
                <a:gd name="connsiteX20" fmla="*/ 58764 w 377992"/>
                <a:gd name="connsiteY20" fmla="*/ 318862 h 354328"/>
                <a:gd name="connsiteX21" fmla="*/ 27014 w 377992"/>
                <a:gd name="connsiteY21" fmla="*/ 283937 h 354328"/>
                <a:gd name="connsiteX22" fmla="*/ 20664 w 377992"/>
                <a:gd name="connsiteY22" fmla="*/ 125187 h 354328"/>
                <a:gd name="connsiteX23" fmla="*/ 3201 w 377992"/>
                <a:gd name="connsiteY23" fmla="*/ 2949 h 354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77992" h="354328">
                  <a:moveTo>
                    <a:pt x="3201" y="2949"/>
                  </a:moveTo>
                  <a:cubicBezTo>
                    <a:pt x="-239" y="24116"/>
                    <a:pt x="26" y="206414"/>
                    <a:pt x="26" y="252187"/>
                  </a:cubicBezTo>
                  <a:cubicBezTo>
                    <a:pt x="26" y="297960"/>
                    <a:pt x="-503" y="267004"/>
                    <a:pt x="3201" y="277587"/>
                  </a:cubicBezTo>
                  <a:cubicBezTo>
                    <a:pt x="6905" y="288170"/>
                    <a:pt x="14578" y="305104"/>
                    <a:pt x="22251" y="315687"/>
                  </a:cubicBezTo>
                  <a:cubicBezTo>
                    <a:pt x="29924" y="326270"/>
                    <a:pt x="38656" y="336325"/>
                    <a:pt x="49239" y="341087"/>
                  </a:cubicBezTo>
                  <a:cubicBezTo>
                    <a:pt x="59822" y="345850"/>
                    <a:pt x="85751" y="344262"/>
                    <a:pt x="85751" y="344262"/>
                  </a:cubicBezTo>
                  <a:lnTo>
                    <a:pt x="222276" y="352199"/>
                  </a:lnTo>
                  <a:cubicBezTo>
                    <a:pt x="261963" y="353786"/>
                    <a:pt x="303238" y="355110"/>
                    <a:pt x="323876" y="353787"/>
                  </a:cubicBezTo>
                  <a:cubicBezTo>
                    <a:pt x="344514" y="352464"/>
                    <a:pt x="337370" y="351406"/>
                    <a:pt x="346101" y="344262"/>
                  </a:cubicBezTo>
                  <a:cubicBezTo>
                    <a:pt x="354832" y="337118"/>
                    <a:pt x="371502" y="321243"/>
                    <a:pt x="376264" y="310924"/>
                  </a:cubicBezTo>
                  <a:cubicBezTo>
                    <a:pt x="381026" y="300605"/>
                    <a:pt x="374412" y="310924"/>
                    <a:pt x="374676" y="282349"/>
                  </a:cubicBezTo>
                  <a:cubicBezTo>
                    <a:pt x="374940" y="253774"/>
                    <a:pt x="378116" y="174399"/>
                    <a:pt x="377851" y="139474"/>
                  </a:cubicBezTo>
                  <a:cubicBezTo>
                    <a:pt x="377587" y="104549"/>
                    <a:pt x="373089" y="72799"/>
                    <a:pt x="373089" y="72799"/>
                  </a:cubicBezTo>
                  <a:cubicBezTo>
                    <a:pt x="371237" y="61687"/>
                    <a:pt x="369120" y="60893"/>
                    <a:pt x="366739" y="72799"/>
                  </a:cubicBezTo>
                  <a:cubicBezTo>
                    <a:pt x="364358" y="84705"/>
                    <a:pt x="359066" y="109047"/>
                    <a:pt x="358801" y="144237"/>
                  </a:cubicBezTo>
                  <a:cubicBezTo>
                    <a:pt x="358536" y="179427"/>
                    <a:pt x="364622" y="259331"/>
                    <a:pt x="365151" y="283937"/>
                  </a:cubicBezTo>
                  <a:cubicBezTo>
                    <a:pt x="365680" y="308543"/>
                    <a:pt x="364886" y="288170"/>
                    <a:pt x="361976" y="291874"/>
                  </a:cubicBezTo>
                  <a:cubicBezTo>
                    <a:pt x="359066" y="295578"/>
                    <a:pt x="354568" y="300870"/>
                    <a:pt x="347689" y="306162"/>
                  </a:cubicBezTo>
                  <a:cubicBezTo>
                    <a:pt x="340810" y="311454"/>
                    <a:pt x="340545" y="319655"/>
                    <a:pt x="320701" y="323624"/>
                  </a:cubicBezTo>
                  <a:cubicBezTo>
                    <a:pt x="300857" y="327593"/>
                    <a:pt x="272282" y="330768"/>
                    <a:pt x="228626" y="329974"/>
                  </a:cubicBezTo>
                  <a:cubicBezTo>
                    <a:pt x="184970" y="329180"/>
                    <a:pt x="92366" y="326535"/>
                    <a:pt x="58764" y="318862"/>
                  </a:cubicBezTo>
                  <a:cubicBezTo>
                    <a:pt x="25162" y="311189"/>
                    <a:pt x="33364" y="316216"/>
                    <a:pt x="27014" y="283937"/>
                  </a:cubicBezTo>
                  <a:cubicBezTo>
                    <a:pt x="20664" y="251658"/>
                    <a:pt x="23839" y="170431"/>
                    <a:pt x="20664" y="125187"/>
                  </a:cubicBezTo>
                  <a:cubicBezTo>
                    <a:pt x="17489" y="79943"/>
                    <a:pt x="6641" y="-18218"/>
                    <a:pt x="3201" y="2949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1" name="フリーフォーム: 図形 200">
              <a:extLst>
                <a:ext uri="{FF2B5EF4-FFF2-40B4-BE49-F238E27FC236}">
                  <a16:creationId xmlns:a16="http://schemas.microsoft.com/office/drawing/2014/main" id="{6998BDE4-16FE-4CF5-A37C-7C418480A011}"/>
                </a:ext>
              </a:extLst>
            </p:cNvPr>
            <p:cNvSpPr/>
            <p:nvPr/>
          </p:nvSpPr>
          <p:spPr>
            <a:xfrm>
              <a:off x="5002555" y="6793477"/>
              <a:ext cx="257890" cy="293262"/>
            </a:xfrm>
            <a:custGeom>
              <a:avLst/>
              <a:gdLst>
                <a:gd name="connsiteX0" fmla="*/ 1245 w 257890"/>
                <a:gd name="connsiteY0" fmla="*/ 1023 h 293262"/>
                <a:gd name="connsiteX1" fmla="*/ 133008 w 257890"/>
                <a:gd name="connsiteY1" fmla="*/ 1023 h 293262"/>
                <a:gd name="connsiteX2" fmla="*/ 126658 w 257890"/>
                <a:gd name="connsiteY2" fmla="*/ 4198 h 293262"/>
                <a:gd name="connsiteX3" fmla="*/ 120308 w 257890"/>
                <a:gd name="connsiteY3" fmla="*/ 45473 h 293262"/>
                <a:gd name="connsiteX4" fmla="*/ 129833 w 257890"/>
                <a:gd name="connsiteY4" fmla="*/ 226448 h 293262"/>
                <a:gd name="connsiteX5" fmla="*/ 140945 w 257890"/>
                <a:gd name="connsiteY5" fmla="*/ 259786 h 293262"/>
                <a:gd name="connsiteX6" fmla="*/ 185395 w 257890"/>
                <a:gd name="connsiteY6" fmla="*/ 275661 h 293262"/>
                <a:gd name="connsiteX7" fmla="*/ 228258 w 257890"/>
                <a:gd name="connsiteY7" fmla="*/ 270898 h 293262"/>
                <a:gd name="connsiteX8" fmla="*/ 256833 w 257890"/>
                <a:gd name="connsiteY8" fmla="*/ 240736 h 293262"/>
                <a:gd name="connsiteX9" fmla="*/ 248895 w 257890"/>
                <a:gd name="connsiteY9" fmla="*/ 266136 h 293262"/>
                <a:gd name="connsiteX10" fmla="*/ 221908 w 257890"/>
                <a:gd name="connsiteY10" fmla="*/ 286773 h 293262"/>
                <a:gd name="connsiteX11" fmla="*/ 179045 w 257890"/>
                <a:gd name="connsiteY11" fmla="*/ 293123 h 293262"/>
                <a:gd name="connsiteX12" fmla="*/ 134595 w 257890"/>
                <a:gd name="connsiteY12" fmla="*/ 282011 h 293262"/>
                <a:gd name="connsiteX13" fmla="*/ 118720 w 257890"/>
                <a:gd name="connsiteY13" fmla="*/ 250261 h 293262"/>
                <a:gd name="connsiteX14" fmla="*/ 109195 w 257890"/>
                <a:gd name="connsiteY14" fmla="*/ 129611 h 293262"/>
                <a:gd name="connsiteX15" fmla="*/ 113958 w 257890"/>
                <a:gd name="connsiteY15" fmla="*/ 47061 h 293262"/>
                <a:gd name="connsiteX16" fmla="*/ 118720 w 257890"/>
                <a:gd name="connsiteY16" fmla="*/ 13723 h 293262"/>
                <a:gd name="connsiteX17" fmla="*/ 69508 w 257890"/>
                <a:gd name="connsiteY17" fmla="*/ 13723 h 293262"/>
                <a:gd name="connsiteX18" fmla="*/ 1245 w 257890"/>
                <a:gd name="connsiteY18" fmla="*/ 1023 h 293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57890" h="293262">
                  <a:moveTo>
                    <a:pt x="1245" y="1023"/>
                  </a:moveTo>
                  <a:cubicBezTo>
                    <a:pt x="11828" y="-1094"/>
                    <a:pt x="133008" y="1023"/>
                    <a:pt x="133008" y="1023"/>
                  </a:cubicBezTo>
                  <a:cubicBezTo>
                    <a:pt x="153910" y="1552"/>
                    <a:pt x="128775" y="-3210"/>
                    <a:pt x="126658" y="4198"/>
                  </a:cubicBezTo>
                  <a:cubicBezTo>
                    <a:pt x="124541" y="11606"/>
                    <a:pt x="119779" y="8431"/>
                    <a:pt x="120308" y="45473"/>
                  </a:cubicBezTo>
                  <a:cubicBezTo>
                    <a:pt x="120837" y="82515"/>
                    <a:pt x="126394" y="190729"/>
                    <a:pt x="129833" y="226448"/>
                  </a:cubicBezTo>
                  <a:cubicBezTo>
                    <a:pt x="133273" y="262167"/>
                    <a:pt x="131685" y="251584"/>
                    <a:pt x="140945" y="259786"/>
                  </a:cubicBezTo>
                  <a:cubicBezTo>
                    <a:pt x="150205" y="267988"/>
                    <a:pt x="170843" y="273809"/>
                    <a:pt x="185395" y="275661"/>
                  </a:cubicBezTo>
                  <a:cubicBezTo>
                    <a:pt x="199947" y="277513"/>
                    <a:pt x="216352" y="276719"/>
                    <a:pt x="228258" y="270898"/>
                  </a:cubicBezTo>
                  <a:cubicBezTo>
                    <a:pt x="240164" y="265077"/>
                    <a:pt x="253394" y="241530"/>
                    <a:pt x="256833" y="240736"/>
                  </a:cubicBezTo>
                  <a:cubicBezTo>
                    <a:pt x="260272" y="239942"/>
                    <a:pt x="254716" y="258463"/>
                    <a:pt x="248895" y="266136"/>
                  </a:cubicBezTo>
                  <a:cubicBezTo>
                    <a:pt x="243074" y="273809"/>
                    <a:pt x="233550" y="282275"/>
                    <a:pt x="221908" y="286773"/>
                  </a:cubicBezTo>
                  <a:cubicBezTo>
                    <a:pt x="210266" y="291271"/>
                    <a:pt x="193597" y="293917"/>
                    <a:pt x="179045" y="293123"/>
                  </a:cubicBezTo>
                  <a:cubicBezTo>
                    <a:pt x="164493" y="292329"/>
                    <a:pt x="144649" y="289155"/>
                    <a:pt x="134595" y="282011"/>
                  </a:cubicBezTo>
                  <a:cubicBezTo>
                    <a:pt x="124541" y="274867"/>
                    <a:pt x="122953" y="275661"/>
                    <a:pt x="118720" y="250261"/>
                  </a:cubicBezTo>
                  <a:cubicBezTo>
                    <a:pt x="114487" y="224861"/>
                    <a:pt x="109989" y="163478"/>
                    <a:pt x="109195" y="129611"/>
                  </a:cubicBezTo>
                  <a:cubicBezTo>
                    <a:pt x="108401" y="95744"/>
                    <a:pt x="112371" y="66376"/>
                    <a:pt x="113958" y="47061"/>
                  </a:cubicBezTo>
                  <a:cubicBezTo>
                    <a:pt x="115545" y="27746"/>
                    <a:pt x="126128" y="19279"/>
                    <a:pt x="118720" y="13723"/>
                  </a:cubicBezTo>
                  <a:cubicBezTo>
                    <a:pt x="111312" y="8167"/>
                    <a:pt x="88558" y="15046"/>
                    <a:pt x="69508" y="13723"/>
                  </a:cubicBezTo>
                  <a:cubicBezTo>
                    <a:pt x="50458" y="12400"/>
                    <a:pt x="-9338" y="3140"/>
                    <a:pt x="1245" y="1023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2" name="フリーフォーム: 図形 201">
              <a:extLst>
                <a:ext uri="{FF2B5EF4-FFF2-40B4-BE49-F238E27FC236}">
                  <a16:creationId xmlns:a16="http://schemas.microsoft.com/office/drawing/2014/main" id="{FEC63B6E-1A81-4976-8696-ADD39AD3946D}"/>
                </a:ext>
              </a:extLst>
            </p:cNvPr>
            <p:cNvSpPr/>
            <p:nvPr/>
          </p:nvSpPr>
          <p:spPr>
            <a:xfrm rot="10800000">
              <a:off x="5356568" y="6853802"/>
              <a:ext cx="257890" cy="293262"/>
            </a:xfrm>
            <a:custGeom>
              <a:avLst/>
              <a:gdLst>
                <a:gd name="connsiteX0" fmla="*/ 1245 w 257890"/>
                <a:gd name="connsiteY0" fmla="*/ 1023 h 293262"/>
                <a:gd name="connsiteX1" fmla="*/ 133008 w 257890"/>
                <a:gd name="connsiteY1" fmla="*/ 1023 h 293262"/>
                <a:gd name="connsiteX2" fmla="*/ 126658 w 257890"/>
                <a:gd name="connsiteY2" fmla="*/ 4198 h 293262"/>
                <a:gd name="connsiteX3" fmla="*/ 120308 w 257890"/>
                <a:gd name="connsiteY3" fmla="*/ 45473 h 293262"/>
                <a:gd name="connsiteX4" fmla="*/ 129833 w 257890"/>
                <a:gd name="connsiteY4" fmla="*/ 226448 h 293262"/>
                <a:gd name="connsiteX5" fmla="*/ 140945 w 257890"/>
                <a:gd name="connsiteY5" fmla="*/ 259786 h 293262"/>
                <a:gd name="connsiteX6" fmla="*/ 185395 w 257890"/>
                <a:gd name="connsiteY6" fmla="*/ 275661 h 293262"/>
                <a:gd name="connsiteX7" fmla="*/ 228258 w 257890"/>
                <a:gd name="connsiteY7" fmla="*/ 270898 h 293262"/>
                <a:gd name="connsiteX8" fmla="*/ 256833 w 257890"/>
                <a:gd name="connsiteY8" fmla="*/ 240736 h 293262"/>
                <a:gd name="connsiteX9" fmla="*/ 248895 w 257890"/>
                <a:gd name="connsiteY9" fmla="*/ 266136 h 293262"/>
                <a:gd name="connsiteX10" fmla="*/ 221908 w 257890"/>
                <a:gd name="connsiteY10" fmla="*/ 286773 h 293262"/>
                <a:gd name="connsiteX11" fmla="*/ 179045 w 257890"/>
                <a:gd name="connsiteY11" fmla="*/ 293123 h 293262"/>
                <a:gd name="connsiteX12" fmla="*/ 134595 w 257890"/>
                <a:gd name="connsiteY12" fmla="*/ 282011 h 293262"/>
                <a:gd name="connsiteX13" fmla="*/ 118720 w 257890"/>
                <a:gd name="connsiteY13" fmla="*/ 250261 h 293262"/>
                <a:gd name="connsiteX14" fmla="*/ 109195 w 257890"/>
                <a:gd name="connsiteY14" fmla="*/ 129611 h 293262"/>
                <a:gd name="connsiteX15" fmla="*/ 113958 w 257890"/>
                <a:gd name="connsiteY15" fmla="*/ 47061 h 293262"/>
                <a:gd name="connsiteX16" fmla="*/ 118720 w 257890"/>
                <a:gd name="connsiteY16" fmla="*/ 13723 h 293262"/>
                <a:gd name="connsiteX17" fmla="*/ 69508 w 257890"/>
                <a:gd name="connsiteY17" fmla="*/ 13723 h 293262"/>
                <a:gd name="connsiteX18" fmla="*/ 1245 w 257890"/>
                <a:gd name="connsiteY18" fmla="*/ 1023 h 293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57890" h="293262">
                  <a:moveTo>
                    <a:pt x="1245" y="1023"/>
                  </a:moveTo>
                  <a:cubicBezTo>
                    <a:pt x="11828" y="-1094"/>
                    <a:pt x="133008" y="1023"/>
                    <a:pt x="133008" y="1023"/>
                  </a:cubicBezTo>
                  <a:cubicBezTo>
                    <a:pt x="153910" y="1552"/>
                    <a:pt x="128775" y="-3210"/>
                    <a:pt x="126658" y="4198"/>
                  </a:cubicBezTo>
                  <a:cubicBezTo>
                    <a:pt x="124541" y="11606"/>
                    <a:pt x="119779" y="8431"/>
                    <a:pt x="120308" y="45473"/>
                  </a:cubicBezTo>
                  <a:cubicBezTo>
                    <a:pt x="120837" y="82515"/>
                    <a:pt x="126394" y="190729"/>
                    <a:pt x="129833" y="226448"/>
                  </a:cubicBezTo>
                  <a:cubicBezTo>
                    <a:pt x="133273" y="262167"/>
                    <a:pt x="131685" y="251584"/>
                    <a:pt x="140945" y="259786"/>
                  </a:cubicBezTo>
                  <a:cubicBezTo>
                    <a:pt x="150205" y="267988"/>
                    <a:pt x="170843" y="273809"/>
                    <a:pt x="185395" y="275661"/>
                  </a:cubicBezTo>
                  <a:cubicBezTo>
                    <a:pt x="199947" y="277513"/>
                    <a:pt x="216352" y="276719"/>
                    <a:pt x="228258" y="270898"/>
                  </a:cubicBezTo>
                  <a:cubicBezTo>
                    <a:pt x="240164" y="265077"/>
                    <a:pt x="253394" y="241530"/>
                    <a:pt x="256833" y="240736"/>
                  </a:cubicBezTo>
                  <a:cubicBezTo>
                    <a:pt x="260272" y="239942"/>
                    <a:pt x="254716" y="258463"/>
                    <a:pt x="248895" y="266136"/>
                  </a:cubicBezTo>
                  <a:cubicBezTo>
                    <a:pt x="243074" y="273809"/>
                    <a:pt x="233550" y="282275"/>
                    <a:pt x="221908" y="286773"/>
                  </a:cubicBezTo>
                  <a:cubicBezTo>
                    <a:pt x="210266" y="291271"/>
                    <a:pt x="193597" y="293917"/>
                    <a:pt x="179045" y="293123"/>
                  </a:cubicBezTo>
                  <a:cubicBezTo>
                    <a:pt x="164493" y="292329"/>
                    <a:pt x="144649" y="289155"/>
                    <a:pt x="134595" y="282011"/>
                  </a:cubicBezTo>
                  <a:cubicBezTo>
                    <a:pt x="124541" y="274867"/>
                    <a:pt x="122953" y="275661"/>
                    <a:pt x="118720" y="250261"/>
                  </a:cubicBezTo>
                  <a:cubicBezTo>
                    <a:pt x="114487" y="224861"/>
                    <a:pt x="109989" y="163478"/>
                    <a:pt x="109195" y="129611"/>
                  </a:cubicBezTo>
                  <a:cubicBezTo>
                    <a:pt x="108401" y="95744"/>
                    <a:pt x="112371" y="66376"/>
                    <a:pt x="113958" y="47061"/>
                  </a:cubicBezTo>
                  <a:cubicBezTo>
                    <a:pt x="115545" y="27746"/>
                    <a:pt x="126128" y="19279"/>
                    <a:pt x="118720" y="13723"/>
                  </a:cubicBezTo>
                  <a:cubicBezTo>
                    <a:pt x="111312" y="8167"/>
                    <a:pt x="88558" y="15046"/>
                    <a:pt x="69508" y="13723"/>
                  </a:cubicBezTo>
                  <a:cubicBezTo>
                    <a:pt x="50458" y="12400"/>
                    <a:pt x="-9338" y="3140"/>
                    <a:pt x="1245" y="1023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3" name="フリーフォーム: 図形 202">
              <a:extLst>
                <a:ext uri="{FF2B5EF4-FFF2-40B4-BE49-F238E27FC236}">
                  <a16:creationId xmlns:a16="http://schemas.microsoft.com/office/drawing/2014/main" id="{5935AECE-E2A6-4B97-A5E7-726AC5E994E2}"/>
                </a:ext>
              </a:extLst>
            </p:cNvPr>
            <p:cNvSpPr/>
            <p:nvPr/>
          </p:nvSpPr>
          <p:spPr>
            <a:xfrm>
              <a:off x="5719052" y="6793999"/>
              <a:ext cx="335750" cy="342167"/>
            </a:xfrm>
            <a:custGeom>
              <a:avLst/>
              <a:gdLst>
                <a:gd name="connsiteX0" fmla="*/ 2298 w 335750"/>
                <a:gd name="connsiteY0" fmla="*/ 3676 h 342167"/>
                <a:gd name="connsiteX1" fmla="*/ 126123 w 335750"/>
                <a:gd name="connsiteY1" fmla="*/ 501 h 342167"/>
                <a:gd name="connsiteX2" fmla="*/ 249948 w 335750"/>
                <a:gd name="connsiteY2" fmla="*/ 501 h 342167"/>
                <a:gd name="connsiteX3" fmla="*/ 286461 w 335750"/>
                <a:gd name="connsiteY3" fmla="*/ 5264 h 342167"/>
                <a:gd name="connsiteX4" fmla="*/ 319798 w 335750"/>
                <a:gd name="connsiteY4" fmla="*/ 25901 h 342167"/>
                <a:gd name="connsiteX5" fmla="*/ 330911 w 335750"/>
                <a:gd name="connsiteY5" fmla="*/ 59239 h 342167"/>
                <a:gd name="connsiteX6" fmla="*/ 335673 w 335750"/>
                <a:gd name="connsiteY6" fmla="*/ 143376 h 342167"/>
                <a:gd name="connsiteX7" fmla="*/ 332498 w 335750"/>
                <a:gd name="connsiteY7" fmla="*/ 294189 h 342167"/>
                <a:gd name="connsiteX8" fmla="*/ 316623 w 335750"/>
                <a:gd name="connsiteY8" fmla="*/ 318001 h 342167"/>
                <a:gd name="connsiteX9" fmla="*/ 281698 w 335750"/>
                <a:gd name="connsiteY9" fmla="*/ 341814 h 342167"/>
                <a:gd name="connsiteX10" fmla="*/ 324561 w 335750"/>
                <a:gd name="connsiteY10" fmla="*/ 298951 h 342167"/>
                <a:gd name="connsiteX11" fmla="*/ 335673 w 335750"/>
                <a:gd name="connsiteY11" fmla="*/ 265614 h 342167"/>
                <a:gd name="connsiteX12" fmla="*/ 322973 w 335750"/>
                <a:gd name="connsiteY12" fmla="*/ 117976 h 342167"/>
                <a:gd name="connsiteX13" fmla="*/ 318211 w 335750"/>
                <a:gd name="connsiteY13" fmla="*/ 54476 h 342167"/>
                <a:gd name="connsiteX14" fmla="*/ 289636 w 335750"/>
                <a:gd name="connsiteY14" fmla="*/ 24314 h 342167"/>
                <a:gd name="connsiteX15" fmla="*/ 238836 w 335750"/>
                <a:gd name="connsiteY15" fmla="*/ 14789 h 342167"/>
                <a:gd name="connsiteX16" fmla="*/ 2298 w 335750"/>
                <a:gd name="connsiteY16" fmla="*/ 3676 h 34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5750" h="342167">
                  <a:moveTo>
                    <a:pt x="2298" y="3676"/>
                  </a:moveTo>
                  <a:cubicBezTo>
                    <a:pt x="-16487" y="1295"/>
                    <a:pt x="84848" y="1030"/>
                    <a:pt x="126123" y="501"/>
                  </a:cubicBezTo>
                  <a:cubicBezTo>
                    <a:pt x="167398" y="-28"/>
                    <a:pt x="223225" y="-293"/>
                    <a:pt x="249948" y="501"/>
                  </a:cubicBezTo>
                  <a:cubicBezTo>
                    <a:pt x="276671" y="1295"/>
                    <a:pt x="274819" y="1031"/>
                    <a:pt x="286461" y="5264"/>
                  </a:cubicBezTo>
                  <a:cubicBezTo>
                    <a:pt x="298103" y="9497"/>
                    <a:pt x="312390" y="16905"/>
                    <a:pt x="319798" y="25901"/>
                  </a:cubicBezTo>
                  <a:cubicBezTo>
                    <a:pt x="327206" y="34897"/>
                    <a:pt x="328265" y="39660"/>
                    <a:pt x="330911" y="59239"/>
                  </a:cubicBezTo>
                  <a:cubicBezTo>
                    <a:pt x="333557" y="78818"/>
                    <a:pt x="335409" y="104218"/>
                    <a:pt x="335673" y="143376"/>
                  </a:cubicBezTo>
                  <a:cubicBezTo>
                    <a:pt x="335937" y="182534"/>
                    <a:pt x="335673" y="265085"/>
                    <a:pt x="332498" y="294189"/>
                  </a:cubicBezTo>
                  <a:cubicBezTo>
                    <a:pt x="329323" y="323293"/>
                    <a:pt x="325090" y="310064"/>
                    <a:pt x="316623" y="318001"/>
                  </a:cubicBezTo>
                  <a:cubicBezTo>
                    <a:pt x="308156" y="325939"/>
                    <a:pt x="280375" y="344989"/>
                    <a:pt x="281698" y="341814"/>
                  </a:cubicBezTo>
                  <a:cubicBezTo>
                    <a:pt x="283021" y="338639"/>
                    <a:pt x="315565" y="311651"/>
                    <a:pt x="324561" y="298951"/>
                  </a:cubicBezTo>
                  <a:cubicBezTo>
                    <a:pt x="333557" y="286251"/>
                    <a:pt x="335938" y="295776"/>
                    <a:pt x="335673" y="265614"/>
                  </a:cubicBezTo>
                  <a:cubicBezTo>
                    <a:pt x="335408" y="235452"/>
                    <a:pt x="325883" y="153166"/>
                    <a:pt x="322973" y="117976"/>
                  </a:cubicBezTo>
                  <a:cubicBezTo>
                    <a:pt x="320063" y="82786"/>
                    <a:pt x="323767" y="70086"/>
                    <a:pt x="318211" y="54476"/>
                  </a:cubicBezTo>
                  <a:cubicBezTo>
                    <a:pt x="312655" y="38866"/>
                    <a:pt x="302865" y="30928"/>
                    <a:pt x="289636" y="24314"/>
                  </a:cubicBezTo>
                  <a:cubicBezTo>
                    <a:pt x="276407" y="17700"/>
                    <a:pt x="284344" y="16377"/>
                    <a:pt x="238836" y="14789"/>
                  </a:cubicBezTo>
                  <a:cubicBezTo>
                    <a:pt x="193328" y="13202"/>
                    <a:pt x="21083" y="6057"/>
                    <a:pt x="2298" y="3676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4" name="フリーフォーム: 図形 203">
              <a:extLst>
                <a:ext uri="{FF2B5EF4-FFF2-40B4-BE49-F238E27FC236}">
                  <a16:creationId xmlns:a16="http://schemas.microsoft.com/office/drawing/2014/main" id="{30882C86-4DC8-4A44-A8DB-6A5AD1563843}"/>
                </a:ext>
              </a:extLst>
            </p:cNvPr>
            <p:cNvSpPr/>
            <p:nvPr/>
          </p:nvSpPr>
          <p:spPr>
            <a:xfrm rot="10800000">
              <a:off x="5663490" y="6803524"/>
              <a:ext cx="335750" cy="342167"/>
            </a:xfrm>
            <a:custGeom>
              <a:avLst/>
              <a:gdLst>
                <a:gd name="connsiteX0" fmla="*/ 2298 w 335750"/>
                <a:gd name="connsiteY0" fmla="*/ 3676 h 342167"/>
                <a:gd name="connsiteX1" fmla="*/ 126123 w 335750"/>
                <a:gd name="connsiteY1" fmla="*/ 501 h 342167"/>
                <a:gd name="connsiteX2" fmla="*/ 249948 w 335750"/>
                <a:gd name="connsiteY2" fmla="*/ 501 h 342167"/>
                <a:gd name="connsiteX3" fmla="*/ 286461 w 335750"/>
                <a:gd name="connsiteY3" fmla="*/ 5264 h 342167"/>
                <a:gd name="connsiteX4" fmla="*/ 319798 w 335750"/>
                <a:gd name="connsiteY4" fmla="*/ 25901 h 342167"/>
                <a:gd name="connsiteX5" fmla="*/ 330911 w 335750"/>
                <a:gd name="connsiteY5" fmla="*/ 59239 h 342167"/>
                <a:gd name="connsiteX6" fmla="*/ 335673 w 335750"/>
                <a:gd name="connsiteY6" fmla="*/ 143376 h 342167"/>
                <a:gd name="connsiteX7" fmla="*/ 332498 w 335750"/>
                <a:gd name="connsiteY7" fmla="*/ 294189 h 342167"/>
                <a:gd name="connsiteX8" fmla="*/ 316623 w 335750"/>
                <a:gd name="connsiteY8" fmla="*/ 318001 h 342167"/>
                <a:gd name="connsiteX9" fmla="*/ 281698 w 335750"/>
                <a:gd name="connsiteY9" fmla="*/ 341814 h 342167"/>
                <a:gd name="connsiteX10" fmla="*/ 324561 w 335750"/>
                <a:gd name="connsiteY10" fmla="*/ 298951 h 342167"/>
                <a:gd name="connsiteX11" fmla="*/ 335673 w 335750"/>
                <a:gd name="connsiteY11" fmla="*/ 265614 h 342167"/>
                <a:gd name="connsiteX12" fmla="*/ 322973 w 335750"/>
                <a:gd name="connsiteY12" fmla="*/ 117976 h 342167"/>
                <a:gd name="connsiteX13" fmla="*/ 318211 w 335750"/>
                <a:gd name="connsiteY13" fmla="*/ 54476 h 342167"/>
                <a:gd name="connsiteX14" fmla="*/ 289636 w 335750"/>
                <a:gd name="connsiteY14" fmla="*/ 24314 h 342167"/>
                <a:gd name="connsiteX15" fmla="*/ 238836 w 335750"/>
                <a:gd name="connsiteY15" fmla="*/ 14789 h 342167"/>
                <a:gd name="connsiteX16" fmla="*/ 2298 w 335750"/>
                <a:gd name="connsiteY16" fmla="*/ 3676 h 34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5750" h="342167">
                  <a:moveTo>
                    <a:pt x="2298" y="3676"/>
                  </a:moveTo>
                  <a:cubicBezTo>
                    <a:pt x="-16487" y="1295"/>
                    <a:pt x="84848" y="1030"/>
                    <a:pt x="126123" y="501"/>
                  </a:cubicBezTo>
                  <a:cubicBezTo>
                    <a:pt x="167398" y="-28"/>
                    <a:pt x="223225" y="-293"/>
                    <a:pt x="249948" y="501"/>
                  </a:cubicBezTo>
                  <a:cubicBezTo>
                    <a:pt x="276671" y="1295"/>
                    <a:pt x="274819" y="1031"/>
                    <a:pt x="286461" y="5264"/>
                  </a:cubicBezTo>
                  <a:cubicBezTo>
                    <a:pt x="298103" y="9497"/>
                    <a:pt x="312390" y="16905"/>
                    <a:pt x="319798" y="25901"/>
                  </a:cubicBezTo>
                  <a:cubicBezTo>
                    <a:pt x="327206" y="34897"/>
                    <a:pt x="328265" y="39660"/>
                    <a:pt x="330911" y="59239"/>
                  </a:cubicBezTo>
                  <a:cubicBezTo>
                    <a:pt x="333557" y="78818"/>
                    <a:pt x="335409" y="104218"/>
                    <a:pt x="335673" y="143376"/>
                  </a:cubicBezTo>
                  <a:cubicBezTo>
                    <a:pt x="335937" y="182534"/>
                    <a:pt x="335673" y="265085"/>
                    <a:pt x="332498" y="294189"/>
                  </a:cubicBezTo>
                  <a:cubicBezTo>
                    <a:pt x="329323" y="323293"/>
                    <a:pt x="325090" y="310064"/>
                    <a:pt x="316623" y="318001"/>
                  </a:cubicBezTo>
                  <a:cubicBezTo>
                    <a:pt x="308156" y="325939"/>
                    <a:pt x="280375" y="344989"/>
                    <a:pt x="281698" y="341814"/>
                  </a:cubicBezTo>
                  <a:cubicBezTo>
                    <a:pt x="283021" y="338639"/>
                    <a:pt x="315565" y="311651"/>
                    <a:pt x="324561" y="298951"/>
                  </a:cubicBezTo>
                  <a:cubicBezTo>
                    <a:pt x="333557" y="286251"/>
                    <a:pt x="335938" y="295776"/>
                    <a:pt x="335673" y="265614"/>
                  </a:cubicBezTo>
                  <a:cubicBezTo>
                    <a:pt x="335408" y="235452"/>
                    <a:pt x="325883" y="153166"/>
                    <a:pt x="322973" y="117976"/>
                  </a:cubicBezTo>
                  <a:cubicBezTo>
                    <a:pt x="320063" y="82786"/>
                    <a:pt x="323767" y="70086"/>
                    <a:pt x="318211" y="54476"/>
                  </a:cubicBezTo>
                  <a:cubicBezTo>
                    <a:pt x="312655" y="38866"/>
                    <a:pt x="302865" y="30928"/>
                    <a:pt x="289636" y="24314"/>
                  </a:cubicBezTo>
                  <a:cubicBezTo>
                    <a:pt x="276407" y="17700"/>
                    <a:pt x="284344" y="16377"/>
                    <a:pt x="238836" y="14789"/>
                  </a:cubicBezTo>
                  <a:cubicBezTo>
                    <a:pt x="193328" y="13202"/>
                    <a:pt x="21083" y="6057"/>
                    <a:pt x="2298" y="3676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" name="フリーフォーム: 図形 204">
              <a:extLst>
                <a:ext uri="{FF2B5EF4-FFF2-40B4-BE49-F238E27FC236}">
                  <a16:creationId xmlns:a16="http://schemas.microsoft.com/office/drawing/2014/main" id="{97700874-404B-40B9-BF1A-C6DB4BF510F4}"/>
                </a:ext>
              </a:extLst>
            </p:cNvPr>
            <p:cNvSpPr/>
            <p:nvPr/>
          </p:nvSpPr>
          <p:spPr>
            <a:xfrm>
              <a:off x="5811838" y="6846391"/>
              <a:ext cx="133421" cy="221221"/>
            </a:xfrm>
            <a:custGeom>
              <a:avLst/>
              <a:gdLst>
                <a:gd name="connsiteX0" fmla="*/ 0 w 133421"/>
                <a:gd name="connsiteY0" fmla="*/ 16372 h 221221"/>
                <a:gd name="connsiteX1" fmla="*/ 96837 w 133421"/>
                <a:gd name="connsiteY1" fmla="*/ 13197 h 221221"/>
                <a:gd name="connsiteX2" fmla="*/ 107950 w 133421"/>
                <a:gd name="connsiteY2" fmla="*/ 37009 h 221221"/>
                <a:gd name="connsiteX3" fmla="*/ 107950 w 133421"/>
                <a:gd name="connsiteY3" fmla="*/ 90984 h 221221"/>
                <a:gd name="connsiteX4" fmla="*/ 115887 w 133421"/>
                <a:gd name="connsiteY4" fmla="*/ 189409 h 221221"/>
                <a:gd name="connsiteX5" fmla="*/ 115887 w 133421"/>
                <a:gd name="connsiteY5" fmla="*/ 202109 h 221221"/>
                <a:gd name="connsiteX6" fmla="*/ 96837 w 133421"/>
                <a:gd name="connsiteY6" fmla="*/ 221159 h 221221"/>
                <a:gd name="connsiteX7" fmla="*/ 125412 w 133421"/>
                <a:gd name="connsiteY7" fmla="*/ 206872 h 221221"/>
                <a:gd name="connsiteX8" fmla="*/ 133350 w 133421"/>
                <a:gd name="connsiteY8" fmla="*/ 171947 h 221221"/>
                <a:gd name="connsiteX9" fmla="*/ 122237 w 133421"/>
                <a:gd name="connsiteY9" fmla="*/ 35422 h 221221"/>
                <a:gd name="connsiteX10" fmla="*/ 120650 w 133421"/>
                <a:gd name="connsiteY10" fmla="*/ 3672 h 221221"/>
                <a:gd name="connsiteX11" fmla="*/ 80962 w 133421"/>
                <a:gd name="connsiteY11" fmla="*/ 497 h 221221"/>
                <a:gd name="connsiteX12" fmla="*/ 0 w 133421"/>
                <a:gd name="connsiteY12" fmla="*/ 16372 h 221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421" h="221221">
                  <a:moveTo>
                    <a:pt x="0" y="16372"/>
                  </a:moveTo>
                  <a:cubicBezTo>
                    <a:pt x="39422" y="13065"/>
                    <a:pt x="78845" y="9758"/>
                    <a:pt x="96837" y="13197"/>
                  </a:cubicBezTo>
                  <a:cubicBezTo>
                    <a:pt x="114829" y="16636"/>
                    <a:pt x="106098" y="24044"/>
                    <a:pt x="107950" y="37009"/>
                  </a:cubicBezTo>
                  <a:cubicBezTo>
                    <a:pt x="109802" y="49974"/>
                    <a:pt x="106627" y="65584"/>
                    <a:pt x="107950" y="90984"/>
                  </a:cubicBezTo>
                  <a:cubicBezTo>
                    <a:pt x="109273" y="116384"/>
                    <a:pt x="114564" y="170888"/>
                    <a:pt x="115887" y="189409"/>
                  </a:cubicBezTo>
                  <a:cubicBezTo>
                    <a:pt x="117210" y="207930"/>
                    <a:pt x="119062" y="196817"/>
                    <a:pt x="115887" y="202109"/>
                  </a:cubicBezTo>
                  <a:cubicBezTo>
                    <a:pt x="112712" y="207401"/>
                    <a:pt x="95250" y="220365"/>
                    <a:pt x="96837" y="221159"/>
                  </a:cubicBezTo>
                  <a:cubicBezTo>
                    <a:pt x="98424" y="221953"/>
                    <a:pt x="119327" y="215074"/>
                    <a:pt x="125412" y="206872"/>
                  </a:cubicBezTo>
                  <a:cubicBezTo>
                    <a:pt x="131498" y="198670"/>
                    <a:pt x="133879" y="200522"/>
                    <a:pt x="133350" y="171947"/>
                  </a:cubicBezTo>
                  <a:cubicBezTo>
                    <a:pt x="132821" y="143372"/>
                    <a:pt x="124354" y="63468"/>
                    <a:pt x="122237" y="35422"/>
                  </a:cubicBezTo>
                  <a:cubicBezTo>
                    <a:pt x="120120" y="7376"/>
                    <a:pt x="127529" y="9493"/>
                    <a:pt x="120650" y="3672"/>
                  </a:cubicBezTo>
                  <a:cubicBezTo>
                    <a:pt x="113771" y="-2149"/>
                    <a:pt x="100806" y="762"/>
                    <a:pt x="80962" y="497"/>
                  </a:cubicBezTo>
                  <a:lnTo>
                    <a:pt x="0" y="16372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" name="フリーフォーム: 図形 205">
              <a:extLst>
                <a:ext uri="{FF2B5EF4-FFF2-40B4-BE49-F238E27FC236}">
                  <a16:creationId xmlns:a16="http://schemas.microsoft.com/office/drawing/2014/main" id="{285AD4FF-8F07-42BB-BFB9-F33D19D4D0A7}"/>
                </a:ext>
              </a:extLst>
            </p:cNvPr>
            <p:cNvSpPr/>
            <p:nvPr/>
          </p:nvSpPr>
          <p:spPr>
            <a:xfrm rot="10800000">
              <a:off x="5788026" y="6863854"/>
              <a:ext cx="133421" cy="221221"/>
            </a:xfrm>
            <a:custGeom>
              <a:avLst/>
              <a:gdLst>
                <a:gd name="connsiteX0" fmla="*/ 0 w 133421"/>
                <a:gd name="connsiteY0" fmla="*/ 16372 h 221221"/>
                <a:gd name="connsiteX1" fmla="*/ 96837 w 133421"/>
                <a:gd name="connsiteY1" fmla="*/ 13197 h 221221"/>
                <a:gd name="connsiteX2" fmla="*/ 107950 w 133421"/>
                <a:gd name="connsiteY2" fmla="*/ 37009 h 221221"/>
                <a:gd name="connsiteX3" fmla="*/ 107950 w 133421"/>
                <a:gd name="connsiteY3" fmla="*/ 90984 h 221221"/>
                <a:gd name="connsiteX4" fmla="*/ 115887 w 133421"/>
                <a:gd name="connsiteY4" fmla="*/ 189409 h 221221"/>
                <a:gd name="connsiteX5" fmla="*/ 115887 w 133421"/>
                <a:gd name="connsiteY5" fmla="*/ 202109 h 221221"/>
                <a:gd name="connsiteX6" fmla="*/ 96837 w 133421"/>
                <a:gd name="connsiteY6" fmla="*/ 221159 h 221221"/>
                <a:gd name="connsiteX7" fmla="*/ 125412 w 133421"/>
                <a:gd name="connsiteY7" fmla="*/ 206872 h 221221"/>
                <a:gd name="connsiteX8" fmla="*/ 133350 w 133421"/>
                <a:gd name="connsiteY8" fmla="*/ 171947 h 221221"/>
                <a:gd name="connsiteX9" fmla="*/ 122237 w 133421"/>
                <a:gd name="connsiteY9" fmla="*/ 35422 h 221221"/>
                <a:gd name="connsiteX10" fmla="*/ 120650 w 133421"/>
                <a:gd name="connsiteY10" fmla="*/ 3672 h 221221"/>
                <a:gd name="connsiteX11" fmla="*/ 80962 w 133421"/>
                <a:gd name="connsiteY11" fmla="*/ 497 h 221221"/>
                <a:gd name="connsiteX12" fmla="*/ 0 w 133421"/>
                <a:gd name="connsiteY12" fmla="*/ 16372 h 221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421" h="221221">
                  <a:moveTo>
                    <a:pt x="0" y="16372"/>
                  </a:moveTo>
                  <a:cubicBezTo>
                    <a:pt x="39422" y="13065"/>
                    <a:pt x="78845" y="9758"/>
                    <a:pt x="96837" y="13197"/>
                  </a:cubicBezTo>
                  <a:cubicBezTo>
                    <a:pt x="114829" y="16636"/>
                    <a:pt x="106098" y="24044"/>
                    <a:pt x="107950" y="37009"/>
                  </a:cubicBezTo>
                  <a:cubicBezTo>
                    <a:pt x="109802" y="49974"/>
                    <a:pt x="106627" y="65584"/>
                    <a:pt x="107950" y="90984"/>
                  </a:cubicBezTo>
                  <a:cubicBezTo>
                    <a:pt x="109273" y="116384"/>
                    <a:pt x="114564" y="170888"/>
                    <a:pt x="115887" y="189409"/>
                  </a:cubicBezTo>
                  <a:cubicBezTo>
                    <a:pt x="117210" y="207930"/>
                    <a:pt x="119062" y="196817"/>
                    <a:pt x="115887" y="202109"/>
                  </a:cubicBezTo>
                  <a:cubicBezTo>
                    <a:pt x="112712" y="207401"/>
                    <a:pt x="95250" y="220365"/>
                    <a:pt x="96837" y="221159"/>
                  </a:cubicBezTo>
                  <a:cubicBezTo>
                    <a:pt x="98424" y="221953"/>
                    <a:pt x="119327" y="215074"/>
                    <a:pt x="125412" y="206872"/>
                  </a:cubicBezTo>
                  <a:cubicBezTo>
                    <a:pt x="131498" y="198670"/>
                    <a:pt x="133879" y="200522"/>
                    <a:pt x="133350" y="171947"/>
                  </a:cubicBezTo>
                  <a:cubicBezTo>
                    <a:pt x="132821" y="143372"/>
                    <a:pt x="124354" y="63468"/>
                    <a:pt x="122237" y="35422"/>
                  </a:cubicBezTo>
                  <a:cubicBezTo>
                    <a:pt x="120120" y="7376"/>
                    <a:pt x="127529" y="9493"/>
                    <a:pt x="120650" y="3672"/>
                  </a:cubicBezTo>
                  <a:cubicBezTo>
                    <a:pt x="113771" y="-2149"/>
                    <a:pt x="100806" y="762"/>
                    <a:pt x="80962" y="497"/>
                  </a:cubicBezTo>
                  <a:lnTo>
                    <a:pt x="0" y="16372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55213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デビューから近影まで！キャメロン・ディアスの魅力を振り返り" hidden="1">
            <a:extLst>
              <a:ext uri="{FF2B5EF4-FFF2-40B4-BE49-F238E27FC236}">
                <a16:creationId xmlns:a16="http://schemas.microsoft.com/office/drawing/2014/main" id="{AA72F3F1-8804-4BF6-BF6B-D47C70109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6" b="6353"/>
          <a:stretch/>
        </p:blipFill>
        <p:spPr bwMode="auto">
          <a:xfrm>
            <a:off x="142875" y="0"/>
            <a:ext cx="9315450" cy="128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" name="グループ化 102">
            <a:extLst>
              <a:ext uri="{FF2B5EF4-FFF2-40B4-BE49-F238E27FC236}">
                <a16:creationId xmlns:a16="http://schemas.microsoft.com/office/drawing/2014/main" id="{7E0F0A8D-C2EF-4A37-99C5-47C1669B893F}"/>
              </a:ext>
            </a:extLst>
          </p:cNvPr>
          <p:cNvGrpSpPr/>
          <p:nvPr/>
        </p:nvGrpSpPr>
        <p:grpSpPr>
          <a:xfrm>
            <a:off x="3028118" y="1078483"/>
            <a:ext cx="6573082" cy="11723117"/>
            <a:chOff x="2147406" y="344003"/>
            <a:chExt cx="6573082" cy="11723117"/>
          </a:xfrm>
        </p:grpSpPr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FA4B94A0-1CF9-4CD3-BB36-8F48E3019BB0}"/>
                </a:ext>
              </a:extLst>
            </p:cNvPr>
            <p:cNvSpPr/>
            <p:nvPr/>
          </p:nvSpPr>
          <p:spPr>
            <a:xfrm>
              <a:off x="3737691" y="3090333"/>
              <a:ext cx="1119344" cy="266781"/>
            </a:xfrm>
            <a:custGeom>
              <a:avLst/>
              <a:gdLst>
                <a:gd name="connsiteX0" fmla="*/ 342 w 1119344"/>
                <a:gd name="connsiteY0" fmla="*/ 266700 h 266781"/>
                <a:gd name="connsiteX1" fmla="*/ 212009 w 1119344"/>
                <a:gd name="connsiteY1" fmla="*/ 160867 h 266781"/>
                <a:gd name="connsiteX2" fmla="*/ 436376 w 1119344"/>
                <a:gd name="connsiteY2" fmla="*/ 67734 h 266781"/>
                <a:gd name="connsiteX3" fmla="*/ 593009 w 1119344"/>
                <a:gd name="connsiteY3" fmla="*/ 25400 h 266781"/>
                <a:gd name="connsiteX4" fmla="*/ 720009 w 1119344"/>
                <a:gd name="connsiteY4" fmla="*/ 21167 h 266781"/>
                <a:gd name="connsiteX5" fmla="*/ 910509 w 1119344"/>
                <a:gd name="connsiteY5" fmla="*/ 80434 h 266781"/>
                <a:gd name="connsiteX6" fmla="*/ 1113709 w 1119344"/>
                <a:gd name="connsiteY6" fmla="*/ 139700 h 266781"/>
                <a:gd name="connsiteX7" fmla="*/ 1058676 w 1119344"/>
                <a:gd name="connsiteY7" fmla="*/ 122767 h 266781"/>
                <a:gd name="connsiteX8" fmla="*/ 1016342 w 1119344"/>
                <a:gd name="connsiteY8" fmla="*/ 84667 h 266781"/>
                <a:gd name="connsiteX9" fmla="*/ 880876 w 1119344"/>
                <a:gd name="connsiteY9" fmla="*/ 38100 h 266781"/>
                <a:gd name="connsiteX10" fmla="*/ 783509 w 1119344"/>
                <a:gd name="connsiteY10" fmla="*/ 12700 h 266781"/>
                <a:gd name="connsiteX11" fmla="*/ 643809 w 1119344"/>
                <a:gd name="connsiteY11" fmla="*/ 0 h 266781"/>
                <a:gd name="connsiteX12" fmla="*/ 529509 w 1119344"/>
                <a:gd name="connsiteY12" fmla="*/ 12700 h 266781"/>
                <a:gd name="connsiteX13" fmla="*/ 427909 w 1119344"/>
                <a:gd name="connsiteY13" fmla="*/ 71967 h 266781"/>
                <a:gd name="connsiteX14" fmla="*/ 309376 w 1119344"/>
                <a:gd name="connsiteY14" fmla="*/ 122767 h 266781"/>
                <a:gd name="connsiteX15" fmla="*/ 165442 w 1119344"/>
                <a:gd name="connsiteY15" fmla="*/ 177800 h 266781"/>
                <a:gd name="connsiteX16" fmla="*/ 342 w 1119344"/>
                <a:gd name="connsiteY16" fmla="*/ 266700 h 266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19344" h="266781">
                  <a:moveTo>
                    <a:pt x="342" y="266700"/>
                  </a:moveTo>
                  <a:cubicBezTo>
                    <a:pt x="8103" y="263878"/>
                    <a:pt x="139337" y="194028"/>
                    <a:pt x="212009" y="160867"/>
                  </a:cubicBezTo>
                  <a:cubicBezTo>
                    <a:pt x="284681" y="127706"/>
                    <a:pt x="372876" y="90312"/>
                    <a:pt x="436376" y="67734"/>
                  </a:cubicBezTo>
                  <a:cubicBezTo>
                    <a:pt x="499876" y="45156"/>
                    <a:pt x="545737" y="33161"/>
                    <a:pt x="593009" y="25400"/>
                  </a:cubicBezTo>
                  <a:cubicBezTo>
                    <a:pt x="640281" y="17639"/>
                    <a:pt x="667092" y="11995"/>
                    <a:pt x="720009" y="21167"/>
                  </a:cubicBezTo>
                  <a:cubicBezTo>
                    <a:pt x="772926" y="30339"/>
                    <a:pt x="910509" y="80434"/>
                    <a:pt x="910509" y="80434"/>
                  </a:cubicBezTo>
                  <a:lnTo>
                    <a:pt x="1113709" y="139700"/>
                  </a:lnTo>
                  <a:cubicBezTo>
                    <a:pt x="1138404" y="146755"/>
                    <a:pt x="1074904" y="131939"/>
                    <a:pt x="1058676" y="122767"/>
                  </a:cubicBezTo>
                  <a:cubicBezTo>
                    <a:pt x="1042448" y="113595"/>
                    <a:pt x="1045975" y="98778"/>
                    <a:pt x="1016342" y="84667"/>
                  </a:cubicBezTo>
                  <a:cubicBezTo>
                    <a:pt x="986709" y="70556"/>
                    <a:pt x="919681" y="50094"/>
                    <a:pt x="880876" y="38100"/>
                  </a:cubicBezTo>
                  <a:cubicBezTo>
                    <a:pt x="842071" y="26106"/>
                    <a:pt x="823020" y="19050"/>
                    <a:pt x="783509" y="12700"/>
                  </a:cubicBezTo>
                  <a:cubicBezTo>
                    <a:pt x="743998" y="6350"/>
                    <a:pt x="686142" y="0"/>
                    <a:pt x="643809" y="0"/>
                  </a:cubicBezTo>
                  <a:cubicBezTo>
                    <a:pt x="601476" y="0"/>
                    <a:pt x="565492" y="706"/>
                    <a:pt x="529509" y="12700"/>
                  </a:cubicBezTo>
                  <a:cubicBezTo>
                    <a:pt x="493526" y="24694"/>
                    <a:pt x="464598" y="53623"/>
                    <a:pt x="427909" y="71967"/>
                  </a:cubicBezTo>
                  <a:cubicBezTo>
                    <a:pt x="391220" y="90311"/>
                    <a:pt x="353120" y="105128"/>
                    <a:pt x="309376" y="122767"/>
                  </a:cubicBezTo>
                  <a:cubicBezTo>
                    <a:pt x="265632" y="140406"/>
                    <a:pt x="212009" y="157339"/>
                    <a:pt x="165442" y="177800"/>
                  </a:cubicBezTo>
                  <a:cubicBezTo>
                    <a:pt x="118875" y="198261"/>
                    <a:pt x="-7419" y="269522"/>
                    <a:pt x="342" y="2667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D48D9B08-4097-4253-A978-8336655329C4}"/>
                </a:ext>
              </a:extLst>
            </p:cNvPr>
            <p:cNvSpPr/>
            <p:nvPr/>
          </p:nvSpPr>
          <p:spPr>
            <a:xfrm>
              <a:off x="3764580" y="3160878"/>
              <a:ext cx="954048" cy="265174"/>
            </a:xfrm>
            <a:custGeom>
              <a:avLst/>
              <a:gdLst>
                <a:gd name="connsiteX0" fmla="*/ 3087 w 954048"/>
                <a:gd name="connsiteY0" fmla="*/ 263889 h 265174"/>
                <a:gd name="connsiteX1" fmla="*/ 223220 w 954048"/>
                <a:gd name="connsiteY1" fmla="*/ 158055 h 265174"/>
                <a:gd name="connsiteX2" fmla="*/ 443353 w 954048"/>
                <a:gd name="connsiteY2" fmla="*/ 69155 h 265174"/>
                <a:gd name="connsiteX3" fmla="*/ 561887 w 954048"/>
                <a:gd name="connsiteY3" fmla="*/ 35289 h 265174"/>
                <a:gd name="connsiteX4" fmla="*/ 693120 w 954048"/>
                <a:gd name="connsiteY4" fmla="*/ 31055 h 265174"/>
                <a:gd name="connsiteX5" fmla="*/ 947120 w 954048"/>
                <a:gd name="connsiteY5" fmla="*/ 26822 h 265174"/>
                <a:gd name="connsiteX6" fmla="*/ 866687 w 954048"/>
                <a:gd name="connsiteY6" fmla="*/ 9889 h 265174"/>
                <a:gd name="connsiteX7" fmla="*/ 701587 w 954048"/>
                <a:gd name="connsiteY7" fmla="*/ 1422 h 265174"/>
                <a:gd name="connsiteX8" fmla="*/ 481453 w 954048"/>
                <a:gd name="connsiteY8" fmla="*/ 39522 h 265174"/>
                <a:gd name="connsiteX9" fmla="*/ 193587 w 954048"/>
                <a:gd name="connsiteY9" fmla="*/ 179222 h 265174"/>
                <a:gd name="connsiteX10" fmla="*/ 100453 w 954048"/>
                <a:gd name="connsiteY10" fmla="*/ 217322 h 265174"/>
                <a:gd name="connsiteX11" fmla="*/ 3087 w 954048"/>
                <a:gd name="connsiteY11" fmla="*/ 263889 h 265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54048" h="265174">
                  <a:moveTo>
                    <a:pt x="3087" y="263889"/>
                  </a:moveTo>
                  <a:cubicBezTo>
                    <a:pt x="23548" y="254011"/>
                    <a:pt x="149842" y="190511"/>
                    <a:pt x="223220" y="158055"/>
                  </a:cubicBezTo>
                  <a:cubicBezTo>
                    <a:pt x="296598" y="125599"/>
                    <a:pt x="386909" y="89616"/>
                    <a:pt x="443353" y="69155"/>
                  </a:cubicBezTo>
                  <a:cubicBezTo>
                    <a:pt x="499797" y="48694"/>
                    <a:pt x="520259" y="41639"/>
                    <a:pt x="561887" y="35289"/>
                  </a:cubicBezTo>
                  <a:cubicBezTo>
                    <a:pt x="603515" y="28939"/>
                    <a:pt x="693120" y="31055"/>
                    <a:pt x="693120" y="31055"/>
                  </a:cubicBezTo>
                  <a:cubicBezTo>
                    <a:pt x="757325" y="29644"/>
                    <a:pt x="918192" y="30350"/>
                    <a:pt x="947120" y="26822"/>
                  </a:cubicBezTo>
                  <a:cubicBezTo>
                    <a:pt x="976048" y="23294"/>
                    <a:pt x="907609" y="14122"/>
                    <a:pt x="866687" y="9889"/>
                  </a:cubicBezTo>
                  <a:cubicBezTo>
                    <a:pt x="825765" y="5656"/>
                    <a:pt x="765793" y="-3517"/>
                    <a:pt x="701587" y="1422"/>
                  </a:cubicBezTo>
                  <a:cubicBezTo>
                    <a:pt x="637381" y="6361"/>
                    <a:pt x="566120" y="9889"/>
                    <a:pt x="481453" y="39522"/>
                  </a:cubicBezTo>
                  <a:cubicBezTo>
                    <a:pt x="396786" y="69155"/>
                    <a:pt x="257087" y="149589"/>
                    <a:pt x="193587" y="179222"/>
                  </a:cubicBezTo>
                  <a:cubicBezTo>
                    <a:pt x="130087" y="208855"/>
                    <a:pt x="131498" y="210972"/>
                    <a:pt x="100453" y="217322"/>
                  </a:cubicBezTo>
                  <a:cubicBezTo>
                    <a:pt x="69408" y="223672"/>
                    <a:pt x="-17374" y="273767"/>
                    <a:pt x="3087" y="2638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369C2693-5CDB-42F7-A4F6-839050C43C54}"/>
                </a:ext>
              </a:extLst>
            </p:cNvPr>
            <p:cNvSpPr/>
            <p:nvPr/>
          </p:nvSpPr>
          <p:spPr>
            <a:xfrm>
              <a:off x="3711089" y="3351072"/>
              <a:ext cx="65828" cy="90072"/>
            </a:xfrm>
            <a:custGeom>
              <a:avLst/>
              <a:gdLst>
                <a:gd name="connsiteX0" fmla="*/ 41761 w 65828"/>
                <a:gd name="connsiteY0" fmla="*/ 141 h 90072"/>
                <a:gd name="connsiteX1" fmla="*/ 27474 w 65828"/>
                <a:gd name="connsiteY1" fmla="*/ 79516 h 90072"/>
                <a:gd name="connsiteX2" fmla="*/ 65574 w 65828"/>
                <a:gd name="connsiteY2" fmla="*/ 89041 h 90072"/>
                <a:gd name="connsiteX3" fmla="*/ 5249 w 65828"/>
                <a:gd name="connsiteY3" fmla="*/ 77928 h 90072"/>
                <a:gd name="connsiteX4" fmla="*/ 3661 w 65828"/>
                <a:gd name="connsiteY4" fmla="*/ 60466 h 90072"/>
                <a:gd name="connsiteX5" fmla="*/ 41761 w 65828"/>
                <a:gd name="connsiteY5" fmla="*/ 141 h 90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5828" h="90072">
                  <a:moveTo>
                    <a:pt x="41761" y="141"/>
                  </a:moveTo>
                  <a:cubicBezTo>
                    <a:pt x="45730" y="3316"/>
                    <a:pt x="23505" y="64699"/>
                    <a:pt x="27474" y="79516"/>
                  </a:cubicBezTo>
                  <a:cubicBezTo>
                    <a:pt x="31443" y="94333"/>
                    <a:pt x="69278" y="89306"/>
                    <a:pt x="65574" y="89041"/>
                  </a:cubicBezTo>
                  <a:cubicBezTo>
                    <a:pt x="61870" y="88776"/>
                    <a:pt x="15568" y="82690"/>
                    <a:pt x="5249" y="77928"/>
                  </a:cubicBezTo>
                  <a:cubicBezTo>
                    <a:pt x="-5070" y="73166"/>
                    <a:pt x="2867" y="72901"/>
                    <a:pt x="3661" y="60466"/>
                  </a:cubicBezTo>
                  <a:cubicBezTo>
                    <a:pt x="4455" y="48031"/>
                    <a:pt x="37792" y="-3034"/>
                    <a:pt x="41761" y="1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5E4364E0-19E9-45E5-9CFA-8DFDD5E36AA1}"/>
                </a:ext>
              </a:extLst>
            </p:cNvPr>
            <p:cNvSpPr/>
            <p:nvPr/>
          </p:nvSpPr>
          <p:spPr>
            <a:xfrm>
              <a:off x="2601880" y="3403594"/>
              <a:ext cx="541416" cy="181158"/>
            </a:xfrm>
            <a:custGeom>
              <a:avLst/>
              <a:gdLst>
                <a:gd name="connsiteX0" fmla="*/ 538195 w 541416"/>
                <a:gd name="connsiteY0" fmla="*/ 180981 h 181158"/>
                <a:gd name="connsiteX1" fmla="*/ 474695 w 541416"/>
                <a:gd name="connsiteY1" fmla="*/ 112719 h 181158"/>
                <a:gd name="connsiteX2" fmla="*/ 349283 w 541416"/>
                <a:gd name="connsiteY2" fmla="*/ 80969 h 181158"/>
                <a:gd name="connsiteX3" fmla="*/ 154020 w 541416"/>
                <a:gd name="connsiteY3" fmla="*/ 19056 h 181158"/>
                <a:gd name="connsiteX4" fmla="*/ 57183 w 541416"/>
                <a:gd name="connsiteY4" fmla="*/ 23819 h 181158"/>
                <a:gd name="connsiteX5" fmla="*/ 22258 w 541416"/>
                <a:gd name="connsiteY5" fmla="*/ 55569 h 181158"/>
                <a:gd name="connsiteX6" fmla="*/ 15908 w 541416"/>
                <a:gd name="connsiteY6" fmla="*/ 87319 h 181158"/>
                <a:gd name="connsiteX7" fmla="*/ 14320 w 541416"/>
                <a:gd name="connsiteY7" fmla="*/ 115894 h 181158"/>
                <a:gd name="connsiteX8" fmla="*/ 33 w 541416"/>
                <a:gd name="connsiteY8" fmla="*/ 85731 h 181158"/>
                <a:gd name="connsiteX9" fmla="*/ 12733 w 541416"/>
                <a:gd name="connsiteY9" fmla="*/ 46044 h 181158"/>
                <a:gd name="connsiteX10" fmla="*/ 71470 w 541416"/>
                <a:gd name="connsiteY10" fmla="*/ 3181 h 181158"/>
                <a:gd name="connsiteX11" fmla="*/ 181008 w 541416"/>
                <a:gd name="connsiteY11" fmla="*/ 7944 h 181158"/>
                <a:gd name="connsiteX12" fmla="*/ 269908 w 541416"/>
                <a:gd name="connsiteY12" fmla="*/ 46044 h 181158"/>
                <a:gd name="connsiteX13" fmla="*/ 377858 w 541416"/>
                <a:gd name="connsiteY13" fmla="*/ 90494 h 181158"/>
                <a:gd name="connsiteX14" fmla="*/ 538195 w 541416"/>
                <a:gd name="connsiteY14" fmla="*/ 180981 h 18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41416" h="181158">
                  <a:moveTo>
                    <a:pt x="538195" y="180981"/>
                  </a:moveTo>
                  <a:cubicBezTo>
                    <a:pt x="554334" y="184685"/>
                    <a:pt x="506180" y="129388"/>
                    <a:pt x="474695" y="112719"/>
                  </a:cubicBezTo>
                  <a:cubicBezTo>
                    <a:pt x="443210" y="96050"/>
                    <a:pt x="402729" y="96579"/>
                    <a:pt x="349283" y="80969"/>
                  </a:cubicBezTo>
                  <a:cubicBezTo>
                    <a:pt x="295837" y="65359"/>
                    <a:pt x="202703" y="28581"/>
                    <a:pt x="154020" y="19056"/>
                  </a:cubicBezTo>
                  <a:cubicBezTo>
                    <a:pt x="105337" y="9531"/>
                    <a:pt x="79143" y="17734"/>
                    <a:pt x="57183" y="23819"/>
                  </a:cubicBezTo>
                  <a:cubicBezTo>
                    <a:pt x="35223" y="29904"/>
                    <a:pt x="29137" y="44986"/>
                    <a:pt x="22258" y="55569"/>
                  </a:cubicBezTo>
                  <a:cubicBezTo>
                    <a:pt x="15379" y="66152"/>
                    <a:pt x="17231" y="77265"/>
                    <a:pt x="15908" y="87319"/>
                  </a:cubicBezTo>
                  <a:cubicBezTo>
                    <a:pt x="14585" y="97373"/>
                    <a:pt x="16966" y="116159"/>
                    <a:pt x="14320" y="115894"/>
                  </a:cubicBezTo>
                  <a:cubicBezTo>
                    <a:pt x="11674" y="115629"/>
                    <a:pt x="297" y="97373"/>
                    <a:pt x="33" y="85731"/>
                  </a:cubicBezTo>
                  <a:cubicBezTo>
                    <a:pt x="-232" y="74089"/>
                    <a:pt x="827" y="59802"/>
                    <a:pt x="12733" y="46044"/>
                  </a:cubicBezTo>
                  <a:cubicBezTo>
                    <a:pt x="24639" y="32286"/>
                    <a:pt x="43424" y="9531"/>
                    <a:pt x="71470" y="3181"/>
                  </a:cubicBezTo>
                  <a:cubicBezTo>
                    <a:pt x="99516" y="-3169"/>
                    <a:pt x="147935" y="800"/>
                    <a:pt x="181008" y="7944"/>
                  </a:cubicBezTo>
                  <a:cubicBezTo>
                    <a:pt x="214081" y="15088"/>
                    <a:pt x="269908" y="46044"/>
                    <a:pt x="269908" y="46044"/>
                  </a:cubicBezTo>
                  <a:cubicBezTo>
                    <a:pt x="302716" y="59802"/>
                    <a:pt x="336848" y="71444"/>
                    <a:pt x="377858" y="90494"/>
                  </a:cubicBezTo>
                  <a:cubicBezTo>
                    <a:pt x="418868" y="109544"/>
                    <a:pt x="522056" y="177277"/>
                    <a:pt x="538195" y="1809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6DF8BBA2-15CB-4C53-87D7-765871BB36F9}"/>
                </a:ext>
              </a:extLst>
            </p:cNvPr>
            <p:cNvSpPr/>
            <p:nvPr/>
          </p:nvSpPr>
          <p:spPr>
            <a:xfrm>
              <a:off x="2615811" y="3449402"/>
              <a:ext cx="496255" cy="119950"/>
            </a:xfrm>
            <a:custGeom>
              <a:avLst/>
              <a:gdLst>
                <a:gd name="connsiteX0" fmla="*/ 495689 w 496255"/>
                <a:gd name="connsiteY0" fmla="*/ 119298 h 119950"/>
                <a:gd name="connsiteX1" fmla="*/ 359164 w 496255"/>
                <a:gd name="connsiteY1" fmla="*/ 98661 h 119950"/>
                <a:gd name="connsiteX2" fmla="*/ 225814 w 496255"/>
                <a:gd name="connsiteY2" fmla="*/ 74848 h 119950"/>
                <a:gd name="connsiteX3" fmla="*/ 124214 w 496255"/>
                <a:gd name="connsiteY3" fmla="*/ 35161 h 119950"/>
                <a:gd name="connsiteX4" fmla="*/ 90877 w 496255"/>
                <a:gd name="connsiteY4" fmla="*/ 3411 h 119950"/>
                <a:gd name="connsiteX5" fmla="*/ 46427 w 496255"/>
                <a:gd name="connsiteY5" fmla="*/ 4998 h 119950"/>
                <a:gd name="connsiteX6" fmla="*/ 14677 w 496255"/>
                <a:gd name="connsiteY6" fmla="*/ 39923 h 119950"/>
                <a:gd name="connsiteX7" fmla="*/ 389 w 496255"/>
                <a:gd name="connsiteY7" fmla="*/ 65323 h 119950"/>
                <a:gd name="connsiteX8" fmla="*/ 28964 w 496255"/>
                <a:gd name="connsiteY8" fmla="*/ 28811 h 119950"/>
                <a:gd name="connsiteX9" fmla="*/ 70239 w 496255"/>
                <a:gd name="connsiteY9" fmla="*/ 12936 h 119950"/>
                <a:gd name="connsiteX10" fmla="*/ 130564 w 496255"/>
                <a:gd name="connsiteY10" fmla="*/ 20873 h 119950"/>
                <a:gd name="connsiteX11" fmla="*/ 190889 w 496255"/>
                <a:gd name="connsiteY11" fmla="*/ 58973 h 119950"/>
                <a:gd name="connsiteX12" fmla="*/ 305189 w 496255"/>
                <a:gd name="connsiteY12" fmla="*/ 73261 h 119950"/>
                <a:gd name="connsiteX13" fmla="*/ 495689 w 496255"/>
                <a:gd name="connsiteY13" fmla="*/ 119298 h 119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6255" h="119950">
                  <a:moveTo>
                    <a:pt x="495689" y="119298"/>
                  </a:moveTo>
                  <a:cubicBezTo>
                    <a:pt x="504685" y="123531"/>
                    <a:pt x="404143" y="106069"/>
                    <a:pt x="359164" y="98661"/>
                  </a:cubicBezTo>
                  <a:cubicBezTo>
                    <a:pt x="314185" y="91253"/>
                    <a:pt x="264972" y="85431"/>
                    <a:pt x="225814" y="74848"/>
                  </a:cubicBezTo>
                  <a:cubicBezTo>
                    <a:pt x="186656" y="64265"/>
                    <a:pt x="146703" y="47067"/>
                    <a:pt x="124214" y="35161"/>
                  </a:cubicBezTo>
                  <a:cubicBezTo>
                    <a:pt x="101725" y="23255"/>
                    <a:pt x="103841" y="8438"/>
                    <a:pt x="90877" y="3411"/>
                  </a:cubicBezTo>
                  <a:cubicBezTo>
                    <a:pt x="77913" y="-1616"/>
                    <a:pt x="59127" y="-1087"/>
                    <a:pt x="46427" y="4998"/>
                  </a:cubicBezTo>
                  <a:cubicBezTo>
                    <a:pt x="33727" y="11083"/>
                    <a:pt x="22350" y="29869"/>
                    <a:pt x="14677" y="39923"/>
                  </a:cubicBezTo>
                  <a:cubicBezTo>
                    <a:pt x="7004" y="49977"/>
                    <a:pt x="-1992" y="67175"/>
                    <a:pt x="389" y="65323"/>
                  </a:cubicBezTo>
                  <a:cubicBezTo>
                    <a:pt x="2770" y="63471"/>
                    <a:pt x="17323" y="37542"/>
                    <a:pt x="28964" y="28811"/>
                  </a:cubicBezTo>
                  <a:cubicBezTo>
                    <a:pt x="40605" y="20080"/>
                    <a:pt x="53306" y="14259"/>
                    <a:pt x="70239" y="12936"/>
                  </a:cubicBezTo>
                  <a:cubicBezTo>
                    <a:pt x="87172" y="11613"/>
                    <a:pt x="110456" y="13200"/>
                    <a:pt x="130564" y="20873"/>
                  </a:cubicBezTo>
                  <a:cubicBezTo>
                    <a:pt x="150672" y="28546"/>
                    <a:pt x="161785" y="50242"/>
                    <a:pt x="190889" y="58973"/>
                  </a:cubicBezTo>
                  <a:cubicBezTo>
                    <a:pt x="219993" y="67704"/>
                    <a:pt x="257035" y="63471"/>
                    <a:pt x="305189" y="73261"/>
                  </a:cubicBezTo>
                  <a:cubicBezTo>
                    <a:pt x="353343" y="83051"/>
                    <a:pt x="486693" y="115065"/>
                    <a:pt x="495689" y="1192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3AF0A884-E67F-49F0-865A-87412A0FD63D}"/>
                </a:ext>
              </a:extLst>
            </p:cNvPr>
            <p:cNvSpPr/>
            <p:nvPr/>
          </p:nvSpPr>
          <p:spPr>
            <a:xfrm>
              <a:off x="2789238" y="3678058"/>
              <a:ext cx="565065" cy="356268"/>
            </a:xfrm>
            <a:custGeom>
              <a:avLst/>
              <a:gdLst>
                <a:gd name="connsiteX0" fmla="*/ 0 w 565065"/>
                <a:gd name="connsiteY0" fmla="*/ 111305 h 356268"/>
                <a:gd name="connsiteX1" fmla="*/ 122237 w 565065"/>
                <a:gd name="connsiteY1" fmla="*/ 44630 h 356268"/>
                <a:gd name="connsiteX2" fmla="*/ 328612 w 565065"/>
                <a:gd name="connsiteY2" fmla="*/ 68442 h 356268"/>
                <a:gd name="connsiteX3" fmla="*/ 427037 w 565065"/>
                <a:gd name="connsiteY3" fmla="*/ 119242 h 356268"/>
                <a:gd name="connsiteX4" fmla="*/ 485775 w 565065"/>
                <a:gd name="connsiteY4" fmla="*/ 206555 h 356268"/>
                <a:gd name="connsiteX5" fmla="*/ 500062 w 565065"/>
                <a:gd name="connsiteY5" fmla="*/ 260530 h 356268"/>
                <a:gd name="connsiteX6" fmla="*/ 490537 w 565065"/>
                <a:gd name="connsiteY6" fmla="*/ 292280 h 356268"/>
                <a:gd name="connsiteX7" fmla="*/ 463550 w 565065"/>
                <a:gd name="connsiteY7" fmla="*/ 317680 h 356268"/>
                <a:gd name="connsiteX8" fmla="*/ 412750 w 565065"/>
                <a:gd name="connsiteY8" fmla="*/ 355780 h 356268"/>
                <a:gd name="connsiteX9" fmla="*/ 466725 w 565065"/>
                <a:gd name="connsiteY9" fmla="*/ 339905 h 356268"/>
                <a:gd name="connsiteX10" fmla="*/ 430212 w 565065"/>
                <a:gd name="connsiteY10" fmla="*/ 349430 h 356268"/>
                <a:gd name="connsiteX11" fmla="*/ 504825 w 565065"/>
                <a:gd name="connsiteY11" fmla="*/ 312917 h 356268"/>
                <a:gd name="connsiteX12" fmla="*/ 557212 w 565065"/>
                <a:gd name="connsiteY12" fmla="*/ 281167 h 356268"/>
                <a:gd name="connsiteX13" fmla="*/ 563562 w 565065"/>
                <a:gd name="connsiteY13" fmla="*/ 227192 h 356268"/>
                <a:gd name="connsiteX14" fmla="*/ 544512 w 565065"/>
                <a:gd name="connsiteY14" fmla="*/ 179567 h 356268"/>
                <a:gd name="connsiteX15" fmla="*/ 458787 w 565065"/>
                <a:gd name="connsiteY15" fmla="*/ 92255 h 356268"/>
                <a:gd name="connsiteX16" fmla="*/ 388937 w 565065"/>
                <a:gd name="connsiteY16" fmla="*/ 52567 h 356268"/>
                <a:gd name="connsiteX17" fmla="*/ 315912 w 565065"/>
                <a:gd name="connsiteY17" fmla="*/ 19230 h 356268"/>
                <a:gd name="connsiteX18" fmla="*/ 231775 w 565065"/>
                <a:gd name="connsiteY18" fmla="*/ 180 h 356268"/>
                <a:gd name="connsiteX19" fmla="*/ 120650 w 565065"/>
                <a:gd name="connsiteY19" fmla="*/ 14467 h 356268"/>
                <a:gd name="connsiteX20" fmla="*/ 0 w 565065"/>
                <a:gd name="connsiteY20" fmla="*/ 111305 h 356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65065" h="356268">
                  <a:moveTo>
                    <a:pt x="0" y="111305"/>
                  </a:moveTo>
                  <a:cubicBezTo>
                    <a:pt x="264" y="116332"/>
                    <a:pt x="67468" y="51774"/>
                    <a:pt x="122237" y="44630"/>
                  </a:cubicBezTo>
                  <a:cubicBezTo>
                    <a:pt x="177006" y="37486"/>
                    <a:pt x="277812" y="56007"/>
                    <a:pt x="328612" y="68442"/>
                  </a:cubicBezTo>
                  <a:cubicBezTo>
                    <a:pt x="379412" y="80877"/>
                    <a:pt x="400843" y="96223"/>
                    <a:pt x="427037" y="119242"/>
                  </a:cubicBezTo>
                  <a:cubicBezTo>
                    <a:pt x="453231" y="142261"/>
                    <a:pt x="473604" y="183007"/>
                    <a:pt x="485775" y="206555"/>
                  </a:cubicBezTo>
                  <a:cubicBezTo>
                    <a:pt x="497946" y="230103"/>
                    <a:pt x="499268" y="246243"/>
                    <a:pt x="500062" y="260530"/>
                  </a:cubicBezTo>
                  <a:cubicBezTo>
                    <a:pt x="500856" y="274817"/>
                    <a:pt x="496622" y="282755"/>
                    <a:pt x="490537" y="292280"/>
                  </a:cubicBezTo>
                  <a:cubicBezTo>
                    <a:pt x="484452" y="301805"/>
                    <a:pt x="476515" y="307097"/>
                    <a:pt x="463550" y="317680"/>
                  </a:cubicBezTo>
                  <a:cubicBezTo>
                    <a:pt x="450586" y="328263"/>
                    <a:pt x="412221" y="352076"/>
                    <a:pt x="412750" y="355780"/>
                  </a:cubicBezTo>
                  <a:cubicBezTo>
                    <a:pt x="413279" y="359484"/>
                    <a:pt x="463815" y="340963"/>
                    <a:pt x="466725" y="339905"/>
                  </a:cubicBezTo>
                  <a:cubicBezTo>
                    <a:pt x="469635" y="338847"/>
                    <a:pt x="423862" y="353928"/>
                    <a:pt x="430212" y="349430"/>
                  </a:cubicBezTo>
                  <a:cubicBezTo>
                    <a:pt x="436562" y="344932"/>
                    <a:pt x="483658" y="324294"/>
                    <a:pt x="504825" y="312917"/>
                  </a:cubicBezTo>
                  <a:cubicBezTo>
                    <a:pt x="525992" y="301540"/>
                    <a:pt x="547423" y="295454"/>
                    <a:pt x="557212" y="281167"/>
                  </a:cubicBezTo>
                  <a:cubicBezTo>
                    <a:pt x="567001" y="266880"/>
                    <a:pt x="565679" y="244125"/>
                    <a:pt x="563562" y="227192"/>
                  </a:cubicBezTo>
                  <a:cubicBezTo>
                    <a:pt x="561445" y="210259"/>
                    <a:pt x="561974" y="202056"/>
                    <a:pt x="544512" y="179567"/>
                  </a:cubicBezTo>
                  <a:cubicBezTo>
                    <a:pt x="527050" y="157078"/>
                    <a:pt x="484716" y="113422"/>
                    <a:pt x="458787" y="92255"/>
                  </a:cubicBezTo>
                  <a:cubicBezTo>
                    <a:pt x="432858" y="71088"/>
                    <a:pt x="412750" y="64738"/>
                    <a:pt x="388937" y="52567"/>
                  </a:cubicBezTo>
                  <a:cubicBezTo>
                    <a:pt x="365125" y="40396"/>
                    <a:pt x="342106" y="27961"/>
                    <a:pt x="315912" y="19230"/>
                  </a:cubicBezTo>
                  <a:cubicBezTo>
                    <a:pt x="289718" y="10499"/>
                    <a:pt x="264319" y="974"/>
                    <a:pt x="231775" y="180"/>
                  </a:cubicBezTo>
                  <a:cubicBezTo>
                    <a:pt x="199231" y="-614"/>
                    <a:pt x="157692" y="709"/>
                    <a:pt x="120650" y="14467"/>
                  </a:cubicBezTo>
                  <a:cubicBezTo>
                    <a:pt x="83608" y="28225"/>
                    <a:pt x="-264" y="106278"/>
                    <a:pt x="0" y="1113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77BC3383-2BC8-4E48-AD72-D351EA28C733}"/>
                </a:ext>
              </a:extLst>
            </p:cNvPr>
            <p:cNvSpPr/>
            <p:nvPr/>
          </p:nvSpPr>
          <p:spPr>
            <a:xfrm>
              <a:off x="2759049" y="3784415"/>
              <a:ext cx="381291" cy="176213"/>
            </a:xfrm>
            <a:custGeom>
              <a:avLst/>
              <a:gdLst>
                <a:gd name="connsiteX0" fmla="*/ 66701 w 381291"/>
                <a:gd name="connsiteY0" fmla="*/ 152585 h 176213"/>
                <a:gd name="connsiteX1" fmla="*/ 109564 w 381291"/>
                <a:gd name="connsiteY1" fmla="*/ 85910 h 176213"/>
                <a:gd name="connsiteX2" fmla="*/ 257201 w 381291"/>
                <a:gd name="connsiteY2" fmla="*/ 36698 h 176213"/>
                <a:gd name="connsiteX3" fmla="*/ 282601 w 381291"/>
                <a:gd name="connsiteY3" fmla="*/ 36698 h 176213"/>
                <a:gd name="connsiteX4" fmla="*/ 292126 w 381291"/>
                <a:gd name="connsiteY4" fmla="*/ 68448 h 176213"/>
                <a:gd name="connsiteX5" fmla="*/ 315939 w 381291"/>
                <a:gd name="connsiteY5" fmla="*/ 71623 h 176213"/>
                <a:gd name="connsiteX6" fmla="*/ 381026 w 381291"/>
                <a:gd name="connsiteY6" fmla="*/ 20823 h 176213"/>
                <a:gd name="connsiteX7" fmla="*/ 334989 w 381291"/>
                <a:gd name="connsiteY7" fmla="*/ 3360 h 176213"/>
                <a:gd name="connsiteX8" fmla="*/ 241326 w 381291"/>
                <a:gd name="connsiteY8" fmla="*/ 3360 h 176213"/>
                <a:gd name="connsiteX9" fmla="*/ 82576 w 381291"/>
                <a:gd name="connsiteY9" fmla="*/ 38285 h 176213"/>
                <a:gd name="connsiteX10" fmla="*/ 7964 w 381291"/>
                <a:gd name="connsiteY10" fmla="*/ 104960 h 176213"/>
                <a:gd name="connsiteX11" fmla="*/ 3201 w 381291"/>
                <a:gd name="connsiteY11" fmla="*/ 141473 h 176213"/>
                <a:gd name="connsiteX12" fmla="*/ 17489 w 381291"/>
                <a:gd name="connsiteY12" fmla="*/ 174810 h 176213"/>
                <a:gd name="connsiteX13" fmla="*/ 66701 w 381291"/>
                <a:gd name="connsiteY13" fmla="*/ 152585 h 176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81291" h="176213">
                  <a:moveTo>
                    <a:pt x="66701" y="152585"/>
                  </a:moveTo>
                  <a:cubicBezTo>
                    <a:pt x="82047" y="137768"/>
                    <a:pt x="77814" y="105224"/>
                    <a:pt x="109564" y="85910"/>
                  </a:cubicBezTo>
                  <a:cubicBezTo>
                    <a:pt x="141314" y="66596"/>
                    <a:pt x="228362" y="44900"/>
                    <a:pt x="257201" y="36698"/>
                  </a:cubicBezTo>
                  <a:cubicBezTo>
                    <a:pt x="286041" y="28496"/>
                    <a:pt x="276780" y="31406"/>
                    <a:pt x="282601" y="36698"/>
                  </a:cubicBezTo>
                  <a:cubicBezTo>
                    <a:pt x="288422" y="41990"/>
                    <a:pt x="286570" y="62627"/>
                    <a:pt x="292126" y="68448"/>
                  </a:cubicBezTo>
                  <a:cubicBezTo>
                    <a:pt x="297682" y="74269"/>
                    <a:pt x="301122" y="79560"/>
                    <a:pt x="315939" y="71623"/>
                  </a:cubicBezTo>
                  <a:cubicBezTo>
                    <a:pt x="330756" y="63685"/>
                    <a:pt x="377851" y="32200"/>
                    <a:pt x="381026" y="20823"/>
                  </a:cubicBezTo>
                  <a:cubicBezTo>
                    <a:pt x="384201" y="9446"/>
                    <a:pt x="358272" y="6270"/>
                    <a:pt x="334989" y="3360"/>
                  </a:cubicBezTo>
                  <a:cubicBezTo>
                    <a:pt x="311706" y="450"/>
                    <a:pt x="283395" y="-2461"/>
                    <a:pt x="241326" y="3360"/>
                  </a:cubicBezTo>
                  <a:cubicBezTo>
                    <a:pt x="199257" y="9181"/>
                    <a:pt x="121470" y="21352"/>
                    <a:pt x="82576" y="38285"/>
                  </a:cubicBezTo>
                  <a:cubicBezTo>
                    <a:pt x="43682" y="55218"/>
                    <a:pt x="21193" y="87762"/>
                    <a:pt x="7964" y="104960"/>
                  </a:cubicBezTo>
                  <a:cubicBezTo>
                    <a:pt x="-5265" y="122158"/>
                    <a:pt x="1614" y="129831"/>
                    <a:pt x="3201" y="141473"/>
                  </a:cubicBezTo>
                  <a:cubicBezTo>
                    <a:pt x="4788" y="153115"/>
                    <a:pt x="7964" y="168989"/>
                    <a:pt x="17489" y="174810"/>
                  </a:cubicBezTo>
                  <a:cubicBezTo>
                    <a:pt x="27014" y="180631"/>
                    <a:pt x="51355" y="167402"/>
                    <a:pt x="66701" y="1525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140AF9D1-9EF2-4E99-AB5C-A29B74B3E470}"/>
                </a:ext>
              </a:extLst>
            </p:cNvPr>
            <p:cNvSpPr/>
            <p:nvPr/>
          </p:nvSpPr>
          <p:spPr>
            <a:xfrm>
              <a:off x="2569327" y="3766806"/>
              <a:ext cx="569478" cy="222672"/>
            </a:xfrm>
            <a:custGeom>
              <a:avLst/>
              <a:gdLst>
                <a:gd name="connsiteX0" fmla="*/ 569161 w 569478"/>
                <a:gd name="connsiteY0" fmla="*/ 30494 h 222672"/>
                <a:gd name="connsiteX1" fmla="*/ 454861 w 569478"/>
                <a:gd name="connsiteY1" fmla="*/ 332 h 222672"/>
                <a:gd name="connsiteX2" fmla="*/ 313573 w 569478"/>
                <a:gd name="connsiteY2" fmla="*/ 19382 h 222672"/>
                <a:gd name="connsiteX3" fmla="*/ 188161 w 569478"/>
                <a:gd name="connsiteY3" fmla="*/ 90819 h 222672"/>
                <a:gd name="connsiteX4" fmla="*/ 172286 w 569478"/>
                <a:gd name="connsiteY4" fmla="*/ 140032 h 222672"/>
                <a:gd name="connsiteX5" fmla="*/ 150061 w 569478"/>
                <a:gd name="connsiteY5" fmla="*/ 147969 h 222672"/>
                <a:gd name="connsiteX6" fmla="*/ 57986 w 569478"/>
                <a:gd name="connsiteY6" fmla="*/ 117807 h 222672"/>
                <a:gd name="connsiteX7" fmla="*/ 73861 w 569478"/>
                <a:gd name="connsiteY7" fmla="*/ 132094 h 222672"/>
                <a:gd name="connsiteX8" fmla="*/ 97673 w 569478"/>
                <a:gd name="connsiteY8" fmla="*/ 163844 h 222672"/>
                <a:gd name="connsiteX9" fmla="*/ 73861 w 569478"/>
                <a:gd name="connsiteY9" fmla="*/ 171782 h 222672"/>
                <a:gd name="connsiteX10" fmla="*/ 40523 w 569478"/>
                <a:gd name="connsiteY10" fmla="*/ 168607 h 222672"/>
                <a:gd name="connsiteX11" fmla="*/ 2423 w 569478"/>
                <a:gd name="connsiteY11" fmla="*/ 106694 h 222672"/>
                <a:gd name="connsiteX12" fmla="*/ 7186 w 569478"/>
                <a:gd name="connsiteY12" fmla="*/ 136857 h 222672"/>
                <a:gd name="connsiteX13" fmla="*/ 34173 w 569478"/>
                <a:gd name="connsiteY13" fmla="*/ 171782 h 222672"/>
                <a:gd name="connsiteX14" fmla="*/ 134186 w 569478"/>
                <a:gd name="connsiteY14" fmla="*/ 220994 h 222672"/>
                <a:gd name="connsiteX15" fmla="*/ 199273 w 569478"/>
                <a:gd name="connsiteY15" fmla="*/ 208294 h 222672"/>
                <a:gd name="connsiteX16" fmla="*/ 208798 w 569478"/>
                <a:gd name="connsiteY16" fmla="*/ 179719 h 222672"/>
                <a:gd name="connsiteX17" fmla="*/ 234198 w 569478"/>
                <a:gd name="connsiteY17" fmla="*/ 130507 h 222672"/>
                <a:gd name="connsiteX18" fmla="*/ 359611 w 569478"/>
                <a:gd name="connsiteY18" fmla="*/ 57482 h 222672"/>
                <a:gd name="connsiteX19" fmla="*/ 485023 w 569478"/>
                <a:gd name="connsiteY19" fmla="*/ 40019 h 222672"/>
                <a:gd name="connsiteX20" fmla="*/ 569161 w 569478"/>
                <a:gd name="connsiteY20" fmla="*/ 30494 h 222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69478" h="222672">
                  <a:moveTo>
                    <a:pt x="569161" y="30494"/>
                  </a:moveTo>
                  <a:cubicBezTo>
                    <a:pt x="564134" y="23880"/>
                    <a:pt x="497459" y="2184"/>
                    <a:pt x="454861" y="332"/>
                  </a:cubicBezTo>
                  <a:cubicBezTo>
                    <a:pt x="412263" y="-1520"/>
                    <a:pt x="358023" y="4301"/>
                    <a:pt x="313573" y="19382"/>
                  </a:cubicBezTo>
                  <a:cubicBezTo>
                    <a:pt x="269123" y="34463"/>
                    <a:pt x="211709" y="70711"/>
                    <a:pt x="188161" y="90819"/>
                  </a:cubicBezTo>
                  <a:cubicBezTo>
                    <a:pt x="164613" y="110927"/>
                    <a:pt x="178636" y="130507"/>
                    <a:pt x="172286" y="140032"/>
                  </a:cubicBezTo>
                  <a:cubicBezTo>
                    <a:pt x="165936" y="149557"/>
                    <a:pt x="169111" y="151673"/>
                    <a:pt x="150061" y="147969"/>
                  </a:cubicBezTo>
                  <a:cubicBezTo>
                    <a:pt x="131011" y="144265"/>
                    <a:pt x="70686" y="120453"/>
                    <a:pt x="57986" y="117807"/>
                  </a:cubicBezTo>
                  <a:cubicBezTo>
                    <a:pt x="45286" y="115161"/>
                    <a:pt x="67246" y="124421"/>
                    <a:pt x="73861" y="132094"/>
                  </a:cubicBezTo>
                  <a:cubicBezTo>
                    <a:pt x="80475" y="139767"/>
                    <a:pt x="97673" y="157229"/>
                    <a:pt x="97673" y="163844"/>
                  </a:cubicBezTo>
                  <a:cubicBezTo>
                    <a:pt x="97673" y="170459"/>
                    <a:pt x="83386" y="170988"/>
                    <a:pt x="73861" y="171782"/>
                  </a:cubicBezTo>
                  <a:cubicBezTo>
                    <a:pt x="64336" y="172576"/>
                    <a:pt x="52429" y="179455"/>
                    <a:pt x="40523" y="168607"/>
                  </a:cubicBezTo>
                  <a:cubicBezTo>
                    <a:pt x="28617" y="157759"/>
                    <a:pt x="7979" y="111986"/>
                    <a:pt x="2423" y="106694"/>
                  </a:cubicBezTo>
                  <a:cubicBezTo>
                    <a:pt x="-3133" y="101402"/>
                    <a:pt x="1894" y="126009"/>
                    <a:pt x="7186" y="136857"/>
                  </a:cubicBezTo>
                  <a:cubicBezTo>
                    <a:pt x="12478" y="147705"/>
                    <a:pt x="13006" y="157759"/>
                    <a:pt x="34173" y="171782"/>
                  </a:cubicBezTo>
                  <a:cubicBezTo>
                    <a:pt x="55340" y="185805"/>
                    <a:pt x="106669" y="214909"/>
                    <a:pt x="134186" y="220994"/>
                  </a:cubicBezTo>
                  <a:cubicBezTo>
                    <a:pt x="161703" y="227079"/>
                    <a:pt x="186838" y="215173"/>
                    <a:pt x="199273" y="208294"/>
                  </a:cubicBezTo>
                  <a:cubicBezTo>
                    <a:pt x="211708" y="201415"/>
                    <a:pt x="202977" y="192683"/>
                    <a:pt x="208798" y="179719"/>
                  </a:cubicBezTo>
                  <a:cubicBezTo>
                    <a:pt x="214619" y="166755"/>
                    <a:pt x="209062" y="150880"/>
                    <a:pt x="234198" y="130507"/>
                  </a:cubicBezTo>
                  <a:cubicBezTo>
                    <a:pt x="259333" y="110134"/>
                    <a:pt x="317807" y="72563"/>
                    <a:pt x="359611" y="57482"/>
                  </a:cubicBezTo>
                  <a:cubicBezTo>
                    <a:pt x="401415" y="42401"/>
                    <a:pt x="451685" y="43723"/>
                    <a:pt x="485023" y="40019"/>
                  </a:cubicBezTo>
                  <a:cubicBezTo>
                    <a:pt x="518361" y="36315"/>
                    <a:pt x="574188" y="37108"/>
                    <a:pt x="569161" y="304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2DB0705A-59F6-4240-8CC9-C5DB65FF7E52}"/>
                </a:ext>
              </a:extLst>
            </p:cNvPr>
            <p:cNvSpPr/>
            <p:nvPr/>
          </p:nvSpPr>
          <p:spPr>
            <a:xfrm>
              <a:off x="2738407" y="3857323"/>
              <a:ext cx="387586" cy="271787"/>
            </a:xfrm>
            <a:custGeom>
              <a:avLst/>
              <a:gdLst>
                <a:gd name="connsiteX0" fmla="*/ 130206 w 387586"/>
                <a:gd name="connsiteY0" fmla="*/ 302 h 271787"/>
                <a:gd name="connsiteX1" fmla="*/ 111156 w 387586"/>
                <a:gd name="connsiteY1" fmla="*/ 66977 h 271787"/>
                <a:gd name="connsiteX2" fmla="*/ 117506 w 387586"/>
                <a:gd name="connsiteY2" fmla="*/ 143177 h 271787"/>
                <a:gd name="connsiteX3" fmla="*/ 187356 w 387586"/>
                <a:gd name="connsiteY3" fmla="*/ 209852 h 271787"/>
                <a:gd name="connsiteX4" fmla="*/ 271493 w 387586"/>
                <a:gd name="connsiteY4" fmla="*/ 217790 h 271787"/>
                <a:gd name="connsiteX5" fmla="*/ 336581 w 387586"/>
                <a:gd name="connsiteY5" fmla="*/ 208265 h 271787"/>
                <a:gd name="connsiteX6" fmla="*/ 387381 w 387586"/>
                <a:gd name="connsiteY6" fmla="*/ 182865 h 271787"/>
                <a:gd name="connsiteX7" fmla="*/ 352456 w 387586"/>
                <a:gd name="connsiteY7" fmla="*/ 208265 h 271787"/>
                <a:gd name="connsiteX8" fmla="*/ 303243 w 387586"/>
                <a:gd name="connsiteY8" fmla="*/ 252715 h 271787"/>
                <a:gd name="connsiteX9" fmla="*/ 230218 w 387586"/>
                <a:gd name="connsiteY9" fmla="*/ 271765 h 271787"/>
                <a:gd name="connsiteX10" fmla="*/ 174656 w 387586"/>
                <a:gd name="connsiteY10" fmla="*/ 249540 h 271787"/>
                <a:gd name="connsiteX11" fmla="*/ 109568 w 387586"/>
                <a:gd name="connsiteY11" fmla="*/ 192390 h 271787"/>
                <a:gd name="connsiteX12" fmla="*/ 93693 w 387586"/>
                <a:gd name="connsiteY12" fmla="*/ 149527 h 271787"/>
                <a:gd name="connsiteX13" fmla="*/ 88931 w 387586"/>
                <a:gd name="connsiteY13" fmla="*/ 100315 h 271787"/>
                <a:gd name="connsiteX14" fmla="*/ 31 w 387586"/>
                <a:gd name="connsiteY14" fmla="*/ 101902 h 271787"/>
                <a:gd name="connsiteX15" fmla="*/ 79406 w 387586"/>
                <a:gd name="connsiteY15" fmla="*/ 44752 h 271787"/>
                <a:gd name="connsiteX16" fmla="*/ 130206 w 387586"/>
                <a:gd name="connsiteY16" fmla="*/ 302 h 271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87586" h="271787">
                  <a:moveTo>
                    <a:pt x="130206" y="302"/>
                  </a:moveTo>
                  <a:cubicBezTo>
                    <a:pt x="135498" y="4006"/>
                    <a:pt x="113273" y="43164"/>
                    <a:pt x="111156" y="66977"/>
                  </a:cubicBezTo>
                  <a:cubicBezTo>
                    <a:pt x="109039" y="90790"/>
                    <a:pt x="104806" y="119365"/>
                    <a:pt x="117506" y="143177"/>
                  </a:cubicBezTo>
                  <a:cubicBezTo>
                    <a:pt x="130206" y="166990"/>
                    <a:pt x="161692" y="197417"/>
                    <a:pt x="187356" y="209852"/>
                  </a:cubicBezTo>
                  <a:cubicBezTo>
                    <a:pt x="213020" y="222287"/>
                    <a:pt x="246622" y="218054"/>
                    <a:pt x="271493" y="217790"/>
                  </a:cubicBezTo>
                  <a:cubicBezTo>
                    <a:pt x="296364" y="217526"/>
                    <a:pt x="317266" y="214086"/>
                    <a:pt x="336581" y="208265"/>
                  </a:cubicBezTo>
                  <a:cubicBezTo>
                    <a:pt x="355896" y="202444"/>
                    <a:pt x="384735" y="182865"/>
                    <a:pt x="387381" y="182865"/>
                  </a:cubicBezTo>
                  <a:cubicBezTo>
                    <a:pt x="390027" y="182865"/>
                    <a:pt x="366479" y="196623"/>
                    <a:pt x="352456" y="208265"/>
                  </a:cubicBezTo>
                  <a:cubicBezTo>
                    <a:pt x="338433" y="219907"/>
                    <a:pt x="323616" y="242132"/>
                    <a:pt x="303243" y="252715"/>
                  </a:cubicBezTo>
                  <a:cubicBezTo>
                    <a:pt x="282870" y="263298"/>
                    <a:pt x="251649" y="272294"/>
                    <a:pt x="230218" y="271765"/>
                  </a:cubicBezTo>
                  <a:cubicBezTo>
                    <a:pt x="208787" y="271236"/>
                    <a:pt x="194764" y="262769"/>
                    <a:pt x="174656" y="249540"/>
                  </a:cubicBezTo>
                  <a:cubicBezTo>
                    <a:pt x="154548" y="236311"/>
                    <a:pt x="123062" y="209059"/>
                    <a:pt x="109568" y="192390"/>
                  </a:cubicBezTo>
                  <a:cubicBezTo>
                    <a:pt x="96074" y="175721"/>
                    <a:pt x="97132" y="164873"/>
                    <a:pt x="93693" y="149527"/>
                  </a:cubicBezTo>
                  <a:cubicBezTo>
                    <a:pt x="90253" y="134181"/>
                    <a:pt x="104541" y="108253"/>
                    <a:pt x="88931" y="100315"/>
                  </a:cubicBezTo>
                  <a:cubicBezTo>
                    <a:pt x="73321" y="92378"/>
                    <a:pt x="1618" y="111163"/>
                    <a:pt x="31" y="101902"/>
                  </a:cubicBezTo>
                  <a:cubicBezTo>
                    <a:pt x="-1557" y="92642"/>
                    <a:pt x="56916" y="61685"/>
                    <a:pt x="79406" y="44752"/>
                  </a:cubicBezTo>
                  <a:cubicBezTo>
                    <a:pt x="101895" y="27819"/>
                    <a:pt x="124914" y="-3402"/>
                    <a:pt x="130206" y="3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D981A328-D3E2-4837-8E2C-2D10B8FBE79D}"/>
                </a:ext>
              </a:extLst>
            </p:cNvPr>
            <p:cNvSpPr/>
            <p:nvPr/>
          </p:nvSpPr>
          <p:spPr>
            <a:xfrm>
              <a:off x="3063783" y="4006752"/>
              <a:ext cx="197762" cy="71586"/>
            </a:xfrm>
            <a:custGeom>
              <a:avLst/>
              <a:gdLst>
                <a:gd name="connsiteX0" fmla="*/ 92 w 197762"/>
                <a:gd name="connsiteY0" fmla="*/ 71536 h 71586"/>
                <a:gd name="connsiteX1" fmla="*/ 103280 w 197762"/>
                <a:gd name="connsiteY1" fmla="*/ 27086 h 71586"/>
                <a:gd name="connsiteX2" fmla="*/ 195355 w 197762"/>
                <a:gd name="connsiteY2" fmla="*/ 11211 h 71586"/>
                <a:gd name="connsiteX3" fmla="*/ 163605 w 197762"/>
                <a:gd name="connsiteY3" fmla="*/ 98 h 71586"/>
                <a:gd name="connsiteX4" fmla="*/ 85817 w 197762"/>
                <a:gd name="connsiteY4" fmla="*/ 17561 h 71586"/>
                <a:gd name="connsiteX5" fmla="*/ 92 w 197762"/>
                <a:gd name="connsiteY5" fmla="*/ 71536 h 71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762" h="71586">
                  <a:moveTo>
                    <a:pt x="92" y="71536"/>
                  </a:moveTo>
                  <a:cubicBezTo>
                    <a:pt x="3002" y="73123"/>
                    <a:pt x="70736" y="37140"/>
                    <a:pt x="103280" y="27086"/>
                  </a:cubicBezTo>
                  <a:cubicBezTo>
                    <a:pt x="135824" y="17032"/>
                    <a:pt x="185301" y="15709"/>
                    <a:pt x="195355" y="11211"/>
                  </a:cubicBezTo>
                  <a:cubicBezTo>
                    <a:pt x="205409" y="6713"/>
                    <a:pt x="181861" y="-960"/>
                    <a:pt x="163605" y="98"/>
                  </a:cubicBezTo>
                  <a:cubicBezTo>
                    <a:pt x="145349" y="1156"/>
                    <a:pt x="107777" y="9094"/>
                    <a:pt x="85817" y="17561"/>
                  </a:cubicBezTo>
                  <a:cubicBezTo>
                    <a:pt x="63857" y="26028"/>
                    <a:pt x="-2818" y="69949"/>
                    <a:pt x="92" y="715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1BD6E1AD-BE8F-4016-9EFA-A66AE8849AFE}"/>
                </a:ext>
              </a:extLst>
            </p:cNvPr>
            <p:cNvSpPr/>
            <p:nvPr/>
          </p:nvSpPr>
          <p:spPr>
            <a:xfrm>
              <a:off x="3015970" y="3805807"/>
              <a:ext cx="288164" cy="239344"/>
            </a:xfrm>
            <a:custGeom>
              <a:avLst/>
              <a:gdLst>
                <a:gd name="connsiteX0" fmla="*/ 79655 w 288164"/>
                <a:gd name="connsiteY0" fmla="*/ 4193 h 239344"/>
                <a:gd name="connsiteX1" fmla="*/ 160618 w 288164"/>
                <a:gd name="connsiteY1" fmla="*/ 2606 h 239344"/>
                <a:gd name="connsiteX2" fmla="*/ 238405 w 288164"/>
                <a:gd name="connsiteY2" fmla="*/ 26418 h 239344"/>
                <a:gd name="connsiteX3" fmla="*/ 286030 w 288164"/>
                <a:gd name="connsiteY3" fmla="*/ 124843 h 239344"/>
                <a:gd name="connsiteX4" fmla="*/ 274918 w 288164"/>
                <a:gd name="connsiteY4" fmla="*/ 180406 h 239344"/>
                <a:gd name="connsiteX5" fmla="*/ 230468 w 288164"/>
                <a:gd name="connsiteY5" fmla="*/ 210568 h 239344"/>
                <a:gd name="connsiteX6" fmla="*/ 141568 w 288164"/>
                <a:gd name="connsiteY6" fmla="*/ 224856 h 239344"/>
                <a:gd name="connsiteX7" fmla="*/ 103468 w 288164"/>
                <a:gd name="connsiteY7" fmla="*/ 239143 h 239344"/>
                <a:gd name="connsiteX8" fmla="*/ 71718 w 288164"/>
                <a:gd name="connsiteY8" fmla="*/ 231206 h 239344"/>
                <a:gd name="connsiteX9" fmla="*/ 43143 w 288164"/>
                <a:gd name="connsiteY9" fmla="*/ 204218 h 239344"/>
                <a:gd name="connsiteX10" fmla="*/ 19330 w 288164"/>
                <a:gd name="connsiteY10" fmla="*/ 158181 h 239344"/>
                <a:gd name="connsiteX11" fmla="*/ 14568 w 288164"/>
                <a:gd name="connsiteY11" fmla="*/ 115318 h 239344"/>
                <a:gd name="connsiteX12" fmla="*/ 280 w 288164"/>
                <a:gd name="connsiteY12" fmla="*/ 102618 h 239344"/>
                <a:gd name="connsiteX13" fmla="*/ 28855 w 288164"/>
                <a:gd name="connsiteY13" fmla="*/ 34356 h 239344"/>
                <a:gd name="connsiteX14" fmla="*/ 79655 w 288164"/>
                <a:gd name="connsiteY14" fmla="*/ 4193 h 239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88164" h="239344">
                  <a:moveTo>
                    <a:pt x="79655" y="4193"/>
                  </a:moveTo>
                  <a:cubicBezTo>
                    <a:pt x="101615" y="-1099"/>
                    <a:pt x="134160" y="-1098"/>
                    <a:pt x="160618" y="2606"/>
                  </a:cubicBezTo>
                  <a:cubicBezTo>
                    <a:pt x="187076" y="6310"/>
                    <a:pt x="217503" y="6045"/>
                    <a:pt x="238405" y="26418"/>
                  </a:cubicBezTo>
                  <a:cubicBezTo>
                    <a:pt x="259307" y="46791"/>
                    <a:pt x="279945" y="99179"/>
                    <a:pt x="286030" y="124843"/>
                  </a:cubicBezTo>
                  <a:cubicBezTo>
                    <a:pt x="292115" y="150507"/>
                    <a:pt x="284178" y="166119"/>
                    <a:pt x="274918" y="180406"/>
                  </a:cubicBezTo>
                  <a:cubicBezTo>
                    <a:pt x="265658" y="194693"/>
                    <a:pt x="252693" y="203160"/>
                    <a:pt x="230468" y="210568"/>
                  </a:cubicBezTo>
                  <a:cubicBezTo>
                    <a:pt x="208243" y="217976"/>
                    <a:pt x="162735" y="220094"/>
                    <a:pt x="141568" y="224856"/>
                  </a:cubicBezTo>
                  <a:cubicBezTo>
                    <a:pt x="120401" y="229618"/>
                    <a:pt x="115110" y="238085"/>
                    <a:pt x="103468" y="239143"/>
                  </a:cubicBezTo>
                  <a:cubicBezTo>
                    <a:pt x="91826" y="240201"/>
                    <a:pt x="81772" y="237027"/>
                    <a:pt x="71718" y="231206"/>
                  </a:cubicBezTo>
                  <a:cubicBezTo>
                    <a:pt x="61664" y="225385"/>
                    <a:pt x="51874" y="216389"/>
                    <a:pt x="43143" y="204218"/>
                  </a:cubicBezTo>
                  <a:cubicBezTo>
                    <a:pt x="34412" y="192047"/>
                    <a:pt x="24093" y="172998"/>
                    <a:pt x="19330" y="158181"/>
                  </a:cubicBezTo>
                  <a:cubicBezTo>
                    <a:pt x="14567" y="143364"/>
                    <a:pt x="17743" y="124578"/>
                    <a:pt x="14568" y="115318"/>
                  </a:cubicBezTo>
                  <a:cubicBezTo>
                    <a:pt x="11393" y="106058"/>
                    <a:pt x="-2101" y="116112"/>
                    <a:pt x="280" y="102618"/>
                  </a:cubicBezTo>
                  <a:cubicBezTo>
                    <a:pt x="2661" y="89124"/>
                    <a:pt x="18272" y="48644"/>
                    <a:pt x="28855" y="34356"/>
                  </a:cubicBezTo>
                  <a:cubicBezTo>
                    <a:pt x="39438" y="20069"/>
                    <a:pt x="57695" y="9485"/>
                    <a:pt x="79655" y="419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楕円 14">
              <a:extLst>
                <a:ext uri="{FF2B5EF4-FFF2-40B4-BE49-F238E27FC236}">
                  <a16:creationId xmlns:a16="http://schemas.microsoft.com/office/drawing/2014/main" id="{21926DCA-4842-40FD-A336-6A868F421DA5}"/>
                </a:ext>
              </a:extLst>
            </p:cNvPr>
            <p:cNvSpPr/>
            <p:nvPr/>
          </p:nvSpPr>
          <p:spPr>
            <a:xfrm>
              <a:off x="3124200" y="3832225"/>
              <a:ext cx="119063" cy="128588"/>
            </a:xfrm>
            <a:prstGeom prst="ellipse">
              <a:avLst/>
            </a:prstGeom>
            <a:solidFill>
              <a:schemeClr val="accent2">
                <a:lumMod val="50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楕円 15">
              <a:extLst>
                <a:ext uri="{FF2B5EF4-FFF2-40B4-BE49-F238E27FC236}">
                  <a16:creationId xmlns:a16="http://schemas.microsoft.com/office/drawing/2014/main" id="{8010EAFA-B13D-4FF3-B748-945A508D81E0}"/>
                </a:ext>
              </a:extLst>
            </p:cNvPr>
            <p:cNvSpPr/>
            <p:nvPr/>
          </p:nvSpPr>
          <p:spPr>
            <a:xfrm>
              <a:off x="3157538" y="3851275"/>
              <a:ext cx="66675" cy="666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6725DF2B-4A2E-4F0B-B4B8-C11882F7DBA0}"/>
                </a:ext>
              </a:extLst>
            </p:cNvPr>
            <p:cNvSpPr/>
            <p:nvPr/>
          </p:nvSpPr>
          <p:spPr>
            <a:xfrm>
              <a:off x="2941043" y="3947946"/>
              <a:ext cx="421616" cy="260837"/>
            </a:xfrm>
            <a:custGeom>
              <a:avLst/>
              <a:gdLst>
                <a:gd name="connsiteX0" fmla="*/ 421282 w 421616"/>
                <a:gd name="connsiteY0" fmla="*/ 167 h 260837"/>
                <a:gd name="connsiteX1" fmla="*/ 410170 w 421616"/>
                <a:gd name="connsiteY1" fmla="*/ 133517 h 260837"/>
                <a:gd name="connsiteX2" fmla="*/ 360957 w 421616"/>
                <a:gd name="connsiteY2" fmla="*/ 168442 h 260837"/>
                <a:gd name="connsiteX3" fmla="*/ 272057 w 421616"/>
                <a:gd name="connsiteY3" fmla="*/ 200192 h 260837"/>
                <a:gd name="connsiteX4" fmla="*/ 159345 w 421616"/>
                <a:gd name="connsiteY4" fmla="*/ 236704 h 260837"/>
                <a:gd name="connsiteX5" fmla="*/ 595 w 421616"/>
                <a:gd name="connsiteY5" fmla="*/ 260517 h 260837"/>
                <a:gd name="connsiteX6" fmla="*/ 111720 w 421616"/>
                <a:gd name="connsiteY6" fmla="*/ 246229 h 260837"/>
                <a:gd name="connsiteX7" fmla="*/ 275232 w 421616"/>
                <a:gd name="connsiteY7" fmla="*/ 190667 h 260837"/>
                <a:gd name="connsiteX8" fmla="*/ 373657 w 421616"/>
                <a:gd name="connsiteY8" fmla="*/ 147804 h 260837"/>
                <a:gd name="connsiteX9" fmla="*/ 402232 w 421616"/>
                <a:gd name="connsiteY9" fmla="*/ 106529 h 260837"/>
                <a:gd name="connsiteX10" fmla="*/ 421282 w 421616"/>
                <a:gd name="connsiteY10" fmla="*/ 167 h 260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1616" h="260837">
                  <a:moveTo>
                    <a:pt x="421282" y="167"/>
                  </a:moveTo>
                  <a:cubicBezTo>
                    <a:pt x="422605" y="4665"/>
                    <a:pt x="420224" y="105471"/>
                    <a:pt x="410170" y="133517"/>
                  </a:cubicBezTo>
                  <a:cubicBezTo>
                    <a:pt x="400116" y="161563"/>
                    <a:pt x="383976" y="157330"/>
                    <a:pt x="360957" y="168442"/>
                  </a:cubicBezTo>
                  <a:cubicBezTo>
                    <a:pt x="337938" y="179554"/>
                    <a:pt x="305659" y="188815"/>
                    <a:pt x="272057" y="200192"/>
                  </a:cubicBezTo>
                  <a:cubicBezTo>
                    <a:pt x="238455" y="211569"/>
                    <a:pt x="204589" y="226650"/>
                    <a:pt x="159345" y="236704"/>
                  </a:cubicBezTo>
                  <a:cubicBezTo>
                    <a:pt x="114101" y="246758"/>
                    <a:pt x="8533" y="258929"/>
                    <a:pt x="595" y="260517"/>
                  </a:cubicBezTo>
                  <a:cubicBezTo>
                    <a:pt x="-7343" y="262105"/>
                    <a:pt x="65947" y="257871"/>
                    <a:pt x="111720" y="246229"/>
                  </a:cubicBezTo>
                  <a:cubicBezTo>
                    <a:pt x="157493" y="234587"/>
                    <a:pt x="231576" y="207071"/>
                    <a:pt x="275232" y="190667"/>
                  </a:cubicBezTo>
                  <a:cubicBezTo>
                    <a:pt x="318888" y="174263"/>
                    <a:pt x="352490" y="161827"/>
                    <a:pt x="373657" y="147804"/>
                  </a:cubicBezTo>
                  <a:cubicBezTo>
                    <a:pt x="394824" y="133781"/>
                    <a:pt x="394030" y="130077"/>
                    <a:pt x="402232" y="106529"/>
                  </a:cubicBezTo>
                  <a:cubicBezTo>
                    <a:pt x="410434" y="82981"/>
                    <a:pt x="419959" y="-4331"/>
                    <a:pt x="421282" y="1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C542FF06-5348-42BA-9A87-E918DE57A693}"/>
                </a:ext>
              </a:extLst>
            </p:cNvPr>
            <p:cNvSpPr/>
            <p:nvPr/>
          </p:nvSpPr>
          <p:spPr>
            <a:xfrm>
              <a:off x="4047568" y="3500430"/>
              <a:ext cx="747161" cy="261093"/>
            </a:xfrm>
            <a:custGeom>
              <a:avLst/>
              <a:gdLst>
                <a:gd name="connsiteX0" fmla="*/ 557 w 747161"/>
                <a:gd name="connsiteY0" fmla="*/ 260358 h 261093"/>
                <a:gd name="connsiteX1" fmla="*/ 83107 w 747161"/>
                <a:gd name="connsiteY1" fmla="*/ 141295 h 261093"/>
                <a:gd name="connsiteX2" fmla="*/ 213282 w 747161"/>
                <a:gd name="connsiteY2" fmla="*/ 60333 h 261093"/>
                <a:gd name="connsiteX3" fmla="*/ 357745 w 747161"/>
                <a:gd name="connsiteY3" fmla="*/ 47633 h 261093"/>
                <a:gd name="connsiteX4" fmla="*/ 527607 w 747161"/>
                <a:gd name="connsiteY4" fmla="*/ 84145 h 261093"/>
                <a:gd name="connsiteX5" fmla="*/ 621270 w 747161"/>
                <a:gd name="connsiteY5" fmla="*/ 119070 h 261093"/>
                <a:gd name="connsiteX6" fmla="*/ 745095 w 747161"/>
                <a:gd name="connsiteY6" fmla="*/ 109545 h 261093"/>
                <a:gd name="connsiteX7" fmla="*/ 691120 w 747161"/>
                <a:gd name="connsiteY7" fmla="*/ 106370 h 261093"/>
                <a:gd name="connsiteX8" fmla="*/ 592695 w 747161"/>
                <a:gd name="connsiteY8" fmla="*/ 46045 h 261093"/>
                <a:gd name="connsiteX9" fmla="*/ 419657 w 747161"/>
                <a:gd name="connsiteY9" fmla="*/ 4770 h 261093"/>
                <a:gd name="connsiteX10" fmla="*/ 299007 w 747161"/>
                <a:gd name="connsiteY10" fmla="*/ 4770 h 261093"/>
                <a:gd name="connsiteX11" fmla="*/ 194232 w 747161"/>
                <a:gd name="connsiteY11" fmla="*/ 39695 h 261093"/>
                <a:gd name="connsiteX12" fmla="*/ 122795 w 747161"/>
                <a:gd name="connsiteY12" fmla="*/ 80970 h 261093"/>
                <a:gd name="connsiteX13" fmla="*/ 557 w 747161"/>
                <a:gd name="connsiteY13" fmla="*/ 260358 h 261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47161" h="261093">
                  <a:moveTo>
                    <a:pt x="557" y="260358"/>
                  </a:moveTo>
                  <a:cubicBezTo>
                    <a:pt x="-6058" y="270412"/>
                    <a:pt x="47653" y="174632"/>
                    <a:pt x="83107" y="141295"/>
                  </a:cubicBezTo>
                  <a:cubicBezTo>
                    <a:pt x="118561" y="107958"/>
                    <a:pt x="167509" y="75943"/>
                    <a:pt x="213282" y="60333"/>
                  </a:cubicBezTo>
                  <a:cubicBezTo>
                    <a:pt x="259055" y="44723"/>
                    <a:pt x="305358" y="43664"/>
                    <a:pt x="357745" y="47633"/>
                  </a:cubicBezTo>
                  <a:cubicBezTo>
                    <a:pt x="410133" y="51602"/>
                    <a:pt x="483686" y="72239"/>
                    <a:pt x="527607" y="84145"/>
                  </a:cubicBezTo>
                  <a:cubicBezTo>
                    <a:pt x="571528" y="96051"/>
                    <a:pt x="585022" y="114837"/>
                    <a:pt x="621270" y="119070"/>
                  </a:cubicBezTo>
                  <a:cubicBezTo>
                    <a:pt x="657518" y="123303"/>
                    <a:pt x="733453" y="111662"/>
                    <a:pt x="745095" y="109545"/>
                  </a:cubicBezTo>
                  <a:cubicBezTo>
                    <a:pt x="756737" y="107428"/>
                    <a:pt x="716520" y="116953"/>
                    <a:pt x="691120" y="106370"/>
                  </a:cubicBezTo>
                  <a:cubicBezTo>
                    <a:pt x="665720" y="95787"/>
                    <a:pt x="637939" y="62978"/>
                    <a:pt x="592695" y="46045"/>
                  </a:cubicBezTo>
                  <a:cubicBezTo>
                    <a:pt x="547451" y="29112"/>
                    <a:pt x="468605" y="11649"/>
                    <a:pt x="419657" y="4770"/>
                  </a:cubicBezTo>
                  <a:cubicBezTo>
                    <a:pt x="370709" y="-2109"/>
                    <a:pt x="336578" y="-1051"/>
                    <a:pt x="299007" y="4770"/>
                  </a:cubicBezTo>
                  <a:cubicBezTo>
                    <a:pt x="261436" y="10591"/>
                    <a:pt x="223601" y="26995"/>
                    <a:pt x="194232" y="39695"/>
                  </a:cubicBezTo>
                  <a:cubicBezTo>
                    <a:pt x="164863" y="52395"/>
                    <a:pt x="155603" y="47368"/>
                    <a:pt x="122795" y="80970"/>
                  </a:cubicBezTo>
                  <a:cubicBezTo>
                    <a:pt x="89987" y="114572"/>
                    <a:pt x="7172" y="250304"/>
                    <a:pt x="557" y="2603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76611B21-907D-4817-8A55-452B4BBCC421}"/>
                </a:ext>
              </a:extLst>
            </p:cNvPr>
            <p:cNvSpPr/>
            <p:nvPr/>
          </p:nvSpPr>
          <p:spPr>
            <a:xfrm>
              <a:off x="4527497" y="3639980"/>
              <a:ext cx="292153" cy="165873"/>
            </a:xfrm>
            <a:custGeom>
              <a:avLst/>
              <a:gdLst>
                <a:gd name="connsiteX0" fmla="*/ 53 w 292153"/>
                <a:gd name="connsiteY0" fmla="*/ 33495 h 165873"/>
                <a:gd name="connsiteX1" fmla="*/ 134991 w 292153"/>
                <a:gd name="connsiteY1" fmla="*/ 158 h 165873"/>
                <a:gd name="connsiteX2" fmla="*/ 247703 w 292153"/>
                <a:gd name="connsiteY2" fmla="*/ 49370 h 165873"/>
                <a:gd name="connsiteX3" fmla="*/ 282628 w 292153"/>
                <a:gd name="connsiteY3" fmla="*/ 76358 h 165873"/>
                <a:gd name="connsiteX4" fmla="*/ 292153 w 292153"/>
                <a:gd name="connsiteY4" fmla="*/ 120808 h 165873"/>
                <a:gd name="connsiteX5" fmla="*/ 282628 w 292153"/>
                <a:gd name="connsiteY5" fmla="*/ 158908 h 165873"/>
                <a:gd name="connsiteX6" fmla="*/ 238178 w 292153"/>
                <a:gd name="connsiteY6" fmla="*/ 165258 h 165873"/>
                <a:gd name="connsiteX7" fmla="*/ 231828 w 292153"/>
                <a:gd name="connsiteY7" fmla="*/ 150970 h 165873"/>
                <a:gd name="connsiteX8" fmla="*/ 250878 w 292153"/>
                <a:gd name="connsiteY8" fmla="*/ 96995 h 165873"/>
                <a:gd name="connsiteX9" fmla="*/ 254053 w 292153"/>
                <a:gd name="connsiteY9" fmla="*/ 74770 h 165873"/>
                <a:gd name="connsiteX10" fmla="*/ 233416 w 292153"/>
                <a:gd name="connsiteY10" fmla="*/ 55720 h 165873"/>
                <a:gd name="connsiteX11" fmla="*/ 150866 w 292153"/>
                <a:gd name="connsiteY11" fmla="*/ 28733 h 165873"/>
                <a:gd name="connsiteX12" fmla="*/ 53 w 292153"/>
                <a:gd name="connsiteY12" fmla="*/ 33495 h 165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2153" h="165873">
                  <a:moveTo>
                    <a:pt x="53" y="33495"/>
                  </a:moveTo>
                  <a:cubicBezTo>
                    <a:pt x="-2593" y="28733"/>
                    <a:pt x="93716" y="-2488"/>
                    <a:pt x="134991" y="158"/>
                  </a:cubicBezTo>
                  <a:cubicBezTo>
                    <a:pt x="176266" y="2804"/>
                    <a:pt x="223097" y="36670"/>
                    <a:pt x="247703" y="49370"/>
                  </a:cubicBezTo>
                  <a:cubicBezTo>
                    <a:pt x="272309" y="62070"/>
                    <a:pt x="275220" y="64452"/>
                    <a:pt x="282628" y="76358"/>
                  </a:cubicBezTo>
                  <a:cubicBezTo>
                    <a:pt x="290036" y="88264"/>
                    <a:pt x="292153" y="107050"/>
                    <a:pt x="292153" y="120808"/>
                  </a:cubicBezTo>
                  <a:cubicBezTo>
                    <a:pt x="292153" y="134566"/>
                    <a:pt x="291624" y="151500"/>
                    <a:pt x="282628" y="158908"/>
                  </a:cubicBezTo>
                  <a:cubicBezTo>
                    <a:pt x="273632" y="166316"/>
                    <a:pt x="246645" y="166581"/>
                    <a:pt x="238178" y="165258"/>
                  </a:cubicBezTo>
                  <a:cubicBezTo>
                    <a:pt x="229711" y="163935"/>
                    <a:pt x="229711" y="162347"/>
                    <a:pt x="231828" y="150970"/>
                  </a:cubicBezTo>
                  <a:cubicBezTo>
                    <a:pt x="233945" y="139593"/>
                    <a:pt x="247174" y="109695"/>
                    <a:pt x="250878" y="96995"/>
                  </a:cubicBezTo>
                  <a:cubicBezTo>
                    <a:pt x="254582" y="84295"/>
                    <a:pt x="256963" y="81649"/>
                    <a:pt x="254053" y="74770"/>
                  </a:cubicBezTo>
                  <a:cubicBezTo>
                    <a:pt x="251143" y="67891"/>
                    <a:pt x="250614" y="63393"/>
                    <a:pt x="233416" y="55720"/>
                  </a:cubicBezTo>
                  <a:cubicBezTo>
                    <a:pt x="216218" y="48047"/>
                    <a:pt x="185791" y="33496"/>
                    <a:pt x="150866" y="28733"/>
                  </a:cubicBezTo>
                  <a:cubicBezTo>
                    <a:pt x="115941" y="23970"/>
                    <a:pt x="2699" y="38257"/>
                    <a:pt x="53" y="334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2B9BD7E0-4591-4CF0-A681-3D86B901CF48}"/>
                </a:ext>
              </a:extLst>
            </p:cNvPr>
            <p:cNvSpPr/>
            <p:nvPr/>
          </p:nvSpPr>
          <p:spPr>
            <a:xfrm>
              <a:off x="4043663" y="3619315"/>
              <a:ext cx="745196" cy="265328"/>
            </a:xfrm>
            <a:custGeom>
              <a:avLst/>
              <a:gdLst>
                <a:gd name="connsiteX0" fmla="*/ 1287 w 745196"/>
                <a:gd name="connsiteY0" fmla="*/ 265298 h 265328"/>
                <a:gd name="connsiteX1" fmla="*/ 128287 w 745196"/>
                <a:gd name="connsiteY1" fmla="*/ 127185 h 265328"/>
                <a:gd name="connsiteX2" fmla="*/ 309262 w 745196"/>
                <a:gd name="connsiteY2" fmla="*/ 77973 h 265328"/>
                <a:gd name="connsiteX3" fmla="*/ 366412 w 745196"/>
                <a:gd name="connsiteY3" fmla="*/ 82735 h 265328"/>
                <a:gd name="connsiteX4" fmla="*/ 502937 w 745196"/>
                <a:gd name="connsiteY4" fmla="*/ 100198 h 265328"/>
                <a:gd name="connsiteX5" fmla="*/ 607712 w 745196"/>
                <a:gd name="connsiteY5" fmla="*/ 120835 h 265328"/>
                <a:gd name="connsiteX6" fmla="*/ 742650 w 745196"/>
                <a:gd name="connsiteY6" fmla="*/ 135123 h 265328"/>
                <a:gd name="connsiteX7" fmla="*/ 687087 w 745196"/>
                <a:gd name="connsiteY7" fmla="*/ 122423 h 265328"/>
                <a:gd name="connsiteX8" fmla="*/ 577550 w 745196"/>
                <a:gd name="connsiteY8" fmla="*/ 82735 h 265328"/>
                <a:gd name="connsiteX9" fmla="*/ 437850 w 745196"/>
                <a:gd name="connsiteY9" fmla="*/ 54160 h 265328"/>
                <a:gd name="connsiteX10" fmla="*/ 347362 w 745196"/>
                <a:gd name="connsiteY10" fmla="*/ 39873 h 265328"/>
                <a:gd name="connsiteX11" fmla="*/ 290212 w 745196"/>
                <a:gd name="connsiteY11" fmla="*/ 185 h 265328"/>
                <a:gd name="connsiteX12" fmla="*/ 296562 w 745196"/>
                <a:gd name="connsiteY12" fmla="*/ 25585 h 265328"/>
                <a:gd name="connsiteX13" fmla="*/ 309262 w 745196"/>
                <a:gd name="connsiteY13" fmla="*/ 39873 h 265328"/>
                <a:gd name="connsiteX14" fmla="*/ 280687 w 745196"/>
                <a:gd name="connsiteY14" fmla="*/ 41460 h 265328"/>
                <a:gd name="connsiteX15" fmla="*/ 226712 w 745196"/>
                <a:gd name="connsiteY15" fmla="*/ 38285 h 265328"/>
                <a:gd name="connsiteX16" fmla="*/ 215600 w 745196"/>
                <a:gd name="connsiteY16" fmla="*/ 12885 h 265328"/>
                <a:gd name="connsiteX17" fmla="*/ 217187 w 745196"/>
                <a:gd name="connsiteY17" fmla="*/ 43048 h 265328"/>
                <a:gd name="connsiteX18" fmla="*/ 190200 w 745196"/>
                <a:gd name="connsiteY18" fmla="*/ 49398 h 265328"/>
                <a:gd name="connsiteX19" fmla="*/ 155275 w 745196"/>
                <a:gd name="connsiteY19" fmla="*/ 50985 h 265328"/>
                <a:gd name="connsiteX20" fmla="*/ 120350 w 745196"/>
                <a:gd name="connsiteY20" fmla="*/ 25585 h 265328"/>
                <a:gd name="connsiteX21" fmla="*/ 140987 w 745196"/>
                <a:gd name="connsiteY21" fmla="*/ 41460 h 265328"/>
                <a:gd name="connsiteX22" fmla="*/ 142575 w 745196"/>
                <a:gd name="connsiteY22" fmla="*/ 70035 h 265328"/>
                <a:gd name="connsiteX23" fmla="*/ 125112 w 745196"/>
                <a:gd name="connsiteY23" fmla="*/ 85910 h 265328"/>
                <a:gd name="connsiteX24" fmla="*/ 87012 w 745196"/>
                <a:gd name="connsiteY24" fmla="*/ 101785 h 265328"/>
                <a:gd name="connsiteX25" fmla="*/ 96537 w 745196"/>
                <a:gd name="connsiteY25" fmla="*/ 111310 h 265328"/>
                <a:gd name="connsiteX26" fmla="*/ 64787 w 745196"/>
                <a:gd name="connsiteY26" fmla="*/ 139885 h 265328"/>
                <a:gd name="connsiteX27" fmla="*/ 1287 w 745196"/>
                <a:gd name="connsiteY27" fmla="*/ 265298 h 265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45196" h="265328">
                  <a:moveTo>
                    <a:pt x="1287" y="265298"/>
                  </a:moveTo>
                  <a:cubicBezTo>
                    <a:pt x="11870" y="263181"/>
                    <a:pt x="76958" y="158406"/>
                    <a:pt x="128287" y="127185"/>
                  </a:cubicBezTo>
                  <a:cubicBezTo>
                    <a:pt x="179616" y="95964"/>
                    <a:pt x="269575" y="85381"/>
                    <a:pt x="309262" y="77973"/>
                  </a:cubicBezTo>
                  <a:cubicBezTo>
                    <a:pt x="348949" y="70565"/>
                    <a:pt x="334133" y="79031"/>
                    <a:pt x="366412" y="82735"/>
                  </a:cubicBezTo>
                  <a:cubicBezTo>
                    <a:pt x="398691" y="86439"/>
                    <a:pt x="462720" y="93848"/>
                    <a:pt x="502937" y="100198"/>
                  </a:cubicBezTo>
                  <a:cubicBezTo>
                    <a:pt x="543154" y="106548"/>
                    <a:pt x="567760" y="115014"/>
                    <a:pt x="607712" y="120835"/>
                  </a:cubicBezTo>
                  <a:cubicBezTo>
                    <a:pt x="647664" y="126656"/>
                    <a:pt x="729421" y="134858"/>
                    <a:pt x="742650" y="135123"/>
                  </a:cubicBezTo>
                  <a:cubicBezTo>
                    <a:pt x="755879" y="135388"/>
                    <a:pt x="714604" y="131154"/>
                    <a:pt x="687087" y="122423"/>
                  </a:cubicBezTo>
                  <a:cubicBezTo>
                    <a:pt x="659570" y="113692"/>
                    <a:pt x="619090" y="94112"/>
                    <a:pt x="577550" y="82735"/>
                  </a:cubicBezTo>
                  <a:cubicBezTo>
                    <a:pt x="536011" y="71358"/>
                    <a:pt x="476215" y="61304"/>
                    <a:pt x="437850" y="54160"/>
                  </a:cubicBezTo>
                  <a:cubicBezTo>
                    <a:pt x="399485" y="47016"/>
                    <a:pt x="371968" y="48869"/>
                    <a:pt x="347362" y="39873"/>
                  </a:cubicBezTo>
                  <a:cubicBezTo>
                    <a:pt x="322756" y="30877"/>
                    <a:pt x="298679" y="2566"/>
                    <a:pt x="290212" y="185"/>
                  </a:cubicBezTo>
                  <a:cubicBezTo>
                    <a:pt x="281745" y="-2196"/>
                    <a:pt x="293387" y="18970"/>
                    <a:pt x="296562" y="25585"/>
                  </a:cubicBezTo>
                  <a:cubicBezTo>
                    <a:pt x="299737" y="32200"/>
                    <a:pt x="311908" y="37227"/>
                    <a:pt x="309262" y="39873"/>
                  </a:cubicBezTo>
                  <a:cubicBezTo>
                    <a:pt x="306616" y="42519"/>
                    <a:pt x="294445" y="41725"/>
                    <a:pt x="280687" y="41460"/>
                  </a:cubicBezTo>
                  <a:cubicBezTo>
                    <a:pt x="266929" y="41195"/>
                    <a:pt x="237560" y="43047"/>
                    <a:pt x="226712" y="38285"/>
                  </a:cubicBezTo>
                  <a:cubicBezTo>
                    <a:pt x="215864" y="33523"/>
                    <a:pt x="217187" y="12091"/>
                    <a:pt x="215600" y="12885"/>
                  </a:cubicBezTo>
                  <a:cubicBezTo>
                    <a:pt x="214013" y="13679"/>
                    <a:pt x="221420" y="36963"/>
                    <a:pt x="217187" y="43048"/>
                  </a:cubicBezTo>
                  <a:cubicBezTo>
                    <a:pt x="212954" y="49133"/>
                    <a:pt x="200519" y="48075"/>
                    <a:pt x="190200" y="49398"/>
                  </a:cubicBezTo>
                  <a:cubicBezTo>
                    <a:pt x="179881" y="50721"/>
                    <a:pt x="166917" y="54954"/>
                    <a:pt x="155275" y="50985"/>
                  </a:cubicBezTo>
                  <a:cubicBezTo>
                    <a:pt x="143633" y="47016"/>
                    <a:pt x="122731" y="27172"/>
                    <a:pt x="120350" y="25585"/>
                  </a:cubicBezTo>
                  <a:cubicBezTo>
                    <a:pt x="117969" y="23998"/>
                    <a:pt x="137283" y="34052"/>
                    <a:pt x="140987" y="41460"/>
                  </a:cubicBezTo>
                  <a:cubicBezTo>
                    <a:pt x="144691" y="48868"/>
                    <a:pt x="145221" y="62627"/>
                    <a:pt x="142575" y="70035"/>
                  </a:cubicBezTo>
                  <a:cubicBezTo>
                    <a:pt x="139929" y="77443"/>
                    <a:pt x="134372" y="80618"/>
                    <a:pt x="125112" y="85910"/>
                  </a:cubicBezTo>
                  <a:cubicBezTo>
                    <a:pt x="115852" y="91202"/>
                    <a:pt x="91774" y="97552"/>
                    <a:pt x="87012" y="101785"/>
                  </a:cubicBezTo>
                  <a:cubicBezTo>
                    <a:pt x="82250" y="106018"/>
                    <a:pt x="100241" y="104960"/>
                    <a:pt x="96537" y="111310"/>
                  </a:cubicBezTo>
                  <a:cubicBezTo>
                    <a:pt x="92833" y="117660"/>
                    <a:pt x="81191" y="120570"/>
                    <a:pt x="64787" y="139885"/>
                  </a:cubicBezTo>
                  <a:cubicBezTo>
                    <a:pt x="48383" y="159200"/>
                    <a:pt x="-9296" y="267415"/>
                    <a:pt x="1287" y="2652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2D8E0B82-DFF2-48DA-A5EC-9A004BB454AE}"/>
                </a:ext>
              </a:extLst>
            </p:cNvPr>
            <p:cNvSpPr/>
            <p:nvPr/>
          </p:nvSpPr>
          <p:spPr>
            <a:xfrm>
              <a:off x="4157023" y="3724012"/>
              <a:ext cx="280389" cy="186395"/>
            </a:xfrm>
            <a:custGeom>
              <a:avLst/>
              <a:gdLst>
                <a:gd name="connsiteX0" fmla="*/ 21277 w 280389"/>
                <a:gd name="connsiteY0" fmla="*/ 263 h 186395"/>
                <a:gd name="connsiteX1" fmla="*/ 640 w 280389"/>
                <a:gd name="connsiteY1" fmla="*/ 65351 h 186395"/>
                <a:gd name="connsiteX2" fmla="*/ 14927 w 280389"/>
                <a:gd name="connsiteY2" fmla="*/ 128851 h 186395"/>
                <a:gd name="connsiteX3" fmla="*/ 103827 w 280389"/>
                <a:gd name="connsiteY3" fmla="*/ 179651 h 186395"/>
                <a:gd name="connsiteX4" fmla="*/ 276865 w 280389"/>
                <a:gd name="connsiteY4" fmla="*/ 186001 h 186395"/>
                <a:gd name="connsiteX5" fmla="*/ 224477 w 280389"/>
                <a:gd name="connsiteY5" fmla="*/ 181238 h 186395"/>
                <a:gd name="connsiteX6" fmla="*/ 133990 w 280389"/>
                <a:gd name="connsiteY6" fmla="*/ 171713 h 186395"/>
                <a:gd name="connsiteX7" fmla="*/ 64140 w 280389"/>
                <a:gd name="connsiteY7" fmla="*/ 147901 h 186395"/>
                <a:gd name="connsiteX8" fmla="*/ 33977 w 280389"/>
                <a:gd name="connsiteY8" fmla="*/ 119326 h 186395"/>
                <a:gd name="connsiteX9" fmla="*/ 18102 w 280389"/>
                <a:gd name="connsiteY9" fmla="*/ 90751 h 186395"/>
                <a:gd name="connsiteX10" fmla="*/ 21277 w 280389"/>
                <a:gd name="connsiteY10" fmla="*/ 263 h 186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0389" h="186395">
                  <a:moveTo>
                    <a:pt x="21277" y="263"/>
                  </a:moveTo>
                  <a:cubicBezTo>
                    <a:pt x="18367" y="-3970"/>
                    <a:pt x="1698" y="43920"/>
                    <a:pt x="640" y="65351"/>
                  </a:cubicBezTo>
                  <a:cubicBezTo>
                    <a:pt x="-418" y="86782"/>
                    <a:pt x="-2271" y="109801"/>
                    <a:pt x="14927" y="128851"/>
                  </a:cubicBezTo>
                  <a:cubicBezTo>
                    <a:pt x="32125" y="147901"/>
                    <a:pt x="60171" y="170126"/>
                    <a:pt x="103827" y="179651"/>
                  </a:cubicBezTo>
                  <a:cubicBezTo>
                    <a:pt x="147483" y="189176"/>
                    <a:pt x="256757" y="185737"/>
                    <a:pt x="276865" y="186001"/>
                  </a:cubicBezTo>
                  <a:cubicBezTo>
                    <a:pt x="296973" y="186266"/>
                    <a:pt x="224477" y="181238"/>
                    <a:pt x="224477" y="181238"/>
                  </a:cubicBezTo>
                  <a:cubicBezTo>
                    <a:pt x="200664" y="178857"/>
                    <a:pt x="160713" y="177269"/>
                    <a:pt x="133990" y="171713"/>
                  </a:cubicBezTo>
                  <a:cubicBezTo>
                    <a:pt x="107267" y="166157"/>
                    <a:pt x="80809" y="156632"/>
                    <a:pt x="64140" y="147901"/>
                  </a:cubicBezTo>
                  <a:cubicBezTo>
                    <a:pt x="47471" y="139170"/>
                    <a:pt x="41650" y="128851"/>
                    <a:pt x="33977" y="119326"/>
                  </a:cubicBezTo>
                  <a:cubicBezTo>
                    <a:pt x="26304" y="109801"/>
                    <a:pt x="22600" y="107155"/>
                    <a:pt x="18102" y="90751"/>
                  </a:cubicBezTo>
                  <a:cubicBezTo>
                    <a:pt x="13604" y="74347"/>
                    <a:pt x="24187" y="4496"/>
                    <a:pt x="21277" y="2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1F16C02D-E7F9-4872-8B89-AB92E5B7B613}"/>
                </a:ext>
              </a:extLst>
            </p:cNvPr>
            <p:cNvSpPr/>
            <p:nvPr/>
          </p:nvSpPr>
          <p:spPr>
            <a:xfrm>
              <a:off x="4499103" y="3746500"/>
              <a:ext cx="285757" cy="202478"/>
            </a:xfrm>
            <a:custGeom>
              <a:avLst/>
              <a:gdLst>
                <a:gd name="connsiteX0" fmla="*/ 163385 w 285757"/>
                <a:gd name="connsiteY0" fmla="*/ 0 h 202478"/>
                <a:gd name="connsiteX1" fmla="*/ 204660 w 285757"/>
                <a:gd name="connsiteY1" fmla="*/ 57150 h 202478"/>
                <a:gd name="connsiteX2" fmla="*/ 195135 w 285757"/>
                <a:gd name="connsiteY2" fmla="*/ 82550 h 202478"/>
                <a:gd name="connsiteX3" fmla="*/ 145922 w 285757"/>
                <a:gd name="connsiteY3" fmla="*/ 115888 h 202478"/>
                <a:gd name="connsiteX4" fmla="*/ 95122 w 285757"/>
                <a:gd name="connsiteY4" fmla="*/ 146050 h 202478"/>
                <a:gd name="connsiteX5" fmla="*/ 66547 w 285757"/>
                <a:gd name="connsiteY5" fmla="*/ 173038 h 202478"/>
                <a:gd name="connsiteX6" fmla="*/ 1460 w 285757"/>
                <a:gd name="connsiteY6" fmla="*/ 201613 h 202478"/>
                <a:gd name="connsiteX7" fmla="*/ 28447 w 285757"/>
                <a:gd name="connsiteY7" fmla="*/ 193675 h 202478"/>
                <a:gd name="connsiteX8" fmla="*/ 109410 w 285757"/>
                <a:gd name="connsiteY8" fmla="*/ 179388 h 202478"/>
                <a:gd name="connsiteX9" fmla="*/ 188785 w 285757"/>
                <a:gd name="connsiteY9" fmla="*/ 139700 h 202478"/>
                <a:gd name="connsiteX10" fmla="*/ 258635 w 285757"/>
                <a:gd name="connsiteY10" fmla="*/ 85725 h 202478"/>
                <a:gd name="connsiteX11" fmla="*/ 285622 w 285757"/>
                <a:gd name="connsiteY11" fmla="*/ 15875 h 202478"/>
                <a:gd name="connsiteX12" fmla="*/ 269747 w 285757"/>
                <a:gd name="connsiteY12" fmla="*/ 12700 h 202478"/>
                <a:gd name="connsiteX13" fmla="*/ 163385 w 285757"/>
                <a:gd name="connsiteY13" fmla="*/ 0 h 202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85757" h="202478">
                  <a:moveTo>
                    <a:pt x="163385" y="0"/>
                  </a:moveTo>
                  <a:cubicBezTo>
                    <a:pt x="181376" y="21696"/>
                    <a:pt x="199368" y="43392"/>
                    <a:pt x="204660" y="57150"/>
                  </a:cubicBezTo>
                  <a:cubicBezTo>
                    <a:pt x="209952" y="70908"/>
                    <a:pt x="204925" y="72760"/>
                    <a:pt x="195135" y="82550"/>
                  </a:cubicBezTo>
                  <a:cubicBezTo>
                    <a:pt x="185345" y="92340"/>
                    <a:pt x="162591" y="105305"/>
                    <a:pt x="145922" y="115888"/>
                  </a:cubicBezTo>
                  <a:cubicBezTo>
                    <a:pt x="129253" y="126471"/>
                    <a:pt x="108351" y="136525"/>
                    <a:pt x="95122" y="146050"/>
                  </a:cubicBezTo>
                  <a:cubicBezTo>
                    <a:pt x="81893" y="155575"/>
                    <a:pt x="82157" y="163778"/>
                    <a:pt x="66547" y="173038"/>
                  </a:cubicBezTo>
                  <a:cubicBezTo>
                    <a:pt x="50937" y="182298"/>
                    <a:pt x="7810" y="198174"/>
                    <a:pt x="1460" y="201613"/>
                  </a:cubicBezTo>
                  <a:cubicBezTo>
                    <a:pt x="-4890" y="205052"/>
                    <a:pt x="10455" y="197379"/>
                    <a:pt x="28447" y="193675"/>
                  </a:cubicBezTo>
                  <a:cubicBezTo>
                    <a:pt x="46439" y="189971"/>
                    <a:pt x="82687" y="188384"/>
                    <a:pt x="109410" y="179388"/>
                  </a:cubicBezTo>
                  <a:cubicBezTo>
                    <a:pt x="136133" y="170392"/>
                    <a:pt x="163914" y="155310"/>
                    <a:pt x="188785" y="139700"/>
                  </a:cubicBezTo>
                  <a:cubicBezTo>
                    <a:pt x="213656" y="124090"/>
                    <a:pt x="242496" y="106362"/>
                    <a:pt x="258635" y="85725"/>
                  </a:cubicBezTo>
                  <a:cubicBezTo>
                    <a:pt x="274774" y="65088"/>
                    <a:pt x="283770" y="28046"/>
                    <a:pt x="285622" y="15875"/>
                  </a:cubicBezTo>
                  <a:cubicBezTo>
                    <a:pt x="287474" y="3704"/>
                    <a:pt x="269747" y="12700"/>
                    <a:pt x="269747" y="12700"/>
                  </a:cubicBezTo>
                  <a:lnTo>
                    <a:pt x="16338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69CB34CF-8384-4E2D-AF72-AA2D406D259F}"/>
                </a:ext>
              </a:extLst>
            </p:cNvPr>
            <p:cNvSpPr/>
            <p:nvPr/>
          </p:nvSpPr>
          <p:spPr>
            <a:xfrm>
              <a:off x="4029039" y="3865078"/>
              <a:ext cx="163580" cy="55696"/>
            </a:xfrm>
            <a:custGeom>
              <a:avLst/>
              <a:gdLst>
                <a:gd name="connsiteX0" fmla="*/ 36 w 163580"/>
                <a:gd name="connsiteY0" fmla="*/ 19535 h 55696"/>
                <a:gd name="connsiteX1" fmla="*/ 120686 w 163580"/>
                <a:gd name="connsiteY1" fmla="*/ 54460 h 55696"/>
                <a:gd name="connsiteX2" fmla="*/ 142911 w 163580"/>
                <a:gd name="connsiteY2" fmla="*/ 43347 h 55696"/>
                <a:gd name="connsiteX3" fmla="*/ 163549 w 163580"/>
                <a:gd name="connsiteY3" fmla="*/ 485 h 55696"/>
                <a:gd name="connsiteX4" fmla="*/ 138149 w 163580"/>
                <a:gd name="connsiteY4" fmla="*/ 21122 h 55696"/>
                <a:gd name="connsiteX5" fmla="*/ 122274 w 163580"/>
                <a:gd name="connsiteY5" fmla="*/ 35410 h 55696"/>
                <a:gd name="connsiteX6" fmla="*/ 107986 w 163580"/>
                <a:gd name="connsiteY6" fmla="*/ 38585 h 55696"/>
                <a:gd name="connsiteX7" fmla="*/ 36 w 163580"/>
                <a:gd name="connsiteY7" fmla="*/ 19535 h 55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3580" h="55696">
                  <a:moveTo>
                    <a:pt x="36" y="19535"/>
                  </a:moveTo>
                  <a:cubicBezTo>
                    <a:pt x="2153" y="22181"/>
                    <a:pt x="96874" y="50491"/>
                    <a:pt x="120686" y="54460"/>
                  </a:cubicBezTo>
                  <a:cubicBezTo>
                    <a:pt x="144498" y="58429"/>
                    <a:pt x="135767" y="52343"/>
                    <a:pt x="142911" y="43347"/>
                  </a:cubicBezTo>
                  <a:cubicBezTo>
                    <a:pt x="150055" y="34351"/>
                    <a:pt x="164343" y="4189"/>
                    <a:pt x="163549" y="485"/>
                  </a:cubicBezTo>
                  <a:cubicBezTo>
                    <a:pt x="162755" y="-3219"/>
                    <a:pt x="145028" y="15301"/>
                    <a:pt x="138149" y="21122"/>
                  </a:cubicBezTo>
                  <a:cubicBezTo>
                    <a:pt x="131270" y="26943"/>
                    <a:pt x="127301" y="32500"/>
                    <a:pt x="122274" y="35410"/>
                  </a:cubicBezTo>
                  <a:cubicBezTo>
                    <a:pt x="117247" y="38320"/>
                    <a:pt x="126507" y="41231"/>
                    <a:pt x="107986" y="38585"/>
                  </a:cubicBezTo>
                  <a:cubicBezTo>
                    <a:pt x="89465" y="35939"/>
                    <a:pt x="-2081" y="16889"/>
                    <a:pt x="36" y="195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8E047237-AAF0-4319-B658-B5A31A6F6D00}"/>
                </a:ext>
              </a:extLst>
            </p:cNvPr>
            <p:cNvSpPr/>
            <p:nvPr/>
          </p:nvSpPr>
          <p:spPr>
            <a:xfrm>
              <a:off x="4027474" y="3902627"/>
              <a:ext cx="536733" cy="60598"/>
            </a:xfrm>
            <a:custGeom>
              <a:avLst/>
              <a:gdLst>
                <a:gd name="connsiteX0" fmla="*/ 14 w 536733"/>
                <a:gd name="connsiteY0" fmla="*/ 1036 h 60598"/>
                <a:gd name="connsiteX1" fmla="*/ 184164 w 536733"/>
                <a:gd name="connsiteY1" fmla="*/ 47073 h 60598"/>
                <a:gd name="connsiteX2" fmla="*/ 325451 w 536733"/>
                <a:gd name="connsiteY2" fmla="*/ 55011 h 60598"/>
                <a:gd name="connsiteX3" fmla="*/ 425464 w 536733"/>
                <a:gd name="connsiteY3" fmla="*/ 59773 h 60598"/>
                <a:gd name="connsiteX4" fmla="*/ 536589 w 536733"/>
                <a:gd name="connsiteY4" fmla="*/ 37548 h 60598"/>
                <a:gd name="connsiteX5" fmla="*/ 450864 w 536733"/>
                <a:gd name="connsiteY5" fmla="*/ 37548 h 60598"/>
                <a:gd name="connsiteX6" fmla="*/ 358789 w 536733"/>
                <a:gd name="connsiteY6" fmla="*/ 37548 h 60598"/>
                <a:gd name="connsiteX7" fmla="*/ 257189 w 536733"/>
                <a:gd name="connsiteY7" fmla="*/ 21673 h 60598"/>
                <a:gd name="connsiteX8" fmla="*/ 174639 w 536733"/>
                <a:gd name="connsiteY8" fmla="*/ 16911 h 60598"/>
                <a:gd name="connsiteX9" fmla="*/ 14 w 536733"/>
                <a:gd name="connsiteY9" fmla="*/ 1036 h 60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6733" h="60598">
                  <a:moveTo>
                    <a:pt x="14" y="1036"/>
                  </a:moveTo>
                  <a:cubicBezTo>
                    <a:pt x="1601" y="6063"/>
                    <a:pt x="129925" y="38077"/>
                    <a:pt x="184164" y="47073"/>
                  </a:cubicBezTo>
                  <a:cubicBezTo>
                    <a:pt x="238404" y="56069"/>
                    <a:pt x="325451" y="55011"/>
                    <a:pt x="325451" y="55011"/>
                  </a:cubicBezTo>
                  <a:cubicBezTo>
                    <a:pt x="365668" y="57128"/>
                    <a:pt x="390274" y="62683"/>
                    <a:pt x="425464" y="59773"/>
                  </a:cubicBezTo>
                  <a:cubicBezTo>
                    <a:pt x="460654" y="56863"/>
                    <a:pt x="532356" y="41252"/>
                    <a:pt x="536589" y="37548"/>
                  </a:cubicBezTo>
                  <a:cubicBezTo>
                    <a:pt x="540822" y="33844"/>
                    <a:pt x="450864" y="37548"/>
                    <a:pt x="450864" y="37548"/>
                  </a:cubicBezTo>
                  <a:cubicBezTo>
                    <a:pt x="421231" y="37548"/>
                    <a:pt x="391068" y="40194"/>
                    <a:pt x="358789" y="37548"/>
                  </a:cubicBezTo>
                  <a:cubicBezTo>
                    <a:pt x="326510" y="34902"/>
                    <a:pt x="287881" y="25112"/>
                    <a:pt x="257189" y="21673"/>
                  </a:cubicBezTo>
                  <a:cubicBezTo>
                    <a:pt x="226497" y="18234"/>
                    <a:pt x="217237" y="23261"/>
                    <a:pt x="174639" y="16911"/>
                  </a:cubicBezTo>
                  <a:cubicBezTo>
                    <a:pt x="132041" y="10561"/>
                    <a:pt x="-1573" y="-3991"/>
                    <a:pt x="14" y="10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A304B07B-44FB-43B4-AF08-6EFD57A08724}"/>
                </a:ext>
              </a:extLst>
            </p:cNvPr>
            <p:cNvSpPr/>
            <p:nvPr/>
          </p:nvSpPr>
          <p:spPr>
            <a:xfrm>
              <a:off x="4380874" y="3751169"/>
              <a:ext cx="284593" cy="159547"/>
            </a:xfrm>
            <a:custGeom>
              <a:avLst/>
              <a:gdLst>
                <a:gd name="connsiteX0" fmla="*/ 273676 w 284593"/>
                <a:gd name="connsiteY0" fmla="*/ 94 h 159547"/>
                <a:gd name="connsiteX1" fmla="*/ 268914 w 284593"/>
                <a:gd name="connsiteY1" fmla="*/ 69944 h 159547"/>
                <a:gd name="connsiteX2" fmla="*/ 230814 w 284593"/>
                <a:gd name="connsiteY2" fmla="*/ 100106 h 159547"/>
                <a:gd name="connsiteX3" fmla="*/ 159376 w 284593"/>
                <a:gd name="connsiteY3" fmla="*/ 136619 h 159547"/>
                <a:gd name="connsiteX4" fmla="*/ 626 w 284593"/>
                <a:gd name="connsiteY4" fmla="*/ 157256 h 159547"/>
                <a:gd name="connsiteX5" fmla="*/ 106989 w 284593"/>
                <a:gd name="connsiteY5" fmla="*/ 157256 h 159547"/>
                <a:gd name="connsiteX6" fmla="*/ 181601 w 284593"/>
                <a:gd name="connsiteY6" fmla="*/ 141381 h 159547"/>
                <a:gd name="connsiteX7" fmla="*/ 251451 w 284593"/>
                <a:gd name="connsiteY7" fmla="*/ 98519 h 159547"/>
                <a:gd name="connsiteX8" fmla="*/ 283201 w 284593"/>
                <a:gd name="connsiteY8" fmla="*/ 55656 h 159547"/>
                <a:gd name="connsiteX9" fmla="*/ 273676 w 284593"/>
                <a:gd name="connsiteY9" fmla="*/ 94 h 159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4593" h="159547">
                  <a:moveTo>
                    <a:pt x="273676" y="94"/>
                  </a:moveTo>
                  <a:cubicBezTo>
                    <a:pt x="271295" y="2475"/>
                    <a:pt x="276058" y="53275"/>
                    <a:pt x="268914" y="69944"/>
                  </a:cubicBezTo>
                  <a:cubicBezTo>
                    <a:pt x="261770" y="86613"/>
                    <a:pt x="249070" y="88994"/>
                    <a:pt x="230814" y="100106"/>
                  </a:cubicBezTo>
                  <a:cubicBezTo>
                    <a:pt x="212558" y="111219"/>
                    <a:pt x="197741" y="127094"/>
                    <a:pt x="159376" y="136619"/>
                  </a:cubicBezTo>
                  <a:cubicBezTo>
                    <a:pt x="121011" y="146144"/>
                    <a:pt x="9357" y="153817"/>
                    <a:pt x="626" y="157256"/>
                  </a:cubicBezTo>
                  <a:cubicBezTo>
                    <a:pt x="-8105" y="160696"/>
                    <a:pt x="76827" y="159902"/>
                    <a:pt x="106989" y="157256"/>
                  </a:cubicBezTo>
                  <a:cubicBezTo>
                    <a:pt x="137151" y="154610"/>
                    <a:pt x="157524" y="151170"/>
                    <a:pt x="181601" y="141381"/>
                  </a:cubicBezTo>
                  <a:cubicBezTo>
                    <a:pt x="205678" y="131592"/>
                    <a:pt x="234518" y="112806"/>
                    <a:pt x="251451" y="98519"/>
                  </a:cubicBezTo>
                  <a:cubicBezTo>
                    <a:pt x="268384" y="84232"/>
                    <a:pt x="277645" y="70208"/>
                    <a:pt x="283201" y="55656"/>
                  </a:cubicBezTo>
                  <a:cubicBezTo>
                    <a:pt x="288757" y="41104"/>
                    <a:pt x="276057" y="-2287"/>
                    <a:pt x="273676" y="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7174E824-25D3-4E54-8695-6D5E24949680}"/>
                </a:ext>
              </a:extLst>
            </p:cNvPr>
            <p:cNvSpPr/>
            <p:nvPr/>
          </p:nvSpPr>
          <p:spPr>
            <a:xfrm>
              <a:off x="4349442" y="3675700"/>
              <a:ext cx="305198" cy="215543"/>
            </a:xfrm>
            <a:custGeom>
              <a:avLst/>
              <a:gdLst>
                <a:gd name="connsiteX0" fmla="*/ 11421 w 305198"/>
                <a:gd name="connsiteY0" fmla="*/ 5713 h 215543"/>
                <a:gd name="connsiteX1" fmla="*/ 1896 w 305198"/>
                <a:gd name="connsiteY1" fmla="*/ 96200 h 215543"/>
                <a:gd name="connsiteX2" fmla="*/ 28883 w 305198"/>
                <a:gd name="connsiteY2" fmla="*/ 156525 h 215543"/>
                <a:gd name="connsiteX3" fmla="*/ 100321 w 305198"/>
                <a:gd name="connsiteY3" fmla="*/ 212088 h 215543"/>
                <a:gd name="connsiteX4" fmla="*/ 186046 w 305198"/>
                <a:gd name="connsiteY4" fmla="*/ 207325 h 215543"/>
                <a:gd name="connsiteX5" fmla="*/ 249546 w 305198"/>
                <a:gd name="connsiteY5" fmla="*/ 188275 h 215543"/>
                <a:gd name="connsiteX6" fmla="*/ 278121 w 305198"/>
                <a:gd name="connsiteY6" fmla="*/ 156525 h 215543"/>
                <a:gd name="connsiteX7" fmla="*/ 286058 w 305198"/>
                <a:gd name="connsiteY7" fmla="*/ 126363 h 215543"/>
                <a:gd name="connsiteX8" fmla="*/ 303521 w 305198"/>
                <a:gd name="connsiteY8" fmla="*/ 54925 h 215543"/>
                <a:gd name="connsiteX9" fmla="*/ 240021 w 305198"/>
                <a:gd name="connsiteY9" fmla="*/ 31113 h 215543"/>
                <a:gd name="connsiteX10" fmla="*/ 84446 w 305198"/>
                <a:gd name="connsiteY10" fmla="*/ 12063 h 215543"/>
                <a:gd name="connsiteX11" fmla="*/ 11421 w 305198"/>
                <a:gd name="connsiteY11" fmla="*/ 5713 h 21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5198" h="215543">
                  <a:moveTo>
                    <a:pt x="11421" y="5713"/>
                  </a:moveTo>
                  <a:cubicBezTo>
                    <a:pt x="-2337" y="19736"/>
                    <a:pt x="-1014" y="71065"/>
                    <a:pt x="1896" y="96200"/>
                  </a:cubicBezTo>
                  <a:cubicBezTo>
                    <a:pt x="4806" y="121335"/>
                    <a:pt x="12479" y="137210"/>
                    <a:pt x="28883" y="156525"/>
                  </a:cubicBezTo>
                  <a:cubicBezTo>
                    <a:pt x="45287" y="175840"/>
                    <a:pt x="74127" y="203621"/>
                    <a:pt x="100321" y="212088"/>
                  </a:cubicBezTo>
                  <a:cubicBezTo>
                    <a:pt x="126515" y="220555"/>
                    <a:pt x="161175" y="211294"/>
                    <a:pt x="186046" y="207325"/>
                  </a:cubicBezTo>
                  <a:cubicBezTo>
                    <a:pt x="210917" y="203356"/>
                    <a:pt x="234200" y="196742"/>
                    <a:pt x="249546" y="188275"/>
                  </a:cubicBezTo>
                  <a:cubicBezTo>
                    <a:pt x="264892" y="179808"/>
                    <a:pt x="272036" y="166844"/>
                    <a:pt x="278121" y="156525"/>
                  </a:cubicBezTo>
                  <a:cubicBezTo>
                    <a:pt x="284206" y="146206"/>
                    <a:pt x="281825" y="143296"/>
                    <a:pt x="286058" y="126363"/>
                  </a:cubicBezTo>
                  <a:cubicBezTo>
                    <a:pt x="290291" y="109430"/>
                    <a:pt x="311194" y="70800"/>
                    <a:pt x="303521" y="54925"/>
                  </a:cubicBezTo>
                  <a:cubicBezTo>
                    <a:pt x="295848" y="39050"/>
                    <a:pt x="276534" y="38257"/>
                    <a:pt x="240021" y="31113"/>
                  </a:cubicBezTo>
                  <a:cubicBezTo>
                    <a:pt x="203509" y="23969"/>
                    <a:pt x="120429" y="16825"/>
                    <a:pt x="84446" y="12063"/>
                  </a:cubicBezTo>
                  <a:cubicBezTo>
                    <a:pt x="48463" y="7301"/>
                    <a:pt x="25179" y="-8310"/>
                    <a:pt x="11421" y="571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楕円 28">
              <a:extLst>
                <a:ext uri="{FF2B5EF4-FFF2-40B4-BE49-F238E27FC236}">
                  <a16:creationId xmlns:a16="http://schemas.microsoft.com/office/drawing/2014/main" id="{4C7D829A-BACA-46AD-9317-A2B8A2EF67F7}"/>
                </a:ext>
              </a:extLst>
            </p:cNvPr>
            <p:cNvSpPr/>
            <p:nvPr/>
          </p:nvSpPr>
          <p:spPr>
            <a:xfrm>
              <a:off x="4454525" y="3708400"/>
              <a:ext cx="119063" cy="128588"/>
            </a:xfrm>
            <a:prstGeom prst="ellipse">
              <a:avLst/>
            </a:prstGeom>
            <a:solidFill>
              <a:schemeClr val="accent2">
                <a:lumMod val="50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楕円 29">
              <a:extLst>
                <a:ext uri="{FF2B5EF4-FFF2-40B4-BE49-F238E27FC236}">
                  <a16:creationId xmlns:a16="http://schemas.microsoft.com/office/drawing/2014/main" id="{54E94BFD-A902-456B-97D3-80AF6F3AD6A1}"/>
                </a:ext>
              </a:extLst>
            </p:cNvPr>
            <p:cNvSpPr/>
            <p:nvPr/>
          </p:nvSpPr>
          <p:spPr>
            <a:xfrm>
              <a:off x="4487863" y="3727450"/>
              <a:ext cx="66675" cy="666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ED745850-0959-4ED7-938B-56C8F1A4EAF5}"/>
                </a:ext>
              </a:extLst>
            </p:cNvPr>
            <p:cNvSpPr/>
            <p:nvPr/>
          </p:nvSpPr>
          <p:spPr>
            <a:xfrm>
              <a:off x="4032048" y="3975054"/>
              <a:ext cx="600246" cy="107551"/>
            </a:xfrm>
            <a:custGeom>
              <a:avLst/>
              <a:gdLst>
                <a:gd name="connsiteX0" fmla="*/ 202 w 600246"/>
                <a:gd name="connsiteY0" fmla="*/ 46 h 107551"/>
                <a:gd name="connsiteX1" fmla="*/ 287540 w 600246"/>
                <a:gd name="connsiteY1" fmla="*/ 81009 h 107551"/>
                <a:gd name="connsiteX2" fmla="*/ 420890 w 600246"/>
                <a:gd name="connsiteY2" fmla="*/ 71484 h 107551"/>
                <a:gd name="connsiteX3" fmla="*/ 597102 w 600246"/>
                <a:gd name="connsiteY3" fmla="*/ 9571 h 107551"/>
                <a:gd name="connsiteX4" fmla="*/ 517727 w 600246"/>
                <a:gd name="connsiteY4" fmla="*/ 46084 h 107551"/>
                <a:gd name="connsiteX5" fmla="*/ 317702 w 600246"/>
                <a:gd name="connsiteY5" fmla="*/ 103234 h 107551"/>
                <a:gd name="connsiteX6" fmla="*/ 243090 w 600246"/>
                <a:gd name="connsiteY6" fmla="*/ 93709 h 107551"/>
                <a:gd name="connsiteX7" fmla="*/ 202 w 600246"/>
                <a:gd name="connsiteY7" fmla="*/ 46 h 107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0246" h="107551">
                  <a:moveTo>
                    <a:pt x="202" y="46"/>
                  </a:moveTo>
                  <a:cubicBezTo>
                    <a:pt x="7610" y="-2071"/>
                    <a:pt x="217425" y="69103"/>
                    <a:pt x="287540" y="81009"/>
                  </a:cubicBezTo>
                  <a:cubicBezTo>
                    <a:pt x="357655" y="92915"/>
                    <a:pt x="369296" y="83390"/>
                    <a:pt x="420890" y="71484"/>
                  </a:cubicBezTo>
                  <a:cubicBezTo>
                    <a:pt x="472484" y="59578"/>
                    <a:pt x="580963" y="13804"/>
                    <a:pt x="597102" y="9571"/>
                  </a:cubicBezTo>
                  <a:cubicBezTo>
                    <a:pt x="613241" y="5338"/>
                    <a:pt x="564294" y="30474"/>
                    <a:pt x="517727" y="46084"/>
                  </a:cubicBezTo>
                  <a:cubicBezTo>
                    <a:pt x="471160" y="61694"/>
                    <a:pt x="363475" y="95297"/>
                    <a:pt x="317702" y="103234"/>
                  </a:cubicBezTo>
                  <a:cubicBezTo>
                    <a:pt x="271929" y="111171"/>
                    <a:pt x="295742" y="108261"/>
                    <a:pt x="243090" y="93709"/>
                  </a:cubicBezTo>
                  <a:cubicBezTo>
                    <a:pt x="190438" y="79157"/>
                    <a:pt x="-7206" y="2163"/>
                    <a:pt x="202" y="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8F940EC8-FB6A-4CE4-8118-CB91E65CF257}"/>
                </a:ext>
              </a:extLst>
            </p:cNvPr>
            <p:cNvSpPr/>
            <p:nvPr/>
          </p:nvSpPr>
          <p:spPr>
            <a:xfrm>
              <a:off x="4456113" y="3911368"/>
              <a:ext cx="130778" cy="71685"/>
            </a:xfrm>
            <a:custGeom>
              <a:avLst/>
              <a:gdLst>
                <a:gd name="connsiteX0" fmla="*/ 0 w 130778"/>
                <a:gd name="connsiteY0" fmla="*/ 232 h 71685"/>
                <a:gd name="connsiteX1" fmla="*/ 90487 w 130778"/>
                <a:gd name="connsiteY1" fmla="*/ 49445 h 71685"/>
                <a:gd name="connsiteX2" fmla="*/ 130175 w 130778"/>
                <a:gd name="connsiteY2" fmla="*/ 71670 h 71685"/>
                <a:gd name="connsiteX3" fmla="*/ 112712 w 130778"/>
                <a:gd name="connsiteY3" fmla="*/ 52620 h 71685"/>
                <a:gd name="connsiteX4" fmla="*/ 88900 w 130778"/>
                <a:gd name="connsiteY4" fmla="*/ 31982 h 71685"/>
                <a:gd name="connsiteX5" fmla="*/ 0 w 130778"/>
                <a:gd name="connsiteY5" fmla="*/ 232 h 71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778" h="71685">
                  <a:moveTo>
                    <a:pt x="0" y="232"/>
                  </a:moveTo>
                  <a:cubicBezTo>
                    <a:pt x="264" y="3142"/>
                    <a:pt x="68791" y="37539"/>
                    <a:pt x="90487" y="49445"/>
                  </a:cubicBezTo>
                  <a:cubicBezTo>
                    <a:pt x="112183" y="61351"/>
                    <a:pt x="126471" y="71141"/>
                    <a:pt x="130175" y="71670"/>
                  </a:cubicBezTo>
                  <a:cubicBezTo>
                    <a:pt x="133879" y="72199"/>
                    <a:pt x="119591" y="59235"/>
                    <a:pt x="112712" y="52620"/>
                  </a:cubicBezTo>
                  <a:cubicBezTo>
                    <a:pt x="105833" y="46005"/>
                    <a:pt x="105040" y="41507"/>
                    <a:pt x="88900" y="31982"/>
                  </a:cubicBezTo>
                  <a:cubicBezTo>
                    <a:pt x="72761" y="22457"/>
                    <a:pt x="-264" y="-2678"/>
                    <a:pt x="0" y="2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F0F683C0-6CE1-46C6-B3D1-2B7B639CC0AC}"/>
                </a:ext>
              </a:extLst>
            </p:cNvPr>
            <p:cNvSpPr/>
            <p:nvPr/>
          </p:nvSpPr>
          <p:spPr>
            <a:xfrm>
              <a:off x="4450678" y="3905135"/>
              <a:ext cx="56380" cy="123446"/>
            </a:xfrm>
            <a:custGeom>
              <a:avLst/>
              <a:gdLst>
                <a:gd name="connsiteX0" fmla="*/ 56235 w 56380"/>
                <a:gd name="connsiteY0" fmla="*/ 8053 h 123446"/>
                <a:gd name="connsiteX1" fmla="*/ 16547 w 56380"/>
                <a:gd name="connsiteY1" fmla="*/ 79490 h 123446"/>
                <a:gd name="connsiteX2" fmla="*/ 7022 w 56380"/>
                <a:gd name="connsiteY2" fmla="*/ 122353 h 123446"/>
                <a:gd name="connsiteX3" fmla="*/ 2260 w 56380"/>
                <a:gd name="connsiteY3" fmla="*/ 108065 h 123446"/>
                <a:gd name="connsiteX4" fmla="*/ 3847 w 56380"/>
                <a:gd name="connsiteY4" fmla="*/ 79490 h 123446"/>
                <a:gd name="connsiteX5" fmla="*/ 8610 w 56380"/>
                <a:gd name="connsiteY5" fmla="*/ 49328 h 123446"/>
                <a:gd name="connsiteX6" fmla="*/ 672 w 56380"/>
                <a:gd name="connsiteY6" fmla="*/ 6465 h 123446"/>
                <a:gd name="connsiteX7" fmla="*/ 56235 w 56380"/>
                <a:gd name="connsiteY7" fmla="*/ 8053 h 123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380" h="123446">
                  <a:moveTo>
                    <a:pt x="56235" y="8053"/>
                  </a:moveTo>
                  <a:cubicBezTo>
                    <a:pt x="58881" y="20224"/>
                    <a:pt x="24749" y="60440"/>
                    <a:pt x="16547" y="79490"/>
                  </a:cubicBezTo>
                  <a:cubicBezTo>
                    <a:pt x="8345" y="98540"/>
                    <a:pt x="9403" y="117591"/>
                    <a:pt x="7022" y="122353"/>
                  </a:cubicBezTo>
                  <a:cubicBezTo>
                    <a:pt x="4641" y="127115"/>
                    <a:pt x="2789" y="115209"/>
                    <a:pt x="2260" y="108065"/>
                  </a:cubicBezTo>
                  <a:cubicBezTo>
                    <a:pt x="1731" y="100921"/>
                    <a:pt x="2789" y="89279"/>
                    <a:pt x="3847" y="79490"/>
                  </a:cubicBezTo>
                  <a:cubicBezTo>
                    <a:pt x="4905" y="69701"/>
                    <a:pt x="9139" y="61499"/>
                    <a:pt x="8610" y="49328"/>
                  </a:cubicBezTo>
                  <a:cubicBezTo>
                    <a:pt x="8081" y="37157"/>
                    <a:pt x="-2768" y="13609"/>
                    <a:pt x="672" y="6465"/>
                  </a:cubicBezTo>
                  <a:cubicBezTo>
                    <a:pt x="4111" y="-679"/>
                    <a:pt x="53589" y="-4118"/>
                    <a:pt x="56235" y="80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7D360358-CAEC-4165-B44C-9E7E0730AE5E}"/>
                </a:ext>
              </a:extLst>
            </p:cNvPr>
            <p:cNvSpPr/>
            <p:nvPr/>
          </p:nvSpPr>
          <p:spPr>
            <a:xfrm>
              <a:off x="4373997" y="3925887"/>
              <a:ext cx="68558" cy="112176"/>
            </a:xfrm>
            <a:custGeom>
              <a:avLst/>
              <a:gdLst>
                <a:gd name="connsiteX0" fmla="*/ 67828 w 68558"/>
                <a:gd name="connsiteY0" fmla="*/ 1 h 112176"/>
                <a:gd name="connsiteX1" fmla="*/ 36078 w 68558"/>
                <a:gd name="connsiteY1" fmla="*/ 49213 h 112176"/>
                <a:gd name="connsiteX2" fmla="*/ 26553 w 68558"/>
                <a:gd name="connsiteY2" fmla="*/ 109538 h 112176"/>
                <a:gd name="connsiteX3" fmla="*/ 24966 w 68558"/>
                <a:gd name="connsiteY3" fmla="*/ 98426 h 112176"/>
                <a:gd name="connsiteX4" fmla="*/ 5916 w 68558"/>
                <a:gd name="connsiteY4" fmla="*/ 71438 h 112176"/>
                <a:gd name="connsiteX5" fmla="*/ 1153 w 68558"/>
                <a:gd name="connsiteY5" fmla="*/ 47626 h 112176"/>
                <a:gd name="connsiteX6" fmla="*/ 67828 w 68558"/>
                <a:gd name="connsiteY6" fmla="*/ 1 h 112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558" h="112176">
                  <a:moveTo>
                    <a:pt x="67828" y="1"/>
                  </a:moveTo>
                  <a:cubicBezTo>
                    <a:pt x="73649" y="265"/>
                    <a:pt x="42957" y="30957"/>
                    <a:pt x="36078" y="49213"/>
                  </a:cubicBezTo>
                  <a:cubicBezTo>
                    <a:pt x="29199" y="67469"/>
                    <a:pt x="26553" y="109538"/>
                    <a:pt x="26553" y="109538"/>
                  </a:cubicBezTo>
                  <a:cubicBezTo>
                    <a:pt x="24701" y="117740"/>
                    <a:pt x="28405" y="104776"/>
                    <a:pt x="24966" y="98426"/>
                  </a:cubicBezTo>
                  <a:cubicBezTo>
                    <a:pt x="21527" y="92076"/>
                    <a:pt x="9885" y="79905"/>
                    <a:pt x="5916" y="71438"/>
                  </a:cubicBezTo>
                  <a:cubicBezTo>
                    <a:pt x="1947" y="62971"/>
                    <a:pt x="-2022" y="56093"/>
                    <a:pt x="1153" y="47626"/>
                  </a:cubicBezTo>
                  <a:cubicBezTo>
                    <a:pt x="4328" y="39159"/>
                    <a:pt x="62007" y="-263"/>
                    <a:pt x="67828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5C8F46A4-8C68-4048-9826-C2B72600B0B7}"/>
                </a:ext>
              </a:extLst>
            </p:cNvPr>
            <p:cNvSpPr/>
            <p:nvPr/>
          </p:nvSpPr>
          <p:spPr>
            <a:xfrm>
              <a:off x="4313237" y="3935350"/>
              <a:ext cx="44643" cy="87605"/>
            </a:xfrm>
            <a:custGeom>
              <a:avLst/>
              <a:gdLst>
                <a:gd name="connsiteX0" fmla="*/ 44451 w 44643"/>
                <a:gd name="connsiteY0" fmla="*/ 63 h 87605"/>
                <a:gd name="connsiteX1" fmla="*/ 15876 w 44643"/>
                <a:gd name="connsiteY1" fmla="*/ 42925 h 87605"/>
                <a:gd name="connsiteX2" fmla="*/ 9526 w 44643"/>
                <a:gd name="connsiteY2" fmla="*/ 74675 h 87605"/>
                <a:gd name="connsiteX3" fmla="*/ 9526 w 44643"/>
                <a:gd name="connsiteY3" fmla="*/ 87375 h 87605"/>
                <a:gd name="connsiteX4" fmla="*/ 4763 w 44643"/>
                <a:gd name="connsiteY4" fmla="*/ 65150 h 87605"/>
                <a:gd name="connsiteX5" fmla="*/ 1588 w 44643"/>
                <a:gd name="connsiteY5" fmla="*/ 52450 h 87605"/>
                <a:gd name="connsiteX6" fmla="*/ 1 w 44643"/>
                <a:gd name="connsiteY6" fmla="*/ 33400 h 87605"/>
                <a:gd name="connsiteX7" fmla="*/ 44451 w 44643"/>
                <a:gd name="connsiteY7" fmla="*/ 63 h 87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643" h="87605">
                  <a:moveTo>
                    <a:pt x="44451" y="63"/>
                  </a:moveTo>
                  <a:cubicBezTo>
                    <a:pt x="47097" y="1651"/>
                    <a:pt x="21697" y="30490"/>
                    <a:pt x="15876" y="42925"/>
                  </a:cubicBezTo>
                  <a:cubicBezTo>
                    <a:pt x="10055" y="55360"/>
                    <a:pt x="10584" y="67267"/>
                    <a:pt x="9526" y="74675"/>
                  </a:cubicBezTo>
                  <a:cubicBezTo>
                    <a:pt x="8468" y="82083"/>
                    <a:pt x="10320" y="88962"/>
                    <a:pt x="9526" y="87375"/>
                  </a:cubicBezTo>
                  <a:cubicBezTo>
                    <a:pt x="8732" y="85788"/>
                    <a:pt x="6086" y="70971"/>
                    <a:pt x="4763" y="65150"/>
                  </a:cubicBezTo>
                  <a:cubicBezTo>
                    <a:pt x="3440" y="59329"/>
                    <a:pt x="2382" y="57742"/>
                    <a:pt x="1588" y="52450"/>
                  </a:cubicBezTo>
                  <a:cubicBezTo>
                    <a:pt x="794" y="47158"/>
                    <a:pt x="265" y="39485"/>
                    <a:pt x="1" y="33400"/>
                  </a:cubicBezTo>
                  <a:cubicBezTo>
                    <a:pt x="-264" y="27315"/>
                    <a:pt x="41805" y="-1525"/>
                    <a:pt x="44451" y="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51BD4795-10C5-4467-BDDD-5FDDD36001A1}"/>
                </a:ext>
              </a:extLst>
            </p:cNvPr>
            <p:cNvSpPr/>
            <p:nvPr/>
          </p:nvSpPr>
          <p:spPr>
            <a:xfrm>
              <a:off x="4206198" y="3615858"/>
              <a:ext cx="620241" cy="205288"/>
            </a:xfrm>
            <a:custGeom>
              <a:avLst/>
              <a:gdLst>
                <a:gd name="connsiteX0" fmla="*/ 677 w 620241"/>
                <a:gd name="connsiteY0" fmla="*/ 56030 h 205288"/>
                <a:gd name="connsiteX1" fmla="*/ 237215 w 620241"/>
                <a:gd name="connsiteY1" fmla="*/ 2055 h 205288"/>
                <a:gd name="connsiteX2" fmla="*/ 427715 w 620241"/>
                <a:gd name="connsiteY2" fmla="*/ 16342 h 205288"/>
                <a:gd name="connsiteX3" fmla="*/ 581702 w 620241"/>
                <a:gd name="connsiteY3" fmla="*/ 63967 h 205288"/>
                <a:gd name="connsiteX4" fmla="*/ 616627 w 620241"/>
                <a:gd name="connsiteY4" fmla="*/ 132230 h 205288"/>
                <a:gd name="connsiteX5" fmla="*/ 616627 w 620241"/>
                <a:gd name="connsiteY5" fmla="*/ 192555 h 205288"/>
                <a:gd name="connsiteX6" fmla="*/ 594402 w 620241"/>
                <a:gd name="connsiteY6" fmla="*/ 203667 h 205288"/>
                <a:gd name="connsiteX7" fmla="*/ 515027 w 620241"/>
                <a:gd name="connsiteY7" fmla="*/ 168742 h 205288"/>
                <a:gd name="connsiteX8" fmla="*/ 440415 w 620241"/>
                <a:gd name="connsiteY8" fmla="*/ 111592 h 205288"/>
                <a:gd name="connsiteX9" fmla="*/ 365802 w 620241"/>
                <a:gd name="connsiteY9" fmla="*/ 86192 h 205288"/>
                <a:gd name="connsiteX10" fmla="*/ 172127 w 620241"/>
                <a:gd name="connsiteY10" fmla="*/ 59205 h 205288"/>
                <a:gd name="connsiteX11" fmla="*/ 677 w 620241"/>
                <a:gd name="connsiteY11" fmla="*/ 56030 h 205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20241" h="205288">
                  <a:moveTo>
                    <a:pt x="677" y="56030"/>
                  </a:moveTo>
                  <a:cubicBezTo>
                    <a:pt x="11525" y="46505"/>
                    <a:pt x="166042" y="8670"/>
                    <a:pt x="237215" y="2055"/>
                  </a:cubicBezTo>
                  <a:cubicBezTo>
                    <a:pt x="308388" y="-4560"/>
                    <a:pt x="370301" y="6023"/>
                    <a:pt x="427715" y="16342"/>
                  </a:cubicBezTo>
                  <a:cubicBezTo>
                    <a:pt x="485129" y="26661"/>
                    <a:pt x="550217" y="44652"/>
                    <a:pt x="581702" y="63967"/>
                  </a:cubicBezTo>
                  <a:cubicBezTo>
                    <a:pt x="613187" y="83282"/>
                    <a:pt x="610806" y="110799"/>
                    <a:pt x="616627" y="132230"/>
                  </a:cubicBezTo>
                  <a:cubicBezTo>
                    <a:pt x="622448" y="153661"/>
                    <a:pt x="620331" y="180649"/>
                    <a:pt x="616627" y="192555"/>
                  </a:cubicBezTo>
                  <a:cubicBezTo>
                    <a:pt x="612923" y="204461"/>
                    <a:pt x="611335" y="207636"/>
                    <a:pt x="594402" y="203667"/>
                  </a:cubicBezTo>
                  <a:cubicBezTo>
                    <a:pt x="577469" y="199698"/>
                    <a:pt x="540691" y="184088"/>
                    <a:pt x="515027" y="168742"/>
                  </a:cubicBezTo>
                  <a:cubicBezTo>
                    <a:pt x="489363" y="153396"/>
                    <a:pt x="465286" y="125350"/>
                    <a:pt x="440415" y="111592"/>
                  </a:cubicBezTo>
                  <a:cubicBezTo>
                    <a:pt x="415544" y="97834"/>
                    <a:pt x="410517" y="94923"/>
                    <a:pt x="365802" y="86192"/>
                  </a:cubicBezTo>
                  <a:cubicBezTo>
                    <a:pt x="321087" y="77461"/>
                    <a:pt x="232187" y="63967"/>
                    <a:pt x="172127" y="59205"/>
                  </a:cubicBezTo>
                  <a:cubicBezTo>
                    <a:pt x="112067" y="54443"/>
                    <a:pt x="-10171" y="65555"/>
                    <a:pt x="677" y="56030"/>
                  </a:cubicBezTo>
                  <a:close/>
                </a:path>
              </a:pathLst>
            </a:custGeom>
            <a:solidFill>
              <a:schemeClr val="accent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0139F272-6A02-482D-8620-770BF2E8E016}"/>
                </a:ext>
              </a:extLst>
            </p:cNvPr>
            <p:cNvSpPr/>
            <p:nvPr/>
          </p:nvSpPr>
          <p:spPr>
            <a:xfrm>
              <a:off x="2727768" y="3714515"/>
              <a:ext cx="508397" cy="170723"/>
            </a:xfrm>
            <a:custGeom>
              <a:avLst/>
              <a:gdLst>
                <a:gd name="connsiteX0" fmla="*/ 507557 w 508397"/>
                <a:gd name="connsiteY0" fmla="*/ 98660 h 170723"/>
                <a:gd name="connsiteX1" fmla="*/ 372620 w 508397"/>
                <a:gd name="connsiteY1" fmla="*/ 6585 h 170723"/>
                <a:gd name="connsiteX2" fmla="*/ 156720 w 508397"/>
                <a:gd name="connsiteY2" fmla="*/ 12935 h 170723"/>
                <a:gd name="connsiteX3" fmla="*/ 90045 w 508397"/>
                <a:gd name="connsiteY3" fmla="*/ 57385 h 170723"/>
                <a:gd name="connsiteX4" fmla="*/ 1145 w 508397"/>
                <a:gd name="connsiteY4" fmla="*/ 166923 h 170723"/>
                <a:gd name="connsiteX5" fmla="*/ 53532 w 508397"/>
                <a:gd name="connsiteY5" fmla="*/ 139935 h 170723"/>
                <a:gd name="connsiteX6" fmla="*/ 242445 w 508397"/>
                <a:gd name="connsiteY6" fmla="*/ 84373 h 170723"/>
                <a:gd name="connsiteX7" fmla="*/ 420245 w 508397"/>
                <a:gd name="connsiteY7" fmla="*/ 105010 h 170723"/>
                <a:gd name="connsiteX8" fmla="*/ 507557 w 508397"/>
                <a:gd name="connsiteY8" fmla="*/ 98660 h 170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8397" h="170723">
                  <a:moveTo>
                    <a:pt x="507557" y="98660"/>
                  </a:moveTo>
                  <a:cubicBezTo>
                    <a:pt x="499619" y="82256"/>
                    <a:pt x="431093" y="20872"/>
                    <a:pt x="372620" y="6585"/>
                  </a:cubicBezTo>
                  <a:cubicBezTo>
                    <a:pt x="314147" y="-7702"/>
                    <a:pt x="203816" y="4468"/>
                    <a:pt x="156720" y="12935"/>
                  </a:cubicBezTo>
                  <a:cubicBezTo>
                    <a:pt x="109624" y="21402"/>
                    <a:pt x="115974" y="31720"/>
                    <a:pt x="90045" y="57385"/>
                  </a:cubicBezTo>
                  <a:cubicBezTo>
                    <a:pt x="64116" y="83050"/>
                    <a:pt x="7230" y="153165"/>
                    <a:pt x="1145" y="166923"/>
                  </a:cubicBezTo>
                  <a:cubicBezTo>
                    <a:pt x="-4940" y="180681"/>
                    <a:pt x="13315" y="153693"/>
                    <a:pt x="53532" y="139935"/>
                  </a:cubicBezTo>
                  <a:cubicBezTo>
                    <a:pt x="93749" y="126177"/>
                    <a:pt x="181326" y="90194"/>
                    <a:pt x="242445" y="84373"/>
                  </a:cubicBezTo>
                  <a:cubicBezTo>
                    <a:pt x="303564" y="78552"/>
                    <a:pt x="374737" y="101306"/>
                    <a:pt x="420245" y="105010"/>
                  </a:cubicBezTo>
                  <a:cubicBezTo>
                    <a:pt x="465753" y="108714"/>
                    <a:pt x="515495" y="115064"/>
                    <a:pt x="507557" y="98660"/>
                  </a:cubicBezTo>
                  <a:close/>
                </a:path>
              </a:pathLst>
            </a:custGeom>
            <a:solidFill>
              <a:schemeClr val="accent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3DF9680F-FE00-442E-A572-5C4D302BD986}"/>
                </a:ext>
              </a:extLst>
            </p:cNvPr>
            <p:cNvSpPr/>
            <p:nvPr/>
          </p:nvSpPr>
          <p:spPr>
            <a:xfrm>
              <a:off x="3164191" y="4131290"/>
              <a:ext cx="317690" cy="888390"/>
            </a:xfrm>
            <a:custGeom>
              <a:avLst/>
              <a:gdLst>
                <a:gd name="connsiteX0" fmla="*/ 118759 w 317690"/>
                <a:gd name="connsiteY0" fmla="*/ 973 h 888390"/>
                <a:gd name="connsiteX1" fmla="*/ 113997 w 317690"/>
                <a:gd name="connsiteY1" fmla="*/ 116860 h 888390"/>
                <a:gd name="connsiteX2" fmla="*/ 91772 w 317690"/>
                <a:gd name="connsiteY2" fmla="*/ 220048 h 888390"/>
                <a:gd name="connsiteX3" fmla="*/ 107647 w 317690"/>
                <a:gd name="connsiteY3" fmla="*/ 383560 h 888390"/>
                <a:gd name="connsiteX4" fmla="*/ 80659 w 317690"/>
                <a:gd name="connsiteY4" fmla="*/ 493098 h 888390"/>
                <a:gd name="connsiteX5" fmla="*/ 7634 w 317690"/>
                <a:gd name="connsiteY5" fmla="*/ 629623 h 888390"/>
                <a:gd name="connsiteX6" fmla="*/ 9222 w 317690"/>
                <a:gd name="connsiteY6" fmla="*/ 704235 h 888390"/>
                <a:gd name="connsiteX7" fmla="*/ 69547 w 317690"/>
                <a:gd name="connsiteY7" fmla="*/ 801073 h 888390"/>
                <a:gd name="connsiteX8" fmla="*/ 147334 w 317690"/>
                <a:gd name="connsiteY8" fmla="*/ 839173 h 888390"/>
                <a:gd name="connsiteX9" fmla="*/ 226709 w 317690"/>
                <a:gd name="connsiteY9" fmla="*/ 872510 h 888390"/>
                <a:gd name="connsiteX10" fmla="*/ 317197 w 317690"/>
                <a:gd name="connsiteY10" fmla="*/ 888385 h 888390"/>
                <a:gd name="connsiteX11" fmla="*/ 261634 w 317690"/>
                <a:gd name="connsiteY11" fmla="*/ 874098 h 888390"/>
                <a:gd name="connsiteX12" fmla="*/ 233059 w 317690"/>
                <a:gd name="connsiteY12" fmla="*/ 859810 h 888390"/>
                <a:gd name="connsiteX13" fmla="*/ 129872 w 317690"/>
                <a:gd name="connsiteY13" fmla="*/ 815360 h 888390"/>
                <a:gd name="connsiteX14" fmla="*/ 66372 w 317690"/>
                <a:gd name="connsiteY14" fmla="*/ 759798 h 888390"/>
                <a:gd name="connsiteX15" fmla="*/ 26684 w 317690"/>
                <a:gd name="connsiteY15" fmla="*/ 693123 h 888390"/>
                <a:gd name="connsiteX16" fmla="*/ 18747 w 317690"/>
                <a:gd name="connsiteY16" fmla="*/ 639148 h 888390"/>
                <a:gd name="connsiteX17" fmla="*/ 71134 w 317690"/>
                <a:gd name="connsiteY17" fmla="*/ 539135 h 888390"/>
                <a:gd name="connsiteX18" fmla="*/ 107647 w 317690"/>
                <a:gd name="connsiteY18" fmla="*/ 466110 h 888390"/>
                <a:gd name="connsiteX19" fmla="*/ 129872 w 317690"/>
                <a:gd name="connsiteY19" fmla="*/ 343873 h 888390"/>
                <a:gd name="connsiteX20" fmla="*/ 120347 w 317690"/>
                <a:gd name="connsiteY20" fmla="*/ 266085 h 888390"/>
                <a:gd name="connsiteX21" fmla="*/ 113997 w 317690"/>
                <a:gd name="connsiteY21" fmla="*/ 181948 h 888390"/>
                <a:gd name="connsiteX22" fmla="*/ 128284 w 317690"/>
                <a:gd name="connsiteY22" fmla="*/ 67648 h 888390"/>
                <a:gd name="connsiteX23" fmla="*/ 118759 w 317690"/>
                <a:gd name="connsiteY23" fmla="*/ 973 h 888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17690" h="888390">
                  <a:moveTo>
                    <a:pt x="118759" y="973"/>
                  </a:moveTo>
                  <a:cubicBezTo>
                    <a:pt x="116378" y="9175"/>
                    <a:pt x="118495" y="80348"/>
                    <a:pt x="113997" y="116860"/>
                  </a:cubicBezTo>
                  <a:cubicBezTo>
                    <a:pt x="109499" y="153372"/>
                    <a:pt x="92830" y="175598"/>
                    <a:pt x="91772" y="220048"/>
                  </a:cubicBezTo>
                  <a:cubicBezTo>
                    <a:pt x="90714" y="264498"/>
                    <a:pt x="109499" y="338052"/>
                    <a:pt x="107647" y="383560"/>
                  </a:cubicBezTo>
                  <a:cubicBezTo>
                    <a:pt x="105795" y="429068"/>
                    <a:pt x="97328" y="452088"/>
                    <a:pt x="80659" y="493098"/>
                  </a:cubicBezTo>
                  <a:cubicBezTo>
                    <a:pt x="63990" y="534108"/>
                    <a:pt x="19540" y="594434"/>
                    <a:pt x="7634" y="629623"/>
                  </a:cubicBezTo>
                  <a:cubicBezTo>
                    <a:pt x="-4272" y="664812"/>
                    <a:pt x="-1097" y="675660"/>
                    <a:pt x="9222" y="704235"/>
                  </a:cubicBezTo>
                  <a:cubicBezTo>
                    <a:pt x="19541" y="732810"/>
                    <a:pt x="46528" y="778583"/>
                    <a:pt x="69547" y="801073"/>
                  </a:cubicBezTo>
                  <a:cubicBezTo>
                    <a:pt x="92566" y="823563"/>
                    <a:pt x="121140" y="827267"/>
                    <a:pt x="147334" y="839173"/>
                  </a:cubicBezTo>
                  <a:cubicBezTo>
                    <a:pt x="173528" y="851079"/>
                    <a:pt x="198399" y="864308"/>
                    <a:pt x="226709" y="872510"/>
                  </a:cubicBezTo>
                  <a:cubicBezTo>
                    <a:pt x="255019" y="880712"/>
                    <a:pt x="311376" y="888120"/>
                    <a:pt x="317197" y="888385"/>
                  </a:cubicBezTo>
                  <a:cubicBezTo>
                    <a:pt x="323018" y="888650"/>
                    <a:pt x="275657" y="878861"/>
                    <a:pt x="261634" y="874098"/>
                  </a:cubicBezTo>
                  <a:cubicBezTo>
                    <a:pt x="247611" y="869335"/>
                    <a:pt x="255019" y="869600"/>
                    <a:pt x="233059" y="859810"/>
                  </a:cubicBezTo>
                  <a:cubicBezTo>
                    <a:pt x="211099" y="850020"/>
                    <a:pt x="157653" y="832029"/>
                    <a:pt x="129872" y="815360"/>
                  </a:cubicBezTo>
                  <a:cubicBezTo>
                    <a:pt x="102091" y="798691"/>
                    <a:pt x="83570" y="780171"/>
                    <a:pt x="66372" y="759798"/>
                  </a:cubicBezTo>
                  <a:cubicBezTo>
                    <a:pt x="49174" y="739425"/>
                    <a:pt x="34621" y="713231"/>
                    <a:pt x="26684" y="693123"/>
                  </a:cubicBezTo>
                  <a:cubicBezTo>
                    <a:pt x="18747" y="673015"/>
                    <a:pt x="11339" y="664813"/>
                    <a:pt x="18747" y="639148"/>
                  </a:cubicBezTo>
                  <a:cubicBezTo>
                    <a:pt x="26155" y="613483"/>
                    <a:pt x="56317" y="567975"/>
                    <a:pt x="71134" y="539135"/>
                  </a:cubicBezTo>
                  <a:cubicBezTo>
                    <a:pt x="85951" y="510295"/>
                    <a:pt x="97857" y="498654"/>
                    <a:pt x="107647" y="466110"/>
                  </a:cubicBezTo>
                  <a:cubicBezTo>
                    <a:pt x="117437" y="433566"/>
                    <a:pt x="127755" y="377210"/>
                    <a:pt x="129872" y="343873"/>
                  </a:cubicBezTo>
                  <a:cubicBezTo>
                    <a:pt x="131989" y="310536"/>
                    <a:pt x="122993" y="293073"/>
                    <a:pt x="120347" y="266085"/>
                  </a:cubicBezTo>
                  <a:cubicBezTo>
                    <a:pt x="117701" y="239098"/>
                    <a:pt x="112674" y="215021"/>
                    <a:pt x="113997" y="181948"/>
                  </a:cubicBezTo>
                  <a:cubicBezTo>
                    <a:pt x="115320" y="148875"/>
                    <a:pt x="125903" y="97017"/>
                    <a:pt x="128284" y="67648"/>
                  </a:cubicBezTo>
                  <a:cubicBezTo>
                    <a:pt x="130665" y="38279"/>
                    <a:pt x="121140" y="-7229"/>
                    <a:pt x="118759" y="9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C4EBF863-0FE8-4BAC-A486-172C18F4016F}"/>
                </a:ext>
              </a:extLst>
            </p:cNvPr>
            <p:cNvSpPr/>
            <p:nvPr/>
          </p:nvSpPr>
          <p:spPr>
            <a:xfrm>
              <a:off x="3619500" y="4814355"/>
              <a:ext cx="354182" cy="126441"/>
            </a:xfrm>
            <a:custGeom>
              <a:avLst/>
              <a:gdLst>
                <a:gd name="connsiteX0" fmla="*/ 0 w 354182"/>
                <a:gd name="connsiteY0" fmla="*/ 86258 h 126441"/>
                <a:gd name="connsiteX1" fmla="*/ 244475 w 354182"/>
                <a:gd name="connsiteY1" fmla="*/ 121183 h 126441"/>
                <a:gd name="connsiteX2" fmla="*/ 282575 w 354182"/>
                <a:gd name="connsiteY2" fmla="*/ 113245 h 126441"/>
                <a:gd name="connsiteX3" fmla="*/ 354013 w 354182"/>
                <a:gd name="connsiteY3" fmla="*/ 533 h 126441"/>
                <a:gd name="connsiteX4" fmla="*/ 301625 w 354182"/>
                <a:gd name="connsiteY4" fmla="*/ 71970 h 126441"/>
                <a:gd name="connsiteX5" fmla="*/ 274638 w 354182"/>
                <a:gd name="connsiteY5" fmla="*/ 100545 h 126441"/>
                <a:gd name="connsiteX6" fmla="*/ 246063 w 354182"/>
                <a:gd name="connsiteY6" fmla="*/ 103720 h 126441"/>
                <a:gd name="connsiteX7" fmla="*/ 0 w 354182"/>
                <a:gd name="connsiteY7" fmla="*/ 86258 h 126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4182" h="126441">
                  <a:moveTo>
                    <a:pt x="0" y="86258"/>
                  </a:moveTo>
                  <a:cubicBezTo>
                    <a:pt x="-265" y="89168"/>
                    <a:pt x="197379" y="116685"/>
                    <a:pt x="244475" y="121183"/>
                  </a:cubicBezTo>
                  <a:cubicBezTo>
                    <a:pt x="291571" y="125681"/>
                    <a:pt x="264319" y="133353"/>
                    <a:pt x="282575" y="113245"/>
                  </a:cubicBezTo>
                  <a:cubicBezTo>
                    <a:pt x="300831" y="93137"/>
                    <a:pt x="350838" y="7412"/>
                    <a:pt x="354013" y="533"/>
                  </a:cubicBezTo>
                  <a:cubicBezTo>
                    <a:pt x="357188" y="-6346"/>
                    <a:pt x="314854" y="55301"/>
                    <a:pt x="301625" y="71970"/>
                  </a:cubicBezTo>
                  <a:cubicBezTo>
                    <a:pt x="288396" y="88639"/>
                    <a:pt x="283898" y="95253"/>
                    <a:pt x="274638" y="100545"/>
                  </a:cubicBezTo>
                  <a:cubicBezTo>
                    <a:pt x="265378" y="105837"/>
                    <a:pt x="285221" y="106366"/>
                    <a:pt x="246063" y="103720"/>
                  </a:cubicBezTo>
                  <a:cubicBezTo>
                    <a:pt x="206905" y="101074"/>
                    <a:pt x="265" y="83348"/>
                    <a:pt x="0" y="862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1CD4F594-0B5A-46C1-AF89-DF7F0E629D83}"/>
                </a:ext>
              </a:extLst>
            </p:cNvPr>
            <p:cNvSpPr/>
            <p:nvPr/>
          </p:nvSpPr>
          <p:spPr>
            <a:xfrm>
              <a:off x="3595917" y="4919600"/>
              <a:ext cx="288737" cy="46584"/>
            </a:xfrm>
            <a:custGeom>
              <a:avLst/>
              <a:gdLst>
                <a:gd name="connsiteX0" fmla="*/ 288696 w 288737"/>
                <a:gd name="connsiteY0" fmla="*/ 42925 h 46584"/>
                <a:gd name="connsiteX1" fmla="*/ 169633 w 288737"/>
                <a:gd name="connsiteY1" fmla="*/ 44513 h 46584"/>
                <a:gd name="connsiteX2" fmla="*/ 14058 w 288737"/>
                <a:gd name="connsiteY2" fmla="*/ 22288 h 46584"/>
                <a:gd name="connsiteX3" fmla="*/ 9296 w 288737"/>
                <a:gd name="connsiteY3" fmla="*/ 14350 h 46584"/>
                <a:gd name="connsiteX4" fmla="*/ 31521 w 288737"/>
                <a:gd name="connsiteY4" fmla="*/ 63 h 46584"/>
                <a:gd name="connsiteX5" fmla="*/ 90258 w 288737"/>
                <a:gd name="connsiteY5" fmla="*/ 9588 h 46584"/>
                <a:gd name="connsiteX6" fmla="*/ 182333 w 288737"/>
                <a:gd name="connsiteY6" fmla="*/ 20700 h 46584"/>
                <a:gd name="connsiteX7" fmla="*/ 288696 w 288737"/>
                <a:gd name="connsiteY7" fmla="*/ 42925 h 46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8737" h="46584">
                  <a:moveTo>
                    <a:pt x="288696" y="42925"/>
                  </a:moveTo>
                  <a:cubicBezTo>
                    <a:pt x="286579" y="46894"/>
                    <a:pt x="215406" y="47952"/>
                    <a:pt x="169633" y="44513"/>
                  </a:cubicBezTo>
                  <a:cubicBezTo>
                    <a:pt x="123860" y="41074"/>
                    <a:pt x="40781" y="27315"/>
                    <a:pt x="14058" y="22288"/>
                  </a:cubicBezTo>
                  <a:cubicBezTo>
                    <a:pt x="-12665" y="17261"/>
                    <a:pt x="6385" y="18054"/>
                    <a:pt x="9296" y="14350"/>
                  </a:cubicBezTo>
                  <a:cubicBezTo>
                    <a:pt x="12206" y="10646"/>
                    <a:pt x="18027" y="857"/>
                    <a:pt x="31521" y="63"/>
                  </a:cubicBezTo>
                  <a:cubicBezTo>
                    <a:pt x="45015" y="-731"/>
                    <a:pt x="65123" y="6149"/>
                    <a:pt x="90258" y="9588"/>
                  </a:cubicBezTo>
                  <a:cubicBezTo>
                    <a:pt x="115393" y="13027"/>
                    <a:pt x="154287" y="15938"/>
                    <a:pt x="182333" y="20700"/>
                  </a:cubicBezTo>
                  <a:cubicBezTo>
                    <a:pt x="210379" y="25462"/>
                    <a:pt x="290813" y="38956"/>
                    <a:pt x="288696" y="42925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62F56DCE-397A-46F6-9C55-0DAAA10A11F3}"/>
                </a:ext>
              </a:extLst>
            </p:cNvPr>
            <p:cNvSpPr/>
            <p:nvPr/>
          </p:nvSpPr>
          <p:spPr>
            <a:xfrm>
              <a:off x="3567113" y="5005326"/>
              <a:ext cx="80380" cy="206640"/>
            </a:xfrm>
            <a:custGeom>
              <a:avLst/>
              <a:gdLst>
                <a:gd name="connsiteX0" fmla="*/ 0 w 80380"/>
                <a:gd name="connsiteY0" fmla="*/ 62 h 206640"/>
                <a:gd name="connsiteX1" fmla="*/ 69850 w 80380"/>
                <a:gd name="connsiteY1" fmla="*/ 119124 h 206640"/>
                <a:gd name="connsiteX2" fmla="*/ 41275 w 80380"/>
                <a:gd name="connsiteY2" fmla="*/ 203262 h 206640"/>
                <a:gd name="connsiteX3" fmla="*/ 63500 w 80380"/>
                <a:gd name="connsiteY3" fmla="*/ 185799 h 206640"/>
                <a:gd name="connsiteX4" fmla="*/ 79375 w 80380"/>
                <a:gd name="connsiteY4" fmla="*/ 146112 h 206640"/>
                <a:gd name="connsiteX5" fmla="*/ 71437 w 80380"/>
                <a:gd name="connsiteY5" fmla="*/ 103249 h 206640"/>
                <a:gd name="connsiteX6" fmla="*/ 0 w 80380"/>
                <a:gd name="connsiteY6" fmla="*/ 62 h 206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380" h="206640">
                  <a:moveTo>
                    <a:pt x="0" y="62"/>
                  </a:moveTo>
                  <a:cubicBezTo>
                    <a:pt x="-264" y="2708"/>
                    <a:pt x="62971" y="85257"/>
                    <a:pt x="69850" y="119124"/>
                  </a:cubicBezTo>
                  <a:cubicBezTo>
                    <a:pt x="76729" y="152991"/>
                    <a:pt x="42333" y="192150"/>
                    <a:pt x="41275" y="203262"/>
                  </a:cubicBezTo>
                  <a:cubicBezTo>
                    <a:pt x="40217" y="214374"/>
                    <a:pt x="57150" y="195324"/>
                    <a:pt x="63500" y="185799"/>
                  </a:cubicBezTo>
                  <a:cubicBezTo>
                    <a:pt x="69850" y="176274"/>
                    <a:pt x="78052" y="159870"/>
                    <a:pt x="79375" y="146112"/>
                  </a:cubicBezTo>
                  <a:cubicBezTo>
                    <a:pt x="80698" y="132354"/>
                    <a:pt x="82550" y="126797"/>
                    <a:pt x="71437" y="103249"/>
                  </a:cubicBezTo>
                  <a:cubicBezTo>
                    <a:pt x="60325" y="79701"/>
                    <a:pt x="264" y="-2584"/>
                    <a:pt x="0" y="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D8DF7EAA-F568-4244-A5DA-59EFB6A80022}"/>
                </a:ext>
              </a:extLst>
            </p:cNvPr>
            <p:cNvSpPr/>
            <p:nvPr/>
          </p:nvSpPr>
          <p:spPr>
            <a:xfrm>
              <a:off x="3532585" y="5030576"/>
              <a:ext cx="10738" cy="96802"/>
            </a:xfrm>
            <a:custGeom>
              <a:avLst/>
              <a:gdLst>
                <a:gd name="connsiteX0" fmla="*/ 1190 w 10738"/>
                <a:gd name="connsiteY0" fmla="*/ 212 h 96802"/>
                <a:gd name="connsiteX1" fmla="*/ 1190 w 10738"/>
                <a:gd name="connsiteY1" fmla="*/ 93874 h 96802"/>
                <a:gd name="connsiteX2" fmla="*/ 10715 w 10738"/>
                <a:gd name="connsiteY2" fmla="*/ 68474 h 96802"/>
                <a:gd name="connsiteX3" fmla="*/ 1190 w 10738"/>
                <a:gd name="connsiteY3" fmla="*/ 212 h 96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38" h="96802">
                  <a:moveTo>
                    <a:pt x="1190" y="212"/>
                  </a:moveTo>
                  <a:cubicBezTo>
                    <a:pt x="-397" y="4445"/>
                    <a:pt x="-398" y="82497"/>
                    <a:pt x="1190" y="93874"/>
                  </a:cubicBezTo>
                  <a:cubicBezTo>
                    <a:pt x="2778" y="105251"/>
                    <a:pt x="10186" y="80645"/>
                    <a:pt x="10715" y="68474"/>
                  </a:cubicBezTo>
                  <a:cubicBezTo>
                    <a:pt x="11244" y="56303"/>
                    <a:pt x="2777" y="-4021"/>
                    <a:pt x="1190" y="2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56F10329-2442-4FCE-A01F-90582318C92D}"/>
                </a:ext>
              </a:extLst>
            </p:cNvPr>
            <p:cNvSpPr/>
            <p:nvPr/>
          </p:nvSpPr>
          <p:spPr>
            <a:xfrm>
              <a:off x="3768706" y="4528801"/>
              <a:ext cx="167134" cy="146137"/>
            </a:xfrm>
            <a:custGeom>
              <a:avLst/>
              <a:gdLst>
                <a:gd name="connsiteX0" fmla="*/ 19 w 167134"/>
                <a:gd name="connsiteY0" fmla="*/ 337 h 146137"/>
                <a:gd name="connsiteX1" fmla="*/ 120669 w 167134"/>
                <a:gd name="connsiteY1" fmla="*/ 71774 h 146137"/>
                <a:gd name="connsiteX2" fmla="*/ 166707 w 167134"/>
                <a:gd name="connsiteY2" fmla="*/ 144799 h 146137"/>
                <a:gd name="connsiteX3" fmla="*/ 142894 w 167134"/>
                <a:gd name="connsiteY3" fmla="*/ 117812 h 146137"/>
                <a:gd name="connsiteX4" fmla="*/ 130194 w 167134"/>
                <a:gd name="connsiteY4" fmla="*/ 101937 h 146137"/>
                <a:gd name="connsiteX5" fmla="*/ 19 w 167134"/>
                <a:gd name="connsiteY5" fmla="*/ 337 h 146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7134" h="146137">
                  <a:moveTo>
                    <a:pt x="19" y="337"/>
                  </a:moveTo>
                  <a:cubicBezTo>
                    <a:pt x="-1568" y="-4690"/>
                    <a:pt x="92888" y="47697"/>
                    <a:pt x="120669" y="71774"/>
                  </a:cubicBezTo>
                  <a:cubicBezTo>
                    <a:pt x="148450" y="95851"/>
                    <a:pt x="163003" y="137126"/>
                    <a:pt x="166707" y="144799"/>
                  </a:cubicBezTo>
                  <a:cubicBezTo>
                    <a:pt x="170411" y="152472"/>
                    <a:pt x="148979" y="124956"/>
                    <a:pt x="142894" y="117812"/>
                  </a:cubicBezTo>
                  <a:cubicBezTo>
                    <a:pt x="136809" y="110668"/>
                    <a:pt x="152684" y="120723"/>
                    <a:pt x="130194" y="101937"/>
                  </a:cubicBezTo>
                  <a:cubicBezTo>
                    <a:pt x="107704" y="83151"/>
                    <a:pt x="1606" y="5364"/>
                    <a:pt x="19" y="337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105A44AE-E3C8-45AC-A41E-F874B398412D}"/>
                </a:ext>
              </a:extLst>
            </p:cNvPr>
            <p:cNvSpPr/>
            <p:nvPr/>
          </p:nvSpPr>
          <p:spPr>
            <a:xfrm>
              <a:off x="3405795" y="5094254"/>
              <a:ext cx="57647" cy="93799"/>
            </a:xfrm>
            <a:custGeom>
              <a:avLst/>
              <a:gdLst>
                <a:gd name="connsiteX0" fmla="*/ 48605 w 57647"/>
                <a:gd name="connsiteY0" fmla="*/ 34 h 93799"/>
                <a:gd name="connsiteX1" fmla="*/ 54955 w 57647"/>
                <a:gd name="connsiteY1" fmla="*/ 69884 h 93799"/>
                <a:gd name="connsiteX2" fmla="*/ 980 w 57647"/>
                <a:gd name="connsiteY2" fmla="*/ 93696 h 93799"/>
                <a:gd name="connsiteX3" fmla="*/ 21618 w 57647"/>
                <a:gd name="connsiteY3" fmla="*/ 77821 h 93799"/>
                <a:gd name="connsiteX4" fmla="*/ 40668 w 57647"/>
                <a:gd name="connsiteY4" fmla="*/ 60359 h 93799"/>
                <a:gd name="connsiteX5" fmla="*/ 48605 w 57647"/>
                <a:gd name="connsiteY5" fmla="*/ 34 h 93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647" h="93799">
                  <a:moveTo>
                    <a:pt x="48605" y="34"/>
                  </a:moveTo>
                  <a:cubicBezTo>
                    <a:pt x="50986" y="1622"/>
                    <a:pt x="62893" y="54274"/>
                    <a:pt x="54955" y="69884"/>
                  </a:cubicBezTo>
                  <a:cubicBezTo>
                    <a:pt x="47017" y="85494"/>
                    <a:pt x="6536" y="92373"/>
                    <a:pt x="980" y="93696"/>
                  </a:cubicBezTo>
                  <a:cubicBezTo>
                    <a:pt x="-4576" y="95019"/>
                    <a:pt x="15003" y="83377"/>
                    <a:pt x="21618" y="77821"/>
                  </a:cubicBezTo>
                  <a:cubicBezTo>
                    <a:pt x="28233" y="72265"/>
                    <a:pt x="35641" y="68826"/>
                    <a:pt x="40668" y="60359"/>
                  </a:cubicBezTo>
                  <a:cubicBezTo>
                    <a:pt x="45695" y="51892"/>
                    <a:pt x="46224" y="-1554"/>
                    <a:pt x="48605" y="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804E154D-9520-4E6B-90B3-5F5AAF3431FE}"/>
                </a:ext>
              </a:extLst>
            </p:cNvPr>
            <p:cNvSpPr/>
            <p:nvPr/>
          </p:nvSpPr>
          <p:spPr>
            <a:xfrm>
              <a:off x="3240080" y="5260839"/>
              <a:ext cx="335584" cy="198588"/>
            </a:xfrm>
            <a:custGeom>
              <a:avLst/>
              <a:gdLst>
                <a:gd name="connsiteX0" fmla="*/ 8 w 335584"/>
                <a:gd name="connsiteY0" fmla="*/ 198574 h 198588"/>
                <a:gd name="connsiteX1" fmla="*/ 65095 w 335584"/>
                <a:gd name="connsiteY1" fmla="*/ 117611 h 198588"/>
                <a:gd name="connsiteX2" fmla="*/ 100020 w 335584"/>
                <a:gd name="connsiteY2" fmla="*/ 54111 h 198588"/>
                <a:gd name="connsiteX3" fmla="*/ 160345 w 335584"/>
                <a:gd name="connsiteY3" fmla="*/ 14424 h 198588"/>
                <a:gd name="connsiteX4" fmla="*/ 230195 w 335584"/>
                <a:gd name="connsiteY4" fmla="*/ 14424 h 198588"/>
                <a:gd name="connsiteX5" fmla="*/ 333383 w 335584"/>
                <a:gd name="connsiteY5" fmla="*/ 25536 h 198588"/>
                <a:gd name="connsiteX6" fmla="*/ 296870 w 335584"/>
                <a:gd name="connsiteY6" fmla="*/ 9661 h 198588"/>
                <a:gd name="connsiteX7" fmla="*/ 250833 w 335584"/>
                <a:gd name="connsiteY7" fmla="*/ 136 h 198588"/>
                <a:gd name="connsiteX8" fmla="*/ 147645 w 335584"/>
                <a:gd name="connsiteY8" fmla="*/ 6486 h 198588"/>
                <a:gd name="connsiteX9" fmla="*/ 98433 w 335584"/>
                <a:gd name="connsiteY9" fmla="*/ 36649 h 198588"/>
                <a:gd name="connsiteX10" fmla="*/ 60333 w 335584"/>
                <a:gd name="connsiteY10" fmla="*/ 84274 h 198588"/>
                <a:gd name="connsiteX11" fmla="*/ 60333 w 335584"/>
                <a:gd name="connsiteY11" fmla="*/ 111261 h 198588"/>
                <a:gd name="connsiteX12" fmla="*/ 8 w 335584"/>
                <a:gd name="connsiteY12" fmla="*/ 198574 h 198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5584" h="198588">
                  <a:moveTo>
                    <a:pt x="8" y="198574"/>
                  </a:moveTo>
                  <a:cubicBezTo>
                    <a:pt x="802" y="199632"/>
                    <a:pt x="48426" y="141688"/>
                    <a:pt x="65095" y="117611"/>
                  </a:cubicBezTo>
                  <a:cubicBezTo>
                    <a:pt x="81764" y="93534"/>
                    <a:pt x="84145" y="71309"/>
                    <a:pt x="100020" y="54111"/>
                  </a:cubicBezTo>
                  <a:cubicBezTo>
                    <a:pt x="115895" y="36913"/>
                    <a:pt x="138649" y="21038"/>
                    <a:pt x="160345" y="14424"/>
                  </a:cubicBezTo>
                  <a:cubicBezTo>
                    <a:pt x="182041" y="7809"/>
                    <a:pt x="201355" y="12572"/>
                    <a:pt x="230195" y="14424"/>
                  </a:cubicBezTo>
                  <a:cubicBezTo>
                    <a:pt x="259035" y="16276"/>
                    <a:pt x="322271" y="26330"/>
                    <a:pt x="333383" y="25536"/>
                  </a:cubicBezTo>
                  <a:cubicBezTo>
                    <a:pt x="344495" y="24742"/>
                    <a:pt x="310628" y="13894"/>
                    <a:pt x="296870" y="9661"/>
                  </a:cubicBezTo>
                  <a:cubicBezTo>
                    <a:pt x="283112" y="5428"/>
                    <a:pt x="275704" y="665"/>
                    <a:pt x="250833" y="136"/>
                  </a:cubicBezTo>
                  <a:cubicBezTo>
                    <a:pt x="225962" y="-393"/>
                    <a:pt x="173045" y="400"/>
                    <a:pt x="147645" y="6486"/>
                  </a:cubicBezTo>
                  <a:cubicBezTo>
                    <a:pt x="122245" y="12571"/>
                    <a:pt x="112985" y="23684"/>
                    <a:pt x="98433" y="36649"/>
                  </a:cubicBezTo>
                  <a:cubicBezTo>
                    <a:pt x="83881" y="49614"/>
                    <a:pt x="66683" y="71839"/>
                    <a:pt x="60333" y="84274"/>
                  </a:cubicBezTo>
                  <a:cubicBezTo>
                    <a:pt x="53983" y="96709"/>
                    <a:pt x="68006" y="97238"/>
                    <a:pt x="60333" y="111261"/>
                  </a:cubicBezTo>
                  <a:cubicBezTo>
                    <a:pt x="52660" y="125284"/>
                    <a:pt x="-786" y="197516"/>
                    <a:pt x="8" y="1985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65938D5E-8F2D-45E4-966D-EF070901980D}"/>
                </a:ext>
              </a:extLst>
            </p:cNvPr>
            <p:cNvSpPr/>
            <p:nvPr/>
          </p:nvSpPr>
          <p:spPr>
            <a:xfrm>
              <a:off x="3569047" y="5239626"/>
              <a:ext cx="876729" cy="116605"/>
            </a:xfrm>
            <a:custGeom>
              <a:avLst/>
              <a:gdLst>
                <a:gd name="connsiteX0" fmla="*/ 1241 w 876729"/>
                <a:gd name="connsiteY0" fmla="*/ 48337 h 116605"/>
                <a:gd name="connsiteX1" fmla="*/ 126653 w 876729"/>
                <a:gd name="connsiteY1" fmla="*/ 3887 h 116605"/>
                <a:gd name="connsiteX2" fmla="*/ 280641 w 876729"/>
                <a:gd name="connsiteY2" fmla="*/ 3887 h 116605"/>
                <a:gd name="connsiteX3" fmla="*/ 342553 w 876729"/>
                <a:gd name="connsiteY3" fmla="*/ 18174 h 116605"/>
                <a:gd name="connsiteX4" fmla="*/ 483841 w 876729"/>
                <a:gd name="connsiteY4" fmla="*/ 40399 h 116605"/>
                <a:gd name="connsiteX5" fmla="*/ 620366 w 876729"/>
                <a:gd name="connsiteY5" fmla="*/ 68974 h 116605"/>
                <a:gd name="connsiteX6" fmla="*/ 712441 w 876729"/>
                <a:gd name="connsiteY6" fmla="*/ 89612 h 116605"/>
                <a:gd name="connsiteX7" fmla="*/ 764828 w 876729"/>
                <a:gd name="connsiteY7" fmla="*/ 107074 h 116605"/>
                <a:gd name="connsiteX8" fmla="*/ 826741 w 876729"/>
                <a:gd name="connsiteY8" fmla="*/ 116599 h 116605"/>
                <a:gd name="connsiteX9" fmla="*/ 875953 w 876729"/>
                <a:gd name="connsiteY9" fmla="*/ 108662 h 116605"/>
                <a:gd name="connsiteX10" fmla="*/ 787053 w 876729"/>
                <a:gd name="connsiteY10" fmla="*/ 113424 h 116605"/>
                <a:gd name="connsiteX11" fmla="*/ 698153 w 876729"/>
                <a:gd name="connsiteY11" fmla="*/ 99137 h 116605"/>
                <a:gd name="connsiteX12" fmla="*/ 525116 w 876729"/>
                <a:gd name="connsiteY12" fmla="*/ 59449 h 116605"/>
                <a:gd name="connsiteX13" fmla="*/ 326678 w 876729"/>
                <a:gd name="connsiteY13" fmla="*/ 24524 h 116605"/>
                <a:gd name="connsiteX14" fmla="*/ 204441 w 876729"/>
                <a:gd name="connsiteY14" fmla="*/ 16587 h 116605"/>
                <a:gd name="connsiteX15" fmla="*/ 1241 w 876729"/>
                <a:gd name="connsiteY15" fmla="*/ 48337 h 116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76729" h="116605">
                  <a:moveTo>
                    <a:pt x="1241" y="48337"/>
                  </a:moveTo>
                  <a:cubicBezTo>
                    <a:pt x="-11724" y="46220"/>
                    <a:pt x="80086" y="11295"/>
                    <a:pt x="126653" y="3887"/>
                  </a:cubicBezTo>
                  <a:cubicBezTo>
                    <a:pt x="173220" y="-3521"/>
                    <a:pt x="244658" y="1506"/>
                    <a:pt x="280641" y="3887"/>
                  </a:cubicBezTo>
                  <a:cubicBezTo>
                    <a:pt x="316624" y="6268"/>
                    <a:pt x="308686" y="12089"/>
                    <a:pt x="342553" y="18174"/>
                  </a:cubicBezTo>
                  <a:cubicBezTo>
                    <a:pt x="376420" y="24259"/>
                    <a:pt x="437539" y="31932"/>
                    <a:pt x="483841" y="40399"/>
                  </a:cubicBezTo>
                  <a:cubicBezTo>
                    <a:pt x="530143" y="48866"/>
                    <a:pt x="620366" y="68974"/>
                    <a:pt x="620366" y="68974"/>
                  </a:cubicBezTo>
                  <a:cubicBezTo>
                    <a:pt x="658466" y="77176"/>
                    <a:pt x="688364" y="83262"/>
                    <a:pt x="712441" y="89612"/>
                  </a:cubicBezTo>
                  <a:cubicBezTo>
                    <a:pt x="736518" y="95962"/>
                    <a:pt x="745778" y="102576"/>
                    <a:pt x="764828" y="107074"/>
                  </a:cubicBezTo>
                  <a:cubicBezTo>
                    <a:pt x="783878" y="111572"/>
                    <a:pt x="808220" y="116334"/>
                    <a:pt x="826741" y="116599"/>
                  </a:cubicBezTo>
                  <a:cubicBezTo>
                    <a:pt x="845262" y="116864"/>
                    <a:pt x="882567" y="109191"/>
                    <a:pt x="875953" y="108662"/>
                  </a:cubicBezTo>
                  <a:cubicBezTo>
                    <a:pt x="869339" y="108133"/>
                    <a:pt x="816686" y="115011"/>
                    <a:pt x="787053" y="113424"/>
                  </a:cubicBezTo>
                  <a:cubicBezTo>
                    <a:pt x="757420" y="111837"/>
                    <a:pt x="741809" y="108133"/>
                    <a:pt x="698153" y="99137"/>
                  </a:cubicBezTo>
                  <a:cubicBezTo>
                    <a:pt x="654497" y="90141"/>
                    <a:pt x="587028" y="71884"/>
                    <a:pt x="525116" y="59449"/>
                  </a:cubicBezTo>
                  <a:cubicBezTo>
                    <a:pt x="463204" y="47014"/>
                    <a:pt x="380124" y="31668"/>
                    <a:pt x="326678" y="24524"/>
                  </a:cubicBezTo>
                  <a:cubicBezTo>
                    <a:pt x="273232" y="17380"/>
                    <a:pt x="259474" y="11295"/>
                    <a:pt x="204441" y="16587"/>
                  </a:cubicBezTo>
                  <a:cubicBezTo>
                    <a:pt x="149408" y="21879"/>
                    <a:pt x="14206" y="50454"/>
                    <a:pt x="1241" y="483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53CAB698-A940-4F43-B38C-BB13363EA7D0}"/>
                </a:ext>
              </a:extLst>
            </p:cNvPr>
            <p:cNvSpPr/>
            <p:nvPr/>
          </p:nvSpPr>
          <p:spPr>
            <a:xfrm>
              <a:off x="3344849" y="5359399"/>
              <a:ext cx="1114466" cy="409943"/>
            </a:xfrm>
            <a:custGeom>
              <a:avLst/>
              <a:gdLst>
                <a:gd name="connsiteX0" fmla="*/ 11126 w 1114466"/>
                <a:gd name="connsiteY0" fmla="*/ 176214 h 409943"/>
                <a:gd name="connsiteX1" fmla="*/ 1601 w 1114466"/>
                <a:gd name="connsiteY1" fmla="*/ 230189 h 409943"/>
                <a:gd name="connsiteX2" fmla="*/ 46051 w 1114466"/>
                <a:gd name="connsiteY2" fmla="*/ 304801 h 409943"/>
                <a:gd name="connsiteX3" fmla="*/ 123839 w 1114466"/>
                <a:gd name="connsiteY3" fmla="*/ 365126 h 409943"/>
                <a:gd name="connsiteX4" fmla="*/ 271476 w 1114466"/>
                <a:gd name="connsiteY4" fmla="*/ 396876 h 409943"/>
                <a:gd name="connsiteX5" fmla="*/ 414351 w 1114466"/>
                <a:gd name="connsiteY5" fmla="*/ 409576 h 409943"/>
                <a:gd name="connsiteX6" fmla="*/ 549289 w 1114466"/>
                <a:gd name="connsiteY6" fmla="*/ 384176 h 409943"/>
                <a:gd name="connsiteX7" fmla="*/ 738201 w 1114466"/>
                <a:gd name="connsiteY7" fmla="*/ 312739 h 409943"/>
                <a:gd name="connsiteX8" fmla="*/ 858851 w 1114466"/>
                <a:gd name="connsiteY8" fmla="*/ 217489 h 409943"/>
                <a:gd name="connsiteX9" fmla="*/ 876314 w 1114466"/>
                <a:gd name="connsiteY9" fmla="*/ 180976 h 409943"/>
                <a:gd name="connsiteX10" fmla="*/ 962039 w 1114466"/>
                <a:gd name="connsiteY10" fmla="*/ 125414 h 409943"/>
                <a:gd name="connsiteX11" fmla="*/ 1022364 w 1114466"/>
                <a:gd name="connsiteY11" fmla="*/ 77789 h 409943"/>
                <a:gd name="connsiteX12" fmla="*/ 1054114 w 1114466"/>
                <a:gd name="connsiteY12" fmla="*/ 47626 h 409943"/>
                <a:gd name="connsiteX13" fmla="*/ 1114439 w 1114466"/>
                <a:gd name="connsiteY13" fmla="*/ 1 h 409943"/>
                <a:gd name="connsiteX14" fmla="*/ 1046176 w 1114466"/>
                <a:gd name="connsiteY14" fmla="*/ 46039 h 409943"/>
                <a:gd name="connsiteX15" fmla="*/ 973151 w 1114466"/>
                <a:gd name="connsiteY15" fmla="*/ 100014 h 409943"/>
                <a:gd name="connsiteX16" fmla="*/ 896951 w 1114466"/>
                <a:gd name="connsiteY16" fmla="*/ 153989 h 409943"/>
                <a:gd name="connsiteX17" fmla="*/ 854089 w 1114466"/>
                <a:gd name="connsiteY17" fmla="*/ 198439 h 409943"/>
                <a:gd name="connsiteX18" fmla="*/ 803289 w 1114466"/>
                <a:gd name="connsiteY18" fmla="*/ 254001 h 409943"/>
                <a:gd name="connsiteX19" fmla="*/ 741376 w 1114466"/>
                <a:gd name="connsiteY19" fmla="*/ 293689 h 409943"/>
                <a:gd name="connsiteX20" fmla="*/ 612789 w 1114466"/>
                <a:gd name="connsiteY20" fmla="*/ 358776 h 409943"/>
                <a:gd name="connsiteX21" fmla="*/ 503251 w 1114466"/>
                <a:gd name="connsiteY21" fmla="*/ 377826 h 409943"/>
                <a:gd name="connsiteX22" fmla="*/ 347676 w 1114466"/>
                <a:gd name="connsiteY22" fmla="*/ 390526 h 409943"/>
                <a:gd name="connsiteX23" fmla="*/ 234964 w 1114466"/>
                <a:gd name="connsiteY23" fmla="*/ 374651 h 409943"/>
                <a:gd name="connsiteX24" fmla="*/ 103201 w 1114466"/>
                <a:gd name="connsiteY24" fmla="*/ 333376 h 409943"/>
                <a:gd name="connsiteX25" fmla="*/ 55576 w 1114466"/>
                <a:gd name="connsiteY25" fmla="*/ 296864 h 409943"/>
                <a:gd name="connsiteX26" fmla="*/ 23826 w 1114466"/>
                <a:gd name="connsiteY26" fmla="*/ 250826 h 409943"/>
                <a:gd name="connsiteX27" fmla="*/ 11126 w 1114466"/>
                <a:gd name="connsiteY27" fmla="*/ 176214 h 409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114466" h="409943">
                  <a:moveTo>
                    <a:pt x="11126" y="176214"/>
                  </a:moveTo>
                  <a:cubicBezTo>
                    <a:pt x="7422" y="172775"/>
                    <a:pt x="-4220" y="208758"/>
                    <a:pt x="1601" y="230189"/>
                  </a:cubicBezTo>
                  <a:cubicBezTo>
                    <a:pt x="7422" y="251620"/>
                    <a:pt x="25678" y="282312"/>
                    <a:pt x="46051" y="304801"/>
                  </a:cubicBezTo>
                  <a:cubicBezTo>
                    <a:pt x="66424" y="327290"/>
                    <a:pt x="86268" y="349780"/>
                    <a:pt x="123839" y="365126"/>
                  </a:cubicBezTo>
                  <a:cubicBezTo>
                    <a:pt x="161410" y="380472"/>
                    <a:pt x="223057" y="389468"/>
                    <a:pt x="271476" y="396876"/>
                  </a:cubicBezTo>
                  <a:cubicBezTo>
                    <a:pt x="319895" y="404284"/>
                    <a:pt x="368049" y="411693"/>
                    <a:pt x="414351" y="409576"/>
                  </a:cubicBezTo>
                  <a:cubicBezTo>
                    <a:pt x="460653" y="407459"/>
                    <a:pt x="495314" y="400316"/>
                    <a:pt x="549289" y="384176"/>
                  </a:cubicBezTo>
                  <a:cubicBezTo>
                    <a:pt x="603264" y="368037"/>
                    <a:pt x="686607" y="340520"/>
                    <a:pt x="738201" y="312739"/>
                  </a:cubicBezTo>
                  <a:cubicBezTo>
                    <a:pt x="789795" y="284958"/>
                    <a:pt x="835832" y="239449"/>
                    <a:pt x="858851" y="217489"/>
                  </a:cubicBezTo>
                  <a:cubicBezTo>
                    <a:pt x="881870" y="195529"/>
                    <a:pt x="859116" y="196322"/>
                    <a:pt x="876314" y="180976"/>
                  </a:cubicBezTo>
                  <a:cubicBezTo>
                    <a:pt x="893512" y="165630"/>
                    <a:pt x="937697" y="142612"/>
                    <a:pt x="962039" y="125414"/>
                  </a:cubicBezTo>
                  <a:cubicBezTo>
                    <a:pt x="986381" y="108216"/>
                    <a:pt x="1007018" y="90754"/>
                    <a:pt x="1022364" y="77789"/>
                  </a:cubicBezTo>
                  <a:cubicBezTo>
                    <a:pt x="1037710" y="64824"/>
                    <a:pt x="1038768" y="60591"/>
                    <a:pt x="1054114" y="47626"/>
                  </a:cubicBezTo>
                  <a:cubicBezTo>
                    <a:pt x="1069460" y="34661"/>
                    <a:pt x="1115762" y="265"/>
                    <a:pt x="1114439" y="1"/>
                  </a:cubicBezTo>
                  <a:cubicBezTo>
                    <a:pt x="1113116" y="-263"/>
                    <a:pt x="1069724" y="29370"/>
                    <a:pt x="1046176" y="46039"/>
                  </a:cubicBezTo>
                  <a:cubicBezTo>
                    <a:pt x="1022628" y="62708"/>
                    <a:pt x="998022" y="82022"/>
                    <a:pt x="973151" y="100014"/>
                  </a:cubicBezTo>
                  <a:cubicBezTo>
                    <a:pt x="948280" y="118006"/>
                    <a:pt x="916795" y="137585"/>
                    <a:pt x="896951" y="153989"/>
                  </a:cubicBezTo>
                  <a:cubicBezTo>
                    <a:pt x="877107" y="170393"/>
                    <a:pt x="869699" y="181770"/>
                    <a:pt x="854089" y="198439"/>
                  </a:cubicBezTo>
                  <a:cubicBezTo>
                    <a:pt x="838479" y="215108"/>
                    <a:pt x="822075" y="238126"/>
                    <a:pt x="803289" y="254001"/>
                  </a:cubicBezTo>
                  <a:cubicBezTo>
                    <a:pt x="784504" y="269876"/>
                    <a:pt x="773126" y="276227"/>
                    <a:pt x="741376" y="293689"/>
                  </a:cubicBezTo>
                  <a:cubicBezTo>
                    <a:pt x="709626" y="311151"/>
                    <a:pt x="652477" y="344753"/>
                    <a:pt x="612789" y="358776"/>
                  </a:cubicBezTo>
                  <a:cubicBezTo>
                    <a:pt x="573102" y="372799"/>
                    <a:pt x="547436" y="372534"/>
                    <a:pt x="503251" y="377826"/>
                  </a:cubicBezTo>
                  <a:cubicBezTo>
                    <a:pt x="459066" y="383118"/>
                    <a:pt x="392391" y="391055"/>
                    <a:pt x="347676" y="390526"/>
                  </a:cubicBezTo>
                  <a:cubicBezTo>
                    <a:pt x="302962" y="389997"/>
                    <a:pt x="275710" y="384176"/>
                    <a:pt x="234964" y="374651"/>
                  </a:cubicBezTo>
                  <a:cubicBezTo>
                    <a:pt x="194218" y="365126"/>
                    <a:pt x="133099" y="346341"/>
                    <a:pt x="103201" y="333376"/>
                  </a:cubicBezTo>
                  <a:cubicBezTo>
                    <a:pt x="73303" y="320412"/>
                    <a:pt x="68805" y="310622"/>
                    <a:pt x="55576" y="296864"/>
                  </a:cubicBezTo>
                  <a:cubicBezTo>
                    <a:pt x="42347" y="283106"/>
                    <a:pt x="29382" y="264320"/>
                    <a:pt x="23826" y="250826"/>
                  </a:cubicBezTo>
                  <a:cubicBezTo>
                    <a:pt x="18270" y="237332"/>
                    <a:pt x="14830" y="179653"/>
                    <a:pt x="11126" y="1762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3B0BEC5B-682E-42A0-AB51-47B1CABE23E3}"/>
                </a:ext>
              </a:extLst>
            </p:cNvPr>
            <p:cNvSpPr/>
            <p:nvPr/>
          </p:nvSpPr>
          <p:spPr>
            <a:xfrm>
              <a:off x="3546450" y="5289540"/>
              <a:ext cx="14312" cy="68517"/>
            </a:xfrm>
            <a:custGeom>
              <a:avLst/>
              <a:gdLst>
                <a:gd name="connsiteX0" fmla="*/ 12725 w 14312"/>
                <a:gd name="connsiteY0" fmla="*/ 10 h 68517"/>
                <a:gd name="connsiteX1" fmla="*/ 25 w 14312"/>
                <a:gd name="connsiteY1" fmla="*/ 57160 h 68517"/>
                <a:gd name="connsiteX2" fmla="*/ 9550 w 14312"/>
                <a:gd name="connsiteY2" fmla="*/ 68273 h 68517"/>
                <a:gd name="connsiteX3" fmla="*/ 12725 w 14312"/>
                <a:gd name="connsiteY3" fmla="*/ 52398 h 68517"/>
                <a:gd name="connsiteX4" fmla="*/ 12725 w 14312"/>
                <a:gd name="connsiteY4" fmla="*/ 10 h 68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12" h="68517">
                  <a:moveTo>
                    <a:pt x="12725" y="10"/>
                  </a:moveTo>
                  <a:cubicBezTo>
                    <a:pt x="10608" y="804"/>
                    <a:pt x="554" y="45783"/>
                    <a:pt x="25" y="57160"/>
                  </a:cubicBezTo>
                  <a:cubicBezTo>
                    <a:pt x="-504" y="68537"/>
                    <a:pt x="7433" y="69067"/>
                    <a:pt x="9550" y="68273"/>
                  </a:cubicBezTo>
                  <a:cubicBezTo>
                    <a:pt x="11667" y="67479"/>
                    <a:pt x="10608" y="60600"/>
                    <a:pt x="12725" y="52398"/>
                  </a:cubicBezTo>
                  <a:cubicBezTo>
                    <a:pt x="14842" y="44196"/>
                    <a:pt x="14842" y="-784"/>
                    <a:pt x="12725" y="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228BE532-1A44-4C31-8B42-F7FE47EE0F8F}"/>
                </a:ext>
              </a:extLst>
            </p:cNvPr>
            <p:cNvSpPr/>
            <p:nvPr/>
          </p:nvSpPr>
          <p:spPr>
            <a:xfrm>
              <a:off x="3295649" y="5352676"/>
              <a:ext cx="1127786" cy="151433"/>
            </a:xfrm>
            <a:custGeom>
              <a:avLst/>
              <a:gdLst>
                <a:gd name="connsiteX0" fmla="*/ 1 w 1127786"/>
                <a:gd name="connsiteY0" fmla="*/ 151187 h 151433"/>
                <a:gd name="connsiteX1" fmla="*/ 74614 w 1127786"/>
                <a:gd name="connsiteY1" fmla="*/ 124199 h 151433"/>
                <a:gd name="connsiteX2" fmla="*/ 222251 w 1127786"/>
                <a:gd name="connsiteY2" fmla="*/ 89274 h 151433"/>
                <a:gd name="connsiteX3" fmla="*/ 282576 w 1127786"/>
                <a:gd name="connsiteY3" fmla="*/ 105149 h 151433"/>
                <a:gd name="connsiteX4" fmla="*/ 369889 w 1127786"/>
                <a:gd name="connsiteY4" fmla="*/ 100387 h 151433"/>
                <a:gd name="connsiteX5" fmla="*/ 473076 w 1127786"/>
                <a:gd name="connsiteY5" fmla="*/ 68637 h 151433"/>
                <a:gd name="connsiteX6" fmla="*/ 566739 w 1127786"/>
                <a:gd name="connsiteY6" fmla="*/ 57524 h 151433"/>
                <a:gd name="connsiteX7" fmla="*/ 709614 w 1127786"/>
                <a:gd name="connsiteY7" fmla="*/ 60699 h 151433"/>
                <a:gd name="connsiteX8" fmla="*/ 903289 w 1127786"/>
                <a:gd name="connsiteY8" fmla="*/ 51174 h 151433"/>
                <a:gd name="connsiteX9" fmla="*/ 1011239 w 1127786"/>
                <a:gd name="connsiteY9" fmla="*/ 49587 h 151433"/>
                <a:gd name="connsiteX10" fmla="*/ 1127126 w 1127786"/>
                <a:gd name="connsiteY10" fmla="*/ 374 h 151433"/>
                <a:gd name="connsiteX11" fmla="*/ 1055689 w 1127786"/>
                <a:gd name="connsiteY11" fmla="*/ 27362 h 151433"/>
                <a:gd name="connsiteX12" fmla="*/ 995364 w 1127786"/>
                <a:gd name="connsiteY12" fmla="*/ 35299 h 151433"/>
                <a:gd name="connsiteX13" fmla="*/ 846139 w 1127786"/>
                <a:gd name="connsiteY13" fmla="*/ 44824 h 151433"/>
                <a:gd name="connsiteX14" fmla="*/ 755651 w 1127786"/>
                <a:gd name="connsiteY14" fmla="*/ 46412 h 151433"/>
                <a:gd name="connsiteX15" fmla="*/ 615951 w 1127786"/>
                <a:gd name="connsiteY15" fmla="*/ 46412 h 151433"/>
                <a:gd name="connsiteX16" fmla="*/ 473076 w 1127786"/>
                <a:gd name="connsiteY16" fmla="*/ 59112 h 151433"/>
                <a:gd name="connsiteX17" fmla="*/ 377826 w 1127786"/>
                <a:gd name="connsiteY17" fmla="*/ 84512 h 151433"/>
                <a:gd name="connsiteX18" fmla="*/ 296864 w 1127786"/>
                <a:gd name="connsiteY18" fmla="*/ 89274 h 151433"/>
                <a:gd name="connsiteX19" fmla="*/ 173039 w 1127786"/>
                <a:gd name="connsiteY19" fmla="*/ 82924 h 151433"/>
                <a:gd name="connsiteX20" fmla="*/ 73026 w 1127786"/>
                <a:gd name="connsiteY20" fmla="*/ 108324 h 151433"/>
                <a:gd name="connsiteX21" fmla="*/ 1 w 1127786"/>
                <a:gd name="connsiteY21" fmla="*/ 151187 h 151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127786" h="151433">
                  <a:moveTo>
                    <a:pt x="1" y="151187"/>
                  </a:moveTo>
                  <a:cubicBezTo>
                    <a:pt x="266" y="153833"/>
                    <a:pt x="37572" y="134518"/>
                    <a:pt x="74614" y="124199"/>
                  </a:cubicBezTo>
                  <a:cubicBezTo>
                    <a:pt x="111656" y="113880"/>
                    <a:pt x="187591" y="92449"/>
                    <a:pt x="222251" y="89274"/>
                  </a:cubicBezTo>
                  <a:cubicBezTo>
                    <a:pt x="256911" y="86099"/>
                    <a:pt x="257970" y="103297"/>
                    <a:pt x="282576" y="105149"/>
                  </a:cubicBezTo>
                  <a:cubicBezTo>
                    <a:pt x="307182" y="107001"/>
                    <a:pt x="338139" y="106472"/>
                    <a:pt x="369889" y="100387"/>
                  </a:cubicBezTo>
                  <a:cubicBezTo>
                    <a:pt x="401639" y="94302"/>
                    <a:pt x="440268" y="75781"/>
                    <a:pt x="473076" y="68637"/>
                  </a:cubicBezTo>
                  <a:cubicBezTo>
                    <a:pt x="505884" y="61493"/>
                    <a:pt x="527316" y="58847"/>
                    <a:pt x="566739" y="57524"/>
                  </a:cubicBezTo>
                  <a:cubicBezTo>
                    <a:pt x="606162" y="56201"/>
                    <a:pt x="653522" y="61757"/>
                    <a:pt x="709614" y="60699"/>
                  </a:cubicBezTo>
                  <a:cubicBezTo>
                    <a:pt x="765706" y="59641"/>
                    <a:pt x="853018" y="53026"/>
                    <a:pt x="903289" y="51174"/>
                  </a:cubicBezTo>
                  <a:cubicBezTo>
                    <a:pt x="953560" y="49322"/>
                    <a:pt x="973933" y="58054"/>
                    <a:pt x="1011239" y="49587"/>
                  </a:cubicBezTo>
                  <a:cubicBezTo>
                    <a:pt x="1048545" y="41120"/>
                    <a:pt x="1119718" y="4078"/>
                    <a:pt x="1127126" y="374"/>
                  </a:cubicBezTo>
                  <a:cubicBezTo>
                    <a:pt x="1134534" y="-3330"/>
                    <a:pt x="1077649" y="21541"/>
                    <a:pt x="1055689" y="27362"/>
                  </a:cubicBezTo>
                  <a:cubicBezTo>
                    <a:pt x="1033729" y="33183"/>
                    <a:pt x="1030289" y="32389"/>
                    <a:pt x="995364" y="35299"/>
                  </a:cubicBezTo>
                  <a:cubicBezTo>
                    <a:pt x="960439" y="38209"/>
                    <a:pt x="886091" y="42972"/>
                    <a:pt x="846139" y="44824"/>
                  </a:cubicBezTo>
                  <a:cubicBezTo>
                    <a:pt x="806187" y="46676"/>
                    <a:pt x="755651" y="46412"/>
                    <a:pt x="755651" y="46412"/>
                  </a:cubicBezTo>
                  <a:cubicBezTo>
                    <a:pt x="717286" y="46677"/>
                    <a:pt x="663047" y="44295"/>
                    <a:pt x="615951" y="46412"/>
                  </a:cubicBezTo>
                  <a:cubicBezTo>
                    <a:pt x="568855" y="48529"/>
                    <a:pt x="512763" y="52762"/>
                    <a:pt x="473076" y="59112"/>
                  </a:cubicBezTo>
                  <a:cubicBezTo>
                    <a:pt x="433389" y="65462"/>
                    <a:pt x="407195" y="79485"/>
                    <a:pt x="377826" y="84512"/>
                  </a:cubicBezTo>
                  <a:cubicBezTo>
                    <a:pt x="348457" y="89539"/>
                    <a:pt x="330995" y="89539"/>
                    <a:pt x="296864" y="89274"/>
                  </a:cubicBezTo>
                  <a:cubicBezTo>
                    <a:pt x="262733" y="89009"/>
                    <a:pt x="210345" y="79749"/>
                    <a:pt x="173039" y="82924"/>
                  </a:cubicBezTo>
                  <a:cubicBezTo>
                    <a:pt x="135733" y="86099"/>
                    <a:pt x="98161" y="99593"/>
                    <a:pt x="73026" y="108324"/>
                  </a:cubicBezTo>
                  <a:cubicBezTo>
                    <a:pt x="47891" y="117055"/>
                    <a:pt x="-264" y="148541"/>
                    <a:pt x="1" y="1511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F080DF83-ABA9-40C4-8040-7011A8EC9BC3}"/>
                </a:ext>
              </a:extLst>
            </p:cNvPr>
            <p:cNvSpPr/>
            <p:nvPr/>
          </p:nvSpPr>
          <p:spPr>
            <a:xfrm>
              <a:off x="3279705" y="5408260"/>
              <a:ext cx="790997" cy="146494"/>
            </a:xfrm>
            <a:custGeom>
              <a:avLst/>
              <a:gdLst>
                <a:gd name="connsiteX0" fmla="*/ 77858 w 790997"/>
                <a:gd name="connsiteY0" fmla="*/ 146403 h 146494"/>
                <a:gd name="connsiteX1" fmla="*/ 171520 w 790997"/>
                <a:gd name="connsiteY1" fmla="*/ 92428 h 146494"/>
                <a:gd name="connsiteX2" fmla="*/ 398533 w 790997"/>
                <a:gd name="connsiteY2" fmla="*/ 87665 h 146494"/>
                <a:gd name="connsiteX3" fmla="*/ 587445 w 790997"/>
                <a:gd name="connsiteY3" fmla="*/ 47978 h 146494"/>
                <a:gd name="connsiteX4" fmla="*/ 744608 w 790997"/>
                <a:gd name="connsiteY4" fmla="*/ 27340 h 146494"/>
                <a:gd name="connsiteX5" fmla="*/ 790645 w 790997"/>
                <a:gd name="connsiteY5" fmla="*/ 3528 h 146494"/>
                <a:gd name="connsiteX6" fmla="*/ 727145 w 790997"/>
                <a:gd name="connsiteY6" fmla="*/ 3528 h 146494"/>
                <a:gd name="connsiteX7" fmla="*/ 595383 w 790997"/>
                <a:gd name="connsiteY7" fmla="*/ 353 h 146494"/>
                <a:gd name="connsiteX8" fmla="*/ 462033 w 790997"/>
                <a:gd name="connsiteY8" fmla="*/ 13053 h 146494"/>
                <a:gd name="connsiteX9" fmla="*/ 354083 w 790997"/>
                <a:gd name="connsiteY9" fmla="*/ 40040 h 146494"/>
                <a:gd name="connsiteX10" fmla="*/ 236608 w 790997"/>
                <a:gd name="connsiteY10" fmla="*/ 36865 h 146494"/>
                <a:gd name="connsiteX11" fmla="*/ 131833 w 790997"/>
                <a:gd name="connsiteY11" fmla="*/ 47978 h 146494"/>
                <a:gd name="connsiteX12" fmla="*/ 46108 w 790997"/>
                <a:gd name="connsiteY12" fmla="*/ 82903 h 146494"/>
                <a:gd name="connsiteX13" fmla="*/ 9595 w 790997"/>
                <a:gd name="connsiteY13" fmla="*/ 95603 h 146494"/>
                <a:gd name="connsiteX14" fmla="*/ 70 w 790997"/>
                <a:gd name="connsiteY14" fmla="*/ 90840 h 146494"/>
                <a:gd name="connsiteX15" fmla="*/ 12770 w 790997"/>
                <a:gd name="connsiteY15" fmla="*/ 105128 h 146494"/>
                <a:gd name="connsiteX16" fmla="*/ 77858 w 790997"/>
                <a:gd name="connsiteY16" fmla="*/ 146403 h 146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90997" h="146494">
                  <a:moveTo>
                    <a:pt x="77858" y="146403"/>
                  </a:moveTo>
                  <a:cubicBezTo>
                    <a:pt x="104316" y="144286"/>
                    <a:pt x="118074" y="102218"/>
                    <a:pt x="171520" y="92428"/>
                  </a:cubicBezTo>
                  <a:cubicBezTo>
                    <a:pt x="224966" y="82638"/>
                    <a:pt x="329212" y="95073"/>
                    <a:pt x="398533" y="87665"/>
                  </a:cubicBezTo>
                  <a:cubicBezTo>
                    <a:pt x="467854" y="80257"/>
                    <a:pt x="529766" y="58032"/>
                    <a:pt x="587445" y="47978"/>
                  </a:cubicBezTo>
                  <a:cubicBezTo>
                    <a:pt x="645124" y="37924"/>
                    <a:pt x="710741" y="34748"/>
                    <a:pt x="744608" y="27340"/>
                  </a:cubicBezTo>
                  <a:cubicBezTo>
                    <a:pt x="778475" y="19932"/>
                    <a:pt x="793556" y="7497"/>
                    <a:pt x="790645" y="3528"/>
                  </a:cubicBezTo>
                  <a:cubicBezTo>
                    <a:pt x="787735" y="-441"/>
                    <a:pt x="727145" y="3528"/>
                    <a:pt x="727145" y="3528"/>
                  </a:cubicBezTo>
                  <a:cubicBezTo>
                    <a:pt x="694601" y="2999"/>
                    <a:pt x="639568" y="-1234"/>
                    <a:pt x="595383" y="353"/>
                  </a:cubicBezTo>
                  <a:cubicBezTo>
                    <a:pt x="551198" y="1940"/>
                    <a:pt x="502250" y="6439"/>
                    <a:pt x="462033" y="13053"/>
                  </a:cubicBezTo>
                  <a:cubicBezTo>
                    <a:pt x="421816" y="19667"/>
                    <a:pt x="391654" y="36071"/>
                    <a:pt x="354083" y="40040"/>
                  </a:cubicBezTo>
                  <a:cubicBezTo>
                    <a:pt x="316512" y="44009"/>
                    <a:pt x="273650" y="35542"/>
                    <a:pt x="236608" y="36865"/>
                  </a:cubicBezTo>
                  <a:cubicBezTo>
                    <a:pt x="199566" y="38188"/>
                    <a:pt x="163583" y="40305"/>
                    <a:pt x="131833" y="47978"/>
                  </a:cubicBezTo>
                  <a:cubicBezTo>
                    <a:pt x="100083" y="55651"/>
                    <a:pt x="66481" y="74966"/>
                    <a:pt x="46108" y="82903"/>
                  </a:cubicBezTo>
                  <a:cubicBezTo>
                    <a:pt x="25735" y="90840"/>
                    <a:pt x="17268" y="94280"/>
                    <a:pt x="9595" y="95603"/>
                  </a:cubicBezTo>
                  <a:cubicBezTo>
                    <a:pt x="1922" y="96926"/>
                    <a:pt x="-459" y="89253"/>
                    <a:pt x="70" y="90840"/>
                  </a:cubicBezTo>
                  <a:cubicBezTo>
                    <a:pt x="599" y="92427"/>
                    <a:pt x="2187" y="96926"/>
                    <a:pt x="12770" y="105128"/>
                  </a:cubicBezTo>
                  <a:cubicBezTo>
                    <a:pt x="23353" y="113330"/>
                    <a:pt x="51400" y="148520"/>
                    <a:pt x="77858" y="1464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CF31CDE0-D397-4E4F-8A15-F0A0FDEABDE0}"/>
                </a:ext>
              </a:extLst>
            </p:cNvPr>
            <p:cNvSpPr/>
            <p:nvPr/>
          </p:nvSpPr>
          <p:spPr>
            <a:xfrm>
              <a:off x="3983162" y="3373823"/>
              <a:ext cx="445464" cy="756006"/>
            </a:xfrm>
            <a:custGeom>
              <a:avLst/>
              <a:gdLst>
                <a:gd name="connsiteX0" fmla="*/ 236413 w 445464"/>
                <a:gd name="connsiteY0" fmla="*/ 7552 h 756006"/>
                <a:gd name="connsiteX1" fmla="*/ 17338 w 445464"/>
                <a:gd name="connsiteY1" fmla="*/ 182177 h 756006"/>
                <a:gd name="connsiteX2" fmla="*/ 17338 w 445464"/>
                <a:gd name="connsiteY2" fmla="*/ 280602 h 756006"/>
                <a:gd name="connsiteX3" fmla="*/ 45913 w 445464"/>
                <a:gd name="connsiteY3" fmla="*/ 737802 h 756006"/>
                <a:gd name="connsiteX4" fmla="*/ 52263 w 445464"/>
                <a:gd name="connsiteY4" fmla="*/ 655252 h 756006"/>
                <a:gd name="connsiteX5" fmla="*/ 52263 w 445464"/>
                <a:gd name="connsiteY5" fmla="*/ 563177 h 756006"/>
                <a:gd name="connsiteX6" fmla="*/ 61788 w 445464"/>
                <a:gd name="connsiteY6" fmla="*/ 464752 h 756006"/>
                <a:gd name="connsiteX7" fmla="*/ 112588 w 445464"/>
                <a:gd name="connsiteY7" fmla="*/ 347277 h 756006"/>
                <a:gd name="connsiteX8" fmla="*/ 290388 w 445464"/>
                <a:gd name="connsiteY8" fmla="*/ 153602 h 756006"/>
                <a:gd name="connsiteX9" fmla="*/ 442788 w 445464"/>
                <a:gd name="connsiteY9" fmla="*/ 74227 h 756006"/>
                <a:gd name="connsiteX10" fmla="*/ 379288 w 445464"/>
                <a:gd name="connsiteY10" fmla="*/ 36127 h 756006"/>
                <a:gd name="connsiteX11" fmla="*/ 236413 w 445464"/>
                <a:gd name="connsiteY11" fmla="*/ 7552 h 756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5464" h="756006">
                  <a:moveTo>
                    <a:pt x="236413" y="7552"/>
                  </a:moveTo>
                  <a:cubicBezTo>
                    <a:pt x="176088" y="31894"/>
                    <a:pt x="53850" y="136669"/>
                    <a:pt x="17338" y="182177"/>
                  </a:cubicBezTo>
                  <a:cubicBezTo>
                    <a:pt x="-19174" y="227685"/>
                    <a:pt x="12575" y="187998"/>
                    <a:pt x="17338" y="280602"/>
                  </a:cubicBezTo>
                  <a:cubicBezTo>
                    <a:pt x="22101" y="373206"/>
                    <a:pt x="40092" y="675360"/>
                    <a:pt x="45913" y="737802"/>
                  </a:cubicBezTo>
                  <a:cubicBezTo>
                    <a:pt x="51734" y="800244"/>
                    <a:pt x="51205" y="684356"/>
                    <a:pt x="52263" y="655252"/>
                  </a:cubicBezTo>
                  <a:cubicBezTo>
                    <a:pt x="53321" y="626148"/>
                    <a:pt x="50675" y="594927"/>
                    <a:pt x="52263" y="563177"/>
                  </a:cubicBezTo>
                  <a:cubicBezTo>
                    <a:pt x="53851" y="531427"/>
                    <a:pt x="51734" y="500735"/>
                    <a:pt x="61788" y="464752"/>
                  </a:cubicBezTo>
                  <a:cubicBezTo>
                    <a:pt x="71842" y="428769"/>
                    <a:pt x="74488" y="399135"/>
                    <a:pt x="112588" y="347277"/>
                  </a:cubicBezTo>
                  <a:cubicBezTo>
                    <a:pt x="150688" y="295419"/>
                    <a:pt x="235355" y="199110"/>
                    <a:pt x="290388" y="153602"/>
                  </a:cubicBezTo>
                  <a:cubicBezTo>
                    <a:pt x="345421" y="108094"/>
                    <a:pt x="427971" y="93806"/>
                    <a:pt x="442788" y="74227"/>
                  </a:cubicBezTo>
                  <a:cubicBezTo>
                    <a:pt x="457605" y="54648"/>
                    <a:pt x="407334" y="47769"/>
                    <a:pt x="379288" y="36127"/>
                  </a:cubicBezTo>
                  <a:cubicBezTo>
                    <a:pt x="351242" y="24485"/>
                    <a:pt x="296738" y="-16790"/>
                    <a:pt x="236413" y="755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2810E635-9BA5-4415-BD06-1E1DAADE06DD}"/>
                </a:ext>
              </a:extLst>
            </p:cNvPr>
            <p:cNvSpPr/>
            <p:nvPr/>
          </p:nvSpPr>
          <p:spPr>
            <a:xfrm>
              <a:off x="4045229" y="3533764"/>
              <a:ext cx="953752" cy="361873"/>
            </a:xfrm>
            <a:custGeom>
              <a:avLst/>
              <a:gdLst>
                <a:gd name="connsiteX0" fmla="*/ 28296 w 953752"/>
                <a:gd name="connsiteY0" fmla="*/ 177811 h 361873"/>
                <a:gd name="connsiteX1" fmla="*/ 142596 w 953752"/>
                <a:gd name="connsiteY1" fmla="*/ 47636 h 361873"/>
                <a:gd name="connsiteX2" fmla="*/ 377546 w 953752"/>
                <a:gd name="connsiteY2" fmla="*/ 11 h 361873"/>
                <a:gd name="connsiteX3" fmla="*/ 609321 w 953752"/>
                <a:gd name="connsiteY3" fmla="*/ 50811 h 361873"/>
                <a:gd name="connsiteX4" fmla="*/ 710921 w 953752"/>
                <a:gd name="connsiteY4" fmla="*/ 111136 h 361873"/>
                <a:gd name="connsiteX5" fmla="*/ 847446 w 953752"/>
                <a:gd name="connsiteY5" fmla="*/ 212736 h 361873"/>
                <a:gd name="connsiteX6" fmla="*/ 949046 w 953752"/>
                <a:gd name="connsiteY6" fmla="*/ 241311 h 361873"/>
                <a:gd name="connsiteX7" fmla="*/ 691871 w 953752"/>
                <a:gd name="connsiteY7" fmla="*/ 117486 h 361873"/>
                <a:gd name="connsiteX8" fmla="*/ 495021 w 953752"/>
                <a:gd name="connsiteY8" fmla="*/ 101611 h 361873"/>
                <a:gd name="connsiteX9" fmla="*/ 221971 w 953752"/>
                <a:gd name="connsiteY9" fmla="*/ 146061 h 361873"/>
                <a:gd name="connsiteX10" fmla="*/ 91796 w 953752"/>
                <a:gd name="connsiteY10" fmla="*/ 219086 h 361873"/>
                <a:gd name="connsiteX11" fmla="*/ 15596 w 953752"/>
                <a:gd name="connsiteY11" fmla="*/ 339736 h 361873"/>
                <a:gd name="connsiteX12" fmla="*/ 2896 w 953752"/>
                <a:gd name="connsiteY12" fmla="*/ 358786 h 361873"/>
                <a:gd name="connsiteX13" fmla="*/ 2896 w 953752"/>
                <a:gd name="connsiteY13" fmla="*/ 301636 h 361873"/>
                <a:gd name="connsiteX14" fmla="*/ 28296 w 953752"/>
                <a:gd name="connsiteY14" fmla="*/ 177811 h 361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53752" h="361873">
                  <a:moveTo>
                    <a:pt x="28296" y="177811"/>
                  </a:moveTo>
                  <a:cubicBezTo>
                    <a:pt x="51579" y="135478"/>
                    <a:pt x="84388" y="77269"/>
                    <a:pt x="142596" y="47636"/>
                  </a:cubicBezTo>
                  <a:cubicBezTo>
                    <a:pt x="200804" y="18003"/>
                    <a:pt x="299759" y="-518"/>
                    <a:pt x="377546" y="11"/>
                  </a:cubicBezTo>
                  <a:cubicBezTo>
                    <a:pt x="455334" y="540"/>
                    <a:pt x="553759" y="32290"/>
                    <a:pt x="609321" y="50811"/>
                  </a:cubicBezTo>
                  <a:cubicBezTo>
                    <a:pt x="664884" y="69332"/>
                    <a:pt x="671234" y="84148"/>
                    <a:pt x="710921" y="111136"/>
                  </a:cubicBezTo>
                  <a:cubicBezTo>
                    <a:pt x="750609" y="138123"/>
                    <a:pt x="807759" y="191040"/>
                    <a:pt x="847446" y="212736"/>
                  </a:cubicBezTo>
                  <a:cubicBezTo>
                    <a:pt x="887134" y="234432"/>
                    <a:pt x="974975" y="257186"/>
                    <a:pt x="949046" y="241311"/>
                  </a:cubicBezTo>
                  <a:cubicBezTo>
                    <a:pt x="923117" y="225436"/>
                    <a:pt x="767542" y="140769"/>
                    <a:pt x="691871" y="117486"/>
                  </a:cubicBezTo>
                  <a:cubicBezTo>
                    <a:pt x="616200" y="94203"/>
                    <a:pt x="573338" y="96849"/>
                    <a:pt x="495021" y="101611"/>
                  </a:cubicBezTo>
                  <a:cubicBezTo>
                    <a:pt x="416704" y="106373"/>
                    <a:pt x="289175" y="126482"/>
                    <a:pt x="221971" y="146061"/>
                  </a:cubicBezTo>
                  <a:cubicBezTo>
                    <a:pt x="154767" y="165640"/>
                    <a:pt x="126192" y="186807"/>
                    <a:pt x="91796" y="219086"/>
                  </a:cubicBezTo>
                  <a:cubicBezTo>
                    <a:pt x="57400" y="251365"/>
                    <a:pt x="30413" y="316453"/>
                    <a:pt x="15596" y="339736"/>
                  </a:cubicBezTo>
                  <a:cubicBezTo>
                    <a:pt x="779" y="363019"/>
                    <a:pt x="5013" y="365136"/>
                    <a:pt x="2896" y="358786"/>
                  </a:cubicBezTo>
                  <a:cubicBezTo>
                    <a:pt x="779" y="352436"/>
                    <a:pt x="-2396" y="327565"/>
                    <a:pt x="2896" y="301636"/>
                  </a:cubicBezTo>
                  <a:cubicBezTo>
                    <a:pt x="8188" y="275707"/>
                    <a:pt x="5013" y="220144"/>
                    <a:pt x="28296" y="177811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58F298CF-CB35-4665-8011-BDB281882567}"/>
                </a:ext>
              </a:extLst>
            </p:cNvPr>
            <p:cNvSpPr/>
            <p:nvPr/>
          </p:nvSpPr>
          <p:spPr>
            <a:xfrm>
              <a:off x="4593654" y="3698630"/>
              <a:ext cx="368317" cy="244947"/>
            </a:xfrm>
            <a:custGeom>
              <a:avLst/>
              <a:gdLst>
                <a:gd name="connsiteX0" fmla="*/ 206946 w 368317"/>
                <a:gd name="connsiteY0" fmla="*/ 245 h 244947"/>
                <a:gd name="connsiteX1" fmla="*/ 365696 w 368317"/>
                <a:gd name="connsiteY1" fmla="*/ 54220 h 244947"/>
                <a:gd name="connsiteX2" fmla="*/ 283146 w 368317"/>
                <a:gd name="connsiteY2" fmla="*/ 111370 h 244947"/>
                <a:gd name="connsiteX3" fmla="*/ 571 w 368317"/>
                <a:gd name="connsiteY3" fmla="*/ 244720 h 244947"/>
                <a:gd name="connsiteX4" fmla="*/ 210121 w 368317"/>
                <a:gd name="connsiteY4" fmla="*/ 76445 h 244947"/>
                <a:gd name="connsiteX5" fmla="*/ 206946 w 368317"/>
                <a:gd name="connsiteY5" fmla="*/ 245 h 244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8317" h="244947">
                  <a:moveTo>
                    <a:pt x="206946" y="245"/>
                  </a:moveTo>
                  <a:cubicBezTo>
                    <a:pt x="232875" y="-3459"/>
                    <a:pt x="352996" y="35699"/>
                    <a:pt x="365696" y="54220"/>
                  </a:cubicBezTo>
                  <a:cubicBezTo>
                    <a:pt x="378396" y="72741"/>
                    <a:pt x="344000" y="79620"/>
                    <a:pt x="283146" y="111370"/>
                  </a:cubicBezTo>
                  <a:cubicBezTo>
                    <a:pt x="222292" y="143120"/>
                    <a:pt x="12742" y="250541"/>
                    <a:pt x="571" y="244720"/>
                  </a:cubicBezTo>
                  <a:cubicBezTo>
                    <a:pt x="-11600" y="238899"/>
                    <a:pt x="174138" y="116662"/>
                    <a:pt x="210121" y="76445"/>
                  </a:cubicBezTo>
                  <a:cubicBezTo>
                    <a:pt x="246104" y="36228"/>
                    <a:pt x="181017" y="3949"/>
                    <a:pt x="206946" y="245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8040D067-FE54-4170-9CC6-6AFDF7F529D7}"/>
                </a:ext>
              </a:extLst>
            </p:cNvPr>
            <p:cNvSpPr/>
            <p:nvPr/>
          </p:nvSpPr>
          <p:spPr>
            <a:xfrm>
              <a:off x="3955731" y="4587537"/>
              <a:ext cx="151487" cy="315071"/>
            </a:xfrm>
            <a:custGeom>
              <a:avLst/>
              <a:gdLst>
                <a:gd name="connsiteX0" fmla="*/ 38419 w 151487"/>
                <a:gd name="connsiteY0" fmla="*/ 338 h 315071"/>
                <a:gd name="connsiteX1" fmla="*/ 133669 w 151487"/>
                <a:gd name="connsiteY1" fmla="*/ 105113 h 315071"/>
                <a:gd name="connsiteX2" fmla="*/ 149544 w 151487"/>
                <a:gd name="connsiteY2" fmla="*/ 159088 h 315071"/>
                <a:gd name="connsiteX3" fmla="*/ 108269 w 151487"/>
                <a:gd name="connsiteY3" fmla="*/ 235288 h 315071"/>
                <a:gd name="connsiteX4" fmla="*/ 319 w 151487"/>
                <a:gd name="connsiteY4" fmla="*/ 314663 h 315071"/>
                <a:gd name="connsiteX5" fmla="*/ 76519 w 151487"/>
                <a:gd name="connsiteY5" fmla="*/ 263863 h 315071"/>
                <a:gd name="connsiteX6" fmla="*/ 117794 w 151487"/>
                <a:gd name="connsiteY6" fmla="*/ 209888 h 315071"/>
                <a:gd name="connsiteX7" fmla="*/ 124144 w 151487"/>
                <a:gd name="connsiteY7" fmla="*/ 143213 h 315071"/>
                <a:gd name="connsiteX8" fmla="*/ 38419 w 151487"/>
                <a:gd name="connsiteY8" fmla="*/ 338 h 315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487" h="315071">
                  <a:moveTo>
                    <a:pt x="38419" y="338"/>
                  </a:moveTo>
                  <a:cubicBezTo>
                    <a:pt x="40007" y="-6012"/>
                    <a:pt x="115148" y="78655"/>
                    <a:pt x="133669" y="105113"/>
                  </a:cubicBezTo>
                  <a:cubicBezTo>
                    <a:pt x="152190" y="131571"/>
                    <a:pt x="153777" y="137392"/>
                    <a:pt x="149544" y="159088"/>
                  </a:cubicBezTo>
                  <a:cubicBezTo>
                    <a:pt x="145311" y="180784"/>
                    <a:pt x="133140" y="209359"/>
                    <a:pt x="108269" y="235288"/>
                  </a:cubicBezTo>
                  <a:cubicBezTo>
                    <a:pt x="83398" y="261217"/>
                    <a:pt x="5611" y="309901"/>
                    <a:pt x="319" y="314663"/>
                  </a:cubicBezTo>
                  <a:cubicBezTo>
                    <a:pt x="-4973" y="319426"/>
                    <a:pt x="56940" y="281325"/>
                    <a:pt x="76519" y="263863"/>
                  </a:cubicBezTo>
                  <a:cubicBezTo>
                    <a:pt x="96098" y="246401"/>
                    <a:pt x="109857" y="229996"/>
                    <a:pt x="117794" y="209888"/>
                  </a:cubicBezTo>
                  <a:cubicBezTo>
                    <a:pt x="125731" y="189780"/>
                    <a:pt x="135256" y="173375"/>
                    <a:pt x="124144" y="143213"/>
                  </a:cubicBezTo>
                  <a:cubicBezTo>
                    <a:pt x="113032" y="113051"/>
                    <a:pt x="36831" y="6688"/>
                    <a:pt x="38419" y="3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50CA2345-AC86-4C47-86C2-D46078C9006C}"/>
                </a:ext>
              </a:extLst>
            </p:cNvPr>
            <p:cNvSpPr/>
            <p:nvPr/>
          </p:nvSpPr>
          <p:spPr>
            <a:xfrm>
              <a:off x="3552802" y="3724175"/>
              <a:ext cx="153031" cy="615567"/>
            </a:xfrm>
            <a:custGeom>
              <a:avLst/>
              <a:gdLst>
                <a:gd name="connsiteX0" fmla="*/ 152423 w 153031"/>
                <a:gd name="connsiteY0" fmla="*/ 100 h 615567"/>
                <a:gd name="connsiteX1" fmla="*/ 38123 w 153031"/>
                <a:gd name="connsiteY1" fmla="*/ 146150 h 615567"/>
                <a:gd name="connsiteX2" fmla="*/ 19073 w 153031"/>
                <a:gd name="connsiteY2" fmla="*/ 298550 h 615567"/>
                <a:gd name="connsiteX3" fmla="*/ 23 w 153031"/>
                <a:gd name="connsiteY3" fmla="*/ 609700 h 615567"/>
                <a:gd name="connsiteX4" fmla="*/ 15898 w 153031"/>
                <a:gd name="connsiteY4" fmla="*/ 479525 h 615567"/>
                <a:gd name="connsiteX5" fmla="*/ 47648 w 153031"/>
                <a:gd name="connsiteY5" fmla="*/ 203300 h 615567"/>
                <a:gd name="connsiteX6" fmla="*/ 82573 w 153031"/>
                <a:gd name="connsiteY6" fmla="*/ 123925 h 615567"/>
                <a:gd name="connsiteX7" fmla="*/ 152423 w 153031"/>
                <a:gd name="connsiteY7" fmla="*/ 100 h 615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3031" h="615567">
                  <a:moveTo>
                    <a:pt x="152423" y="100"/>
                  </a:moveTo>
                  <a:cubicBezTo>
                    <a:pt x="145015" y="3804"/>
                    <a:pt x="60348" y="96408"/>
                    <a:pt x="38123" y="146150"/>
                  </a:cubicBezTo>
                  <a:cubicBezTo>
                    <a:pt x="15898" y="195892"/>
                    <a:pt x="25423" y="221292"/>
                    <a:pt x="19073" y="298550"/>
                  </a:cubicBezTo>
                  <a:cubicBezTo>
                    <a:pt x="12723" y="375808"/>
                    <a:pt x="552" y="579538"/>
                    <a:pt x="23" y="609700"/>
                  </a:cubicBezTo>
                  <a:cubicBezTo>
                    <a:pt x="-506" y="639863"/>
                    <a:pt x="7961" y="547258"/>
                    <a:pt x="15898" y="479525"/>
                  </a:cubicBezTo>
                  <a:cubicBezTo>
                    <a:pt x="23835" y="411792"/>
                    <a:pt x="36535" y="262567"/>
                    <a:pt x="47648" y="203300"/>
                  </a:cubicBezTo>
                  <a:cubicBezTo>
                    <a:pt x="58760" y="144033"/>
                    <a:pt x="67756" y="151442"/>
                    <a:pt x="82573" y="123925"/>
                  </a:cubicBezTo>
                  <a:cubicBezTo>
                    <a:pt x="97390" y="96408"/>
                    <a:pt x="159831" y="-3604"/>
                    <a:pt x="152423" y="100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39F8F4E4-9A0E-4350-A8F1-B890CD576A34}"/>
                </a:ext>
              </a:extLst>
            </p:cNvPr>
            <p:cNvSpPr/>
            <p:nvPr/>
          </p:nvSpPr>
          <p:spPr>
            <a:xfrm>
              <a:off x="3730625" y="4044950"/>
              <a:ext cx="66703" cy="208115"/>
            </a:xfrm>
            <a:custGeom>
              <a:avLst/>
              <a:gdLst>
                <a:gd name="connsiteX0" fmla="*/ 0 w 66703"/>
                <a:gd name="connsiteY0" fmla="*/ 0 h 208115"/>
                <a:gd name="connsiteX1" fmla="*/ 50800 w 66703"/>
                <a:gd name="connsiteY1" fmla="*/ 73025 h 208115"/>
                <a:gd name="connsiteX2" fmla="*/ 66675 w 66703"/>
                <a:gd name="connsiteY2" fmla="*/ 206375 h 208115"/>
                <a:gd name="connsiteX3" fmla="*/ 53975 w 66703"/>
                <a:gd name="connsiteY3" fmla="*/ 139700 h 208115"/>
                <a:gd name="connsiteX4" fmla="*/ 0 w 66703"/>
                <a:gd name="connsiteY4" fmla="*/ 0 h 208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703" h="208115">
                  <a:moveTo>
                    <a:pt x="0" y="0"/>
                  </a:moveTo>
                  <a:cubicBezTo>
                    <a:pt x="19843" y="19314"/>
                    <a:pt x="39687" y="38629"/>
                    <a:pt x="50800" y="73025"/>
                  </a:cubicBezTo>
                  <a:cubicBezTo>
                    <a:pt x="61913" y="107421"/>
                    <a:pt x="66146" y="195263"/>
                    <a:pt x="66675" y="206375"/>
                  </a:cubicBezTo>
                  <a:cubicBezTo>
                    <a:pt x="67204" y="217487"/>
                    <a:pt x="60325" y="173038"/>
                    <a:pt x="53975" y="1397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6948FF69-6406-45F0-AF55-9792C27ACE4F}"/>
                </a:ext>
              </a:extLst>
            </p:cNvPr>
            <p:cNvSpPr/>
            <p:nvPr/>
          </p:nvSpPr>
          <p:spPr>
            <a:xfrm>
              <a:off x="4215607" y="4816693"/>
              <a:ext cx="318322" cy="356499"/>
            </a:xfrm>
            <a:custGeom>
              <a:avLst/>
              <a:gdLst>
                <a:gd name="connsiteX0" fmla="*/ 793 w 318322"/>
                <a:gd name="connsiteY0" fmla="*/ 840 h 356499"/>
                <a:gd name="connsiteX1" fmla="*/ 182826 w 318322"/>
                <a:gd name="connsiteY1" fmla="*/ 153240 h 356499"/>
                <a:gd name="connsiteX2" fmla="*/ 309826 w 318322"/>
                <a:gd name="connsiteY2" fmla="*/ 352207 h 356499"/>
                <a:gd name="connsiteX3" fmla="*/ 301360 w 318322"/>
                <a:gd name="connsiteY3" fmla="*/ 284474 h 356499"/>
                <a:gd name="connsiteX4" fmla="*/ 259026 w 318322"/>
                <a:gd name="connsiteY4" fmla="*/ 220974 h 356499"/>
                <a:gd name="connsiteX5" fmla="*/ 793 w 318322"/>
                <a:gd name="connsiteY5" fmla="*/ 840 h 356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8322" h="356499">
                  <a:moveTo>
                    <a:pt x="793" y="840"/>
                  </a:moveTo>
                  <a:cubicBezTo>
                    <a:pt x="-11907" y="-10449"/>
                    <a:pt x="131321" y="94679"/>
                    <a:pt x="182826" y="153240"/>
                  </a:cubicBezTo>
                  <a:cubicBezTo>
                    <a:pt x="234332" y="211801"/>
                    <a:pt x="290070" y="330335"/>
                    <a:pt x="309826" y="352207"/>
                  </a:cubicBezTo>
                  <a:cubicBezTo>
                    <a:pt x="329582" y="374079"/>
                    <a:pt x="309827" y="306346"/>
                    <a:pt x="301360" y="284474"/>
                  </a:cubicBezTo>
                  <a:cubicBezTo>
                    <a:pt x="292893" y="262602"/>
                    <a:pt x="302770" y="264718"/>
                    <a:pt x="259026" y="220974"/>
                  </a:cubicBezTo>
                  <a:cubicBezTo>
                    <a:pt x="215282" y="177230"/>
                    <a:pt x="13493" y="12129"/>
                    <a:pt x="793" y="8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BB7DDA41-07A9-43F1-85F2-E3F6506955A0}"/>
                </a:ext>
              </a:extLst>
            </p:cNvPr>
            <p:cNvSpPr/>
            <p:nvPr/>
          </p:nvSpPr>
          <p:spPr>
            <a:xfrm>
              <a:off x="2764012" y="4012973"/>
              <a:ext cx="185175" cy="1169234"/>
            </a:xfrm>
            <a:custGeom>
              <a:avLst/>
              <a:gdLst>
                <a:gd name="connsiteX0" fmla="*/ 29988 w 185175"/>
                <a:gd name="connsiteY0" fmla="*/ 6577 h 1169234"/>
                <a:gd name="connsiteX1" fmla="*/ 1413 w 185175"/>
                <a:gd name="connsiteY1" fmla="*/ 276452 h 1169234"/>
                <a:gd name="connsiteX2" fmla="*/ 23638 w 185175"/>
                <a:gd name="connsiteY2" fmla="*/ 660627 h 1169234"/>
                <a:gd name="connsiteX3" fmla="*/ 182388 w 185175"/>
                <a:gd name="connsiteY3" fmla="*/ 1152752 h 1169234"/>
                <a:gd name="connsiteX4" fmla="*/ 118888 w 185175"/>
                <a:gd name="connsiteY4" fmla="*/ 1019402 h 1169234"/>
                <a:gd name="connsiteX5" fmla="*/ 42688 w 185175"/>
                <a:gd name="connsiteY5" fmla="*/ 692377 h 1169234"/>
                <a:gd name="connsiteX6" fmla="*/ 42688 w 185175"/>
                <a:gd name="connsiteY6" fmla="*/ 552677 h 1169234"/>
                <a:gd name="connsiteX7" fmla="*/ 29988 w 185175"/>
                <a:gd name="connsiteY7" fmla="*/ 6577 h 1169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5175" h="1169234">
                  <a:moveTo>
                    <a:pt x="29988" y="6577"/>
                  </a:moveTo>
                  <a:cubicBezTo>
                    <a:pt x="23109" y="-39461"/>
                    <a:pt x="2471" y="167444"/>
                    <a:pt x="1413" y="276452"/>
                  </a:cubicBezTo>
                  <a:cubicBezTo>
                    <a:pt x="355" y="385460"/>
                    <a:pt x="-6524" y="514577"/>
                    <a:pt x="23638" y="660627"/>
                  </a:cubicBezTo>
                  <a:cubicBezTo>
                    <a:pt x="53800" y="806677"/>
                    <a:pt x="166513" y="1092956"/>
                    <a:pt x="182388" y="1152752"/>
                  </a:cubicBezTo>
                  <a:cubicBezTo>
                    <a:pt x="198263" y="1212548"/>
                    <a:pt x="142171" y="1096131"/>
                    <a:pt x="118888" y="1019402"/>
                  </a:cubicBezTo>
                  <a:cubicBezTo>
                    <a:pt x="95605" y="942673"/>
                    <a:pt x="55388" y="770165"/>
                    <a:pt x="42688" y="692377"/>
                  </a:cubicBezTo>
                  <a:cubicBezTo>
                    <a:pt x="29988" y="614590"/>
                    <a:pt x="46392" y="662215"/>
                    <a:pt x="42688" y="552677"/>
                  </a:cubicBezTo>
                  <a:cubicBezTo>
                    <a:pt x="38984" y="443140"/>
                    <a:pt x="36867" y="52615"/>
                    <a:pt x="29988" y="65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8A02A99B-9DF3-446C-976F-18B4357E36A1}"/>
                </a:ext>
              </a:extLst>
            </p:cNvPr>
            <p:cNvSpPr/>
            <p:nvPr/>
          </p:nvSpPr>
          <p:spPr>
            <a:xfrm>
              <a:off x="2930222" y="5134909"/>
              <a:ext cx="987911" cy="1321131"/>
            </a:xfrm>
            <a:custGeom>
              <a:avLst/>
              <a:gdLst>
                <a:gd name="connsiteX0" fmla="*/ 3478 w 987911"/>
                <a:gd name="connsiteY0" fmla="*/ 11766 h 1321131"/>
                <a:gd name="connsiteX1" fmla="*/ 117778 w 987911"/>
                <a:gd name="connsiteY1" fmla="*/ 122891 h 1321131"/>
                <a:gd name="connsiteX2" fmla="*/ 257478 w 987911"/>
                <a:gd name="connsiteY2" fmla="*/ 354666 h 1321131"/>
                <a:gd name="connsiteX3" fmla="*/ 362253 w 987911"/>
                <a:gd name="connsiteY3" fmla="*/ 589616 h 1321131"/>
                <a:gd name="connsiteX4" fmla="*/ 467028 w 987911"/>
                <a:gd name="connsiteY4" fmla="*/ 786466 h 1321131"/>
                <a:gd name="connsiteX5" fmla="*/ 552753 w 987911"/>
                <a:gd name="connsiteY5" fmla="*/ 1008716 h 1321131"/>
                <a:gd name="connsiteX6" fmla="*/ 654353 w 987911"/>
                <a:gd name="connsiteY6" fmla="*/ 1170641 h 1321131"/>
                <a:gd name="connsiteX7" fmla="*/ 781353 w 987911"/>
                <a:gd name="connsiteY7" fmla="*/ 1281766 h 1321131"/>
                <a:gd name="connsiteX8" fmla="*/ 984553 w 987911"/>
                <a:gd name="connsiteY8" fmla="*/ 1319866 h 1321131"/>
                <a:gd name="connsiteX9" fmla="*/ 892478 w 987911"/>
                <a:gd name="connsiteY9" fmla="*/ 1300816 h 1321131"/>
                <a:gd name="connsiteX10" fmla="*/ 692453 w 987911"/>
                <a:gd name="connsiteY10" fmla="*/ 1196041 h 1321131"/>
                <a:gd name="connsiteX11" fmla="*/ 581328 w 987911"/>
                <a:gd name="connsiteY11" fmla="*/ 1024591 h 1321131"/>
                <a:gd name="connsiteX12" fmla="*/ 501953 w 987911"/>
                <a:gd name="connsiteY12" fmla="*/ 843616 h 1321131"/>
                <a:gd name="connsiteX13" fmla="*/ 387653 w 987911"/>
                <a:gd name="connsiteY13" fmla="*/ 630891 h 1321131"/>
                <a:gd name="connsiteX14" fmla="*/ 254303 w 987911"/>
                <a:gd name="connsiteY14" fmla="*/ 399116 h 1321131"/>
                <a:gd name="connsiteX15" fmla="*/ 3478 w 987911"/>
                <a:gd name="connsiteY15" fmla="*/ 11766 h 1321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87911" h="1321131">
                  <a:moveTo>
                    <a:pt x="3478" y="11766"/>
                  </a:moveTo>
                  <a:cubicBezTo>
                    <a:pt x="-19276" y="-34271"/>
                    <a:pt x="75445" y="65741"/>
                    <a:pt x="117778" y="122891"/>
                  </a:cubicBezTo>
                  <a:cubicBezTo>
                    <a:pt x="160111" y="180041"/>
                    <a:pt x="216732" y="276879"/>
                    <a:pt x="257478" y="354666"/>
                  </a:cubicBezTo>
                  <a:cubicBezTo>
                    <a:pt x="298224" y="432453"/>
                    <a:pt x="327328" y="517649"/>
                    <a:pt x="362253" y="589616"/>
                  </a:cubicBezTo>
                  <a:cubicBezTo>
                    <a:pt x="397178" y="661583"/>
                    <a:pt x="435278" y="716616"/>
                    <a:pt x="467028" y="786466"/>
                  </a:cubicBezTo>
                  <a:cubicBezTo>
                    <a:pt x="498778" y="856316"/>
                    <a:pt x="521532" y="944687"/>
                    <a:pt x="552753" y="1008716"/>
                  </a:cubicBezTo>
                  <a:cubicBezTo>
                    <a:pt x="583974" y="1072745"/>
                    <a:pt x="616253" y="1125133"/>
                    <a:pt x="654353" y="1170641"/>
                  </a:cubicBezTo>
                  <a:cubicBezTo>
                    <a:pt x="692453" y="1216149"/>
                    <a:pt x="726320" y="1256895"/>
                    <a:pt x="781353" y="1281766"/>
                  </a:cubicBezTo>
                  <a:cubicBezTo>
                    <a:pt x="836386" y="1306637"/>
                    <a:pt x="966032" y="1316691"/>
                    <a:pt x="984553" y="1319866"/>
                  </a:cubicBezTo>
                  <a:cubicBezTo>
                    <a:pt x="1003074" y="1323041"/>
                    <a:pt x="941161" y="1321454"/>
                    <a:pt x="892478" y="1300816"/>
                  </a:cubicBezTo>
                  <a:cubicBezTo>
                    <a:pt x="843795" y="1280179"/>
                    <a:pt x="744311" y="1242079"/>
                    <a:pt x="692453" y="1196041"/>
                  </a:cubicBezTo>
                  <a:cubicBezTo>
                    <a:pt x="640595" y="1150004"/>
                    <a:pt x="613078" y="1083328"/>
                    <a:pt x="581328" y="1024591"/>
                  </a:cubicBezTo>
                  <a:cubicBezTo>
                    <a:pt x="549578" y="965854"/>
                    <a:pt x="534232" y="909233"/>
                    <a:pt x="501953" y="843616"/>
                  </a:cubicBezTo>
                  <a:cubicBezTo>
                    <a:pt x="469674" y="777999"/>
                    <a:pt x="428928" y="704974"/>
                    <a:pt x="387653" y="630891"/>
                  </a:cubicBezTo>
                  <a:cubicBezTo>
                    <a:pt x="346378" y="556808"/>
                    <a:pt x="316745" y="497012"/>
                    <a:pt x="254303" y="399116"/>
                  </a:cubicBezTo>
                  <a:cubicBezTo>
                    <a:pt x="191861" y="301220"/>
                    <a:pt x="26232" y="57803"/>
                    <a:pt x="3478" y="117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D8C25F5A-9E1E-47C6-AECA-F2D59C6E4D2A}"/>
                </a:ext>
              </a:extLst>
            </p:cNvPr>
            <p:cNvSpPr/>
            <p:nvPr/>
          </p:nvSpPr>
          <p:spPr>
            <a:xfrm>
              <a:off x="3738928" y="5410089"/>
              <a:ext cx="2008187" cy="1024634"/>
            </a:xfrm>
            <a:custGeom>
              <a:avLst/>
              <a:gdLst>
                <a:gd name="connsiteX0" fmla="*/ 2007822 w 2008187"/>
                <a:gd name="connsiteY0" fmla="*/ 111 h 1024634"/>
                <a:gd name="connsiteX1" fmla="*/ 1737947 w 2008187"/>
                <a:gd name="connsiteY1" fmla="*/ 269986 h 1024634"/>
                <a:gd name="connsiteX2" fmla="*/ 1404572 w 2008187"/>
                <a:gd name="connsiteY2" fmla="*/ 539861 h 1024634"/>
                <a:gd name="connsiteX3" fmla="*/ 1175972 w 2008187"/>
                <a:gd name="connsiteY3" fmla="*/ 717661 h 1024634"/>
                <a:gd name="connsiteX4" fmla="*/ 937847 w 2008187"/>
                <a:gd name="connsiteY4" fmla="*/ 851011 h 1024634"/>
                <a:gd name="connsiteX5" fmla="*/ 642572 w 2008187"/>
                <a:gd name="connsiteY5" fmla="*/ 965311 h 1024634"/>
                <a:gd name="connsiteX6" fmla="*/ 458422 w 2008187"/>
                <a:gd name="connsiteY6" fmla="*/ 1012936 h 1024634"/>
                <a:gd name="connsiteX7" fmla="*/ 1222 w 2008187"/>
                <a:gd name="connsiteY7" fmla="*/ 1016111 h 1024634"/>
                <a:gd name="connsiteX8" fmla="*/ 334597 w 2008187"/>
                <a:gd name="connsiteY8" fmla="*/ 1019286 h 1024634"/>
                <a:gd name="connsiteX9" fmla="*/ 648922 w 2008187"/>
                <a:gd name="connsiteY9" fmla="*/ 936736 h 1024634"/>
                <a:gd name="connsiteX10" fmla="*/ 1233122 w 2008187"/>
                <a:gd name="connsiteY10" fmla="*/ 663686 h 1024634"/>
                <a:gd name="connsiteX11" fmla="*/ 1680797 w 2008187"/>
                <a:gd name="connsiteY11" fmla="*/ 301736 h 1024634"/>
                <a:gd name="connsiteX12" fmla="*/ 2007822 w 2008187"/>
                <a:gd name="connsiteY12" fmla="*/ 111 h 1024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08187" h="1024634">
                  <a:moveTo>
                    <a:pt x="2007822" y="111"/>
                  </a:moveTo>
                  <a:cubicBezTo>
                    <a:pt x="2017347" y="-5181"/>
                    <a:pt x="1838489" y="180028"/>
                    <a:pt x="1737947" y="269986"/>
                  </a:cubicBezTo>
                  <a:cubicBezTo>
                    <a:pt x="1637405" y="359944"/>
                    <a:pt x="1404572" y="539861"/>
                    <a:pt x="1404572" y="539861"/>
                  </a:cubicBezTo>
                  <a:cubicBezTo>
                    <a:pt x="1310909" y="614474"/>
                    <a:pt x="1253759" y="665803"/>
                    <a:pt x="1175972" y="717661"/>
                  </a:cubicBezTo>
                  <a:cubicBezTo>
                    <a:pt x="1098185" y="769519"/>
                    <a:pt x="1026747" y="809736"/>
                    <a:pt x="937847" y="851011"/>
                  </a:cubicBezTo>
                  <a:cubicBezTo>
                    <a:pt x="848947" y="892286"/>
                    <a:pt x="722476" y="938324"/>
                    <a:pt x="642572" y="965311"/>
                  </a:cubicBezTo>
                  <a:cubicBezTo>
                    <a:pt x="562668" y="992298"/>
                    <a:pt x="565314" y="1004469"/>
                    <a:pt x="458422" y="1012936"/>
                  </a:cubicBezTo>
                  <a:cubicBezTo>
                    <a:pt x="351530" y="1021403"/>
                    <a:pt x="21859" y="1015053"/>
                    <a:pt x="1222" y="1016111"/>
                  </a:cubicBezTo>
                  <a:cubicBezTo>
                    <a:pt x="-19415" y="1017169"/>
                    <a:pt x="226647" y="1032515"/>
                    <a:pt x="334597" y="1019286"/>
                  </a:cubicBezTo>
                  <a:cubicBezTo>
                    <a:pt x="442547" y="1006057"/>
                    <a:pt x="499168" y="996003"/>
                    <a:pt x="648922" y="936736"/>
                  </a:cubicBezTo>
                  <a:cubicBezTo>
                    <a:pt x="798676" y="877469"/>
                    <a:pt x="1061143" y="769519"/>
                    <a:pt x="1233122" y="663686"/>
                  </a:cubicBezTo>
                  <a:cubicBezTo>
                    <a:pt x="1405101" y="557853"/>
                    <a:pt x="1555914" y="412332"/>
                    <a:pt x="1680797" y="301736"/>
                  </a:cubicBezTo>
                  <a:cubicBezTo>
                    <a:pt x="1805680" y="191140"/>
                    <a:pt x="1998297" y="5403"/>
                    <a:pt x="2007822" y="1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1AAC381E-1DD1-427C-8266-28E8171A20CE}"/>
                </a:ext>
              </a:extLst>
            </p:cNvPr>
            <p:cNvSpPr/>
            <p:nvPr/>
          </p:nvSpPr>
          <p:spPr>
            <a:xfrm>
              <a:off x="5695502" y="4724330"/>
              <a:ext cx="318509" cy="763638"/>
            </a:xfrm>
            <a:custGeom>
              <a:avLst/>
              <a:gdLst>
                <a:gd name="connsiteX0" fmla="*/ 317948 w 318509"/>
                <a:gd name="connsiteY0" fmla="*/ 70 h 763638"/>
                <a:gd name="connsiteX1" fmla="*/ 232223 w 318509"/>
                <a:gd name="connsiteY1" fmla="*/ 358845 h 763638"/>
                <a:gd name="connsiteX2" fmla="*/ 9973 w 318509"/>
                <a:gd name="connsiteY2" fmla="*/ 752545 h 763638"/>
                <a:gd name="connsiteX3" fmla="*/ 54423 w 318509"/>
                <a:gd name="connsiteY3" fmla="*/ 631895 h 763638"/>
                <a:gd name="connsiteX4" fmla="*/ 197298 w 318509"/>
                <a:gd name="connsiteY4" fmla="*/ 387420 h 763638"/>
                <a:gd name="connsiteX5" fmla="*/ 317948 w 318509"/>
                <a:gd name="connsiteY5" fmla="*/ 70 h 763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8509" h="763638">
                  <a:moveTo>
                    <a:pt x="317948" y="70"/>
                  </a:moveTo>
                  <a:cubicBezTo>
                    <a:pt x="323769" y="-4692"/>
                    <a:pt x="283552" y="233432"/>
                    <a:pt x="232223" y="358845"/>
                  </a:cubicBezTo>
                  <a:cubicBezTo>
                    <a:pt x="180894" y="484258"/>
                    <a:pt x="39606" y="707037"/>
                    <a:pt x="9973" y="752545"/>
                  </a:cubicBezTo>
                  <a:cubicBezTo>
                    <a:pt x="-19660" y="798053"/>
                    <a:pt x="23202" y="692749"/>
                    <a:pt x="54423" y="631895"/>
                  </a:cubicBezTo>
                  <a:cubicBezTo>
                    <a:pt x="85644" y="571041"/>
                    <a:pt x="154965" y="488491"/>
                    <a:pt x="197298" y="387420"/>
                  </a:cubicBezTo>
                  <a:cubicBezTo>
                    <a:pt x="239631" y="286349"/>
                    <a:pt x="312127" y="4832"/>
                    <a:pt x="317948" y="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D0D89CBC-4864-422F-972F-DFC3B3A2FDBF}"/>
                </a:ext>
              </a:extLst>
            </p:cNvPr>
            <p:cNvSpPr/>
            <p:nvPr/>
          </p:nvSpPr>
          <p:spPr>
            <a:xfrm>
              <a:off x="6624156" y="3649696"/>
              <a:ext cx="214945" cy="711340"/>
            </a:xfrm>
            <a:custGeom>
              <a:avLst/>
              <a:gdLst>
                <a:gd name="connsiteX0" fmla="*/ 214794 w 214945"/>
                <a:gd name="connsiteY0" fmla="*/ 1554 h 711340"/>
                <a:gd name="connsiteX1" fmla="*/ 180927 w 214945"/>
                <a:gd name="connsiteY1" fmla="*/ 278837 h 711340"/>
                <a:gd name="connsiteX2" fmla="*/ 121661 w 214945"/>
                <a:gd name="connsiteY2" fmla="*/ 507437 h 711340"/>
                <a:gd name="connsiteX3" fmla="*/ 1011 w 214945"/>
                <a:gd name="connsiteY3" fmla="*/ 708521 h 711340"/>
                <a:gd name="connsiteX4" fmla="*/ 66627 w 214945"/>
                <a:gd name="connsiteY4" fmla="*/ 621737 h 711340"/>
                <a:gd name="connsiteX5" fmla="*/ 115311 w 214945"/>
                <a:gd name="connsiteY5" fmla="*/ 570937 h 711340"/>
                <a:gd name="connsiteX6" fmla="*/ 168227 w 214945"/>
                <a:gd name="connsiteY6" fmla="*/ 410071 h 711340"/>
                <a:gd name="connsiteX7" fmla="*/ 214794 w 214945"/>
                <a:gd name="connsiteY7" fmla="*/ 1554 h 711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4945" h="711340">
                  <a:moveTo>
                    <a:pt x="214794" y="1554"/>
                  </a:moveTo>
                  <a:cubicBezTo>
                    <a:pt x="216911" y="-20318"/>
                    <a:pt x="196449" y="194523"/>
                    <a:pt x="180927" y="278837"/>
                  </a:cubicBezTo>
                  <a:cubicBezTo>
                    <a:pt x="165405" y="363151"/>
                    <a:pt x="151647" y="435823"/>
                    <a:pt x="121661" y="507437"/>
                  </a:cubicBezTo>
                  <a:cubicBezTo>
                    <a:pt x="91675" y="579051"/>
                    <a:pt x="10183" y="689471"/>
                    <a:pt x="1011" y="708521"/>
                  </a:cubicBezTo>
                  <a:cubicBezTo>
                    <a:pt x="-8161" y="727571"/>
                    <a:pt x="47577" y="644668"/>
                    <a:pt x="66627" y="621737"/>
                  </a:cubicBezTo>
                  <a:cubicBezTo>
                    <a:pt x="85677" y="598806"/>
                    <a:pt x="98378" y="606215"/>
                    <a:pt x="115311" y="570937"/>
                  </a:cubicBezTo>
                  <a:cubicBezTo>
                    <a:pt x="132244" y="535659"/>
                    <a:pt x="149177" y="501793"/>
                    <a:pt x="168227" y="410071"/>
                  </a:cubicBezTo>
                  <a:cubicBezTo>
                    <a:pt x="187277" y="318349"/>
                    <a:pt x="212677" y="23426"/>
                    <a:pt x="214794" y="15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フリーフォーム: 図形 1023">
              <a:extLst>
                <a:ext uri="{FF2B5EF4-FFF2-40B4-BE49-F238E27FC236}">
                  <a16:creationId xmlns:a16="http://schemas.microsoft.com/office/drawing/2014/main" id="{239D597D-17F8-4D48-9258-AD66FA4CF814}"/>
                </a:ext>
              </a:extLst>
            </p:cNvPr>
            <p:cNvSpPr/>
            <p:nvPr/>
          </p:nvSpPr>
          <p:spPr>
            <a:xfrm>
              <a:off x="6074601" y="3725084"/>
              <a:ext cx="223871" cy="652574"/>
            </a:xfrm>
            <a:custGeom>
              <a:avLst/>
              <a:gdLst>
                <a:gd name="connsiteX0" fmla="*/ 110299 w 223871"/>
                <a:gd name="connsiteY0" fmla="*/ 249 h 652574"/>
                <a:gd name="connsiteX1" fmla="*/ 201316 w 223871"/>
                <a:gd name="connsiteY1" fmla="*/ 82799 h 652574"/>
                <a:gd name="connsiteX2" fmla="*/ 137816 w 223871"/>
                <a:gd name="connsiteY2" fmla="*/ 317749 h 652574"/>
                <a:gd name="connsiteX3" fmla="*/ 95482 w 223871"/>
                <a:gd name="connsiteY3" fmla="*/ 518833 h 652574"/>
                <a:gd name="connsiteX4" fmla="*/ 93366 w 223871"/>
                <a:gd name="connsiteY4" fmla="*/ 552699 h 652574"/>
                <a:gd name="connsiteX5" fmla="*/ 232 w 223871"/>
                <a:gd name="connsiteY5" fmla="*/ 650066 h 652574"/>
                <a:gd name="connsiteX6" fmla="*/ 70082 w 223871"/>
                <a:gd name="connsiteY6" fmla="*/ 603499 h 652574"/>
                <a:gd name="connsiteX7" fmla="*/ 169566 w 223871"/>
                <a:gd name="connsiteY7" fmla="*/ 393949 h 652574"/>
                <a:gd name="connsiteX8" fmla="*/ 188616 w 223871"/>
                <a:gd name="connsiteY8" fmla="*/ 218266 h 652574"/>
                <a:gd name="connsiteX9" fmla="*/ 220366 w 223871"/>
                <a:gd name="connsiteY9" fmla="*/ 63749 h 652574"/>
                <a:gd name="connsiteX10" fmla="*/ 110299 w 223871"/>
                <a:gd name="connsiteY10" fmla="*/ 249 h 652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3871" h="652574">
                  <a:moveTo>
                    <a:pt x="110299" y="249"/>
                  </a:moveTo>
                  <a:cubicBezTo>
                    <a:pt x="107124" y="3424"/>
                    <a:pt x="196730" y="29882"/>
                    <a:pt x="201316" y="82799"/>
                  </a:cubicBezTo>
                  <a:cubicBezTo>
                    <a:pt x="205902" y="135716"/>
                    <a:pt x="155455" y="245077"/>
                    <a:pt x="137816" y="317749"/>
                  </a:cubicBezTo>
                  <a:cubicBezTo>
                    <a:pt x="120177" y="390421"/>
                    <a:pt x="102890" y="479675"/>
                    <a:pt x="95482" y="518833"/>
                  </a:cubicBezTo>
                  <a:cubicBezTo>
                    <a:pt x="88074" y="557991"/>
                    <a:pt x="109241" y="530827"/>
                    <a:pt x="93366" y="552699"/>
                  </a:cubicBezTo>
                  <a:cubicBezTo>
                    <a:pt x="77491" y="574571"/>
                    <a:pt x="4113" y="641599"/>
                    <a:pt x="232" y="650066"/>
                  </a:cubicBezTo>
                  <a:cubicBezTo>
                    <a:pt x="-3649" y="658533"/>
                    <a:pt x="41860" y="646185"/>
                    <a:pt x="70082" y="603499"/>
                  </a:cubicBezTo>
                  <a:cubicBezTo>
                    <a:pt x="98304" y="560813"/>
                    <a:pt x="149810" y="458155"/>
                    <a:pt x="169566" y="393949"/>
                  </a:cubicBezTo>
                  <a:cubicBezTo>
                    <a:pt x="189322" y="329744"/>
                    <a:pt x="180149" y="273299"/>
                    <a:pt x="188616" y="218266"/>
                  </a:cubicBezTo>
                  <a:cubicBezTo>
                    <a:pt x="197083" y="163233"/>
                    <a:pt x="235535" y="102907"/>
                    <a:pt x="220366" y="63749"/>
                  </a:cubicBezTo>
                  <a:cubicBezTo>
                    <a:pt x="205197" y="24591"/>
                    <a:pt x="113474" y="-2926"/>
                    <a:pt x="110299" y="2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フリーフォーム: 図形 1024">
              <a:extLst>
                <a:ext uri="{FF2B5EF4-FFF2-40B4-BE49-F238E27FC236}">
                  <a16:creationId xmlns:a16="http://schemas.microsoft.com/office/drawing/2014/main" id="{BF4A3C5E-EC90-462D-9E19-AB023D2AD4A5}"/>
                </a:ext>
              </a:extLst>
            </p:cNvPr>
            <p:cNvSpPr/>
            <p:nvPr/>
          </p:nvSpPr>
          <p:spPr>
            <a:xfrm>
              <a:off x="6633606" y="3568122"/>
              <a:ext cx="154876" cy="558779"/>
            </a:xfrm>
            <a:custGeom>
              <a:avLst/>
              <a:gdLst>
                <a:gd name="connsiteX0" fmla="*/ 27 w 154876"/>
                <a:gd name="connsiteY0" fmla="*/ 17511 h 558779"/>
                <a:gd name="connsiteX1" fmla="*/ 148194 w 154876"/>
                <a:gd name="connsiteY1" fmla="*/ 21745 h 558779"/>
                <a:gd name="connsiteX2" fmla="*/ 122794 w 154876"/>
                <a:gd name="connsiteY2" fmla="*/ 275745 h 558779"/>
                <a:gd name="connsiteX3" fmla="*/ 63527 w 154876"/>
                <a:gd name="connsiteY3" fmla="*/ 504345 h 558779"/>
                <a:gd name="connsiteX4" fmla="*/ 29661 w 154876"/>
                <a:gd name="connsiteY4" fmla="*/ 553028 h 558779"/>
                <a:gd name="connsiteX5" fmla="*/ 107977 w 154876"/>
                <a:gd name="connsiteY5" fmla="*/ 406978 h 558779"/>
                <a:gd name="connsiteX6" fmla="*/ 131261 w 154876"/>
                <a:gd name="connsiteY6" fmla="*/ 271511 h 558779"/>
                <a:gd name="connsiteX7" fmla="*/ 146077 w 154876"/>
                <a:gd name="connsiteY7" fmla="*/ 129695 h 558779"/>
                <a:gd name="connsiteX8" fmla="*/ 135494 w 154876"/>
                <a:gd name="connsiteY8" fmla="*/ 55611 h 558779"/>
                <a:gd name="connsiteX9" fmla="*/ 27 w 154876"/>
                <a:gd name="connsiteY9" fmla="*/ 17511 h 558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4876" h="558779">
                  <a:moveTo>
                    <a:pt x="27" y="17511"/>
                  </a:moveTo>
                  <a:cubicBezTo>
                    <a:pt x="2144" y="11867"/>
                    <a:pt x="127733" y="-21294"/>
                    <a:pt x="148194" y="21745"/>
                  </a:cubicBezTo>
                  <a:cubicBezTo>
                    <a:pt x="168655" y="64784"/>
                    <a:pt x="136905" y="195312"/>
                    <a:pt x="122794" y="275745"/>
                  </a:cubicBezTo>
                  <a:cubicBezTo>
                    <a:pt x="108683" y="356178"/>
                    <a:pt x="79049" y="458131"/>
                    <a:pt x="63527" y="504345"/>
                  </a:cubicBezTo>
                  <a:cubicBezTo>
                    <a:pt x="48005" y="550559"/>
                    <a:pt x="22253" y="569256"/>
                    <a:pt x="29661" y="553028"/>
                  </a:cubicBezTo>
                  <a:cubicBezTo>
                    <a:pt x="37069" y="536800"/>
                    <a:pt x="91044" y="453898"/>
                    <a:pt x="107977" y="406978"/>
                  </a:cubicBezTo>
                  <a:cubicBezTo>
                    <a:pt x="124910" y="360058"/>
                    <a:pt x="124911" y="317725"/>
                    <a:pt x="131261" y="271511"/>
                  </a:cubicBezTo>
                  <a:cubicBezTo>
                    <a:pt x="137611" y="225297"/>
                    <a:pt x="145372" y="165678"/>
                    <a:pt x="146077" y="129695"/>
                  </a:cubicBezTo>
                  <a:cubicBezTo>
                    <a:pt x="146782" y="93712"/>
                    <a:pt x="154191" y="71839"/>
                    <a:pt x="135494" y="55611"/>
                  </a:cubicBezTo>
                  <a:cubicBezTo>
                    <a:pt x="116797" y="39383"/>
                    <a:pt x="-2090" y="23155"/>
                    <a:pt x="27" y="175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フリーフォーム: 図形 1026">
              <a:extLst>
                <a:ext uri="{FF2B5EF4-FFF2-40B4-BE49-F238E27FC236}">
                  <a16:creationId xmlns:a16="http://schemas.microsoft.com/office/drawing/2014/main" id="{0CDF1110-A28F-44EC-94B7-4A9334E2F2E8}"/>
                </a:ext>
              </a:extLst>
            </p:cNvPr>
            <p:cNvSpPr/>
            <p:nvPr/>
          </p:nvSpPr>
          <p:spPr>
            <a:xfrm>
              <a:off x="6559546" y="3585214"/>
              <a:ext cx="140571" cy="545162"/>
            </a:xfrm>
            <a:custGeom>
              <a:avLst/>
              <a:gdLst>
                <a:gd name="connsiteX0" fmla="*/ 139704 w 140571"/>
                <a:gd name="connsiteY0" fmla="*/ 30053 h 545162"/>
                <a:gd name="connsiteX1" fmla="*/ 112187 w 140571"/>
                <a:gd name="connsiteY1" fmla="*/ 322153 h 545162"/>
                <a:gd name="connsiteX2" fmla="*/ 99487 w 140571"/>
                <a:gd name="connsiteY2" fmla="*/ 434336 h 545162"/>
                <a:gd name="connsiteX3" fmla="*/ 4 w 140571"/>
                <a:gd name="connsiteY3" fmla="*/ 544403 h 545162"/>
                <a:gd name="connsiteX4" fmla="*/ 103721 w 140571"/>
                <a:gd name="connsiteY4" fmla="*/ 377186 h 545162"/>
                <a:gd name="connsiteX5" fmla="*/ 103721 w 140571"/>
                <a:gd name="connsiteY5" fmla="*/ 197269 h 545162"/>
                <a:gd name="connsiteX6" fmla="*/ 101604 w 140571"/>
                <a:gd name="connsiteY6" fmla="*/ 108369 h 545162"/>
                <a:gd name="connsiteX7" fmla="*/ 76204 w 140571"/>
                <a:gd name="connsiteY7" fmla="*/ 19469 h 545162"/>
                <a:gd name="connsiteX8" fmla="*/ 139704 w 140571"/>
                <a:gd name="connsiteY8" fmla="*/ 30053 h 545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0571" h="545162">
                  <a:moveTo>
                    <a:pt x="139704" y="30053"/>
                  </a:moveTo>
                  <a:cubicBezTo>
                    <a:pt x="145701" y="80500"/>
                    <a:pt x="118890" y="254773"/>
                    <a:pt x="112187" y="322153"/>
                  </a:cubicBezTo>
                  <a:cubicBezTo>
                    <a:pt x="105484" y="389533"/>
                    <a:pt x="118184" y="397294"/>
                    <a:pt x="99487" y="434336"/>
                  </a:cubicBezTo>
                  <a:cubicBezTo>
                    <a:pt x="80790" y="471378"/>
                    <a:pt x="-702" y="553928"/>
                    <a:pt x="4" y="544403"/>
                  </a:cubicBezTo>
                  <a:cubicBezTo>
                    <a:pt x="710" y="534878"/>
                    <a:pt x="86435" y="435042"/>
                    <a:pt x="103721" y="377186"/>
                  </a:cubicBezTo>
                  <a:cubicBezTo>
                    <a:pt x="121007" y="319330"/>
                    <a:pt x="104074" y="242072"/>
                    <a:pt x="103721" y="197269"/>
                  </a:cubicBezTo>
                  <a:cubicBezTo>
                    <a:pt x="103368" y="152466"/>
                    <a:pt x="106190" y="138002"/>
                    <a:pt x="101604" y="108369"/>
                  </a:cubicBezTo>
                  <a:cubicBezTo>
                    <a:pt x="97018" y="78736"/>
                    <a:pt x="73382" y="34286"/>
                    <a:pt x="76204" y="19469"/>
                  </a:cubicBezTo>
                  <a:cubicBezTo>
                    <a:pt x="79026" y="4652"/>
                    <a:pt x="133707" y="-20394"/>
                    <a:pt x="139704" y="300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8" name="フリーフォーム: 図形 1027">
              <a:extLst>
                <a:ext uri="{FF2B5EF4-FFF2-40B4-BE49-F238E27FC236}">
                  <a16:creationId xmlns:a16="http://schemas.microsoft.com/office/drawing/2014/main" id="{7C9DB425-1172-4491-8CB1-B5338005DC0B}"/>
                </a:ext>
              </a:extLst>
            </p:cNvPr>
            <p:cNvSpPr/>
            <p:nvPr/>
          </p:nvSpPr>
          <p:spPr>
            <a:xfrm>
              <a:off x="6447115" y="3604561"/>
              <a:ext cx="147623" cy="511344"/>
            </a:xfrm>
            <a:custGeom>
              <a:avLst/>
              <a:gdLst>
                <a:gd name="connsiteX0" fmla="*/ 252 w 147623"/>
                <a:gd name="connsiteY0" fmla="*/ 122 h 511344"/>
                <a:gd name="connsiteX1" fmla="*/ 129368 w 147623"/>
                <a:gd name="connsiteY1" fmla="*/ 173689 h 511344"/>
                <a:gd name="connsiteX2" fmla="*/ 142068 w 147623"/>
                <a:gd name="connsiteY2" fmla="*/ 359956 h 511344"/>
                <a:gd name="connsiteX3" fmla="*/ 84918 w 147623"/>
                <a:gd name="connsiteY3" fmla="*/ 436156 h 511344"/>
                <a:gd name="connsiteX4" fmla="*/ 78568 w 147623"/>
                <a:gd name="connsiteY4" fmla="*/ 510239 h 511344"/>
                <a:gd name="connsiteX5" fmla="*/ 118785 w 147623"/>
                <a:gd name="connsiteY5" fmla="*/ 376889 h 511344"/>
                <a:gd name="connsiteX6" fmla="*/ 135718 w 147623"/>
                <a:gd name="connsiteY6" fmla="*/ 285872 h 511344"/>
                <a:gd name="connsiteX7" fmla="*/ 97618 w 147623"/>
                <a:gd name="connsiteY7" fmla="*/ 148289 h 511344"/>
                <a:gd name="connsiteX8" fmla="*/ 252 w 147623"/>
                <a:gd name="connsiteY8" fmla="*/ 122 h 511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7623" h="511344">
                  <a:moveTo>
                    <a:pt x="252" y="122"/>
                  </a:moveTo>
                  <a:cubicBezTo>
                    <a:pt x="5544" y="4355"/>
                    <a:pt x="105732" y="113717"/>
                    <a:pt x="129368" y="173689"/>
                  </a:cubicBezTo>
                  <a:cubicBezTo>
                    <a:pt x="153004" y="233661"/>
                    <a:pt x="149476" y="316212"/>
                    <a:pt x="142068" y="359956"/>
                  </a:cubicBezTo>
                  <a:cubicBezTo>
                    <a:pt x="134660" y="403700"/>
                    <a:pt x="95501" y="411109"/>
                    <a:pt x="84918" y="436156"/>
                  </a:cubicBezTo>
                  <a:cubicBezTo>
                    <a:pt x="74335" y="461203"/>
                    <a:pt x="72924" y="520117"/>
                    <a:pt x="78568" y="510239"/>
                  </a:cubicBezTo>
                  <a:cubicBezTo>
                    <a:pt x="84213" y="500361"/>
                    <a:pt x="109260" y="414284"/>
                    <a:pt x="118785" y="376889"/>
                  </a:cubicBezTo>
                  <a:cubicBezTo>
                    <a:pt x="128310" y="339494"/>
                    <a:pt x="139246" y="323972"/>
                    <a:pt x="135718" y="285872"/>
                  </a:cubicBezTo>
                  <a:cubicBezTo>
                    <a:pt x="132190" y="247772"/>
                    <a:pt x="120901" y="194150"/>
                    <a:pt x="97618" y="148289"/>
                  </a:cubicBezTo>
                  <a:cubicBezTo>
                    <a:pt x="74335" y="102428"/>
                    <a:pt x="-5040" y="-4111"/>
                    <a:pt x="252" y="1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9" name="フリーフォーム: 図形 1028">
              <a:extLst>
                <a:ext uri="{FF2B5EF4-FFF2-40B4-BE49-F238E27FC236}">
                  <a16:creationId xmlns:a16="http://schemas.microsoft.com/office/drawing/2014/main" id="{50867D74-A4E2-4163-8EC7-C5DCAABD8184}"/>
                </a:ext>
              </a:extLst>
            </p:cNvPr>
            <p:cNvSpPr/>
            <p:nvPr/>
          </p:nvSpPr>
          <p:spPr>
            <a:xfrm>
              <a:off x="6294967" y="3729479"/>
              <a:ext cx="233332" cy="369574"/>
            </a:xfrm>
            <a:custGeom>
              <a:avLst/>
              <a:gdLst>
                <a:gd name="connsiteX0" fmla="*/ 0 w 233332"/>
                <a:gd name="connsiteY0" fmla="*/ 368388 h 369574"/>
                <a:gd name="connsiteX1" fmla="*/ 192616 w 233332"/>
                <a:gd name="connsiteY1" fmla="*/ 307004 h 369574"/>
                <a:gd name="connsiteX2" fmla="*/ 220133 w 233332"/>
                <a:gd name="connsiteY2" fmla="*/ 201171 h 369574"/>
                <a:gd name="connsiteX3" fmla="*/ 218016 w 233332"/>
                <a:gd name="connsiteY3" fmla="*/ 133438 h 369574"/>
                <a:gd name="connsiteX4" fmla="*/ 232833 w 233332"/>
                <a:gd name="connsiteY4" fmla="*/ 88 h 369574"/>
                <a:gd name="connsiteX5" fmla="*/ 196850 w 233332"/>
                <a:gd name="connsiteY5" fmla="*/ 154604 h 369574"/>
                <a:gd name="connsiteX6" fmla="*/ 194733 w 233332"/>
                <a:gd name="connsiteY6" fmla="*/ 254088 h 369574"/>
                <a:gd name="connsiteX7" fmla="*/ 0 w 233332"/>
                <a:gd name="connsiteY7" fmla="*/ 368388 h 369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3332" h="369574">
                  <a:moveTo>
                    <a:pt x="0" y="368388"/>
                  </a:moveTo>
                  <a:cubicBezTo>
                    <a:pt x="-353" y="377207"/>
                    <a:pt x="155927" y="334873"/>
                    <a:pt x="192616" y="307004"/>
                  </a:cubicBezTo>
                  <a:cubicBezTo>
                    <a:pt x="229305" y="279134"/>
                    <a:pt x="215900" y="230099"/>
                    <a:pt x="220133" y="201171"/>
                  </a:cubicBezTo>
                  <a:cubicBezTo>
                    <a:pt x="224366" y="172243"/>
                    <a:pt x="215899" y="166952"/>
                    <a:pt x="218016" y="133438"/>
                  </a:cubicBezTo>
                  <a:cubicBezTo>
                    <a:pt x="220133" y="99924"/>
                    <a:pt x="236361" y="-3440"/>
                    <a:pt x="232833" y="88"/>
                  </a:cubicBezTo>
                  <a:cubicBezTo>
                    <a:pt x="229305" y="3616"/>
                    <a:pt x="203200" y="112271"/>
                    <a:pt x="196850" y="154604"/>
                  </a:cubicBezTo>
                  <a:cubicBezTo>
                    <a:pt x="190500" y="196937"/>
                    <a:pt x="221897" y="219516"/>
                    <a:pt x="194733" y="254088"/>
                  </a:cubicBezTo>
                  <a:cubicBezTo>
                    <a:pt x="167569" y="288660"/>
                    <a:pt x="353" y="359569"/>
                    <a:pt x="0" y="3683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フリーフォーム: 図形 1032">
              <a:extLst>
                <a:ext uri="{FF2B5EF4-FFF2-40B4-BE49-F238E27FC236}">
                  <a16:creationId xmlns:a16="http://schemas.microsoft.com/office/drawing/2014/main" id="{A66DB821-3AE0-4AF8-8817-35E388D10EBC}"/>
                </a:ext>
              </a:extLst>
            </p:cNvPr>
            <p:cNvSpPr/>
            <p:nvPr/>
          </p:nvSpPr>
          <p:spPr>
            <a:xfrm>
              <a:off x="3737149" y="2884988"/>
              <a:ext cx="1595992" cy="844482"/>
            </a:xfrm>
            <a:custGeom>
              <a:avLst/>
              <a:gdLst>
                <a:gd name="connsiteX0" fmla="*/ 3001 w 1595992"/>
                <a:gd name="connsiteY0" fmla="*/ 1087 h 844482"/>
                <a:gd name="connsiteX1" fmla="*/ 168101 w 1595992"/>
                <a:gd name="connsiteY1" fmla="*/ 216987 h 844482"/>
                <a:gd name="connsiteX2" fmla="*/ 491951 w 1595992"/>
                <a:gd name="connsiteY2" fmla="*/ 483687 h 844482"/>
                <a:gd name="connsiteX3" fmla="*/ 863426 w 1595992"/>
                <a:gd name="connsiteY3" fmla="*/ 642437 h 844482"/>
                <a:gd name="connsiteX4" fmla="*/ 1580976 w 1595992"/>
                <a:gd name="connsiteY4" fmla="*/ 839287 h 844482"/>
                <a:gd name="connsiteX5" fmla="*/ 1368251 w 1595992"/>
                <a:gd name="connsiteY5" fmla="*/ 791662 h 844482"/>
                <a:gd name="connsiteX6" fmla="*/ 1047576 w 1595992"/>
                <a:gd name="connsiteY6" fmla="*/ 718637 h 844482"/>
                <a:gd name="connsiteX7" fmla="*/ 593551 w 1595992"/>
                <a:gd name="connsiteY7" fmla="*/ 509087 h 844482"/>
                <a:gd name="connsiteX8" fmla="*/ 301451 w 1595992"/>
                <a:gd name="connsiteY8" fmla="*/ 309062 h 844482"/>
                <a:gd name="connsiteX9" fmla="*/ 3001 w 1595992"/>
                <a:gd name="connsiteY9" fmla="*/ 1087 h 844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95992" h="844482">
                  <a:moveTo>
                    <a:pt x="3001" y="1087"/>
                  </a:moveTo>
                  <a:cubicBezTo>
                    <a:pt x="-19224" y="-14259"/>
                    <a:pt x="86609" y="136554"/>
                    <a:pt x="168101" y="216987"/>
                  </a:cubicBezTo>
                  <a:cubicBezTo>
                    <a:pt x="249593" y="297420"/>
                    <a:pt x="376064" y="412779"/>
                    <a:pt x="491951" y="483687"/>
                  </a:cubicBezTo>
                  <a:cubicBezTo>
                    <a:pt x="607838" y="554595"/>
                    <a:pt x="681922" y="583170"/>
                    <a:pt x="863426" y="642437"/>
                  </a:cubicBezTo>
                  <a:cubicBezTo>
                    <a:pt x="1044930" y="701704"/>
                    <a:pt x="1496839" y="814416"/>
                    <a:pt x="1580976" y="839287"/>
                  </a:cubicBezTo>
                  <a:cubicBezTo>
                    <a:pt x="1665113" y="864158"/>
                    <a:pt x="1368251" y="791662"/>
                    <a:pt x="1368251" y="791662"/>
                  </a:cubicBezTo>
                  <a:cubicBezTo>
                    <a:pt x="1279351" y="771554"/>
                    <a:pt x="1176693" y="765733"/>
                    <a:pt x="1047576" y="718637"/>
                  </a:cubicBezTo>
                  <a:cubicBezTo>
                    <a:pt x="918459" y="671541"/>
                    <a:pt x="717905" y="577349"/>
                    <a:pt x="593551" y="509087"/>
                  </a:cubicBezTo>
                  <a:cubicBezTo>
                    <a:pt x="469197" y="440825"/>
                    <a:pt x="396701" y="394787"/>
                    <a:pt x="301451" y="309062"/>
                  </a:cubicBezTo>
                  <a:cubicBezTo>
                    <a:pt x="206201" y="223337"/>
                    <a:pt x="25226" y="16433"/>
                    <a:pt x="3001" y="10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4" name="フリーフォーム: 図形 1033">
              <a:extLst>
                <a:ext uri="{FF2B5EF4-FFF2-40B4-BE49-F238E27FC236}">
                  <a16:creationId xmlns:a16="http://schemas.microsoft.com/office/drawing/2014/main" id="{63AD2B5E-7DC9-473B-912F-3CE02DD6568E}"/>
                </a:ext>
              </a:extLst>
            </p:cNvPr>
            <p:cNvSpPr/>
            <p:nvPr/>
          </p:nvSpPr>
          <p:spPr>
            <a:xfrm>
              <a:off x="5124335" y="3654385"/>
              <a:ext cx="849695" cy="187539"/>
            </a:xfrm>
            <a:custGeom>
              <a:avLst/>
              <a:gdLst>
                <a:gd name="connsiteX0" fmla="*/ 66790 w 849695"/>
                <a:gd name="connsiteY0" fmla="*/ 47665 h 187539"/>
                <a:gd name="connsiteX1" fmla="*/ 511290 w 849695"/>
                <a:gd name="connsiteY1" fmla="*/ 161965 h 187539"/>
                <a:gd name="connsiteX2" fmla="*/ 847840 w 849695"/>
                <a:gd name="connsiteY2" fmla="*/ 187365 h 187539"/>
                <a:gd name="connsiteX3" fmla="*/ 616065 w 849695"/>
                <a:gd name="connsiteY3" fmla="*/ 155615 h 187539"/>
                <a:gd name="connsiteX4" fmla="*/ 115 w 849695"/>
                <a:gd name="connsiteY4" fmla="*/ 40 h 187539"/>
                <a:gd name="connsiteX5" fmla="*/ 562090 w 849695"/>
                <a:gd name="connsiteY5" fmla="*/ 139740 h 187539"/>
                <a:gd name="connsiteX6" fmla="*/ 311265 w 849695"/>
                <a:gd name="connsiteY6" fmla="*/ 92115 h 187539"/>
                <a:gd name="connsiteX7" fmla="*/ 66790 w 849695"/>
                <a:gd name="connsiteY7" fmla="*/ 47665 h 187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49695" h="187539">
                  <a:moveTo>
                    <a:pt x="66790" y="47665"/>
                  </a:moveTo>
                  <a:cubicBezTo>
                    <a:pt x="100127" y="59307"/>
                    <a:pt x="381115" y="138682"/>
                    <a:pt x="511290" y="161965"/>
                  </a:cubicBezTo>
                  <a:cubicBezTo>
                    <a:pt x="641465" y="185248"/>
                    <a:pt x="830378" y="188423"/>
                    <a:pt x="847840" y="187365"/>
                  </a:cubicBezTo>
                  <a:cubicBezTo>
                    <a:pt x="865302" y="186307"/>
                    <a:pt x="757352" y="186836"/>
                    <a:pt x="616065" y="155615"/>
                  </a:cubicBezTo>
                  <a:cubicBezTo>
                    <a:pt x="474778" y="124394"/>
                    <a:pt x="9111" y="2686"/>
                    <a:pt x="115" y="40"/>
                  </a:cubicBezTo>
                  <a:cubicBezTo>
                    <a:pt x="-8881" y="-2606"/>
                    <a:pt x="510232" y="124394"/>
                    <a:pt x="562090" y="139740"/>
                  </a:cubicBezTo>
                  <a:cubicBezTo>
                    <a:pt x="613948" y="155086"/>
                    <a:pt x="311265" y="92115"/>
                    <a:pt x="311265" y="92115"/>
                  </a:cubicBezTo>
                  <a:cubicBezTo>
                    <a:pt x="232949" y="76240"/>
                    <a:pt x="33453" y="36023"/>
                    <a:pt x="66790" y="476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5" name="フリーフォーム: 図形 1034">
              <a:extLst>
                <a:ext uri="{FF2B5EF4-FFF2-40B4-BE49-F238E27FC236}">
                  <a16:creationId xmlns:a16="http://schemas.microsoft.com/office/drawing/2014/main" id="{F6E1FF53-742B-4F6E-BCF8-666E6E00B623}"/>
                </a:ext>
              </a:extLst>
            </p:cNvPr>
            <p:cNvSpPr/>
            <p:nvPr/>
          </p:nvSpPr>
          <p:spPr>
            <a:xfrm>
              <a:off x="5536743" y="3793880"/>
              <a:ext cx="413936" cy="547449"/>
            </a:xfrm>
            <a:custGeom>
              <a:avLst/>
              <a:gdLst>
                <a:gd name="connsiteX0" fmla="*/ 457 w 413936"/>
                <a:gd name="connsiteY0" fmla="*/ 245 h 547449"/>
                <a:gd name="connsiteX1" fmla="*/ 257632 w 413936"/>
                <a:gd name="connsiteY1" fmla="*/ 95495 h 547449"/>
                <a:gd name="connsiteX2" fmla="*/ 330657 w 413936"/>
                <a:gd name="connsiteY2" fmla="*/ 206620 h 547449"/>
                <a:gd name="connsiteX3" fmla="*/ 413207 w 413936"/>
                <a:gd name="connsiteY3" fmla="*/ 416170 h 547449"/>
                <a:gd name="connsiteX4" fmla="*/ 371932 w 413936"/>
                <a:gd name="connsiteY4" fmla="*/ 546345 h 547449"/>
                <a:gd name="connsiteX5" fmla="*/ 387807 w 413936"/>
                <a:gd name="connsiteY5" fmla="*/ 476495 h 547449"/>
                <a:gd name="connsiteX6" fmla="*/ 387807 w 413936"/>
                <a:gd name="connsiteY6" fmla="*/ 435220 h 547449"/>
                <a:gd name="connsiteX7" fmla="*/ 406857 w 413936"/>
                <a:gd name="connsiteY7" fmla="*/ 311395 h 547449"/>
                <a:gd name="connsiteX8" fmla="*/ 327482 w 413936"/>
                <a:gd name="connsiteY8" fmla="*/ 124070 h 547449"/>
                <a:gd name="connsiteX9" fmla="*/ 457 w 413936"/>
                <a:gd name="connsiteY9" fmla="*/ 245 h 547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13936" h="547449">
                  <a:moveTo>
                    <a:pt x="457" y="245"/>
                  </a:moveTo>
                  <a:cubicBezTo>
                    <a:pt x="-11185" y="-4517"/>
                    <a:pt x="202599" y="61099"/>
                    <a:pt x="257632" y="95495"/>
                  </a:cubicBezTo>
                  <a:cubicBezTo>
                    <a:pt x="312665" y="129891"/>
                    <a:pt x="304728" y="153174"/>
                    <a:pt x="330657" y="206620"/>
                  </a:cubicBezTo>
                  <a:cubicBezTo>
                    <a:pt x="356586" y="260066"/>
                    <a:pt x="406328" y="359549"/>
                    <a:pt x="413207" y="416170"/>
                  </a:cubicBezTo>
                  <a:cubicBezTo>
                    <a:pt x="420086" y="472791"/>
                    <a:pt x="376165" y="536291"/>
                    <a:pt x="371932" y="546345"/>
                  </a:cubicBezTo>
                  <a:cubicBezTo>
                    <a:pt x="367699" y="556399"/>
                    <a:pt x="385161" y="495016"/>
                    <a:pt x="387807" y="476495"/>
                  </a:cubicBezTo>
                  <a:cubicBezTo>
                    <a:pt x="390453" y="457974"/>
                    <a:pt x="384632" y="462737"/>
                    <a:pt x="387807" y="435220"/>
                  </a:cubicBezTo>
                  <a:cubicBezTo>
                    <a:pt x="390982" y="407703"/>
                    <a:pt x="416911" y="363253"/>
                    <a:pt x="406857" y="311395"/>
                  </a:cubicBezTo>
                  <a:cubicBezTo>
                    <a:pt x="396803" y="259537"/>
                    <a:pt x="392040" y="177516"/>
                    <a:pt x="327482" y="124070"/>
                  </a:cubicBezTo>
                  <a:cubicBezTo>
                    <a:pt x="262924" y="70624"/>
                    <a:pt x="12099" y="5007"/>
                    <a:pt x="457" y="2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6" name="フリーフォーム: 図形 1035">
              <a:extLst>
                <a:ext uri="{FF2B5EF4-FFF2-40B4-BE49-F238E27FC236}">
                  <a16:creationId xmlns:a16="http://schemas.microsoft.com/office/drawing/2014/main" id="{06172D5B-C81C-4665-A8B7-BA38FD6A8E42}"/>
                </a:ext>
              </a:extLst>
            </p:cNvPr>
            <p:cNvSpPr/>
            <p:nvPr/>
          </p:nvSpPr>
          <p:spPr>
            <a:xfrm>
              <a:off x="2684390" y="1298872"/>
              <a:ext cx="402393" cy="454670"/>
            </a:xfrm>
            <a:custGeom>
              <a:avLst/>
              <a:gdLst>
                <a:gd name="connsiteX0" fmla="*/ 14360 w 402393"/>
                <a:gd name="connsiteY0" fmla="*/ 453728 h 454670"/>
                <a:gd name="connsiteX1" fmla="*/ 33410 w 402393"/>
                <a:gd name="connsiteY1" fmla="*/ 345778 h 454670"/>
                <a:gd name="connsiteX2" fmla="*/ 198510 w 402393"/>
                <a:gd name="connsiteY2" fmla="*/ 136228 h 454670"/>
                <a:gd name="connsiteX3" fmla="*/ 401710 w 402393"/>
                <a:gd name="connsiteY3" fmla="*/ 9228 h 454670"/>
                <a:gd name="connsiteX4" fmla="*/ 255660 w 402393"/>
                <a:gd name="connsiteY4" fmla="*/ 40978 h 454670"/>
                <a:gd name="connsiteX5" fmla="*/ 20710 w 402393"/>
                <a:gd name="connsiteY5" fmla="*/ 288628 h 454670"/>
                <a:gd name="connsiteX6" fmla="*/ 14360 w 402393"/>
                <a:gd name="connsiteY6" fmla="*/ 453728 h 454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2393" h="454670">
                  <a:moveTo>
                    <a:pt x="14360" y="453728"/>
                  </a:moveTo>
                  <a:cubicBezTo>
                    <a:pt x="16477" y="463253"/>
                    <a:pt x="2718" y="398695"/>
                    <a:pt x="33410" y="345778"/>
                  </a:cubicBezTo>
                  <a:cubicBezTo>
                    <a:pt x="64102" y="292861"/>
                    <a:pt x="137127" y="192320"/>
                    <a:pt x="198510" y="136228"/>
                  </a:cubicBezTo>
                  <a:cubicBezTo>
                    <a:pt x="259893" y="80136"/>
                    <a:pt x="392185" y="25103"/>
                    <a:pt x="401710" y="9228"/>
                  </a:cubicBezTo>
                  <a:cubicBezTo>
                    <a:pt x="411235" y="-6647"/>
                    <a:pt x="319160" y="-5589"/>
                    <a:pt x="255660" y="40978"/>
                  </a:cubicBezTo>
                  <a:cubicBezTo>
                    <a:pt x="192160" y="87545"/>
                    <a:pt x="61985" y="219836"/>
                    <a:pt x="20710" y="288628"/>
                  </a:cubicBezTo>
                  <a:cubicBezTo>
                    <a:pt x="-20565" y="357420"/>
                    <a:pt x="12243" y="444203"/>
                    <a:pt x="14360" y="4537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フリーフォーム: 図形 1036">
              <a:extLst>
                <a:ext uri="{FF2B5EF4-FFF2-40B4-BE49-F238E27FC236}">
                  <a16:creationId xmlns:a16="http://schemas.microsoft.com/office/drawing/2014/main" id="{C79B432D-BE8D-44CA-970E-609D09ADFBF6}"/>
                </a:ext>
              </a:extLst>
            </p:cNvPr>
            <p:cNvSpPr/>
            <p:nvPr/>
          </p:nvSpPr>
          <p:spPr>
            <a:xfrm>
              <a:off x="3031673" y="344003"/>
              <a:ext cx="2595967" cy="1124494"/>
            </a:xfrm>
            <a:custGeom>
              <a:avLst/>
              <a:gdLst>
                <a:gd name="connsiteX0" fmla="*/ 29027 w 2595967"/>
                <a:gd name="connsiteY0" fmla="*/ 1072047 h 1124494"/>
                <a:gd name="connsiteX1" fmla="*/ 29027 w 2595967"/>
                <a:gd name="connsiteY1" fmla="*/ 1021247 h 1124494"/>
                <a:gd name="connsiteX2" fmla="*/ 9977 w 2595967"/>
                <a:gd name="connsiteY2" fmla="*/ 659297 h 1124494"/>
                <a:gd name="connsiteX3" fmla="*/ 206827 w 2595967"/>
                <a:gd name="connsiteY3" fmla="*/ 437047 h 1124494"/>
                <a:gd name="connsiteX4" fmla="*/ 816427 w 2595967"/>
                <a:gd name="connsiteY4" fmla="*/ 113197 h 1124494"/>
                <a:gd name="connsiteX5" fmla="*/ 1680027 w 2595967"/>
                <a:gd name="connsiteY5" fmla="*/ 17947 h 1124494"/>
                <a:gd name="connsiteX6" fmla="*/ 2581727 w 2595967"/>
                <a:gd name="connsiteY6" fmla="*/ 214797 h 1124494"/>
                <a:gd name="connsiteX7" fmla="*/ 2168977 w 2595967"/>
                <a:gd name="connsiteY7" fmla="*/ 87797 h 1124494"/>
                <a:gd name="connsiteX8" fmla="*/ 1330777 w 2595967"/>
                <a:gd name="connsiteY8" fmla="*/ 11597 h 1124494"/>
                <a:gd name="connsiteX9" fmla="*/ 295727 w 2595967"/>
                <a:gd name="connsiteY9" fmla="*/ 341797 h 1124494"/>
                <a:gd name="connsiteX10" fmla="*/ 29027 w 2595967"/>
                <a:gd name="connsiteY10" fmla="*/ 1072047 h 1124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95967" h="1124494">
                  <a:moveTo>
                    <a:pt x="29027" y="1072047"/>
                  </a:moveTo>
                  <a:cubicBezTo>
                    <a:pt x="-15423" y="1185289"/>
                    <a:pt x="32202" y="1090039"/>
                    <a:pt x="29027" y="1021247"/>
                  </a:cubicBezTo>
                  <a:cubicBezTo>
                    <a:pt x="25852" y="952455"/>
                    <a:pt x="-19656" y="756664"/>
                    <a:pt x="9977" y="659297"/>
                  </a:cubicBezTo>
                  <a:cubicBezTo>
                    <a:pt x="39610" y="561930"/>
                    <a:pt x="72419" y="528064"/>
                    <a:pt x="206827" y="437047"/>
                  </a:cubicBezTo>
                  <a:cubicBezTo>
                    <a:pt x="341235" y="346030"/>
                    <a:pt x="570894" y="183047"/>
                    <a:pt x="816427" y="113197"/>
                  </a:cubicBezTo>
                  <a:cubicBezTo>
                    <a:pt x="1061960" y="43347"/>
                    <a:pt x="1385810" y="1014"/>
                    <a:pt x="1680027" y="17947"/>
                  </a:cubicBezTo>
                  <a:cubicBezTo>
                    <a:pt x="1974244" y="34880"/>
                    <a:pt x="2500235" y="203155"/>
                    <a:pt x="2581727" y="214797"/>
                  </a:cubicBezTo>
                  <a:cubicBezTo>
                    <a:pt x="2663219" y="226439"/>
                    <a:pt x="2377469" y="121664"/>
                    <a:pt x="2168977" y="87797"/>
                  </a:cubicBezTo>
                  <a:cubicBezTo>
                    <a:pt x="1960485" y="53930"/>
                    <a:pt x="1642985" y="-30736"/>
                    <a:pt x="1330777" y="11597"/>
                  </a:cubicBezTo>
                  <a:cubicBezTo>
                    <a:pt x="1018569" y="53930"/>
                    <a:pt x="520094" y="162939"/>
                    <a:pt x="295727" y="341797"/>
                  </a:cubicBezTo>
                  <a:cubicBezTo>
                    <a:pt x="71360" y="520655"/>
                    <a:pt x="73477" y="958805"/>
                    <a:pt x="29027" y="10720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フリーフォーム: 図形 1039">
              <a:extLst>
                <a:ext uri="{FF2B5EF4-FFF2-40B4-BE49-F238E27FC236}">
                  <a16:creationId xmlns:a16="http://schemas.microsoft.com/office/drawing/2014/main" id="{988B7DF8-7916-49C9-A00C-1B962FBA2ACF}"/>
                </a:ext>
              </a:extLst>
            </p:cNvPr>
            <p:cNvSpPr/>
            <p:nvPr/>
          </p:nvSpPr>
          <p:spPr>
            <a:xfrm>
              <a:off x="2147406" y="1794897"/>
              <a:ext cx="591993" cy="2543858"/>
            </a:xfrm>
            <a:custGeom>
              <a:avLst/>
              <a:gdLst>
                <a:gd name="connsiteX0" fmla="*/ 591561 w 591993"/>
                <a:gd name="connsiteY0" fmla="*/ 36 h 2543858"/>
                <a:gd name="connsiteX1" fmla="*/ 163994 w 591993"/>
                <a:gd name="connsiteY1" fmla="*/ 423370 h 2543858"/>
                <a:gd name="connsiteX2" fmla="*/ 3127 w 591993"/>
                <a:gd name="connsiteY2" fmla="*/ 1130336 h 2543858"/>
                <a:gd name="connsiteX3" fmla="*/ 66627 w 591993"/>
                <a:gd name="connsiteY3" fmla="*/ 1591770 h 2543858"/>
                <a:gd name="connsiteX4" fmla="*/ 176694 w 591993"/>
                <a:gd name="connsiteY4" fmla="*/ 1938903 h 2543858"/>
                <a:gd name="connsiteX5" fmla="*/ 252894 w 591993"/>
                <a:gd name="connsiteY5" fmla="*/ 2527336 h 2543858"/>
                <a:gd name="connsiteX6" fmla="*/ 248661 w 591993"/>
                <a:gd name="connsiteY6" fmla="*/ 2349536 h 2543858"/>
                <a:gd name="connsiteX7" fmla="*/ 189394 w 591993"/>
                <a:gd name="connsiteY7" fmla="*/ 2015103 h 2543858"/>
                <a:gd name="connsiteX8" fmla="*/ 117427 w 591993"/>
                <a:gd name="connsiteY8" fmla="*/ 1566370 h 2543858"/>
                <a:gd name="connsiteX9" fmla="*/ 58161 w 591993"/>
                <a:gd name="connsiteY9" fmla="*/ 901736 h 2543858"/>
                <a:gd name="connsiteX10" fmla="*/ 240194 w 591993"/>
                <a:gd name="connsiteY10" fmla="*/ 402203 h 2543858"/>
                <a:gd name="connsiteX11" fmla="*/ 591561 w 591993"/>
                <a:gd name="connsiteY11" fmla="*/ 36 h 254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91993" h="2543858">
                  <a:moveTo>
                    <a:pt x="591561" y="36"/>
                  </a:moveTo>
                  <a:cubicBezTo>
                    <a:pt x="578861" y="3564"/>
                    <a:pt x="262066" y="234987"/>
                    <a:pt x="163994" y="423370"/>
                  </a:cubicBezTo>
                  <a:cubicBezTo>
                    <a:pt x="65922" y="611753"/>
                    <a:pt x="19355" y="935603"/>
                    <a:pt x="3127" y="1130336"/>
                  </a:cubicBezTo>
                  <a:cubicBezTo>
                    <a:pt x="-13101" y="1325069"/>
                    <a:pt x="37699" y="1457009"/>
                    <a:pt x="66627" y="1591770"/>
                  </a:cubicBezTo>
                  <a:cubicBezTo>
                    <a:pt x="95555" y="1726531"/>
                    <a:pt x="145649" y="1782975"/>
                    <a:pt x="176694" y="1938903"/>
                  </a:cubicBezTo>
                  <a:cubicBezTo>
                    <a:pt x="207738" y="2094831"/>
                    <a:pt x="240900" y="2458897"/>
                    <a:pt x="252894" y="2527336"/>
                  </a:cubicBezTo>
                  <a:cubicBezTo>
                    <a:pt x="264888" y="2595775"/>
                    <a:pt x="259244" y="2434908"/>
                    <a:pt x="248661" y="2349536"/>
                  </a:cubicBezTo>
                  <a:cubicBezTo>
                    <a:pt x="238078" y="2264164"/>
                    <a:pt x="211266" y="2145631"/>
                    <a:pt x="189394" y="2015103"/>
                  </a:cubicBezTo>
                  <a:cubicBezTo>
                    <a:pt x="167522" y="1884575"/>
                    <a:pt x="139299" y="1751931"/>
                    <a:pt x="117427" y="1566370"/>
                  </a:cubicBezTo>
                  <a:cubicBezTo>
                    <a:pt x="95555" y="1380809"/>
                    <a:pt x="37700" y="1095764"/>
                    <a:pt x="58161" y="901736"/>
                  </a:cubicBezTo>
                  <a:cubicBezTo>
                    <a:pt x="78622" y="707708"/>
                    <a:pt x="146355" y="552486"/>
                    <a:pt x="240194" y="402203"/>
                  </a:cubicBezTo>
                  <a:cubicBezTo>
                    <a:pt x="334033" y="251920"/>
                    <a:pt x="604261" y="-3492"/>
                    <a:pt x="591561" y="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フリーフォーム: 図形 1040">
              <a:extLst>
                <a:ext uri="{FF2B5EF4-FFF2-40B4-BE49-F238E27FC236}">
                  <a16:creationId xmlns:a16="http://schemas.microsoft.com/office/drawing/2014/main" id="{F34107C6-AED6-4888-95F5-35008655A99A}"/>
                </a:ext>
              </a:extLst>
            </p:cNvPr>
            <p:cNvSpPr/>
            <p:nvPr/>
          </p:nvSpPr>
          <p:spPr>
            <a:xfrm>
              <a:off x="2383367" y="2319350"/>
              <a:ext cx="189049" cy="1556559"/>
            </a:xfrm>
            <a:custGeom>
              <a:avLst/>
              <a:gdLst>
                <a:gd name="connsiteX0" fmla="*/ 182033 w 189049"/>
                <a:gd name="connsiteY0" fmla="*/ 4750 h 1556559"/>
                <a:gd name="connsiteX1" fmla="*/ 0 w 189049"/>
                <a:gd name="connsiteY1" fmla="*/ 826017 h 1556559"/>
                <a:gd name="connsiteX2" fmla="*/ 182033 w 189049"/>
                <a:gd name="connsiteY2" fmla="*/ 1532983 h 1556559"/>
                <a:gd name="connsiteX3" fmla="*/ 143933 w 189049"/>
                <a:gd name="connsiteY3" fmla="*/ 1363650 h 1556559"/>
                <a:gd name="connsiteX4" fmla="*/ 71966 w 189049"/>
                <a:gd name="connsiteY4" fmla="*/ 1118117 h 1556559"/>
                <a:gd name="connsiteX5" fmla="*/ 105833 w 189049"/>
                <a:gd name="connsiteY5" fmla="*/ 516983 h 1556559"/>
                <a:gd name="connsiteX6" fmla="*/ 182033 w 189049"/>
                <a:gd name="connsiteY6" fmla="*/ 4750 h 155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9049" h="1556559">
                  <a:moveTo>
                    <a:pt x="182033" y="4750"/>
                  </a:moveTo>
                  <a:cubicBezTo>
                    <a:pt x="164394" y="56256"/>
                    <a:pt x="0" y="571312"/>
                    <a:pt x="0" y="826017"/>
                  </a:cubicBezTo>
                  <a:cubicBezTo>
                    <a:pt x="0" y="1080722"/>
                    <a:pt x="158044" y="1443378"/>
                    <a:pt x="182033" y="1532983"/>
                  </a:cubicBezTo>
                  <a:cubicBezTo>
                    <a:pt x="206022" y="1622589"/>
                    <a:pt x="162277" y="1432794"/>
                    <a:pt x="143933" y="1363650"/>
                  </a:cubicBezTo>
                  <a:cubicBezTo>
                    <a:pt x="125589" y="1294506"/>
                    <a:pt x="78316" y="1259228"/>
                    <a:pt x="71966" y="1118117"/>
                  </a:cubicBezTo>
                  <a:cubicBezTo>
                    <a:pt x="65616" y="977006"/>
                    <a:pt x="86077" y="700428"/>
                    <a:pt x="105833" y="516983"/>
                  </a:cubicBezTo>
                  <a:cubicBezTo>
                    <a:pt x="125589" y="333538"/>
                    <a:pt x="199672" y="-46756"/>
                    <a:pt x="182033" y="47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2" name="フリーフォーム: 図形 1041">
              <a:extLst>
                <a:ext uri="{FF2B5EF4-FFF2-40B4-BE49-F238E27FC236}">
                  <a16:creationId xmlns:a16="http://schemas.microsoft.com/office/drawing/2014/main" id="{B40A504F-5FBE-4C86-A2ED-3CB647C36355}"/>
                </a:ext>
              </a:extLst>
            </p:cNvPr>
            <p:cNvSpPr/>
            <p:nvPr/>
          </p:nvSpPr>
          <p:spPr>
            <a:xfrm>
              <a:off x="2430528" y="4041878"/>
              <a:ext cx="489220" cy="1000560"/>
            </a:xfrm>
            <a:custGeom>
              <a:avLst/>
              <a:gdLst>
                <a:gd name="connsiteX0" fmla="*/ 37505 w 489220"/>
                <a:gd name="connsiteY0" fmla="*/ 955 h 1000560"/>
                <a:gd name="connsiteX1" fmla="*/ 75605 w 489220"/>
                <a:gd name="connsiteY1" fmla="*/ 453922 h 1000560"/>
                <a:gd name="connsiteX2" fmla="*/ 469305 w 489220"/>
                <a:gd name="connsiteY2" fmla="*/ 983089 h 1000560"/>
                <a:gd name="connsiteX3" fmla="*/ 410039 w 489220"/>
                <a:gd name="connsiteY3" fmla="*/ 856089 h 1000560"/>
                <a:gd name="connsiteX4" fmla="*/ 228005 w 489220"/>
                <a:gd name="connsiteY4" fmla="*/ 682522 h 1000560"/>
                <a:gd name="connsiteX5" fmla="*/ 12105 w 489220"/>
                <a:gd name="connsiteY5" fmla="*/ 343855 h 1000560"/>
                <a:gd name="connsiteX6" fmla="*/ 37505 w 489220"/>
                <a:gd name="connsiteY6" fmla="*/ 955 h 1000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9220" h="1000560">
                  <a:moveTo>
                    <a:pt x="37505" y="955"/>
                  </a:moveTo>
                  <a:cubicBezTo>
                    <a:pt x="48088" y="19300"/>
                    <a:pt x="3638" y="290233"/>
                    <a:pt x="75605" y="453922"/>
                  </a:cubicBezTo>
                  <a:cubicBezTo>
                    <a:pt x="147572" y="617611"/>
                    <a:pt x="413566" y="916061"/>
                    <a:pt x="469305" y="983089"/>
                  </a:cubicBezTo>
                  <a:cubicBezTo>
                    <a:pt x="525044" y="1050117"/>
                    <a:pt x="450256" y="906183"/>
                    <a:pt x="410039" y="856089"/>
                  </a:cubicBezTo>
                  <a:cubicBezTo>
                    <a:pt x="369822" y="805995"/>
                    <a:pt x="294327" y="767894"/>
                    <a:pt x="228005" y="682522"/>
                  </a:cubicBezTo>
                  <a:cubicBezTo>
                    <a:pt x="161683" y="597150"/>
                    <a:pt x="46677" y="454627"/>
                    <a:pt x="12105" y="343855"/>
                  </a:cubicBezTo>
                  <a:cubicBezTo>
                    <a:pt x="-22467" y="233083"/>
                    <a:pt x="26922" y="-17390"/>
                    <a:pt x="37505" y="9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3" name="フリーフォーム: 図形 1042">
              <a:extLst>
                <a:ext uri="{FF2B5EF4-FFF2-40B4-BE49-F238E27FC236}">
                  <a16:creationId xmlns:a16="http://schemas.microsoft.com/office/drawing/2014/main" id="{EE326CFB-3AF9-4BDB-934A-A3C7979F8604}"/>
                </a:ext>
              </a:extLst>
            </p:cNvPr>
            <p:cNvSpPr/>
            <p:nvPr/>
          </p:nvSpPr>
          <p:spPr>
            <a:xfrm>
              <a:off x="2698664" y="3583789"/>
              <a:ext cx="615129" cy="264323"/>
            </a:xfrm>
            <a:custGeom>
              <a:avLst/>
              <a:gdLst>
                <a:gd name="connsiteX0" fmla="*/ 613919 w 615129"/>
                <a:gd name="connsiteY0" fmla="*/ 245261 h 264323"/>
                <a:gd name="connsiteX1" fmla="*/ 465753 w 615129"/>
                <a:gd name="connsiteY1" fmla="*/ 86511 h 264323"/>
                <a:gd name="connsiteX2" fmla="*/ 99569 w 615129"/>
                <a:gd name="connsiteY2" fmla="*/ 3961 h 264323"/>
                <a:gd name="connsiteX3" fmla="*/ 72053 w 615129"/>
                <a:gd name="connsiteY3" fmla="*/ 14544 h 264323"/>
                <a:gd name="connsiteX4" fmla="*/ 67819 w 615129"/>
                <a:gd name="connsiteY4" fmla="*/ 27244 h 264323"/>
                <a:gd name="connsiteX5" fmla="*/ 67819 w 615129"/>
                <a:gd name="connsiteY5" fmla="*/ 133078 h 264323"/>
                <a:gd name="connsiteX6" fmla="*/ 4319 w 615129"/>
                <a:gd name="connsiteY6" fmla="*/ 234678 h 264323"/>
                <a:gd name="connsiteX7" fmla="*/ 8553 w 615129"/>
                <a:gd name="connsiteY7" fmla="*/ 236794 h 264323"/>
                <a:gd name="connsiteX8" fmla="*/ 31836 w 615129"/>
                <a:gd name="connsiteY8" fmla="*/ 211394 h 264323"/>
                <a:gd name="connsiteX9" fmla="*/ 61469 w 615129"/>
                <a:gd name="connsiteY9" fmla="*/ 264311 h 264323"/>
                <a:gd name="connsiteX10" fmla="*/ 124969 w 615129"/>
                <a:gd name="connsiteY10" fmla="*/ 215628 h 264323"/>
                <a:gd name="connsiteX11" fmla="*/ 285836 w 615129"/>
                <a:gd name="connsiteY11" fmla="*/ 137311 h 264323"/>
                <a:gd name="connsiteX12" fmla="*/ 395903 w 615129"/>
                <a:gd name="connsiteY12" fmla="*/ 156361 h 264323"/>
                <a:gd name="connsiteX13" fmla="*/ 613919 w 615129"/>
                <a:gd name="connsiteY13" fmla="*/ 245261 h 26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15129" h="264323">
                  <a:moveTo>
                    <a:pt x="613919" y="245261"/>
                  </a:moveTo>
                  <a:cubicBezTo>
                    <a:pt x="625561" y="233619"/>
                    <a:pt x="551478" y="126728"/>
                    <a:pt x="465753" y="86511"/>
                  </a:cubicBezTo>
                  <a:cubicBezTo>
                    <a:pt x="380028" y="46294"/>
                    <a:pt x="165186" y="15955"/>
                    <a:pt x="99569" y="3961"/>
                  </a:cubicBezTo>
                  <a:cubicBezTo>
                    <a:pt x="33952" y="-8033"/>
                    <a:pt x="77345" y="10664"/>
                    <a:pt x="72053" y="14544"/>
                  </a:cubicBezTo>
                  <a:cubicBezTo>
                    <a:pt x="66761" y="18424"/>
                    <a:pt x="68525" y="7488"/>
                    <a:pt x="67819" y="27244"/>
                  </a:cubicBezTo>
                  <a:cubicBezTo>
                    <a:pt x="67113" y="47000"/>
                    <a:pt x="78402" y="98506"/>
                    <a:pt x="67819" y="133078"/>
                  </a:cubicBezTo>
                  <a:cubicBezTo>
                    <a:pt x="57236" y="167650"/>
                    <a:pt x="14197" y="217392"/>
                    <a:pt x="4319" y="234678"/>
                  </a:cubicBezTo>
                  <a:cubicBezTo>
                    <a:pt x="-5559" y="251964"/>
                    <a:pt x="3967" y="240675"/>
                    <a:pt x="8553" y="236794"/>
                  </a:cubicBezTo>
                  <a:cubicBezTo>
                    <a:pt x="13139" y="232913"/>
                    <a:pt x="23017" y="206808"/>
                    <a:pt x="31836" y="211394"/>
                  </a:cubicBezTo>
                  <a:cubicBezTo>
                    <a:pt x="40655" y="215980"/>
                    <a:pt x="45947" y="263605"/>
                    <a:pt x="61469" y="264311"/>
                  </a:cubicBezTo>
                  <a:cubicBezTo>
                    <a:pt x="76991" y="265017"/>
                    <a:pt x="87575" y="236795"/>
                    <a:pt x="124969" y="215628"/>
                  </a:cubicBezTo>
                  <a:cubicBezTo>
                    <a:pt x="162363" y="194461"/>
                    <a:pt x="240680" y="147189"/>
                    <a:pt x="285836" y="137311"/>
                  </a:cubicBezTo>
                  <a:cubicBezTo>
                    <a:pt x="330992" y="127433"/>
                    <a:pt x="344397" y="139075"/>
                    <a:pt x="395903" y="156361"/>
                  </a:cubicBezTo>
                  <a:cubicBezTo>
                    <a:pt x="447409" y="173647"/>
                    <a:pt x="602277" y="256903"/>
                    <a:pt x="613919" y="245261"/>
                  </a:cubicBezTo>
                  <a:close/>
                </a:path>
              </a:pathLst>
            </a:custGeom>
            <a:solidFill>
              <a:schemeClr val="accent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フリーフォーム: 図形 1043">
              <a:extLst>
                <a:ext uri="{FF2B5EF4-FFF2-40B4-BE49-F238E27FC236}">
                  <a16:creationId xmlns:a16="http://schemas.microsoft.com/office/drawing/2014/main" id="{B930EE22-41DD-4915-AD05-CC6CA6972FA8}"/>
                </a:ext>
              </a:extLst>
            </p:cNvPr>
            <p:cNvSpPr/>
            <p:nvPr/>
          </p:nvSpPr>
          <p:spPr>
            <a:xfrm>
              <a:off x="3640656" y="4595101"/>
              <a:ext cx="93724" cy="192543"/>
            </a:xfrm>
            <a:custGeom>
              <a:avLst/>
              <a:gdLst>
                <a:gd name="connsiteX0" fmla="*/ 11 w 93724"/>
                <a:gd name="connsiteY0" fmla="*/ 182 h 192543"/>
                <a:gd name="connsiteX1" fmla="*/ 88911 w 93724"/>
                <a:gd name="connsiteY1" fmla="*/ 86966 h 192543"/>
                <a:gd name="connsiteX2" fmla="*/ 82561 w 93724"/>
                <a:gd name="connsiteY2" fmla="*/ 190682 h 192543"/>
                <a:gd name="connsiteX3" fmla="*/ 88911 w 93724"/>
                <a:gd name="connsiteY3" fmla="*/ 150466 h 192543"/>
                <a:gd name="connsiteX4" fmla="*/ 82561 w 93724"/>
                <a:gd name="connsiteY4" fmla="*/ 110249 h 192543"/>
                <a:gd name="connsiteX5" fmla="*/ 11 w 93724"/>
                <a:gd name="connsiteY5" fmla="*/ 182 h 192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3724" h="192543">
                  <a:moveTo>
                    <a:pt x="11" y="182"/>
                  </a:moveTo>
                  <a:cubicBezTo>
                    <a:pt x="1069" y="-3699"/>
                    <a:pt x="75153" y="55216"/>
                    <a:pt x="88911" y="86966"/>
                  </a:cubicBezTo>
                  <a:cubicBezTo>
                    <a:pt x="102669" y="118716"/>
                    <a:pt x="82561" y="180099"/>
                    <a:pt x="82561" y="190682"/>
                  </a:cubicBezTo>
                  <a:cubicBezTo>
                    <a:pt x="82561" y="201265"/>
                    <a:pt x="88911" y="163871"/>
                    <a:pt x="88911" y="150466"/>
                  </a:cubicBezTo>
                  <a:cubicBezTo>
                    <a:pt x="88911" y="137061"/>
                    <a:pt x="93497" y="133180"/>
                    <a:pt x="82561" y="110249"/>
                  </a:cubicBezTo>
                  <a:cubicBezTo>
                    <a:pt x="71625" y="87318"/>
                    <a:pt x="-1047" y="4063"/>
                    <a:pt x="11" y="18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フリーフォーム: 図形 1044">
              <a:extLst>
                <a:ext uri="{FF2B5EF4-FFF2-40B4-BE49-F238E27FC236}">
                  <a16:creationId xmlns:a16="http://schemas.microsoft.com/office/drawing/2014/main" id="{F03E361F-C03A-44A3-A287-DC4C193AED8B}"/>
                </a:ext>
              </a:extLst>
            </p:cNvPr>
            <p:cNvSpPr/>
            <p:nvPr/>
          </p:nvSpPr>
          <p:spPr>
            <a:xfrm>
              <a:off x="3493242" y="4641623"/>
              <a:ext cx="98608" cy="139936"/>
            </a:xfrm>
            <a:custGeom>
              <a:avLst/>
              <a:gdLst>
                <a:gd name="connsiteX0" fmla="*/ 56408 w 98608"/>
                <a:gd name="connsiteY0" fmla="*/ 227 h 139936"/>
                <a:gd name="connsiteX1" fmla="*/ 2433 w 98608"/>
                <a:gd name="connsiteY1" fmla="*/ 70077 h 139936"/>
                <a:gd name="connsiteX2" fmla="*/ 18308 w 98608"/>
                <a:gd name="connsiteY2" fmla="*/ 108177 h 139936"/>
                <a:gd name="connsiteX3" fmla="*/ 97683 w 98608"/>
                <a:gd name="connsiteY3" fmla="*/ 139927 h 139936"/>
                <a:gd name="connsiteX4" fmla="*/ 59583 w 98608"/>
                <a:gd name="connsiteY4" fmla="*/ 111352 h 139936"/>
                <a:gd name="connsiteX5" fmla="*/ 27833 w 98608"/>
                <a:gd name="connsiteY5" fmla="*/ 95477 h 139936"/>
                <a:gd name="connsiteX6" fmla="*/ 56408 w 98608"/>
                <a:gd name="connsiteY6" fmla="*/ 227 h 139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8608" h="139936">
                  <a:moveTo>
                    <a:pt x="56408" y="227"/>
                  </a:moveTo>
                  <a:cubicBezTo>
                    <a:pt x="52175" y="-4006"/>
                    <a:pt x="8783" y="52085"/>
                    <a:pt x="2433" y="70077"/>
                  </a:cubicBezTo>
                  <a:cubicBezTo>
                    <a:pt x="-3917" y="88069"/>
                    <a:pt x="2433" y="96535"/>
                    <a:pt x="18308" y="108177"/>
                  </a:cubicBezTo>
                  <a:cubicBezTo>
                    <a:pt x="34183" y="119819"/>
                    <a:pt x="90804" y="139398"/>
                    <a:pt x="97683" y="139927"/>
                  </a:cubicBezTo>
                  <a:cubicBezTo>
                    <a:pt x="104562" y="140456"/>
                    <a:pt x="71225" y="118760"/>
                    <a:pt x="59583" y="111352"/>
                  </a:cubicBezTo>
                  <a:cubicBezTo>
                    <a:pt x="47941" y="103944"/>
                    <a:pt x="32066" y="109764"/>
                    <a:pt x="27833" y="95477"/>
                  </a:cubicBezTo>
                  <a:cubicBezTo>
                    <a:pt x="23600" y="81190"/>
                    <a:pt x="60641" y="4460"/>
                    <a:pt x="56408" y="227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フリーフォーム: 図形 1045">
              <a:extLst>
                <a:ext uri="{FF2B5EF4-FFF2-40B4-BE49-F238E27FC236}">
                  <a16:creationId xmlns:a16="http://schemas.microsoft.com/office/drawing/2014/main" id="{B7F98AE6-2EAA-423D-9D85-12B323329BBB}"/>
                </a:ext>
              </a:extLst>
            </p:cNvPr>
            <p:cNvSpPr/>
            <p:nvPr/>
          </p:nvSpPr>
          <p:spPr>
            <a:xfrm>
              <a:off x="3551386" y="5837646"/>
              <a:ext cx="402624" cy="60376"/>
            </a:xfrm>
            <a:custGeom>
              <a:avLst/>
              <a:gdLst>
                <a:gd name="connsiteX0" fmla="*/ 381 w 402624"/>
                <a:gd name="connsiteY0" fmla="*/ 50921 h 60376"/>
                <a:gd name="connsiteX1" fmla="*/ 284014 w 402624"/>
                <a:gd name="connsiteY1" fmla="*/ 46687 h 60376"/>
                <a:gd name="connsiteX2" fmla="*/ 402547 w 402624"/>
                <a:gd name="connsiteY2" fmla="*/ 121 h 60376"/>
                <a:gd name="connsiteX3" fmla="*/ 300947 w 402624"/>
                <a:gd name="connsiteY3" fmla="*/ 33987 h 60376"/>
                <a:gd name="connsiteX4" fmla="*/ 224747 w 402624"/>
                <a:gd name="connsiteY4" fmla="*/ 59387 h 60376"/>
                <a:gd name="connsiteX5" fmla="*/ 381 w 402624"/>
                <a:gd name="connsiteY5" fmla="*/ 50921 h 60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2624" h="60376">
                  <a:moveTo>
                    <a:pt x="381" y="50921"/>
                  </a:moveTo>
                  <a:cubicBezTo>
                    <a:pt x="10259" y="48804"/>
                    <a:pt x="216986" y="55154"/>
                    <a:pt x="284014" y="46687"/>
                  </a:cubicBezTo>
                  <a:cubicBezTo>
                    <a:pt x="351042" y="38220"/>
                    <a:pt x="399725" y="2238"/>
                    <a:pt x="402547" y="121"/>
                  </a:cubicBezTo>
                  <a:cubicBezTo>
                    <a:pt x="405369" y="-1996"/>
                    <a:pt x="330580" y="24109"/>
                    <a:pt x="300947" y="33987"/>
                  </a:cubicBezTo>
                  <a:cubicBezTo>
                    <a:pt x="271314" y="43865"/>
                    <a:pt x="274136" y="55154"/>
                    <a:pt x="224747" y="59387"/>
                  </a:cubicBezTo>
                  <a:cubicBezTo>
                    <a:pt x="175358" y="63620"/>
                    <a:pt x="-9497" y="53038"/>
                    <a:pt x="381" y="509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: 図形 1046">
              <a:extLst>
                <a:ext uri="{FF2B5EF4-FFF2-40B4-BE49-F238E27FC236}">
                  <a16:creationId xmlns:a16="http://schemas.microsoft.com/office/drawing/2014/main" id="{D0DD4556-9E17-4CEB-B823-3E7932D3ECA2}"/>
                </a:ext>
              </a:extLst>
            </p:cNvPr>
            <p:cNvSpPr/>
            <p:nvPr/>
          </p:nvSpPr>
          <p:spPr>
            <a:xfrm>
              <a:off x="4808660" y="4443694"/>
              <a:ext cx="677384" cy="1054315"/>
            </a:xfrm>
            <a:custGeom>
              <a:avLst/>
              <a:gdLst>
                <a:gd name="connsiteX0" fmla="*/ 669273 w 677384"/>
                <a:gd name="connsiteY0" fmla="*/ 5539 h 1054315"/>
                <a:gd name="connsiteX1" fmla="*/ 618473 w 677384"/>
                <a:gd name="connsiteY1" fmla="*/ 238373 h 1054315"/>
                <a:gd name="connsiteX2" fmla="*/ 580373 w 677384"/>
                <a:gd name="connsiteY2" fmla="*/ 339973 h 1054315"/>
                <a:gd name="connsiteX3" fmla="*/ 504173 w 677384"/>
                <a:gd name="connsiteY3" fmla="*/ 483906 h 1054315"/>
                <a:gd name="connsiteX4" fmla="*/ 343307 w 677384"/>
                <a:gd name="connsiteY4" fmla="*/ 720973 h 1054315"/>
                <a:gd name="connsiteX5" fmla="*/ 4640 w 677384"/>
                <a:gd name="connsiteY5" fmla="*/ 1046939 h 1054315"/>
                <a:gd name="connsiteX6" fmla="*/ 165507 w 677384"/>
                <a:gd name="connsiteY6" fmla="*/ 911473 h 1054315"/>
                <a:gd name="connsiteX7" fmla="*/ 432207 w 677384"/>
                <a:gd name="connsiteY7" fmla="*/ 496606 h 1054315"/>
                <a:gd name="connsiteX8" fmla="*/ 669273 w 677384"/>
                <a:gd name="connsiteY8" fmla="*/ 5539 h 1054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77384" h="1054315">
                  <a:moveTo>
                    <a:pt x="669273" y="5539"/>
                  </a:moveTo>
                  <a:cubicBezTo>
                    <a:pt x="700317" y="-37500"/>
                    <a:pt x="633290" y="182634"/>
                    <a:pt x="618473" y="238373"/>
                  </a:cubicBezTo>
                  <a:cubicBezTo>
                    <a:pt x="603656" y="294112"/>
                    <a:pt x="599423" y="299051"/>
                    <a:pt x="580373" y="339973"/>
                  </a:cubicBezTo>
                  <a:cubicBezTo>
                    <a:pt x="561323" y="380895"/>
                    <a:pt x="543684" y="420406"/>
                    <a:pt x="504173" y="483906"/>
                  </a:cubicBezTo>
                  <a:cubicBezTo>
                    <a:pt x="464662" y="547406"/>
                    <a:pt x="426562" y="627134"/>
                    <a:pt x="343307" y="720973"/>
                  </a:cubicBezTo>
                  <a:cubicBezTo>
                    <a:pt x="260052" y="814812"/>
                    <a:pt x="34273" y="1015189"/>
                    <a:pt x="4640" y="1046939"/>
                  </a:cubicBezTo>
                  <a:cubicBezTo>
                    <a:pt x="-24993" y="1078689"/>
                    <a:pt x="94246" y="1003195"/>
                    <a:pt x="165507" y="911473"/>
                  </a:cubicBezTo>
                  <a:cubicBezTo>
                    <a:pt x="236768" y="819751"/>
                    <a:pt x="346129" y="643361"/>
                    <a:pt x="432207" y="496606"/>
                  </a:cubicBezTo>
                  <a:cubicBezTo>
                    <a:pt x="518285" y="349851"/>
                    <a:pt x="638229" y="48578"/>
                    <a:pt x="669273" y="5539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フリーフォーム: 図形 1047">
              <a:extLst>
                <a:ext uri="{FF2B5EF4-FFF2-40B4-BE49-F238E27FC236}">
                  <a16:creationId xmlns:a16="http://schemas.microsoft.com/office/drawing/2014/main" id="{03F02D64-EB99-47EA-A69B-4FE70B02C276}"/>
                </a:ext>
              </a:extLst>
            </p:cNvPr>
            <p:cNvSpPr/>
            <p:nvPr/>
          </p:nvSpPr>
          <p:spPr>
            <a:xfrm>
              <a:off x="4232684" y="4121043"/>
              <a:ext cx="386033" cy="298636"/>
            </a:xfrm>
            <a:custGeom>
              <a:avLst/>
              <a:gdLst>
                <a:gd name="connsiteX0" fmla="*/ 649 w 386033"/>
                <a:gd name="connsiteY0" fmla="*/ 298557 h 298636"/>
                <a:gd name="connsiteX1" fmla="*/ 64149 w 386033"/>
                <a:gd name="connsiteY1" fmla="*/ 175790 h 298636"/>
                <a:gd name="connsiteX2" fmla="*/ 169983 w 386033"/>
                <a:gd name="connsiteY2" fmla="*/ 86890 h 298636"/>
                <a:gd name="connsiteX3" fmla="*/ 330849 w 386033"/>
                <a:gd name="connsiteY3" fmla="*/ 6457 h 298636"/>
                <a:gd name="connsiteX4" fmla="*/ 385883 w 386033"/>
                <a:gd name="connsiteY4" fmla="*/ 6457 h 298636"/>
                <a:gd name="connsiteX5" fmla="*/ 343549 w 386033"/>
                <a:gd name="connsiteY5" fmla="*/ 19157 h 298636"/>
                <a:gd name="connsiteX6" fmla="*/ 241949 w 386033"/>
                <a:gd name="connsiteY6" fmla="*/ 65724 h 298636"/>
                <a:gd name="connsiteX7" fmla="*/ 102249 w 386033"/>
                <a:gd name="connsiteY7" fmla="*/ 192724 h 298636"/>
                <a:gd name="connsiteX8" fmla="*/ 649 w 386033"/>
                <a:gd name="connsiteY8" fmla="*/ 298557 h 298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6033" h="298636">
                  <a:moveTo>
                    <a:pt x="649" y="298557"/>
                  </a:moveTo>
                  <a:cubicBezTo>
                    <a:pt x="-5701" y="295735"/>
                    <a:pt x="35927" y="211068"/>
                    <a:pt x="64149" y="175790"/>
                  </a:cubicBezTo>
                  <a:cubicBezTo>
                    <a:pt x="92371" y="140512"/>
                    <a:pt x="125533" y="115112"/>
                    <a:pt x="169983" y="86890"/>
                  </a:cubicBezTo>
                  <a:cubicBezTo>
                    <a:pt x="214433" y="58668"/>
                    <a:pt x="294866" y="19863"/>
                    <a:pt x="330849" y="6457"/>
                  </a:cubicBezTo>
                  <a:cubicBezTo>
                    <a:pt x="366832" y="-6949"/>
                    <a:pt x="383766" y="4340"/>
                    <a:pt x="385883" y="6457"/>
                  </a:cubicBezTo>
                  <a:cubicBezTo>
                    <a:pt x="388000" y="8574"/>
                    <a:pt x="367538" y="9279"/>
                    <a:pt x="343549" y="19157"/>
                  </a:cubicBezTo>
                  <a:cubicBezTo>
                    <a:pt x="319560" y="29035"/>
                    <a:pt x="282166" y="36796"/>
                    <a:pt x="241949" y="65724"/>
                  </a:cubicBezTo>
                  <a:cubicBezTo>
                    <a:pt x="201732" y="94652"/>
                    <a:pt x="140349" y="157447"/>
                    <a:pt x="102249" y="192724"/>
                  </a:cubicBezTo>
                  <a:cubicBezTo>
                    <a:pt x="64149" y="228001"/>
                    <a:pt x="6999" y="301379"/>
                    <a:pt x="649" y="298557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9" name="フリーフォーム: 図形 1048">
              <a:extLst>
                <a:ext uri="{FF2B5EF4-FFF2-40B4-BE49-F238E27FC236}">
                  <a16:creationId xmlns:a16="http://schemas.microsoft.com/office/drawing/2014/main" id="{C9976AAF-1C3F-49F6-950D-D8A094165E41}"/>
                </a:ext>
              </a:extLst>
            </p:cNvPr>
            <p:cNvSpPr/>
            <p:nvPr/>
          </p:nvSpPr>
          <p:spPr>
            <a:xfrm>
              <a:off x="2985039" y="3971661"/>
              <a:ext cx="351593" cy="205540"/>
            </a:xfrm>
            <a:custGeom>
              <a:avLst/>
              <a:gdLst>
                <a:gd name="connsiteX0" fmla="*/ 1578 w 351593"/>
                <a:gd name="connsiteY0" fmla="*/ 204522 h 205540"/>
                <a:gd name="connsiteX1" fmla="*/ 156094 w 351593"/>
                <a:gd name="connsiteY1" fmla="*/ 143139 h 205540"/>
                <a:gd name="connsiteX2" fmla="*/ 287328 w 351593"/>
                <a:gd name="connsiteY2" fmla="*/ 88106 h 205540"/>
                <a:gd name="connsiteX3" fmla="*/ 350828 w 351593"/>
                <a:gd name="connsiteY3" fmla="*/ 1322 h 205540"/>
                <a:gd name="connsiteX4" fmla="*/ 321194 w 351593"/>
                <a:gd name="connsiteY4" fmla="*/ 37306 h 205540"/>
                <a:gd name="connsiteX5" fmla="*/ 302144 w 351593"/>
                <a:gd name="connsiteY5" fmla="*/ 60589 h 205540"/>
                <a:gd name="connsiteX6" fmla="*/ 257694 w 351593"/>
                <a:gd name="connsiteY6" fmla="*/ 90222 h 205540"/>
                <a:gd name="connsiteX7" fmla="*/ 1578 w 351593"/>
                <a:gd name="connsiteY7" fmla="*/ 204522 h 205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1593" h="205540">
                  <a:moveTo>
                    <a:pt x="1578" y="204522"/>
                  </a:moveTo>
                  <a:cubicBezTo>
                    <a:pt x="-15355" y="213342"/>
                    <a:pt x="108469" y="162542"/>
                    <a:pt x="156094" y="143139"/>
                  </a:cubicBezTo>
                  <a:cubicBezTo>
                    <a:pt x="203719" y="123736"/>
                    <a:pt x="254872" y="111742"/>
                    <a:pt x="287328" y="88106"/>
                  </a:cubicBezTo>
                  <a:cubicBezTo>
                    <a:pt x="319784" y="64470"/>
                    <a:pt x="345184" y="9789"/>
                    <a:pt x="350828" y="1322"/>
                  </a:cubicBezTo>
                  <a:cubicBezTo>
                    <a:pt x="356472" y="-7145"/>
                    <a:pt x="329308" y="27428"/>
                    <a:pt x="321194" y="37306"/>
                  </a:cubicBezTo>
                  <a:cubicBezTo>
                    <a:pt x="313080" y="47184"/>
                    <a:pt x="312727" y="51770"/>
                    <a:pt x="302144" y="60589"/>
                  </a:cubicBezTo>
                  <a:cubicBezTo>
                    <a:pt x="291561" y="69408"/>
                    <a:pt x="304261" y="67997"/>
                    <a:pt x="257694" y="90222"/>
                  </a:cubicBezTo>
                  <a:cubicBezTo>
                    <a:pt x="211127" y="112447"/>
                    <a:pt x="18511" y="195702"/>
                    <a:pt x="1578" y="2045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: 図形 1049">
              <a:extLst>
                <a:ext uri="{FF2B5EF4-FFF2-40B4-BE49-F238E27FC236}">
                  <a16:creationId xmlns:a16="http://schemas.microsoft.com/office/drawing/2014/main" id="{FA646287-3526-4339-AF57-01A39D840EB0}"/>
                </a:ext>
              </a:extLst>
            </p:cNvPr>
            <p:cNvSpPr/>
            <p:nvPr/>
          </p:nvSpPr>
          <p:spPr>
            <a:xfrm>
              <a:off x="2591920" y="2082314"/>
              <a:ext cx="545559" cy="1304359"/>
            </a:xfrm>
            <a:custGeom>
              <a:avLst/>
              <a:gdLst>
                <a:gd name="connsiteX0" fmla="*/ 544980 w 545559"/>
                <a:gd name="connsiteY0" fmla="*/ 137011 h 1304359"/>
                <a:gd name="connsiteX1" fmla="*/ 392580 w 545559"/>
                <a:gd name="connsiteY1" fmla="*/ 298936 h 1304359"/>
                <a:gd name="connsiteX2" fmla="*/ 230655 w 545559"/>
                <a:gd name="connsiteY2" fmla="*/ 394186 h 1304359"/>
                <a:gd name="connsiteX3" fmla="*/ 122705 w 545559"/>
                <a:gd name="connsiteY3" fmla="*/ 479911 h 1304359"/>
                <a:gd name="connsiteX4" fmla="*/ 68730 w 545559"/>
                <a:gd name="connsiteY4" fmla="*/ 803761 h 1304359"/>
                <a:gd name="connsiteX5" fmla="*/ 43330 w 545559"/>
                <a:gd name="connsiteY5" fmla="*/ 1000611 h 1304359"/>
                <a:gd name="connsiteX6" fmla="*/ 33805 w 545559"/>
                <a:gd name="connsiteY6" fmla="*/ 1286361 h 1304359"/>
                <a:gd name="connsiteX7" fmla="*/ 33805 w 545559"/>
                <a:gd name="connsiteY7" fmla="*/ 1251436 h 1304359"/>
                <a:gd name="connsiteX8" fmla="*/ 2055 w 545559"/>
                <a:gd name="connsiteY8" fmla="*/ 1060936 h 1304359"/>
                <a:gd name="connsiteX9" fmla="*/ 27455 w 545559"/>
                <a:gd name="connsiteY9" fmla="*/ 565636 h 1304359"/>
                <a:gd name="connsiteX10" fmla="*/ 221130 w 545559"/>
                <a:gd name="connsiteY10" fmla="*/ 206861 h 1304359"/>
                <a:gd name="connsiteX11" fmla="*/ 392580 w 545559"/>
                <a:gd name="connsiteY11" fmla="*/ 13186 h 1304359"/>
                <a:gd name="connsiteX12" fmla="*/ 443380 w 545559"/>
                <a:gd name="connsiteY12" fmla="*/ 29061 h 1304359"/>
                <a:gd name="connsiteX13" fmla="*/ 544980 w 545559"/>
                <a:gd name="connsiteY13" fmla="*/ 137011 h 1304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45559" h="1304359">
                  <a:moveTo>
                    <a:pt x="544980" y="137011"/>
                  </a:moveTo>
                  <a:cubicBezTo>
                    <a:pt x="536513" y="181990"/>
                    <a:pt x="444967" y="256074"/>
                    <a:pt x="392580" y="298936"/>
                  </a:cubicBezTo>
                  <a:cubicBezTo>
                    <a:pt x="340193" y="341798"/>
                    <a:pt x="275634" y="364024"/>
                    <a:pt x="230655" y="394186"/>
                  </a:cubicBezTo>
                  <a:cubicBezTo>
                    <a:pt x="185676" y="424349"/>
                    <a:pt x="149693" y="411648"/>
                    <a:pt x="122705" y="479911"/>
                  </a:cubicBezTo>
                  <a:cubicBezTo>
                    <a:pt x="95717" y="548174"/>
                    <a:pt x="81959" y="716978"/>
                    <a:pt x="68730" y="803761"/>
                  </a:cubicBezTo>
                  <a:cubicBezTo>
                    <a:pt x="55501" y="890544"/>
                    <a:pt x="49151" y="920178"/>
                    <a:pt x="43330" y="1000611"/>
                  </a:cubicBezTo>
                  <a:cubicBezTo>
                    <a:pt x="37509" y="1081044"/>
                    <a:pt x="35392" y="1244557"/>
                    <a:pt x="33805" y="1286361"/>
                  </a:cubicBezTo>
                  <a:cubicBezTo>
                    <a:pt x="32218" y="1328165"/>
                    <a:pt x="39097" y="1289007"/>
                    <a:pt x="33805" y="1251436"/>
                  </a:cubicBezTo>
                  <a:cubicBezTo>
                    <a:pt x="28513" y="1213865"/>
                    <a:pt x="3113" y="1175236"/>
                    <a:pt x="2055" y="1060936"/>
                  </a:cubicBezTo>
                  <a:cubicBezTo>
                    <a:pt x="997" y="946636"/>
                    <a:pt x="-9057" y="707982"/>
                    <a:pt x="27455" y="565636"/>
                  </a:cubicBezTo>
                  <a:cubicBezTo>
                    <a:pt x="63967" y="423290"/>
                    <a:pt x="160276" y="298936"/>
                    <a:pt x="221130" y="206861"/>
                  </a:cubicBezTo>
                  <a:cubicBezTo>
                    <a:pt x="281984" y="114786"/>
                    <a:pt x="355538" y="42819"/>
                    <a:pt x="392580" y="13186"/>
                  </a:cubicBezTo>
                  <a:cubicBezTo>
                    <a:pt x="429622" y="-16447"/>
                    <a:pt x="420097" y="10540"/>
                    <a:pt x="443380" y="29061"/>
                  </a:cubicBezTo>
                  <a:cubicBezTo>
                    <a:pt x="466663" y="47582"/>
                    <a:pt x="553447" y="92032"/>
                    <a:pt x="544980" y="137011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フリーフォーム: 図形 1050">
              <a:extLst>
                <a:ext uri="{FF2B5EF4-FFF2-40B4-BE49-F238E27FC236}">
                  <a16:creationId xmlns:a16="http://schemas.microsoft.com/office/drawing/2014/main" id="{06D97827-00F4-432E-A59F-E59799D686F5}"/>
                </a:ext>
              </a:extLst>
            </p:cNvPr>
            <p:cNvSpPr/>
            <p:nvPr/>
          </p:nvSpPr>
          <p:spPr>
            <a:xfrm>
              <a:off x="3801113" y="3597571"/>
              <a:ext cx="211755" cy="410895"/>
            </a:xfrm>
            <a:custGeom>
              <a:avLst/>
              <a:gdLst>
                <a:gd name="connsiteX0" fmla="*/ 153878 w 211755"/>
                <a:gd name="connsiteY0" fmla="*/ 762 h 410895"/>
                <a:gd name="connsiteX1" fmla="*/ 131653 w 211755"/>
                <a:gd name="connsiteY1" fmla="*/ 92837 h 410895"/>
                <a:gd name="connsiteX2" fmla="*/ 58628 w 211755"/>
                <a:gd name="connsiteY2" fmla="*/ 169037 h 410895"/>
                <a:gd name="connsiteX3" fmla="*/ 4653 w 211755"/>
                <a:gd name="connsiteY3" fmla="*/ 245237 h 410895"/>
                <a:gd name="connsiteX4" fmla="*/ 4653 w 211755"/>
                <a:gd name="connsiteY4" fmla="*/ 321437 h 410895"/>
                <a:gd name="connsiteX5" fmla="*/ 20528 w 211755"/>
                <a:gd name="connsiteY5" fmla="*/ 410337 h 410895"/>
                <a:gd name="connsiteX6" fmla="*/ 7828 w 211755"/>
                <a:gd name="connsiteY6" fmla="*/ 353187 h 410895"/>
                <a:gd name="connsiteX7" fmla="*/ 125303 w 211755"/>
                <a:gd name="connsiteY7" fmla="*/ 235712 h 410895"/>
                <a:gd name="connsiteX8" fmla="*/ 211028 w 211755"/>
                <a:gd name="connsiteY8" fmla="*/ 146812 h 410895"/>
                <a:gd name="connsiteX9" fmla="*/ 153878 w 211755"/>
                <a:gd name="connsiteY9" fmla="*/ 762 h 410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1755" h="410895">
                  <a:moveTo>
                    <a:pt x="153878" y="762"/>
                  </a:moveTo>
                  <a:cubicBezTo>
                    <a:pt x="140649" y="-8234"/>
                    <a:pt x="147528" y="64791"/>
                    <a:pt x="131653" y="92837"/>
                  </a:cubicBezTo>
                  <a:cubicBezTo>
                    <a:pt x="115778" y="120883"/>
                    <a:pt x="79795" y="143637"/>
                    <a:pt x="58628" y="169037"/>
                  </a:cubicBezTo>
                  <a:cubicBezTo>
                    <a:pt x="37461" y="194437"/>
                    <a:pt x="13649" y="219837"/>
                    <a:pt x="4653" y="245237"/>
                  </a:cubicBezTo>
                  <a:cubicBezTo>
                    <a:pt x="-4343" y="270637"/>
                    <a:pt x="2007" y="293920"/>
                    <a:pt x="4653" y="321437"/>
                  </a:cubicBezTo>
                  <a:cubicBezTo>
                    <a:pt x="7299" y="348954"/>
                    <a:pt x="19999" y="405045"/>
                    <a:pt x="20528" y="410337"/>
                  </a:cubicBezTo>
                  <a:cubicBezTo>
                    <a:pt x="21057" y="415629"/>
                    <a:pt x="-9635" y="382291"/>
                    <a:pt x="7828" y="353187"/>
                  </a:cubicBezTo>
                  <a:cubicBezTo>
                    <a:pt x="25291" y="324083"/>
                    <a:pt x="91436" y="270108"/>
                    <a:pt x="125303" y="235712"/>
                  </a:cubicBezTo>
                  <a:cubicBezTo>
                    <a:pt x="159170" y="201316"/>
                    <a:pt x="203620" y="184912"/>
                    <a:pt x="211028" y="146812"/>
                  </a:cubicBezTo>
                  <a:cubicBezTo>
                    <a:pt x="218436" y="108712"/>
                    <a:pt x="167107" y="9758"/>
                    <a:pt x="153878" y="762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フリーフォーム: 図形 1051">
              <a:extLst>
                <a:ext uri="{FF2B5EF4-FFF2-40B4-BE49-F238E27FC236}">
                  <a16:creationId xmlns:a16="http://schemas.microsoft.com/office/drawing/2014/main" id="{DE182AEC-B957-4110-8209-C97D164A0C9C}"/>
                </a:ext>
              </a:extLst>
            </p:cNvPr>
            <p:cNvSpPr/>
            <p:nvPr/>
          </p:nvSpPr>
          <p:spPr>
            <a:xfrm>
              <a:off x="3238156" y="2251109"/>
              <a:ext cx="704553" cy="832551"/>
            </a:xfrm>
            <a:custGeom>
              <a:avLst/>
              <a:gdLst>
                <a:gd name="connsiteX0" fmla="*/ 344 w 704553"/>
                <a:gd name="connsiteY0" fmla="*/ 28541 h 832551"/>
                <a:gd name="connsiteX1" fmla="*/ 80777 w 704553"/>
                <a:gd name="connsiteY1" fmla="*/ 301591 h 832551"/>
                <a:gd name="connsiteX2" fmla="*/ 258577 w 704553"/>
                <a:gd name="connsiteY2" fmla="*/ 462458 h 832551"/>
                <a:gd name="connsiteX3" fmla="*/ 485061 w 704553"/>
                <a:gd name="connsiteY3" fmla="*/ 771491 h 832551"/>
                <a:gd name="connsiteX4" fmla="*/ 692494 w 704553"/>
                <a:gd name="connsiteY4" fmla="*/ 830758 h 832551"/>
                <a:gd name="connsiteX5" fmla="*/ 673444 w 704553"/>
                <a:gd name="connsiteY5" fmla="*/ 815941 h 832551"/>
                <a:gd name="connsiteX6" fmla="*/ 620527 w 704553"/>
                <a:gd name="connsiteY6" fmla="*/ 803241 h 832551"/>
                <a:gd name="connsiteX7" fmla="*/ 514694 w 704553"/>
                <a:gd name="connsiteY7" fmla="*/ 619091 h 832551"/>
                <a:gd name="connsiteX8" fmla="*/ 398277 w 704553"/>
                <a:gd name="connsiteY8" fmla="*/ 382024 h 832551"/>
                <a:gd name="connsiteX9" fmla="*/ 108294 w 704553"/>
                <a:gd name="connsiteY9" fmla="*/ 49708 h 832551"/>
                <a:gd name="connsiteX10" fmla="*/ 344 w 704553"/>
                <a:gd name="connsiteY10" fmla="*/ 28541 h 832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04553" h="832551">
                  <a:moveTo>
                    <a:pt x="344" y="28541"/>
                  </a:moveTo>
                  <a:cubicBezTo>
                    <a:pt x="-4242" y="70521"/>
                    <a:pt x="37738" y="229271"/>
                    <a:pt x="80777" y="301591"/>
                  </a:cubicBezTo>
                  <a:cubicBezTo>
                    <a:pt x="123816" y="373911"/>
                    <a:pt x="191196" y="384141"/>
                    <a:pt x="258577" y="462458"/>
                  </a:cubicBezTo>
                  <a:cubicBezTo>
                    <a:pt x="325958" y="540775"/>
                    <a:pt x="412742" y="710108"/>
                    <a:pt x="485061" y="771491"/>
                  </a:cubicBezTo>
                  <a:cubicBezTo>
                    <a:pt x="557380" y="832874"/>
                    <a:pt x="661097" y="823350"/>
                    <a:pt x="692494" y="830758"/>
                  </a:cubicBezTo>
                  <a:cubicBezTo>
                    <a:pt x="723891" y="838166"/>
                    <a:pt x="685439" y="820527"/>
                    <a:pt x="673444" y="815941"/>
                  </a:cubicBezTo>
                  <a:cubicBezTo>
                    <a:pt x="661450" y="811355"/>
                    <a:pt x="646985" y="836049"/>
                    <a:pt x="620527" y="803241"/>
                  </a:cubicBezTo>
                  <a:cubicBezTo>
                    <a:pt x="594069" y="770433"/>
                    <a:pt x="551736" y="689294"/>
                    <a:pt x="514694" y="619091"/>
                  </a:cubicBezTo>
                  <a:cubicBezTo>
                    <a:pt x="477652" y="548888"/>
                    <a:pt x="466010" y="476921"/>
                    <a:pt x="398277" y="382024"/>
                  </a:cubicBezTo>
                  <a:cubicBezTo>
                    <a:pt x="330544" y="287127"/>
                    <a:pt x="175674" y="110738"/>
                    <a:pt x="108294" y="49708"/>
                  </a:cubicBezTo>
                  <a:cubicBezTo>
                    <a:pt x="40914" y="-11322"/>
                    <a:pt x="4930" y="-13439"/>
                    <a:pt x="344" y="28541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3" name="フリーフォーム: 図形 1052">
              <a:extLst>
                <a:ext uri="{FF2B5EF4-FFF2-40B4-BE49-F238E27FC236}">
                  <a16:creationId xmlns:a16="http://schemas.microsoft.com/office/drawing/2014/main" id="{ED2B8860-6ED4-4BDA-A47E-3E3A863DD113}"/>
                </a:ext>
              </a:extLst>
            </p:cNvPr>
            <p:cNvSpPr/>
            <p:nvPr/>
          </p:nvSpPr>
          <p:spPr>
            <a:xfrm>
              <a:off x="3731108" y="5723349"/>
              <a:ext cx="1674897" cy="679521"/>
            </a:xfrm>
            <a:custGeom>
              <a:avLst/>
              <a:gdLst>
                <a:gd name="connsiteX0" fmla="*/ 28092 w 1674897"/>
                <a:gd name="connsiteY0" fmla="*/ 639351 h 679521"/>
                <a:gd name="connsiteX1" fmla="*/ 146625 w 1674897"/>
                <a:gd name="connsiteY1" fmla="*/ 639351 h 679521"/>
                <a:gd name="connsiteX2" fmla="*/ 802792 w 1674897"/>
                <a:gd name="connsiteY2" fmla="*/ 520818 h 679521"/>
                <a:gd name="connsiteX3" fmla="*/ 1323492 w 1674897"/>
                <a:gd name="connsiteY3" fmla="*/ 232951 h 679521"/>
                <a:gd name="connsiteX4" fmla="*/ 1674859 w 1674897"/>
                <a:gd name="connsiteY4" fmla="*/ 118 h 679521"/>
                <a:gd name="connsiteX5" fmla="*/ 1344659 w 1674897"/>
                <a:gd name="connsiteY5" fmla="*/ 262584 h 679521"/>
                <a:gd name="connsiteX6" fmla="*/ 1094892 w 1674897"/>
                <a:gd name="connsiteY6" fmla="*/ 431918 h 679521"/>
                <a:gd name="connsiteX7" fmla="*/ 751992 w 1674897"/>
                <a:gd name="connsiteY7" fmla="*/ 609718 h 679521"/>
                <a:gd name="connsiteX8" fmla="*/ 544559 w 1674897"/>
                <a:gd name="connsiteY8" fmla="*/ 677451 h 679521"/>
                <a:gd name="connsiteX9" fmla="*/ 28092 w 1674897"/>
                <a:gd name="connsiteY9" fmla="*/ 639351 h 679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74897" h="679521">
                  <a:moveTo>
                    <a:pt x="28092" y="639351"/>
                  </a:moveTo>
                  <a:cubicBezTo>
                    <a:pt x="-38230" y="633001"/>
                    <a:pt x="17508" y="659106"/>
                    <a:pt x="146625" y="639351"/>
                  </a:cubicBezTo>
                  <a:cubicBezTo>
                    <a:pt x="275742" y="619596"/>
                    <a:pt x="606648" y="588551"/>
                    <a:pt x="802792" y="520818"/>
                  </a:cubicBezTo>
                  <a:cubicBezTo>
                    <a:pt x="998936" y="453085"/>
                    <a:pt x="1178148" y="319734"/>
                    <a:pt x="1323492" y="232951"/>
                  </a:cubicBezTo>
                  <a:cubicBezTo>
                    <a:pt x="1468837" y="146168"/>
                    <a:pt x="1671331" y="-4821"/>
                    <a:pt x="1674859" y="118"/>
                  </a:cubicBezTo>
                  <a:cubicBezTo>
                    <a:pt x="1678387" y="5057"/>
                    <a:pt x="1441320" y="190617"/>
                    <a:pt x="1344659" y="262584"/>
                  </a:cubicBezTo>
                  <a:cubicBezTo>
                    <a:pt x="1247998" y="334551"/>
                    <a:pt x="1193670" y="374062"/>
                    <a:pt x="1094892" y="431918"/>
                  </a:cubicBezTo>
                  <a:cubicBezTo>
                    <a:pt x="996114" y="489774"/>
                    <a:pt x="843714" y="568796"/>
                    <a:pt x="751992" y="609718"/>
                  </a:cubicBezTo>
                  <a:cubicBezTo>
                    <a:pt x="660270" y="650640"/>
                    <a:pt x="666620" y="665457"/>
                    <a:pt x="544559" y="677451"/>
                  </a:cubicBezTo>
                  <a:cubicBezTo>
                    <a:pt x="422498" y="689445"/>
                    <a:pt x="94414" y="645701"/>
                    <a:pt x="28092" y="639351"/>
                  </a:cubicBezTo>
                  <a:close/>
                </a:path>
              </a:pathLst>
            </a:custGeom>
            <a:solidFill>
              <a:schemeClr val="accent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: 図形 1053">
              <a:extLst>
                <a:ext uri="{FF2B5EF4-FFF2-40B4-BE49-F238E27FC236}">
                  <a16:creationId xmlns:a16="http://schemas.microsoft.com/office/drawing/2014/main" id="{55A55802-451F-4A83-9675-14D8C43C18A3}"/>
                </a:ext>
              </a:extLst>
            </p:cNvPr>
            <p:cNvSpPr/>
            <p:nvPr/>
          </p:nvSpPr>
          <p:spPr>
            <a:xfrm>
              <a:off x="2809446" y="3961277"/>
              <a:ext cx="515585" cy="177925"/>
            </a:xfrm>
            <a:custGeom>
              <a:avLst/>
              <a:gdLst>
                <a:gd name="connsiteX0" fmla="*/ 21067 w 515585"/>
                <a:gd name="connsiteY0" fmla="*/ 1123 h 177925"/>
                <a:gd name="connsiteX1" fmla="*/ 67104 w 515585"/>
                <a:gd name="connsiteY1" fmla="*/ 113836 h 177925"/>
                <a:gd name="connsiteX2" fmla="*/ 194104 w 515585"/>
                <a:gd name="connsiteY2" fmla="*/ 151936 h 177925"/>
                <a:gd name="connsiteX3" fmla="*/ 233792 w 515585"/>
                <a:gd name="connsiteY3" fmla="*/ 136061 h 177925"/>
                <a:gd name="connsiteX4" fmla="*/ 319517 w 515585"/>
                <a:gd name="connsiteY4" fmla="*/ 90023 h 177925"/>
                <a:gd name="connsiteX5" fmla="*/ 422704 w 515585"/>
                <a:gd name="connsiteY5" fmla="*/ 64623 h 177925"/>
                <a:gd name="connsiteX6" fmla="*/ 514779 w 515585"/>
                <a:gd name="connsiteY6" fmla="*/ 15411 h 177925"/>
                <a:gd name="connsiteX7" fmla="*/ 368729 w 515585"/>
                <a:gd name="connsiteY7" fmla="*/ 83673 h 177925"/>
                <a:gd name="connsiteX8" fmla="*/ 267129 w 515585"/>
                <a:gd name="connsiteY8" fmla="*/ 151936 h 177925"/>
                <a:gd name="connsiteX9" fmla="*/ 176642 w 515585"/>
                <a:gd name="connsiteY9" fmla="*/ 177336 h 177925"/>
                <a:gd name="connsiteX10" fmla="*/ 92504 w 515585"/>
                <a:gd name="connsiteY10" fmla="*/ 164636 h 177925"/>
                <a:gd name="connsiteX11" fmla="*/ 19479 w 515585"/>
                <a:gd name="connsiteY11" fmla="*/ 109073 h 177925"/>
                <a:gd name="connsiteX12" fmla="*/ 429 w 515585"/>
                <a:gd name="connsiteY12" fmla="*/ 58273 h 177925"/>
                <a:gd name="connsiteX13" fmla="*/ 21067 w 515585"/>
                <a:gd name="connsiteY13" fmla="*/ 1123 h 177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5585" h="177925">
                  <a:moveTo>
                    <a:pt x="21067" y="1123"/>
                  </a:moveTo>
                  <a:cubicBezTo>
                    <a:pt x="32179" y="10383"/>
                    <a:pt x="38265" y="88701"/>
                    <a:pt x="67104" y="113836"/>
                  </a:cubicBezTo>
                  <a:cubicBezTo>
                    <a:pt x="95943" y="138971"/>
                    <a:pt x="166323" y="148232"/>
                    <a:pt x="194104" y="151936"/>
                  </a:cubicBezTo>
                  <a:cubicBezTo>
                    <a:pt x="221885" y="155640"/>
                    <a:pt x="212890" y="146380"/>
                    <a:pt x="233792" y="136061"/>
                  </a:cubicBezTo>
                  <a:cubicBezTo>
                    <a:pt x="254694" y="125742"/>
                    <a:pt x="288032" y="101929"/>
                    <a:pt x="319517" y="90023"/>
                  </a:cubicBezTo>
                  <a:cubicBezTo>
                    <a:pt x="351002" y="78117"/>
                    <a:pt x="390160" y="77058"/>
                    <a:pt x="422704" y="64623"/>
                  </a:cubicBezTo>
                  <a:cubicBezTo>
                    <a:pt x="455248" y="52188"/>
                    <a:pt x="523775" y="12236"/>
                    <a:pt x="514779" y="15411"/>
                  </a:cubicBezTo>
                  <a:cubicBezTo>
                    <a:pt x="505783" y="18586"/>
                    <a:pt x="410004" y="60919"/>
                    <a:pt x="368729" y="83673"/>
                  </a:cubicBezTo>
                  <a:cubicBezTo>
                    <a:pt x="327454" y="106427"/>
                    <a:pt x="299143" y="136326"/>
                    <a:pt x="267129" y="151936"/>
                  </a:cubicBezTo>
                  <a:cubicBezTo>
                    <a:pt x="235115" y="167546"/>
                    <a:pt x="205746" y="175219"/>
                    <a:pt x="176642" y="177336"/>
                  </a:cubicBezTo>
                  <a:cubicBezTo>
                    <a:pt x="147538" y="179453"/>
                    <a:pt x="118698" y="176013"/>
                    <a:pt x="92504" y="164636"/>
                  </a:cubicBezTo>
                  <a:cubicBezTo>
                    <a:pt x="66310" y="153259"/>
                    <a:pt x="34825" y="126800"/>
                    <a:pt x="19479" y="109073"/>
                  </a:cubicBezTo>
                  <a:cubicBezTo>
                    <a:pt x="4133" y="91346"/>
                    <a:pt x="3339" y="74148"/>
                    <a:pt x="429" y="58273"/>
                  </a:cubicBezTo>
                  <a:cubicBezTo>
                    <a:pt x="-2481" y="42398"/>
                    <a:pt x="9955" y="-8137"/>
                    <a:pt x="21067" y="11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フリーフォーム: 図形 1054">
              <a:extLst>
                <a:ext uri="{FF2B5EF4-FFF2-40B4-BE49-F238E27FC236}">
                  <a16:creationId xmlns:a16="http://schemas.microsoft.com/office/drawing/2014/main" id="{F9DD6E58-0E87-47BF-83CB-2D9B681CE696}"/>
                </a:ext>
              </a:extLst>
            </p:cNvPr>
            <p:cNvSpPr/>
            <p:nvPr/>
          </p:nvSpPr>
          <p:spPr>
            <a:xfrm>
              <a:off x="4241800" y="5305337"/>
              <a:ext cx="267865" cy="49322"/>
            </a:xfrm>
            <a:custGeom>
              <a:avLst/>
              <a:gdLst>
                <a:gd name="connsiteX0" fmla="*/ 0 w 267865"/>
                <a:gd name="connsiteY0" fmla="*/ 6438 h 49322"/>
                <a:gd name="connsiteX1" fmla="*/ 190500 w 267865"/>
                <a:gd name="connsiteY1" fmla="*/ 28663 h 49322"/>
                <a:gd name="connsiteX2" fmla="*/ 266700 w 267865"/>
                <a:gd name="connsiteY2" fmla="*/ 88 h 49322"/>
                <a:gd name="connsiteX3" fmla="*/ 233363 w 267865"/>
                <a:gd name="connsiteY3" fmla="*/ 20726 h 49322"/>
                <a:gd name="connsiteX4" fmla="*/ 188913 w 267865"/>
                <a:gd name="connsiteY4" fmla="*/ 49301 h 49322"/>
                <a:gd name="connsiteX5" fmla="*/ 0 w 267865"/>
                <a:gd name="connsiteY5" fmla="*/ 6438 h 49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7865" h="49322">
                  <a:moveTo>
                    <a:pt x="0" y="6438"/>
                  </a:moveTo>
                  <a:cubicBezTo>
                    <a:pt x="264" y="2998"/>
                    <a:pt x="146050" y="29721"/>
                    <a:pt x="190500" y="28663"/>
                  </a:cubicBezTo>
                  <a:cubicBezTo>
                    <a:pt x="234950" y="27605"/>
                    <a:pt x="259556" y="1411"/>
                    <a:pt x="266700" y="88"/>
                  </a:cubicBezTo>
                  <a:cubicBezTo>
                    <a:pt x="273844" y="-1235"/>
                    <a:pt x="246328" y="12524"/>
                    <a:pt x="233363" y="20726"/>
                  </a:cubicBezTo>
                  <a:cubicBezTo>
                    <a:pt x="220399" y="28928"/>
                    <a:pt x="225690" y="50095"/>
                    <a:pt x="188913" y="49301"/>
                  </a:cubicBezTo>
                  <a:cubicBezTo>
                    <a:pt x="152136" y="48507"/>
                    <a:pt x="-264" y="9878"/>
                    <a:pt x="0" y="64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6" name="フリーフォーム: 図形 1055">
              <a:extLst>
                <a:ext uri="{FF2B5EF4-FFF2-40B4-BE49-F238E27FC236}">
                  <a16:creationId xmlns:a16="http://schemas.microsoft.com/office/drawing/2014/main" id="{507DF036-71D9-413C-ABF5-A87EE5CD80B5}"/>
                </a:ext>
              </a:extLst>
            </p:cNvPr>
            <p:cNvSpPr/>
            <p:nvPr/>
          </p:nvSpPr>
          <p:spPr>
            <a:xfrm>
              <a:off x="4337873" y="5324454"/>
              <a:ext cx="198806" cy="157596"/>
            </a:xfrm>
            <a:custGeom>
              <a:avLst/>
              <a:gdLst>
                <a:gd name="connsiteX0" fmla="*/ 765 w 198806"/>
                <a:gd name="connsiteY0" fmla="*/ 157184 h 157596"/>
                <a:gd name="connsiteX1" fmla="*/ 170627 w 198806"/>
                <a:gd name="connsiteY1" fmla="*/ 71459 h 157596"/>
                <a:gd name="connsiteX2" fmla="*/ 191265 w 198806"/>
                <a:gd name="connsiteY2" fmla="*/ 17484 h 157596"/>
                <a:gd name="connsiteX3" fmla="*/ 92840 w 198806"/>
                <a:gd name="connsiteY3" fmla="*/ 21 h 157596"/>
                <a:gd name="connsiteX4" fmla="*/ 107127 w 198806"/>
                <a:gd name="connsiteY4" fmla="*/ 14309 h 157596"/>
                <a:gd name="connsiteX5" fmla="*/ 107127 w 198806"/>
                <a:gd name="connsiteY5" fmla="*/ 33359 h 157596"/>
                <a:gd name="connsiteX6" fmla="*/ 765 w 198806"/>
                <a:gd name="connsiteY6" fmla="*/ 157184 h 157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8806" h="157596">
                  <a:moveTo>
                    <a:pt x="765" y="157184"/>
                  </a:moveTo>
                  <a:cubicBezTo>
                    <a:pt x="11348" y="163534"/>
                    <a:pt x="138877" y="94742"/>
                    <a:pt x="170627" y="71459"/>
                  </a:cubicBezTo>
                  <a:cubicBezTo>
                    <a:pt x="202377" y="48176"/>
                    <a:pt x="204229" y="29390"/>
                    <a:pt x="191265" y="17484"/>
                  </a:cubicBezTo>
                  <a:cubicBezTo>
                    <a:pt x="178301" y="5578"/>
                    <a:pt x="106863" y="550"/>
                    <a:pt x="92840" y="21"/>
                  </a:cubicBezTo>
                  <a:cubicBezTo>
                    <a:pt x="78817" y="-508"/>
                    <a:pt x="104746" y="8753"/>
                    <a:pt x="107127" y="14309"/>
                  </a:cubicBezTo>
                  <a:cubicBezTo>
                    <a:pt x="109508" y="19865"/>
                    <a:pt x="121679" y="15367"/>
                    <a:pt x="107127" y="33359"/>
                  </a:cubicBezTo>
                  <a:cubicBezTo>
                    <a:pt x="92575" y="51351"/>
                    <a:pt x="-9818" y="150834"/>
                    <a:pt x="765" y="157184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7" name="フリーフォーム: 図形 1056">
              <a:extLst>
                <a:ext uri="{FF2B5EF4-FFF2-40B4-BE49-F238E27FC236}">
                  <a16:creationId xmlns:a16="http://schemas.microsoft.com/office/drawing/2014/main" id="{B61DBBF0-DFD8-40D7-9410-326D4BFF6DEC}"/>
                </a:ext>
              </a:extLst>
            </p:cNvPr>
            <p:cNvSpPr/>
            <p:nvPr/>
          </p:nvSpPr>
          <p:spPr>
            <a:xfrm>
              <a:off x="3190758" y="3984625"/>
              <a:ext cx="152517" cy="130794"/>
            </a:xfrm>
            <a:custGeom>
              <a:avLst/>
              <a:gdLst>
                <a:gd name="connsiteX0" fmla="*/ 152517 w 152517"/>
                <a:gd name="connsiteY0" fmla="*/ 0 h 130794"/>
                <a:gd name="connsiteX1" fmla="*/ 144580 w 152517"/>
                <a:gd name="connsiteY1" fmla="*/ 69850 h 130794"/>
                <a:gd name="connsiteX2" fmla="*/ 127117 w 152517"/>
                <a:gd name="connsiteY2" fmla="*/ 88900 h 130794"/>
                <a:gd name="connsiteX3" fmla="*/ 66792 w 152517"/>
                <a:gd name="connsiteY3" fmla="*/ 111125 h 130794"/>
                <a:gd name="connsiteX4" fmla="*/ 117 w 152517"/>
                <a:gd name="connsiteY4" fmla="*/ 130175 h 130794"/>
                <a:gd name="connsiteX5" fmla="*/ 49330 w 152517"/>
                <a:gd name="connsiteY5" fmla="*/ 87313 h 130794"/>
                <a:gd name="connsiteX6" fmla="*/ 152517 w 152517"/>
                <a:gd name="connsiteY6" fmla="*/ 0 h 130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517" h="130794">
                  <a:moveTo>
                    <a:pt x="152517" y="0"/>
                  </a:moveTo>
                  <a:cubicBezTo>
                    <a:pt x="150665" y="27516"/>
                    <a:pt x="148813" y="55033"/>
                    <a:pt x="144580" y="69850"/>
                  </a:cubicBezTo>
                  <a:cubicBezTo>
                    <a:pt x="140347" y="84667"/>
                    <a:pt x="140082" y="82021"/>
                    <a:pt x="127117" y="88900"/>
                  </a:cubicBezTo>
                  <a:cubicBezTo>
                    <a:pt x="114152" y="95779"/>
                    <a:pt x="87958" y="104246"/>
                    <a:pt x="66792" y="111125"/>
                  </a:cubicBezTo>
                  <a:cubicBezTo>
                    <a:pt x="45626" y="118004"/>
                    <a:pt x="3027" y="134144"/>
                    <a:pt x="117" y="130175"/>
                  </a:cubicBezTo>
                  <a:cubicBezTo>
                    <a:pt x="-2793" y="126206"/>
                    <a:pt x="49330" y="87313"/>
                    <a:pt x="49330" y="87313"/>
                  </a:cubicBezTo>
                  <a:lnTo>
                    <a:pt x="152517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8" name="フリーフォーム: 図形 1057">
              <a:extLst>
                <a:ext uri="{FF2B5EF4-FFF2-40B4-BE49-F238E27FC236}">
                  <a16:creationId xmlns:a16="http://schemas.microsoft.com/office/drawing/2014/main" id="{B6D25DAC-B510-42CE-93B9-89BCB8952EE6}"/>
                </a:ext>
              </a:extLst>
            </p:cNvPr>
            <p:cNvSpPr/>
            <p:nvPr/>
          </p:nvSpPr>
          <p:spPr>
            <a:xfrm>
              <a:off x="4105709" y="3843848"/>
              <a:ext cx="687884" cy="158968"/>
            </a:xfrm>
            <a:custGeom>
              <a:avLst/>
              <a:gdLst>
                <a:gd name="connsiteX0" fmla="*/ 624 w 687884"/>
                <a:gd name="connsiteY0" fmla="*/ 99502 h 158968"/>
                <a:gd name="connsiteX1" fmla="*/ 462058 w 687884"/>
                <a:gd name="connsiteY1" fmla="*/ 129135 h 158968"/>
                <a:gd name="connsiteX2" fmla="*/ 582708 w 687884"/>
                <a:gd name="connsiteY2" fmla="*/ 156652 h 158968"/>
                <a:gd name="connsiteX3" fmla="*/ 658908 w 687884"/>
                <a:gd name="connsiteY3" fmla="*/ 65635 h 158968"/>
                <a:gd name="connsiteX4" fmla="*/ 682191 w 687884"/>
                <a:gd name="connsiteY4" fmla="*/ 19 h 158968"/>
                <a:gd name="connsiteX5" fmla="*/ 559424 w 687884"/>
                <a:gd name="connsiteY5" fmla="*/ 59285 h 158968"/>
                <a:gd name="connsiteX6" fmla="*/ 366808 w 687884"/>
                <a:gd name="connsiteY6" fmla="*/ 103735 h 158968"/>
                <a:gd name="connsiteX7" fmla="*/ 624 w 687884"/>
                <a:gd name="connsiteY7" fmla="*/ 99502 h 158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7884" h="158968">
                  <a:moveTo>
                    <a:pt x="624" y="99502"/>
                  </a:moveTo>
                  <a:cubicBezTo>
                    <a:pt x="16499" y="103735"/>
                    <a:pt x="365044" y="119610"/>
                    <a:pt x="462058" y="129135"/>
                  </a:cubicBezTo>
                  <a:cubicBezTo>
                    <a:pt x="559072" y="138660"/>
                    <a:pt x="549900" y="167235"/>
                    <a:pt x="582708" y="156652"/>
                  </a:cubicBezTo>
                  <a:cubicBezTo>
                    <a:pt x="615516" y="146069"/>
                    <a:pt x="642328" y="91740"/>
                    <a:pt x="658908" y="65635"/>
                  </a:cubicBezTo>
                  <a:cubicBezTo>
                    <a:pt x="675489" y="39529"/>
                    <a:pt x="698772" y="1077"/>
                    <a:pt x="682191" y="19"/>
                  </a:cubicBezTo>
                  <a:cubicBezTo>
                    <a:pt x="665610" y="-1039"/>
                    <a:pt x="611988" y="41999"/>
                    <a:pt x="559424" y="59285"/>
                  </a:cubicBezTo>
                  <a:cubicBezTo>
                    <a:pt x="506860" y="76571"/>
                    <a:pt x="457472" y="98796"/>
                    <a:pt x="366808" y="103735"/>
                  </a:cubicBezTo>
                  <a:cubicBezTo>
                    <a:pt x="276144" y="108674"/>
                    <a:pt x="-15251" y="95269"/>
                    <a:pt x="624" y="99502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フリーフォーム: 図形 98">
              <a:extLst>
                <a:ext uri="{FF2B5EF4-FFF2-40B4-BE49-F238E27FC236}">
                  <a16:creationId xmlns:a16="http://schemas.microsoft.com/office/drawing/2014/main" id="{42E05107-71CA-4EF8-8BB1-0F46BE87C5AA}"/>
                </a:ext>
              </a:extLst>
            </p:cNvPr>
            <p:cNvSpPr/>
            <p:nvPr/>
          </p:nvSpPr>
          <p:spPr>
            <a:xfrm>
              <a:off x="2949247" y="2041510"/>
              <a:ext cx="995156" cy="975612"/>
            </a:xfrm>
            <a:custGeom>
              <a:avLst/>
              <a:gdLst>
                <a:gd name="connsiteX0" fmla="*/ 328 w 995156"/>
                <a:gd name="connsiteY0" fmla="*/ 15 h 975612"/>
                <a:gd name="connsiteX1" fmla="*/ 222578 w 995156"/>
                <a:gd name="connsiteY1" fmla="*/ 193690 h 975612"/>
                <a:gd name="connsiteX2" fmla="*/ 441653 w 995156"/>
                <a:gd name="connsiteY2" fmla="*/ 438165 h 975612"/>
                <a:gd name="connsiteX3" fmla="*/ 644853 w 995156"/>
                <a:gd name="connsiteY3" fmla="*/ 695340 h 975612"/>
                <a:gd name="connsiteX4" fmla="*/ 990928 w 995156"/>
                <a:gd name="connsiteY4" fmla="*/ 971565 h 975612"/>
                <a:gd name="connsiteX5" fmla="*/ 825828 w 995156"/>
                <a:gd name="connsiteY5" fmla="*/ 847740 h 975612"/>
                <a:gd name="connsiteX6" fmla="*/ 654378 w 995156"/>
                <a:gd name="connsiteY6" fmla="*/ 679465 h 975612"/>
                <a:gd name="connsiteX7" fmla="*/ 540078 w 995156"/>
                <a:gd name="connsiteY7" fmla="*/ 469915 h 975612"/>
                <a:gd name="connsiteX8" fmla="*/ 273378 w 995156"/>
                <a:gd name="connsiteY8" fmla="*/ 203215 h 975612"/>
                <a:gd name="connsiteX9" fmla="*/ 328 w 995156"/>
                <a:gd name="connsiteY9" fmla="*/ 15 h 975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95156" h="975612">
                  <a:moveTo>
                    <a:pt x="328" y="15"/>
                  </a:moveTo>
                  <a:cubicBezTo>
                    <a:pt x="-8139" y="-1572"/>
                    <a:pt x="149024" y="120665"/>
                    <a:pt x="222578" y="193690"/>
                  </a:cubicBezTo>
                  <a:cubicBezTo>
                    <a:pt x="296132" y="266715"/>
                    <a:pt x="371274" y="354557"/>
                    <a:pt x="441653" y="438165"/>
                  </a:cubicBezTo>
                  <a:cubicBezTo>
                    <a:pt x="512032" y="521773"/>
                    <a:pt x="553307" y="606440"/>
                    <a:pt x="644853" y="695340"/>
                  </a:cubicBezTo>
                  <a:cubicBezTo>
                    <a:pt x="736399" y="784240"/>
                    <a:pt x="960765" y="946165"/>
                    <a:pt x="990928" y="971565"/>
                  </a:cubicBezTo>
                  <a:cubicBezTo>
                    <a:pt x="1021091" y="996965"/>
                    <a:pt x="881920" y="896423"/>
                    <a:pt x="825828" y="847740"/>
                  </a:cubicBezTo>
                  <a:cubicBezTo>
                    <a:pt x="769736" y="799057"/>
                    <a:pt x="702003" y="742436"/>
                    <a:pt x="654378" y="679465"/>
                  </a:cubicBezTo>
                  <a:cubicBezTo>
                    <a:pt x="606753" y="616494"/>
                    <a:pt x="603578" y="549290"/>
                    <a:pt x="540078" y="469915"/>
                  </a:cubicBezTo>
                  <a:cubicBezTo>
                    <a:pt x="476578" y="390540"/>
                    <a:pt x="357516" y="281003"/>
                    <a:pt x="273378" y="203215"/>
                  </a:cubicBezTo>
                  <a:cubicBezTo>
                    <a:pt x="189240" y="125427"/>
                    <a:pt x="8795" y="1602"/>
                    <a:pt x="328" y="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フリーフォーム: 図形 99">
              <a:extLst>
                <a:ext uri="{FF2B5EF4-FFF2-40B4-BE49-F238E27FC236}">
                  <a16:creationId xmlns:a16="http://schemas.microsoft.com/office/drawing/2014/main" id="{9C6A5794-6551-4BA1-AC72-92AEAFE08233}"/>
                </a:ext>
              </a:extLst>
            </p:cNvPr>
            <p:cNvSpPr/>
            <p:nvPr/>
          </p:nvSpPr>
          <p:spPr>
            <a:xfrm>
              <a:off x="2561354" y="2311261"/>
              <a:ext cx="239716" cy="1569517"/>
            </a:xfrm>
            <a:custGeom>
              <a:avLst/>
              <a:gdLst>
                <a:gd name="connsiteX0" fmla="*/ 238996 w 239716"/>
                <a:gd name="connsiteY0" fmla="*/ 139 h 1569517"/>
                <a:gd name="connsiteX1" fmla="*/ 32621 w 239716"/>
                <a:gd name="connsiteY1" fmla="*/ 314464 h 1569517"/>
                <a:gd name="connsiteX2" fmla="*/ 16746 w 239716"/>
                <a:gd name="connsiteY2" fmla="*/ 670064 h 1569517"/>
                <a:gd name="connsiteX3" fmla="*/ 4046 w 239716"/>
                <a:gd name="connsiteY3" fmla="*/ 1012964 h 1569517"/>
                <a:gd name="connsiteX4" fmla="*/ 4046 w 239716"/>
                <a:gd name="connsiteY4" fmla="*/ 1165364 h 1569517"/>
                <a:gd name="connsiteX5" fmla="*/ 51671 w 239716"/>
                <a:gd name="connsiteY5" fmla="*/ 1336814 h 1569517"/>
                <a:gd name="connsiteX6" fmla="*/ 156446 w 239716"/>
                <a:gd name="connsiteY6" fmla="*/ 1562239 h 1569517"/>
                <a:gd name="connsiteX7" fmla="*/ 140571 w 239716"/>
                <a:gd name="connsiteY7" fmla="*/ 1505089 h 1569517"/>
                <a:gd name="connsiteX8" fmla="*/ 96121 w 239716"/>
                <a:gd name="connsiteY8" fmla="*/ 1413014 h 1569517"/>
                <a:gd name="connsiteX9" fmla="*/ 35796 w 239716"/>
                <a:gd name="connsiteY9" fmla="*/ 1203464 h 1569517"/>
                <a:gd name="connsiteX10" fmla="*/ 42146 w 239716"/>
                <a:gd name="connsiteY10" fmla="*/ 1000264 h 1569517"/>
                <a:gd name="connsiteX11" fmla="*/ 48496 w 239716"/>
                <a:gd name="connsiteY11" fmla="*/ 431939 h 1569517"/>
                <a:gd name="connsiteX12" fmla="*/ 99296 w 239716"/>
                <a:gd name="connsiteY12" fmla="*/ 276364 h 1569517"/>
                <a:gd name="connsiteX13" fmla="*/ 238996 w 239716"/>
                <a:gd name="connsiteY13" fmla="*/ 139 h 1569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9716" h="1569517">
                  <a:moveTo>
                    <a:pt x="238996" y="139"/>
                  </a:moveTo>
                  <a:cubicBezTo>
                    <a:pt x="227884" y="6489"/>
                    <a:pt x="69663" y="202810"/>
                    <a:pt x="32621" y="314464"/>
                  </a:cubicBezTo>
                  <a:cubicBezTo>
                    <a:pt x="-4421" y="426118"/>
                    <a:pt x="21508" y="553647"/>
                    <a:pt x="16746" y="670064"/>
                  </a:cubicBezTo>
                  <a:cubicBezTo>
                    <a:pt x="11983" y="786481"/>
                    <a:pt x="6163" y="930414"/>
                    <a:pt x="4046" y="1012964"/>
                  </a:cubicBezTo>
                  <a:cubicBezTo>
                    <a:pt x="1929" y="1095514"/>
                    <a:pt x="-3891" y="1111389"/>
                    <a:pt x="4046" y="1165364"/>
                  </a:cubicBezTo>
                  <a:cubicBezTo>
                    <a:pt x="11983" y="1219339"/>
                    <a:pt x="26271" y="1270668"/>
                    <a:pt x="51671" y="1336814"/>
                  </a:cubicBezTo>
                  <a:cubicBezTo>
                    <a:pt x="77071" y="1402960"/>
                    <a:pt x="141629" y="1534193"/>
                    <a:pt x="156446" y="1562239"/>
                  </a:cubicBezTo>
                  <a:cubicBezTo>
                    <a:pt x="171263" y="1590285"/>
                    <a:pt x="150625" y="1529960"/>
                    <a:pt x="140571" y="1505089"/>
                  </a:cubicBezTo>
                  <a:cubicBezTo>
                    <a:pt x="130517" y="1480218"/>
                    <a:pt x="113583" y="1463285"/>
                    <a:pt x="96121" y="1413014"/>
                  </a:cubicBezTo>
                  <a:cubicBezTo>
                    <a:pt x="78659" y="1362743"/>
                    <a:pt x="44792" y="1272256"/>
                    <a:pt x="35796" y="1203464"/>
                  </a:cubicBezTo>
                  <a:cubicBezTo>
                    <a:pt x="26800" y="1134672"/>
                    <a:pt x="40029" y="1128851"/>
                    <a:pt x="42146" y="1000264"/>
                  </a:cubicBezTo>
                  <a:cubicBezTo>
                    <a:pt x="44263" y="871677"/>
                    <a:pt x="38971" y="552589"/>
                    <a:pt x="48496" y="431939"/>
                  </a:cubicBezTo>
                  <a:cubicBezTo>
                    <a:pt x="58021" y="311289"/>
                    <a:pt x="69134" y="346743"/>
                    <a:pt x="99296" y="276364"/>
                  </a:cubicBezTo>
                  <a:cubicBezTo>
                    <a:pt x="129458" y="205985"/>
                    <a:pt x="250108" y="-6211"/>
                    <a:pt x="238996" y="1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フリーフォーム: 図形 100">
              <a:extLst>
                <a:ext uri="{FF2B5EF4-FFF2-40B4-BE49-F238E27FC236}">
                  <a16:creationId xmlns:a16="http://schemas.microsoft.com/office/drawing/2014/main" id="{A8329D89-4E84-42DB-AB3C-2144D9707AA1}"/>
                </a:ext>
              </a:extLst>
            </p:cNvPr>
            <p:cNvSpPr/>
            <p:nvPr/>
          </p:nvSpPr>
          <p:spPr>
            <a:xfrm>
              <a:off x="2732594" y="2085415"/>
              <a:ext cx="251912" cy="334478"/>
            </a:xfrm>
            <a:custGeom>
              <a:avLst/>
              <a:gdLst>
                <a:gd name="connsiteX0" fmla="*/ 251906 w 251912"/>
                <a:gd name="connsiteY0" fmla="*/ 560 h 334478"/>
                <a:gd name="connsiteX1" fmla="*/ 77281 w 251912"/>
                <a:gd name="connsiteY1" fmla="*/ 222810 h 334478"/>
                <a:gd name="connsiteX2" fmla="*/ 7431 w 251912"/>
                <a:gd name="connsiteY2" fmla="*/ 333935 h 334478"/>
                <a:gd name="connsiteX3" fmla="*/ 10606 w 251912"/>
                <a:gd name="connsiteY3" fmla="*/ 260910 h 334478"/>
                <a:gd name="connsiteX4" fmla="*/ 83631 w 251912"/>
                <a:gd name="connsiteY4" fmla="*/ 162485 h 334478"/>
                <a:gd name="connsiteX5" fmla="*/ 251906 w 251912"/>
                <a:gd name="connsiteY5" fmla="*/ 560 h 334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1912" h="334478">
                  <a:moveTo>
                    <a:pt x="251906" y="560"/>
                  </a:moveTo>
                  <a:cubicBezTo>
                    <a:pt x="250848" y="10614"/>
                    <a:pt x="118027" y="167248"/>
                    <a:pt x="77281" y="222810"/>
                  </a:cubicBezTo>
                  <a:cubicBezTo>
                    <a:pt x="36535" y="278372"/>
                    <a:pt x="18543" y="327585"/>
                    <a:pt x="7431" y="333935"/>
                  </a:cubicBezTo>
                  <a:cubicBezTo>
                    <a:pt x="-3681" y="340285"/>
                    <a:pt x="-2094" y="289485"/>
                    <a:pt x="10606" y="260910"/>
                  </a:cubicBezTo>
                  <a:cubicBezTo>
                    <a:pt x="23306" y="232335"/>
                    <a:pt x="47648" y="206406"/>
                    <a:pt x="83631" y="162485"/>
                  </a:cubicBezTo>
                  <a:cubicBezTo>
                    <a:pt x="119614" y="118564"/>
                    <a:pt x="252964" y="-9494"/>
                    <a:pt x="251906" y="5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フリーフォーム: 図形 1058">
              <a:extLst>
                <a:ext uri="{FF2B5EF4-FFF2-40B4-BE49-F238E27FC236}">
                  <a16:creationId xmlns:a16="http://schemas.microsoft.com/office/drawing/2014/main" id="{A3CD4771-0D55-4758-BB91-FEB60A8F9EC8}"/>
                </a:ext>
              </a:extLst>
            </p:cNvPr>
            <p:cNvSpPr/>
            <p:nvPr/>
          </p:nvSpPr>
          <p:spPr>
            <a:xfrm>
              <a:off x="3187206" y="4897590"/>
              <a:ext cx="337044" cy="205693"/>
            </a:xfrm>
            <a:custGeom>
              <a:avLst/>
              <a:gdLst>
                <a:gd name="connsiteX0" fmla="*/ 19544 w 337044"/>
                <a:gd name="connsiteY0" fmla="*/ 377 h 205693"/>
                <a:gd name="connsiteX1" fmla="*/ 85161 w 337044"/>
                <a:gd name="connsiteY1" fmla="*/ 49060 h 205693"/>
                <a:gd name="connsiteX2" fmla="*/ 167711 w 337044"/>
                <a:gd name="connsiteY2" fmla="*/ 89277 h 205693"/>
                <a:gd name="connsiteX3" fmla="*/ 258727 w 337044"/>
                <a:gd name="connsiteY3" fmla="*/ 114677 h 205693"/>
                <a:gd name="connsiteX4" fmla="*/ 337044 w 337044"/>
                <a:gd name="connsiteY4" fmla="*/ 114677 h 205693"/>
                <a:gd name="connsiteX5" fmla="*/ 337044 w 337044"/>
                <a:gd name="connsiteY5" fmla="*/ 114677 h 205693"/>
                <a:gd name="connsiteX6" fmla="*/ 305294 w 337044"/>
                <a:gd name="connsiteY6" fmla="*/ 116793 h 205693"/>
                <a:gd name="connsiteX7" fmla="*/ 222744 w 337044"/>
                <a:gd name="connsiteY7" fmla="*/ 184527 h 205693"/>
                <a:gd name="connsiteX8" fmla="*/ 135961 w 337044"/>
                <a:gd name="connsiteY8" fmla="*/ 205693 h 205693"/>
                <a:gd name="connsiteX9" fmla="*/ 66111 w 337044"/>
                <a:gd name="connsiteY9" fmla="*/ 184527 h 205693"/>
                <a:gd name="connsiteX10" fmla="*/ 11077 w 337044"/>
                <a:gd name="connsiteY10" fmla="*/ 129493 h 205693"/>
                <a:gd name="connsiteX11" fmla="*/ 494 w 337044"/>
                <a:gd name="connsiteY11" fmla="*/ 93510 h 205693"/>
                <a:gd name="connsiteX12" fmla="*/ 19544 w 337044"/>
                <a:gd name="connsiteY12" fmla="*/ 76577 h 205693"/>
                <a:gd name="connsiteX13" fmla="*/ 19544 w 337044"/>
                <a:gd name="connsiteY13" fmla="*/ 377 h 205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7044" h="205693">
                  <a:moveTo>
                    <a:pt x="19544" y="377"/>
                  </a:moveTo>
                  <a:cubicBezTo>
                    <a:pt x="30480" y="-4209"/>
                    <a:pt x="60466" y="34243"/>
                    <a:pt x="85161" y="49060"/>
                  </a:cubicBezTo>
                  <a:cubicBezTo>
                    <a:pt x="109856" y="63877"/>
                    <a:pt x="138783" y="78341"/>
                    <a:pt x="167711" y="89277"/>
                  </a:cubicBezTo>
                  <a:cubicBezTo>
                    <a:pt x="196639" y="100213"/>
                    <a:pt x="230505" y="110444"/>
                    <a:pt x="258727" y="114677"/>
                  </a:cubicBezTo>
                  <a:cubicBezTo>
                    <a:pt x="286949" y="118910"/>
                    <a:pt x="337044" y="114677"/>
                    <a:pt x="337044" y="114677"/>
                  </a:cubicBezTo>
                  <a:lnTo>
                    <a:pt x="337044" y="114677"/>
                  </a:lnTo>
                  <a:cubicBezTo>
                    <a:pt x="331752" y="115030"/>
                    <a:pt x="324344" y="105151"/>
                    <a:pt x="305294" y="116793"/>
                  </a:cubicBezTo>
                  <a:cubicBezTo>
                    <a:pt x="286244" y="128435"/>
                    <a:pt x="250966" y="169710"/>
                    <a:pt x="222744" y="184527"/>
                  </a:cubicBezTo>
                  <a:cubicBezTo>
                    <a:pt x="194522" y="199344"/>
                    <a:pt x="162066" y="205693"/>
                    <a:pt x="135961" y="205693"/>
                  </a:cubicBezTo>
                  <a:cubicBezTo>
                    <a:pt x="109856" y="205693"/>
                    <a:pt x="86925" y="197227"/>
                    <a:pt x="66111" y="184527"/>
                  </a:cubicBezTo>
                  <a:cubicBezTo>
                    <a:pt x="45297" y="171827"/>
                    <a:pt x="22013" y="144663"/>
                    <a:pt x="11077" y="129493"/>
                  </a:cubicBezTo>
                  <a:cubicBezTo>
                    <a:pt x="141" y="114324"/>
                    <a:pt x="-917" y="102329"/>
                    <a:pt x="494" y="93510"/>
                  </a:cubicBezTo>
                  <a:cubicBezTo>
                    <a:pt x="1905" y="84691"/>
                    <a:pt x="15311" y="86102"/>
                    <a:pt x="19544" y="76577"/>
                  </a:cubicBezTo>
                  <a:cubicBezTo>
                    <a:pt x="23777" y="67052"/>
                    <a:pt x="8608" y="4963"/>
                    <a:pt x="19544" y="377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フリーフォーム: 図形 1059">
              <a:extLst>
                <a:ext uri="{FF2B5EF4-FFF2-40B4-BE49-F238E27FC236}">
                  <a16:creationId xmlns:a16="http://schemas.microsoft.com/office/drawing/2014/main" id="{007D16A0-482C-4AC3-8322-42322FD9372E}"/>
                </a:ext>
              </a:extLst>
            </p:cNvPr>
            <p:cNvSpPr/>
            <p:nvPr/>
          </p:nvSpPr>
          <p:spPr>
            <a:xfrm>
              <a:off x="3246066" y="5254448"/>
              <a:ext cx="1185664" cy="239971"/>
            </a:xfrm>
            <a:custGeom>
              <a:avLst/>
              <a:gdLst>
                <a:gd name="connsiteX0" fmla="*/ 372 w 1185664"/>
                <a:gd name="connsiteY0" fmla="*/ 197027 h 239971"/>
                <a:gd name="connsiteX1" fmla="*/ 68634 w 1185664"/>
                <a:gd name="connsiteY1" fmla="*/ 111302 h 239971"/>
                <a:gd name="connsiteX2" fmla="*/ 105147 w 1185664"/>
                <a:gd name="connsiteY2" fmla="*/ 49390 h 239971"/>
                <a:gd name="connsiteX3" fmla="*/ 179759 w 1185664"/>
                <a:gd name="connsiteY3" fmla="*/ 14465 h 239971"/>
                <a:gd name="connsiteX4" fmla="*/ 314697 w 1185664"/>
                <a:gd name="connsiteY4" fmla="*/ 30340 h 239971"/>
                <a:gd name="connsiteX5" fmla="*/ 460747 w 1185664"/>
                <a:gd name="connsiteY5" fmla="*/ 1765 h 239971"/>
                <a:gd name="connsiteX6" fmla="*/ 665534 w 1185664"/>
                <a:gd name="connsiteY6" fmla="*/ 9702 h 239971"/>
                <a:gd name="connsiteX7" fmla="*/ 916359 w 1185664"/>
                <a:gd name="connsiteY7" fmla="*/ 63677 h 239971"/>
                <a:gd name="connsiteX8" fmla="*/ 1175122 w 1185664"/>
                <a:gd name="connsiteY8" fmla="*/ 95427 h 239971"/>
                <a:gd name="connsiteX9" fmla="*/ 1114797 w 1185664"/>
                <a:gd name="connsiteY9" fmla="*/ 125590 h 239971"/>
                <a:gd name="connsiteX10" fmla="*/ 924297 w 1185664"/>
                <a:gd name="connsiteY10" fmla="*/ 147815 h 239971"/>
                <a:gd name="connsiteX11" fmla="*/ 695697 w 1185664"/>
                <a:gd name="connsiteY11" fmla="*/ 165277 h 239971"/>
                <a:gd name="connsiteX12" fmla="*/ 400422 w 1185664"/>
                <a:gd name="connsiteY12" fmla="*/ 179565 h 239971"/>
                <a:gd name="connsiteX13" fmla="*/ 208334 w 1185664"/>
                <a:gd name="connsiteY13" fmla="*/ 197027 h 239971"/>
                <a:gd name="connsiteX14" fmla="*/ 74984 w 1185664"/>
                <a:gd name="connsiteY14" fmla="*/ 236715 h 239971"/>
                <a:gd name="connsiteX15" fmla="*/ 41647 w 1185664"/>
                <a:gd name="connsiteY15" fmla="*/ 236715 h 239971"/>
                <a:gd name="connsiteX16" fmla="*/ 372 w 1185664"/>
                <a:gd name="connsiteY16" fmla="*/ 197027 h 239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85664" h="239971">
                  <a:moveTo>
                    <a:pt x="372" y="197027"/>
                  </a:moveTo>
                  <a:cubicBezTo>
                    <a:pt x="4870" y="176125"/>
                    <a:pt x="51172" y="135908"/>
                    <a:pt x="68634" y="111302"/>
                  </a:cubicBezTo>
                  <a:cubicBezTo>
                    <a:pt x="86096" y="86696"/>
                    <a:pt x="86626" y="65529"/>
                    <a:pt x="105147" y="49390"/>
                  </a:cubicBezTo>
                  <a:cubicBezTo>
                    <a:pt x="123668" y="33250"/>
                    <a:pt x="144834" y="17640"/>
                    <a:pt x="179759" y="14465"/>
                  </a:cubicBezTo>
                  <a:cubicBezTo>
                    <a:pt x="214684" y="11290"/>
                    <a:pt x="267866" y="32457"/>
                    <a:pt x="314697" y="30340"/>
                  </a:cubicBezTo>
                  <a:cubicBezTo>
                    <a:pt x="361528" y="28223"/>
                    <a:pt x="402274" y="5205"/>
                    <a:pt x="460747" y="1765"/>
                  </a:cubicBezTo>
                  <a:cubicBezTo>
                    <a:pt x="519220" y="-1675"/>
                    <a:pt x="589599" y="-617"/>
                    <a:pt x="665534" y="9702"/>
                  </a:cubicBezTo>
                  <a:cubicBezTo>
                    <a:pt x="741469" y="20021"/>
                    <a:pt x="831428" y="49389"/>
                    <a:pt x="916359" y="63677"/>
                  </a:cubicBezTo>
                  <a:cubicBezTo>
                    <a:pt x="1001290" y="77964"/>
                    <a:pt x="1142049" y="85108"/>
                    <a:pt x="1175122" y="95427"/>
                  </a:cubicBezTo>
                  <a:cubicBezTo>
                    <a:pt x="1208195" y="105746"/>
                    <a:pt x="1156601" y="116859"/>
                    <a:pt x="1114797" y="125590"/>
                  </a:cubicBezTo>
                  <a:cubicBezTo>
                    <a:pt x="1072993" y="134321"/>
                    <a:pt x="994147" y="141201"/>
                    <a:pt x="924297" y="147815"/>
                  </a:cubicBezTo>
                  <a:cubicBezTo>
                    <a:pt x="854447" y="154429"/>
                    <a:pt x="783010" y="159985"/>
                    <a:pt x="695697" y="165277"/>
                  </a:cubicBezTo>
                  <a:cubicBezTo>
                    <a:pt x="608385" y="170569"/>
                    <a:pt x="481649" y="174273"/>
                    <a:pt x="400422" y="179565"/>
                  </a:cubicBezTo>
                  <a:cubicBezTo>
                    <a:pt x="319195" y="184857"/>
                    <a:pt x="262574" y="187502"/>
                    <a:pt x="208334" y="197027"/>
                  </a:cubicBezTo>
                  <a:cubicBezTo>
                    <a:pt x="154094" y="206552"/>
                    <a:pt x="102765" y="230100"/>
                    <a:pt x="74984" y="236715"/>
                  </a:cubicBezTo>
                  <a:cubicBezTo>
                    <a:pt x="47203" y="243330"/>
                    <a:pt x="49849" y="238038"/>
                    <a:pt x="41647" y="236715"/>
                  </a:cubicBezTo>
                  <a:cubicBezTo>
                    <a:pt x="33445" y="235392"/>
                    <a:pt x="-4126" y="217929"/>
                    <a:pt x="372" y="197027"/>
                  </a:cubicBezTo>
                  <a:close/>
                </a:path>
              </a:pathLst>
            </a:custGeom>
            <a:solidFill>
              <a:srgbClr val="FF0000">
                <a:alpha val="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フリーフォーム: 図形 1060">
              <a:extLst>
                <a:ext uri="{FF2B5EF4-FFF2-40B4-BE49-F238E27FC236}">
                  <a16:creationId xmlns:a16="http://schemas.microsoft.com/office/drawing/2014/main" id="{3620182F-91CA-44C1-840B-CB582290FFC5}"/>
                </a:ext>
              </a:extLst>
            </p:cNvPr>
            <p:cNvSpPr/>
            <p:nvPr/>
          </p:nvSpPr>
          <p:spPr>
            <a:xfrm>
              <a:off x="3350564" y="5361300"/>
              <a:ext cx="1097427" cy="391196"/>
            </a:xfrm>
            <a:custGeom>
              <a:avLst/>
              <a:gdLst>
                <a:gd name="connsiteX0" fmla="*/ 6469 w 1097427"/>
                <a:gd name="connsiteY0" fmla="*/ 199183 h 391196"/>
                <a:gd name="connsiteX1" fmla="*/ 154636 w 1097427"/>
                <a:gd name="connsiteY1" fmla="*/ 122983 h 391196"/>
                <a:gd name="connsiteX2" fmla="*/ 470019 w 1097427"/>
                <a:gd name="connsiteY2" fmla="*/ 95467 h 391196"/>
                <a:gd name="connsiteX3" fmla="*/ 774819 w 1097427"/>
                <a:gd name="connsiteY3" fmla="*/ 53133 h 391196"/>
                <a:gd name="connsiteX4" fmla="*/ 978019 w 1097427"/>
                <a:gd name="connsiteY4" fmla="*/ 38317 h 391196"/>
                <a:gd name="connsiteX5" fmla="*/ 1096553 w 1097427"/>
                <a:gd name="connsiteY5" fmla="*/ 217 h 391196"/>
                <a:gd name="connsiteX6" fmla="*/ 1024586 w 1097427"/>
                <a:gd name="connsiteY6" fmla="*/ 57367 h 391196"/>
                <a:gd name="connsiteX7" fmla="*/ 891236 w 1097427"/>
                <a:gd name="connsiteY7" fmla="*/ 158967 h 391196"/>
                <a:gd name="connsiteX8" fmla="*/ 815036 w 1097427"/>
                <a:gd name="connsiteY8" fmla="*/ 241517 h 391196"/>
                <a:gd name="connsiteX9" fmla="*/ 751536 w 1097427"/>
                <a:gd name="connsiteY9" fmla="*/ 288083 h 391196"/>
                <a:gd name="connsiteX10" fmla="*/ 613953 w 1097427"/>
                <a:gd name="connsiteY10" fmla="*/ 351583 h 391196"/>
                <a:gd name="connsiteX11" fmla="*/ 457319 w 1097427"/>
                <a:gd name="connsiteY11" fmla="*/ 387567 h 391196"/>
                <a:gd name="connsiteX12" fmla="*/ 332436 w 1097427"/>
                <a:gd name="connsiteY12" fmla="*/ 387567 h 391196"/>
                <a:gd name="connsiteX13" fmla="*/ 175803 w 1097427"/>
                <a:gd name="connsiteY13" fmla="*/ 366400 h 391196"/>
                <a:gd name="connsiteX14" fmla="*/ 82669 w 1097427"/>
                <a:gd name="connsiteY14" fmla="*/ 336767 h 391196"/>
                <a:gd name="connsiteX15" fmla="*/ 31869 w 1097427"/>
                <a:gd name="connsiteY15" fmla="*/ 296550 h 391196"/>
                <a:gd name="connsiteX16" fmla="*/ 6469 w 1097427"/>
                <a:gd name="connsiteY16" fmla="*/ 199183 h 391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097427" h="391196">
                  <a:moveTo>
                    <a:pt x="6469" y="199183"/>
                  </a:moveTo>
                  <a:cubicBezTo>
                    <a:pt x="26930" y="170255"/>
                    <a:pt x="77378" y="140269"/>
                    <a:pt x="154636" y="122983"/>
                  </a:cubicBezTo>
                  <a:cubicBezTo>
                    <a:pt x="231894" y="105697"/>
                    <a:pt x="366655" y="107109"/>
                    <a:pt x="470019" y="95467"/>
                  </a:cubicBezTo>
                  <a:cubicBezTo>
                    <a:pt x="573383" y="83825"/>
                    <a:pt x="690152" y="62658"/>
                    <a:pt x="774819" y="53133"/>
                  </a:cubicBezTo>
                  <a:cubicBezTo>
                    <a:pt x="859486" y="43608"/>
                    <a:pt x="924397" y="47136"/>
                    <a:pt x="978019" y="38317"/>
                  </a:cubicBezTo>
                  <a:cubicBezTo>
                    <a:pt x="1031641" y="29498"/>
                    <a:pt x="1088792" y="-2958"/>
                    <a:pt x="1096553" y="217"/>
                  </a:cubicBezTo>
                  <a:cubicBezTo>
                    <a:pt x="1104314" y="3392"/>
                    <a:pt x="1058805" y="30909"/>
                    <a:pt x="1024586" y="57367"/>
                  </a:cubicBezTo>
                  <a:cubicBezTo>
                    <a:pt x="990367" y="83825"/>
                    <a:pt x="926161" y="128275"/>
                    <a:pt x="891236" y="158967"/>
                  </a:cubicBezTo>
                  <a:cubicBezTo>
                    <a:pt x="856311" y="189659"/>
                    <a:pt x="838319" y="219998"/>
                    <a:pt x="815036" y="241517"/>
                  </a:cubicBezTo>
                  <a:cubicBezTo>
                    <a:pt x="791753" y="263036"/>
                    <a:pt x="785050" y="269739"/>
                    <a:pt x="751536" y="288083"/>
                  </a:cubicBezTo>
                  <a:cubicBezTo>
                    <a:pt x="718022" y="306427"/>
                    <a:pt x="662989" y="335002"/>
                    <a:pt x="613953" y="351583"/>
                  </a:cubicBezTo>
                  <a:cubicBezTo>
                    <a:pt x="564917" y="368164"/>
                    <a:pt x="504239" y="381570"/>
                    <a:pt x="457319" y="387567"/>
                  </a:cubicBezTo>
                  <a:cubicBezTo>
                    <a:pt x="410400" y="393564"/>
                    <a:pt x="379355" y="391095"/>
                    <a:pt x="332436" y="387567"/>
                  </a:cubicBezTo>
                  <a:cubicBezTo>
                    <a:pt x="285517" y="384039"/>
                    <a:pt x="217431" y="374867"/>
                    <a:pt x="175803" y="366400"/>
                  </a:cubicBezTo>
                  <a:cubicBezTo>
                    <a:pt x="134175" y="357933"/>
                    <a:pt x="106658" y="348409"/>
                    <a:pt x="82669" y="336767"/>
                  </a:cubicBezTo>
                  <a:cubicBezTo>
                    <a:pt x="58680" y="325125"/>
                    <a:pt x="44216" y="318422"/>
                    <a:pt x="31869" y="296550"/>
                  </a:cubicBezTo>
                  <a:cubicBezTo>
                    <a:pt x="19522" y="274678"/>
                    <a:pt x="-13992" y="228111"/>
                    <a:pt x="6469" y="199183"/>
                  </a:cubicBezTo>
                  <a:close/>
                </a:path>
              </a:pathLst>
            </a:custGeom>
            <a:solidFill>
              <a:srgbClr val="FF0000">
                <a:alpha val="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フリーフォーム: 図形 1061">
              <a:extLst>
                <a:ext uri="{FF2B5EF4-FFF2-40B4-BE49-F238E27FC236}">
                  <a16:creationId xmlns:a16="http://schemas.microsoft.com/office/drawing/2014/main" id="{2A61F9C5-468B-41C6-ACCD-D1CB3868DD53}"/>
                </a:ext>
              </a:extLst>
            </p:cNvPr>
            <p:cNvSpPr/>
            <p:nvPr/>
          </p:nvSpPr>
          <p:spPr>
            <a:xfrm>
              <a:off x="3279249" y="5389188"/>
              <a:ext cx="215164" cy="72267"/>
            </a:xfrm>
            <a:custGeom>
              <a:avLst/>
              <a:gdLst>
                <a:gd name="connsiteX0" fmla="*/ 526 w 215164"/>
                <a:gd name="connsiteY0" fmla="*/ 71812 h 72267"/>
                <a:gd name="connsiteX1" fmla="*/ 94189 w 215164"/>
                <a:gd name="connsiteY1" fmla="*/ 16250 h 72267"/>
                <a:gd name="connsiteX2" fmla="*/ 170389 w 215164"/>
                <a:gd name="connsiteY2" fmla="*/ 8312 h 72267"/>
                <a:gd name="connsiteX3" fmla="*/ 214839 w 215164"/>
                <a:gd name="connsiteY3" fmla="*/ 375 h 72267"/>
                <a:gd name="connsiteX4" fmla="*/ 187851 w 215164"/>
                <a:gd name="connsiteY4" fmla="*/ 21012 h 72267"/>
                <a:gd name="connsiteX5" fmla="*/ 138639 w 215164"/>
                <a:gd name="connsiteY5" fmla="*/ 41650 h 72267"/>
                <a:gd name="connsiteX6" fmla="*/ 526 w 215164"/>
                <a:gd name="connsiteY6" fmla="*/ 71812 h 72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5164" h="72267">
                  <a:moveTo>
                    <a:pt x="526" y="71812"/>
                  </a:moveTo>
                  <a:cubicBezTo>
                    <a:pt x="-6882" y="67579"/>
                    <a:pt x="65879" y="26833"/>
                    <a:pt x="94189" y="16250"/>
                  </a:cubicBezTo>
                  <a:cubicBezTo>
                    <a:pt x="122499" y="5667"/>
                    <a:pt x="150281" y="10958"/>
                    <a:pt x="170389" y="8312"/>
                  </a:cubicBezTo>
                  <a:cubicBezTo>
                    <a:pt x="190497" y="5666"/>
                    <a:pt x="211929" y="-1742"/>
                    <a:pt x="214839" y="375"/>
                  </a:cubicBezTo>
                  <a:cubicBezTo>
                    <a:pt x="217749" y="2492"/>
                    <a:pt x="200551" y="14133"/>
                    <a:pt x="187851" y="21012"/>
                  </a:cubicBezTo>
                  <a:cubicBezTo>
                    <a:pt x="175151" y="27891"/>
                    <a:pt x="163774" y="33713"/>
                    <a:pt x="138639" y="41650"/>
                  </a:cubicBezTo>
                  <a:cubicBezTo>
                    <a:pt x="113504" y="49587"/>
                    <a:pt x="7934" y="76045"/>
                    <a:pt x="526" y="718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フリーフォーム: 図形 1062">
              <a:extLst>
                <a:ext uri="{FF2B5EF4-FFF2-40B4-BE49-F238E27FC236}">
                  <a16:creationId xmlns:a16="http://schemas.microsoft.com/office/drawing/2014/main" id="{B087B27D-A98D-4D16-BEEF-0FE4BA6E9D5D}"/>
                </a:ext>
              </a:extLst>
            </p:cNvPr>
            <p:cNvSpPr/>
            <p:nvPr/>
          </p:nvSpPr>
          <p:spPr>
            <a:xfrm>
              <a:off x="3670915" y="5464554"/>
              <a:ext cx="509662" cy="142564"/>
            </a:xfrm>
            <a:custGeom>
              <a:avLst/>
              <a:gdLst>
                <a:gd name="connsiteX0" fmla="*/ 973 w 509662"/>
                <a:gd name="connsiteY0" fmla="*/ 142496 h 142564"/>
                <a:gd name="connsiteX1" fmla="*/ 188298 w 509662"/>
                <a:gd name="connsiteY1" fmla="*/ 113921 h 142564"/>
                <a:gd name="connsiteX2" fmla="*/ 262910 w 509662"/>
                <a:gd name="connsiteY2" fmla="*/ 85346 h 142564"/>
                <a:gd name="connsiteX3" fmla="*/ 296248 w 509662"/>
                <a:gd name="connsiteY3" fmla="*/ 55184 h 142564"/>
                <a:gd name="connsiteX4" fmla="*/ 502623 w 509662"/>
                <a:gd name="connsiteY4" fmla="*/ 2796 h 142564"/>
                <a:gd name="connsiteX5" fmla="*/ 454998 w 509662"/>
                <a:gd name="connsiteY5" fmla="*/ 13909 h 142564"/>
                <a:gd name="connsiteX6" fmla="*/ 389910 w 509662"/>
                <a:gd name="connsiteY6" fmla="*/ 71059 h 142564"/>
                <a:gd name="connsiteX7" fmla="*/ 277198 w 509662"/>
                <a:gd name="connsiteY7" fmla="*/ 120271 h 142564"/>
                <a:gd name="connsiteX8" fmla="*/ 973 w 509662"/>
                <a:gd name="connsiteY8" fmla="*/ 142496 h 142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9662" h="142564">
                  <a:moveTo>
                    <a:pt x="973" y="142496"/>
                  </a:moveTo>
                  <a:cubicBezTo>
                    <a:pt x="-13844" y="141438"/>
                    <a:pt x="144642" y="123446"/>
                    <a:pt x="188298" y="113921"/>
                  </a:cubicBezTo>
                  <a:cubicBezTo>
                    <a:pt x="231954" y="104396"/>
                    <a:pt x="244918" y="95135"/>
                    <a:pt x="262910" y="85346"/>
                  </a:cubicBezTo>
                  <a:cubicBezTo>
                    <a:pt x="280902" y="75556"/>
                    <a:pt x="256296" y="68942"/>
                    <a:pt x="296248" y="55184"/>
                  </a:cubicBezTo>
                  <a:cubicBezTo>
                    <a:pt x="336200" y="41426"/>
                    <a:pt x="476165" y="9675"/>
                    <a:pt x="502623" y="2796"/>
                  </a:cubicBezTo>
                  <a:cubicBezTo>
                    <a:pt x="529081" y="-4083"/>
                    <a:pt x="473784" y="2532"/>
                    <a:pt x="454998" y="13909"/>
                  </a:cubicBezTo>
                  <a:cubicBezTo>
                    <a:pt x="436213" y="25286"/>
                    <a:pt x="419543" y="53332"/>
                    <a:pt x="389910" y="71059"/>
                  </a:cubicBezTo>
                  <a:cubicBezTo>
                    <a:pt x="360277" y="88786"/>
                    <a:pt x="340169" y="108365"/>
                    <a:pt x="277198" y="120271"/>
                  </a:cubicBezTo>
                  <a:cubicBezTo>
                    <a:pt x="214227" y="132177"/>
                    <a:pt x="15790" y="143554"/>
                    <a:pt x="973" y="14249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フリーフォーム: 図形 1063">
              <a:extLst>
                <a:ext uri="{FF2B5EF4-FFF2-40B4-BE49-F238E27FC236}">
                  <a16:creationId xmlns:a16="http://schemas.microsoft.com/office/drawing/2014/main" id="{A1F50A16-AC2D-4188-B098-0AC2FAEAF4C4}"/>
                </a:ext>
              </a:extLst>
            </p:cNvPr>
            <p:cNvSpPr/>
            <p:nvPr/>
          </p:nvSpPr>
          <p:spPr>
            <a:xfrm>
              <a:off x="2918428" y="1970705"/>
              <a:ext cx="1795610" cy="1340307"/>
            </a:xfrm>
            <a:custGeom>
              <a:avLst/>
              <a:gdLst>
                <a:gd name="connsiteX0" fmla="*/ 2572 w 1795610"/>
                <a:gd name="connsiteY0" fmla="*/ 335 h 1340307"/>
                <a:gd name="connsiteX1" fmla="*/ 454692 w 1795610"/>
                <a:gd name="connsiteY1" fmla="*/ 193375 h 1340307"/>
                <a:gd name="connsiteX2" fmla="*/ 891572 w 1795610"/>
                <a:gd name="connsiteY2" fmla="*/ 757255 h 1340307"/>
                <a:gd name="connsiteX3" fmla="*/ 1206532 w 1795610"/>
                <a:gd name="connsiteY3" fmla="*/ 1082375 h 1340307"/>
                <a:gd name="connsiteX4" fmla="*/ 1765332 w 1795610"/>
                <a:gd name="connsiteY4" fmla="*/ 1321135 h 1340307"/>
                <a:gd name="connsiteX5" fmla="*/ 1653572 w 1795610"/>
                <a:gd name="connsiteY5" fmla="*/ 1300815 h 1340307"/>
                <a:gd name="connsiteX6" fmla="*/ 1084612 w 1795610"/>
                <a:gd name="connsiteY6" fmla="*/ 1102695 h 1340307"/>
                <a:gd name="connsiteX7" fmla="*/ 769652 w 1795610"/>
                <a:gd name="connsiteY7" fmla="*/ 691215 h 1340307"/>
                <a:gd name="connsiteX8" fmla="*/ 292132 w 1795610"/>
                <a:gd name="connsiteY8" fmla="*/ 162895 h 1340307"/>
                <a:gd name="connsiteX9" fmla="*/ 2572 w 1795610"/>
                <a:gd name="connsiteY9" fmla="*/ 335 h 1340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95610" h="1340307">
                  <a:moveTo>
                    <a:pt x="2572" y="335"/>
                  </a:moveTo>
                  <a:cubicBezTo>
                    <a:pt x="29665" y="5415"/>
                    <a:pt x="306525" y="67222"/>
                    <a:pt x="454692" y="193375"/>
                  </a:cubicBezTo>
                  <a:cubicBezTo>
                    <a:pt x="602859" y="319528"/>
                    <a:pt x="766265" y="609088"/>
                    <a:pt x="891572" y="757255"/>
                  </a:cubicBezTo>
                  <a:cubicBezTo>
                    <a:pt x="1016879" y="905422"/>
                    <a:pt x="1060905" y="988395"/>
                    <a:pt x="1206532" y="1082375"/>
                  </a:cubicBezTo>
                  <a:cubicBezTo>
                    <a:pt x="1352159" y="1176355"/>
                    <a:pt x="1690825" y="1284728"/>
                    <a:pt x="1765332" y="1321135"/>
                  </a:cubicBezTo>
                  <a:cubicBezTo>
                    <a:pt x="1839839" y="1357542"/>
                    <a:pt x="1767025" y="1337222"/>
                    <a:pt x="1653572" y="1300815"/>
                  </a:cubicBezTo>
                  <a:cubicBezTo>
                    <a:pt x="1540119" y="1264408"/>
                    <a:pt x="1231932" y="1204295"/>
                    <a:pt x="1084612" y="1102695"/>
                  </a:cubicBezTo>
                  <a:cubicBezTo>
                    <a:pt x="937292" y="1001095"/>
                    <a:pt x="901732" y="847848"/>
                    <a:pt x="769652" y="691215"/>
                  </a:cubicBezTo>
                  <a:cubicBezTo>
                    <a:pt x="637572" y="534582"/>
                    <a:pt x="415745" y="278042"/>
                    <a:pt x="292132" y="162895"/>
                  </a:cubicBezTo>
                  <a:cubicBezTo>
                    <a:pt x="168519" y="47748"/>
                    <a:pt x="-24521" y="-4745"/>
                    <a:pt x="2572" y="3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フリーフォーム: 図形 1064">
              <a:extLst>
                <a:ext uri="{FF2B5EF4-FFF2-40B4-BE49-F238E27FC236}">
                  <a16:creationId xmlns:a16="http://schemas.microsoft.com/office/drawing/2014/main" id="{BCF55046-D246-4860-9517-AD8EA6AC751B}"/>
                </a:ext>
              </a:extLst>
            </p:cNvPr>
            <p:cNvSpPr/>
            <p:nvPr/>
          </p:nvSpPr>
          <p:spPr>
            <a:xfrm>
              <a:off x="2906850" y="1744942"/>
              <a:ext cx="2057639" cy="1313045"/>
            </a:xfrm>
            <a:custGeom>
              <a:avLst/>
              <a:gdLst>
                <a:gd name="connsiteX0" fmla="*/ 3990 w 2057639"/>
                <a:gd name="connsiteY0" fmla="*/ 2578 h 1313045"/>
                <a:gd name="connsiteX1" fmla="*/ 298630 w 2057639"/>
                <a:gd name="connsiteY1" fmla="*/ 83858 h 1313045"/>
                <a:gd name="connsiteX2" fmla="*/ 659310 w 2057639"/>
                <a:gd name="connsiteY2" fmla="*/ 414058 h 1313045"/>
                <a:gd name="connsiteX3" fmla="*/ 1060630 w 2057639"/>
                <a:gd name="connsiteY3" fmla="*/ 896658 h 1313045"/>
                <a:gd name="connsiteX4" fmla="*/ 1599110 w 2057639"/>
                <a:gd name="connsiteY4" fmla="*/ 1237018 h 1313045"/>
                <a:gd name="connsiteX5" fmla="*/ 2035990 w 2057639"/>
                <a:gd name="connsiteY5" fmla="*/ 1308138 h 1313045"/>
                <a:gd name="connsiteX6" fmla="*/ 1939470 w 2057639"/>
                <a:gd name="connsiteY6" fmla="*/ 1287818 h 1313045"/>
                <a:gd name="connsiteX7" fmla="*/ 1492430 w 2057639"/>
                <a:gd name="connsiteY7" fmla="*/ 1135418 h 1313045"/>
                <a:gd name="connsiteX8" fmla="*/ 999670 w 2057639"/>
                <a:gd name="connsiteY8" fmla="*/ 617258 h 1313045"/>
                <a:gd name="connsiteX9" fmla="*/ 517070 w 2057639"/>
                <a:gd name="connsiteY9" fmla="*/ 149898 h 1313045"/>
                <a:gd name="connsiteX10" fmla="*/ 3990 w 2057639"/>
                <a:gd name="connsiteY10" fmla="*/ 2578 h 1313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57639" h="1313045">
                  <a:moveTo>
                    <a:pt x="3990" y="2578"/>
                  </a:moveTo>
                  <a:cubicBezTo>
                    <a:pt x="-32416" y="-8429"/>
                    <a:pt x="189410" y="15278"/>
                    <a:pt x="298630" y="83858"/>
                  </a:cubicBezTo>
                  <a:cubicBezTo>
                    <a:pt x="407850" y="152438"/>
                    <a:pt x="532310" y="278591"/>
                    <a:pt x="659310" y="414058"/>
                  </a:cubicBezTo>
                  <a:cubicBezTo>
                    <a:pt x="786310" y="549525"/>
                    <a:pt x="903997" y="759498"/>
                    <a:pt x="1060630" y="896658"/>
                  </a:cubicBezTo>
                  <a:cubicBezTo>
                    <a:pt x="1217263" y="1033818"/>
                    <a:pt x="1436550" y="1168438"/>
                    <a:pt x="1599110" y="1237018"/>
                  </a:cubicBezTo>
                  <a:cubicBezTo>
                    <a:pt x="1761670" y="1305598"/>
                    <a:pt x="1979263" y="1299671"/>
                    <a:pt x="2035990" y="1308138"/>
                  </a:cubicBezTo>
                  <a:cubicBezTo>
                    <a:pt x="2092717" y="1316605"/>
                    <a:pt x="2030063" y="1316605"/>
                    <a:pt x="1939470" y="1287818"/>
                  </a:cubicBezTo>
                  <a:cubicBezTo>
                    <a:pt x="1848877" y="1259031"/>
                    <a:pt x="1649063" y="1247178"/>
                    <a:pt x="1492430" y="1135418"/>
                  </a:cubicBezTo>
                  <a:cubicBezTo>
                    <a:pt x="1335797" y="1023658"/>
                    <a:pt x="1162230" y="781511"/>
                    <a:pt x="999670" y="617258"/>
                  </a:cubicBezTo>
                  <a:cubicBezTo>
                    <a:pt x="837110" y="453005"/>
                    <a:pt x="682170" y="254885"/>
                    <a:pt x="517070" y="149898"/>
                  </a:cubicBezTo>
                  <a:cubicBezTo>
                    <a:pt x="351970" y="44911"/>
                    <a:pt x="40396" y="13585"/>
                    <a:pt x="3990" y="25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フリーフォーム: 図形 1065">
              <a:extLst>
                <a:ext uri="{FF2B5EF4-FFF2-40B4-BE49-F238E27FC236}">
                  <a16:creationId xmlns:a16="http://schemas.microsoft.com/office/drawing/2014/main" id="{929891FC-6CD8-446E-BC83-6CD3CE3C19DB}"/>
                </a:ext>
              </a:extLst>
            </p:cNvPr>
            <p:cNvSpPr/>
            <p:nvPr/>
          </p:nvSpPr>
          <p:spPr>
            <a:xfrm>
              <a:off x="3053080" y="1587628"/>
              <a:ext cx="2451685" cy="1612772"/>
            </a:xfrm>
            <a:custGeom>
              <a:avLst/>
              <a:gdLst>
                <a:gd name="connsiteX0" fmla="*/ 0 w 2451685"/>
                <a:gd name="connsiteY0" fmla="*/ 17652 h 1612772"/>
                <a:gd name="connsiteX1" fmla="*/ 716280 w 2451685"/>
                <a:gd name="connsiteY1" fmla="*/ 251332 h 1612772"/>
                <a:gd name="connsiteX2" fmla="*/ 1148080 w 2451685"/>
                <a:gd name="connsiteY2" fmla="*/ 733932 h 1612772"/>
                <a:gd name="connsiteX3" fmla="*/ 1564640 w 2451685"/>
                <a:gd name="connsiteY3" fmla="*/ 1226692 h 1612772"/>
                <a:gd name="connsiteX4" fmla="*/ 2397760 w 2451685"/>
                <a:gd name="connsiteY4" fmla="*/ 1587372 h 1612772"/>
                <a:gd name="connsiteX5" fmla="*/ 2321560 w 2451685"/>
                <a:gd name="connsiteY5" fmla="*/ 1556892 h 1612772"/>
                <a:gd name="connsiteX6" fmla="*/ 1930400 w 2451685"/>
                <a:gd name="connsiteY6" fmla="*/ 1348612 h 1612772"/>
                <a:gd name="connsiteX7" fmla="*/ 1407160 w 2451685"/>
                <a:gd name="connsiteY7" fmla="*/ 815212 h 1612772"/>
                <a:gd name="connsiteX8" fmla="*/ 716280 w 2451685"/>
                <a:gd name="connsiteY8" fmla="*/ 109092 h 1612772"/>
                <a:gd name="connsiteX9" fmla="*/ 0 w 2451685"/>
                <a:gd name="connsiteY9" fmla="*/ 17652 h 1612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51685" h="1612772">
                  <a:moveTo>
                    <a:pt x="0" y="17652"/>
                  </a:moveTo>
                  <a:cubicBezTo>
                    <a:pt x="0" y="41359"/>
                    <a:pt x="524934" y="131952"/>
                    <a:pt x="716280" y="251332"/>
                  </a:cubicBezTo>
                  <a:cubicBezTo>
                    <a:pt x="907626" y="370712"/>
                    <a:pt x="1006687" y="571372"/>
                    <a:pt x="1148080" y="733932"/>
                  </a:cubicBezTo>
                  <a:cubicBezTo>
                    <a:pt x="1289473" y="896492"/>
                    <a:pt x="1356360" y="1084452"/>
                    <a:pt x="1564640" y="1226692"/>
                  </a:cubicBezTo>
                  <a:cubicBezTo>
                    <a:pt x="1772920" y="1368932"/>
                    <a:pt x="2271607" y="1532339"/>
                    <a:pt x="2397760" y="1587372"/>
                  </a:cubicBezTo>
                  <a:cubicBezTo>
                    <a:pt x="2523913" y="1642405"/>
                    <a:pt x="2399453" y="1596685"/>
                    <a:pt x="2321560" y="1556892"/>
                  </a:cubicBezTo>
                  <a:cubicBezTo>
                    <a:pt x="2243667" y="1517099"/>
                    <a:pt x="2082800" y="1472225"/>
                    <a:pt x="1930400" y="1348612"/>
                  </a:cubicBezTo>
                  <a:cubicBezTo>
                    <a:pt x="1778000" y="1224999"/>
                    <a:pt x="1407160" y="815212"/>
                    <a:pt x="1407160" y="815212"/>
                  </a:cubicBezTo>
                  <a:cubicBezTo>
                    <a:pt x="1204807" y="608625"/>
                    <a:pt x="946573" y="246252"/>
                    <a:pt x="716280" y="109092"/>
                  </a:cubicBezTo>
                  <a:cubicBezTo>
                    <a:pt x="485987" y="-28068"/>
                    <a:pt x="0" y="-6055"/>
                    <a:pt x="0" y="176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フリーフォーム: 図形 1066">
              <a:extLst>
                <a:ext uri="{FF2B5EF4-FFF2-40B4-BE49-F238E27FC236}">
                  <a16:creationId xmlns:a16="http://schemas.microsoft.com/office/drawing/2014/main" id="{6EE0A670-2AAD-4207-8D87-75D0C3F23F56}"/>
                </a:ext>
              </a:extLst>
            </p:cNvPr>
            <p:cNvSpPr/>
            <p:nvPr/>
          </p:nvSpPr>
          <p:spPr>
            <a:xfrm>
              <a:off x="3164743" y="1481600"/>
              <a:ext cx="2341412" cy="1254105"/>
            </a:xfrm>
            <a:custGeom>
              <a:avLst/>
              <a:gdLst>
                <a:gd name="connsiteX0" fmla="*/ 97 w 2341412"/>
                <a:gd name="connsiteY0" fmla="*/ 1760 h 1254105"/>
                <a:gd name="connsiteX1" fmla="*/ 741777 w 2341412"/>
                <a:gd name="connsiteY1" fmla="*/ 144000 h 1254105"/>
                <a:gd name="connsiteX2" fmla="*/ 1229457 w 2341412"/>
                <a:gd name="connsiteY2" fmla="*/ 484360 h 1254105"/>
                <a:gd name="connsiteX3" fmla="*/ 1529177 w 2341412"/>
                <a:gd name="connsiteY3" fmla="*/ 921240 h 1254105"/>
                <a:gd name="connsiteX4" fmla="*/ 1798417 w 2341412"/>
                <a:gd name="connsiteY4" fmla="*/ 1114280 h 1254105"/>
                <a:gd name="connsiteX5" fmla="*/ 2336897 w 2341412"/>
                <a:gd name="connsiteY5" fmla="*/ 1251440 h 1254105"/>
                <a:gd name="connsiteX6" fmla="*/ 2027017 w 2341412"/>
                <a:gd name="connsiteY6" fmla="*/ 1190480 h 1254105"/>
                <a:gd name="connsiteX7" fmla="*/ 1519017 w 2341412"/>
                <a:gd name="connsiteY7" fmla="*/ 1017760 h 1254105"/>
                <a:gd name="connsiteX8" fmla="*/ 1127857 w 2341412"/>
                <a:gd name="connsiteY8" fmla="*/ 489440 h 1254105"/>
                <a:gd name="connsiteX9" fmla="*/ 792577 w 2341412"/>
                <a:gd name="connsiteY9" fmla="*/ 230360 h 1254105"/>
                <a:gd name="connsiteX10" fmla="*/ 97 w 2341412"/>
                <a:gd name="connsiteY10" fmla="*/ 1760 h 1254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41412" h="1254105">
                  <a:moveTo>
                    <a:pt x="97" y="1760"/>
                  </a:moveTo>
                  <a:cubicBezTo>
                    <a:pt x="-8370" y="-12633"/>
                    <a:pt x="536884" y="63567"/>
                    <a:pt x="741777" y="144000"/>
                  </a:cubicBezTo>
                  <a:cubicBezTo>
                    <a:pt x="946670" y="224433"/>
                    <a:pt x="1098224" y="354820"/>
                    <a:pt x="1229457" y="484360"/>
                  </a:cubicBezTo>
                  <a:cubicBezTo>
                    <a:pt x="1360690" y="613900"/>
                    <a:pt x="1434350" y="816253"/>
                    <a:pt x="1529177" y="921240"/>
                  </a:cubicBezTo>
                  <a:cubicBezTo>
                    <a:pt x="1624004" y="1026227"/>
                    <a:pt x="1663797" y="1059247"/>
                    <a:pt x="1798417" y="1114280"/>
                  </a:cubicBezTo>
                  <a:cubicBezTo>
                    <a:pt x="1933037" y="1169313"/>
                    <a:pt x="2298797" y="1238740"/>
                    <a:pt x="2336897" y="1251440"/>
                  </a:cubicBezTo>
                  <a:cubicBezTo>
                    <a:pt x="2374997" y="1264140"/>
                    <a:pt x="2163330" y="1229427"/>
                    <a:pt x="2027017" y="1190480"/>
                  </a:cubicBezTo>
                  <a:cubicBezTo>
                    <a:pt x="1890704" y="1151533"/>
                    <a:pt x="1668877" y="1134600"/>
                    <a:pt x="1519017" y="1017760"/>
                  </a:cubicBezTo>
                  <a:cubicBezTo>
                    <a:pt x="1369157" y="900920"/>
                    <a:pt x="1248930" y="620673"/>
                    <a:pt x="1127857" y="489440"/>
                  </a:cubicBezTo>
                  <a:cubicBezTo>
                    <a:pt x="1006784" y="358207"/>
                    <a:pt x="976304" y="308253"/>
                    <a:pt x="792577" y="230360"/>
                  </a:cubicBezTo>
                  <a:cubicBezTo>
                    <a:pt x="608850" y="152467"/>
                    <a:pt x="8564" y="16153"/>
                    <a:pt x="97" y="17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8" name="フリーフォーム: 図形 1067">
              <a:extLst>
                <a:ext uri="{FF2B5EF4-FFF2-40B4-BE49-F238E27FC236}">
                  <a16:creationId xmlns:a16="http://schemas.microsoft.com/office/drawing/2014/main" id="{0C16904A-CD6F-4657-BDA7-877BE1386806}"/>
                </a:ext>
              </a:extLst>
            </p:cNvPr>
            <p:cNvSpPr/>
            <p:nvPr/>
          </p:nvSpPr>
          <p:spPr>
            <a:xfrm>
              <a:off x="4809930" y="3108698"/>
              <a:ext cx="1688715" cy="511185"/>
            </a:xfrm>
            <a:custGeom>
              <a:avLst/>
              <a:gdLst>
                <a:gd name="connsiteX0" fmla="*/ 5910 w 1688715"/>
                <a:gd name="connsiteY0" fmla="*/ 262 h 511185"/>
                <a:gd name="connsiteX1" fmla="*/ 488510 w 1688715"/>
                <a:gd name="connsiteY1" fmla="*/ 320302 h 511185"/>
                <a:gd name="connsiteX2" fmla="*/ 899990 w 1688715"/>
                <a:gd name="connsiteY2" fmla="*/ 437142 h 511185"/>
                <a:gd name="connsiteX3" fmla="*/ 1646750 w 1688715"/>
                <a:gd name="connsiteY3" fmla="*/ 462542 h 511185"/>
                <a:gd name="connsiteX4" fmla="*/ 1489270 w 1688715"/>
                <a:gd name="connsiteY4" fmla="*/ 457462 h 511185"/>
                <a:gd name="connsiteX5" fmla="*/ 610430 w 1688715"/>
                <a:gd name="connsiteY5" fmla="*/ 503182 h 511185"/>
                <a:gd name="connsiteX6" fmla="*/ 244670 w 1688715"/>
                <a:gd name="connsiteY6" fmla="*/ 269502 h 511185"/>
                <a:gd name="connsiteX7" fmla="*/ 5910 w 1688715"/>
                <a:gd name="connsiteY7" fmla="*/ 262 h 511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88715" h="511185">
                  <a:moveTo>
                    <a:pt x="5910" y="262"/>
                  </a:moveTo>
                  <a:cubicBezTo>
                    <a:pt x="46550" y="8729"/>
                    <a:pt x="339497" y="247489"/>
                    <a:pt x="488510" y="320302"/>
                  </a:cubicBezTo>
                  <a:cubicBezTo>
                    <a:pt x="637523" y="393115"/>
                    <a:pt x="706950" y="413435"/>
                    <a:pt x="899990" y="437142"/>
                  </a:cubicBezTo>
                  <a:cubicBezTo>
                    <a:pt x="1093030" y="460849"/>
                    <a:pt x="1646750" y="462542"/>
                    <a:pt x="1646750" y="462542"/>
                  </a:cubicBezTo>
                  <a:cubicBezTo>
                    <a:pt x="1744963" y="465929"/>
                    <a:pt x="1661990" y="450689"/>
                    <a:pt x="1489270" y="457462"/>
                  </a:cubicBezTo>
                  <a:cubicBezTo>
                    <a:pt x="1316550" y="464235"/>
                    <a:pt x="817863" y="534509"/>
                    <a:pt x="610430" y="503182"/>
                  </a:cubicBezTo>
                  <a:cubicBezTo>
                    <a:pt x="402997" y="471855"/>
                    <a:pt x="345423" y="348242"/>
                    <a:pt x="244670" y="269502"/>
                  </a:cubicBezTo>
                  <a:cubicBezTo>
                    <a:pt x="143917" y="190762"/>
                    <a:pt x="-34730" y="-8205"/>
                    <a:pt x="5910" y="2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9" name="フリーフォーム: 図形 1068">
              <a:extLst>
                <a:ext uri="{FF2B5EF4-FFF2-40B4-BE49-F238E27FC236}">
                  <a16:creationId xmlns:a16="http://schemas.microsoft.com/office/drawing/2014/main" id="{09F27573-B827-4505-9A0D-1FD74F646BBE}"/>
                </a:ext>
              </a:extLst>
            </p:cNvPr>
            <p:cNvSpPr/>
            <p:nvPr/>
          </p:nvSpPr>
          <p:spPr>
            <a:xfrm>
              <a:off x="4300061" y="2956494"/>
              <a:ext cx="1454506" cy="771405"/>
            </a:xfrm>
            <a:custGeom>
              <a:avLst/>
              <a:gdLst>
                <a:gd name="connsiteX0" fmla="*/ 7779 w 1454506"/>
                <a:gd name="connsiteY0" fmla="*/ 66 h 771405"/>
                <a:gd name="connsiteX1" fmla="*/ 500539 w 1454506"/>
                <a:gd name="connsiteY1" fmla="*/ 416626 h 771405"/>
                <a:gd name="connsiteX2" fmla="*/ 1420019 w 1454506"/>
                <a:gd name="connsiteY2" fmla="*/ 756986 h 771405"/>
                <a:gd name="connsiteX3" fmla="*/ 1206659 w 1454506"/>
                <a:gd name="connsiteY3" fmla="*/ 701106 h 771405"/>
                <a:gd name="connsiteX4" fmla="*/ 703739 w 1454506"/>
                <a:gd name="connsiteY4" fmla="*/ 635066 h 771405"/>
                <a:gd name="connsiteX5" fmla="*/ 231299 w 1454506"/>
                <a:gd name="connsiteY5" fmla="*/ 386146 h 771405"/>
                <a:gd name="connsiteX6" fmla="*/ 7779 w 1454506"/>
                <a:gd name="connsiteY6" fmla="*/ 66 h 77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4506" h="771405">
                  <a:moveTo>
                    <a:pt x="7779" y="66"/>
                  </a:moveTo>
                  <a:cubicBezTo>
                    <a:pt x="52652" y="5146"/>
                    <a:pt x="265166" y="290473"/>
                    <a:pt x="500539" y="416626"/>
                  </a:cubicBezTo>
                  <a:cubicBezTo>
                    <a:pt x="735912" y="542779"/>
                    <a:pt x="1302332" y="709573"/>
                    <a:pt x="1420019" y="756986"/>
                  </a:cubicBezTo>
                  <a:cubicBezTo>
                    <a:pt x="1537706" y="804399"/>
                    <a:pt x="1326039" y="721426"/>
                    <a:pt x="1206659" y="701106"/>
                  </a:cubicBezTo>
                  <a:cubicBezTo>
                    <a:pt x="1087279" y="680786"/>
                    <a:pt x="866299" y="687559"/>
                    <a:pt x="703739" y="635066"/>
                  </a:cubicBezTo>
                  <a:cubicBezTo>
                    <a:pt x="541179" y="582573"/>
                    <a:pt x="340519" y="490286"/>
                    <a:pt x="231299" y="386146"/>
                  </a:cubicBezTo>
                  <a:cubicBezTo>
                    <a:pt x="122079" y="282006"/>
                    <a:pt x="-37094" y="-5014"/>
                    <a:pt x="7779" y="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0" name="フリーフォーム: 図形 1069">
              <a:extLst>
                <a:ext uri="{FF2B5EF4-FFF2-40B4-BE49-F238E27FC236}">
                  <a16:creationId xmlns:a16="http://schemas.microsoft.com/office/drawing/2014/main" id="{53ECC809-679E-4D67-900C-B96605124156}"/>
                </a:ext>
              </a:extLst>
            </p:cNvPr>
            <p:cNvSpPr/>
            <p:nvPr/>
          </p:nvSpPr>
          <p:spPr>
            <a:xfrm>
              <a:off x="3299356" y="1417697"/>
              <a:ext cx="1901806" cy="1042430"/>
            </a:xfrm>
            <a:custGeom>
              <a:avLst/>
              <a:gdLst>
                <a:gd name="connsiteX0" fmla="*/ 22964 w 1901806"/>
                <a:gd name="connsiteY0" fmla="*/ 9783 h 1042430"/>
                <a:gd name="connsiteX1" fmla="*/ 73764 w 1901806"/>
                <a:gd name="connsiteY1" fmla="*/ 9783 h 1042430"/>
                <a:gd name="connsiteX2" fmla="*/ 698604 w 1901806"/>
                <a:gd name="connsiteY2" fmla="*/ 60583 h 1042430"/>
                <a:gd name="connsiteX3" fmla="*/ 1191364 w 1901806"/>
                <a:gd name="connsiteY3" fmla="*/ 426343 h 1042430"/>
                <a:gd name="connsiteX4" fmla="*/ 1425044 w 1901806"/>
                <a:gd name="connsiteY4" fmla="*/ 710823 h 1042430"/>
                <a:gd name="connsiteX5" fmla="*/ 1613004 w 1901806"/>
                <a:gd name="connsiteY5" fmla="*/ 919103 h 1042430"/>
                <a:gd name="connsiteX6" fmla="*/ 1897484 w 1901806"/>
                <a:gd name="connsiteY6" fmla="*/ 1041023 h 1042430"/>
                <a:gd name="connsiteX7" fmla="*/ 1760324 w 1901806"/>
                <a:gd name="connsiteY7" fmla="*/ 969903 h 1042430"/>
                <a:gd name="connsiteX8" fmla="*/ 1435204 w 1901806"/>
                <a:gd name="connsiteY8" fmla="*/ 746383 h 1042430"/>
                <a:gd name="connsiteX9" fmla="*/ 1023724 w 1901806"/>
                <a:gd name="connsiteY9" fmla="*/ 431423 h 1042430"/>
                <a:gd name="connsiteX10" fmla="*/ 510644 w 1901806"/>
                <a:gd name="connsiteY10" fmla="*/ 141863 h 1042430"/>
                <a:gd name="connsiteX11" fmla="*/ 22964 w 1901806"/>
                <a:gd name="connsiteY11" fmla="*/ 9783 h 1042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01806" h="1042430">
                  <a:moveTo>
                    <a:pt x="22964" y="9783"/>
                  </a:moveTo>
                  <a:cubicBezTo>
                    <a:pt x="-49849" y="-12230"/>
                    <a:pt x="73764" y="9783"/>
                    <a:pt x="73764" y="9783"/>
                  </a:cubicBezTo>
                  <a:cubicBezTo>
                    <a:pt x="186371" y="18250"/>
                    <a:pt x="512337" y="-8844"/>
                    <a:pt x="698604" y="60583"/>
                  </a:cubicBezTo>
                  <a:cubicBezTo>
                    <a:pt x="884871" y="130010"/>
                    <a:pt x="1070291" y="317970"/>
                    <a:pt x="1191364" y="426343"/>
                  </a:cubicBezTo>
                  <a:cubicBezTo>
                    <a:pt x="1312437" y="534716"/>
                    <a:pt x="1354771" y="628696"/>
                    <a:pt x="1425044" y="710823"/>
                  </a:cubicBezTo>
                  <a:cubicBezTo>
                    <a:pt x="1495317" y="792950"/>
                    <a:pt x="1534264" y="864070"/>
                    <a:pt x="1613004" y="919103"/>
                  </a:cubicBezTo>
                  <a:cubicBezTo>
                    <a:pt x="1691744" y="974136"/>
                    <a:pt x="1872931" y="1032556"/>
                    <a:pt x="1897484" y="1041023"/>
                  </a:cubicBezTo>
                  <a:cubicBezTo>
                    <a:pt x="1922037" y="1049490"/>
                    <a:pt x="1837371" y="1019010"/>
                    <a:pt x="1760324" y="969903"/>
                  </a:cubicBezTo>
                  <a:cubicBezTo>
                    <a:pt x="1683277" y="920796"/>
                    <a:pt x="1557971" y="836130"/>
                    <a:pt x="1435204" y="746383"/>
                  </a:cubicBezTo>
                  <a:cubicBezTo>
                    <a:pt x="1312437" y="656636"/>
                    <a:pt x="1177817" y="532176"/>
                    <a:pt x="1023724" y="431423"/>
                  </a:cubicBezTo>
                  <a:cubicBezTo>
                    <a:pt x="869631" y="330670"/>
                    <a:pt x="675744" y="208750"/>
                    <a:pt x="510644" y="141863"/>
                  </a:cubicBezTo>
                  <a:cubicBezTo>
                    <a:pt x="345544" y="74976"/>
                    <a:pt x="95777" y="31796"/>
                    <a:pt x="22964" y="97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フリーフォーム: 図形 1070">
              <a:extLst>
                <a:ext uri="{FF2B5EF4-FFF2-40B4-BE49-F238E27FC236}">
                  <a16:creationId xmlns:a16="http://schemas.microsoft.com/office/drawing/2014/main" id="{BA08B241-74B1-4C82-B05A-93018D0F7D7E}"/>
                </a:ext>
              </a:extLst>
            </p:cNvPr>
            <p:cNvSpPr/>
            <p:nvPr/>
          </p:nvSpPr>
          <p:spPr>
            <a:xfrm>
              <a:off x="4972256" y="2497699"/>
              <a:ext cx="1266066" cy="759864"/>
            </a:xfrm>
            <a:custGeom>
              <a:avLst/>
              <a:gdLst>
                <a:gd name="connsiteX0" fmla="*/ 1064 w 1266066"/>
                <a:gd name="connsiteY0" fmla="*/ 1661 h 759864"/>
                <a:gd name="connsiteX1" fmla="*/ 453184 w 1266066"/>
                <a:gd name="connsiteY1" fmla="*/ 458861 h 759864"/>
                <a:gd name="connsiteX2" fmla="*/ 895144 w 1266066"/>
                <a:gd name="connsiteY2" fmla="*/ 672221 h 759864"/>
                <a:gd name="connsiteX3" fmla="*/ 1265984 w 1266066"/>
                <a:gd name="connsiteY3" fmla="*/ 758581 h 759864"/>
                <a:gd name="connsiteX4" fmla="*/ 925624 w 1266066"/>
                <a:gd name="connsiteY4" fmla="*/ 717941 h 759864"/>
                <a:gd name="connsiteX5" fmla="*/ 585264 w 1266066"/>
                <a:gd name="connsiteY5" fmla="*/ 636661 h 759864"/>
                <a:gd name="connsiteX6" fmla="*/ 1064 w 1266066"/>
                <a:gd name="connsiteY6" fmla="*/ 1661 h 759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6066" h="759864">
                  <a:moveTo>
                    <a:pt x="1064" y="1661"/>
                  </a:moveTo>
                  <a:cubicBezTo>
                    <a:pt x="-20949" y="-27972"/>
                    <a:pt x="304171" y="347101"/>
                    <a:pt x="453184" y="458861"/>
                  </a:cubicBezTo>
                  <a:cubicBezTo>
                    <a:pt x="602197" y="570621"/>
                    <a:pt x="759677" y="622268"/>
                    <a:pt x="895144" y="672221"/>
                  </a:cubicBezTo>
                  <a:cubicBezTo>
                    <a:pt x="1030611" y="722174"/>
                    <a:pt x="1260904" y="750961"/>
                    <a:pt x="1265984" y="758581"/>
                  </a:cubicBezTo>
                  <a:cubicBezTo>
                    <a:pt x="1271064" y="766201"/>
                    <a:pt x="1039077" y="738261"/>
                    <a:pt x="925624" y="717941"/>
                  </a:cubicBezTo>
                  <a:cubicBezTo>
                    <a:pt x="812171" y="697621"/>
                    <a:pt x="737664" y="750961"/>
                    <a:pt x="585264" y="636661"/>
                  </a:cubicBezTo>
                  <a:cubicBezTo>
                    <a:pt x="432864" y="522361"/>
                    <a:pt x="23077" y="31294"/>
                    <a:pt x="1064" y="16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フリーフォーム: 図形 1071">
              <a:extLst>
                <a:ext uri="{FF2B5EF4-FFF2-40B4-BE49-F238E27FC236}">
                  <a16:creationId xmlns:a16="http://schemas.microsoft.com/office/drawing/2014/main" id="{B3D90C5F-C939-4C2E-AC8E-523CCF84D36E}"/>
                </a:ext>
              </a:extLst>
            </p:cNvPr>
            <p:cNvSpPr/>
            <p:nvPr/>
          </p:nvSpPr>
          <p:spPr>
            <a:xfrm>
              <a:off x="5199795" y="3010019"/>
              <a:ext cx="1468922" cy="521206"/>
            </a:xfrm>
            <a:custGeom>
              <a:avLst/>
              <a:gdLst>
                <a:gd name="connsiteX0" fmla="*/ 17365 w 1468922"/>
                <a:gd name="connsiteY0" fmla="*/ 12581 h 521206"/>
                <a:gd name="connsiteX1" fmla="*/ 444085 w 1468922"/>
                <a:gd name="connsiteY1" fmla="*/ 332621 h 521206"/>
                <a:gd name="connsiteX2" fmla="*/ 972405 w 1468922"/>
                <a:gd name="connsiteY2" fmla="*/ 454541 h 521206"/>
                <a:gd name="connsiteX3" fmla="*/ 1455005 w 1468922"/>
                <a:gd name="connsiteY3" fmla="*/ 439301 h 521206"/>
                <a:gd name="connsiteX4" fmla="*/ 1307685 w 1468922"/>
                <a:gd name="connsiteY4" fmla="*/ 434221 h 521206"/>
                <a:gd name="connsiteX5" fmla="*/ 987645 w 1468922"/>
                <a:gd name="connsiteY5" fmla="*/ 520581 h 521206"/>
                <a:gd name="connsiteX6" fmla="*/ 479645 w 1468922"/>
                <a:gd name="connsiteY6" fmla="*/ 459621 h 521206"/>
                <a:gd name="connsiteX7" fmla="*/ 113885 w 1468922"/>
                <a:gd name="connsiteY7" fmla="*/ 231021 h 521206"/>
                <a:gd name="connsiteX8" fmla="*/ 83405 w 1468922"/>
                <a:gd name="connsiteY8" fmla="*/ 78621 h 521206"/>
                <a:gd name="connsiteX9" fmla="*/ 17365 w 1468922"/>
                <a:gd name="connsiteY9" fmla="*/ 12581 h 521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68922" h="521206">
                  <a:moveTo>
                    <a:pt x="17365" y="12581"/>
                  </a:moveTo>
                  <a:cubicBezTo>
                    <a:pt x="77478" y="54914"/>
                    <a:pt x="284912" y="258961"/>
                    <a:pt x="444085" y="332621"/>
                  </a:cubicBezTo>
                  <a:cubicBezTo>
                    <a:pt x="603258" y="406281"/>
                    <a:pt x="803918" y="436761"/>
                    <a:pt x="972405" y="454541"/>
                  </a:cubicBezTo>
                  <a:cubicBezTo>
                    <a:pt x="1140892" y="472321"/>
                    <a:pt x="1399125" y="442688"/>
                    <a:pt x="1455005" y="439301"/>
                  </a:cubicBezTo>
                  <a:cubicBezTo>
                    <a:pt x="1510885" y="435914"/>
                    <a:pt x="1385578" y="420674"/>
                    <a:pt x="1307685" y="434221"/>
                  </a:cubicBezTo>
                  <a:cubicBezTo>
                    <a:pt x="1229792" y="447768"/>
                    <a:pt x="1125652" y="516348"/>
                    <a:pt x="987645" y="520581"/>
                  </a:cubicBezTo>
                  <a:cubicBezTo>
                    <a:pt x="849638" y="524814"/>
                    <a:pt x="625272" y="507881"/>
                    <a:pt x="479645" y="459621"/>
                  </a:cubicBezTo>
                  <a:cubicBezTo>
                    <a:pt x="334018" y="411361"/>
                    <a:pt x="179925" y="294521"/>
                    <a:pt x="113885" y="231021"/>
                  </a:cubicBezTo>
                  <a:cubicBezTo>
                    <a:pt x="47845" y="167521"/>
                    <a:pt x="95258" y="111641"/>
                    <a:pt x="83405" y="78621"/>
                  </a:cubicBezTo>
                  <a:cubicBezTo>
                    <a:pt x="71552" y="45601"/>
                    <a:pt x="-42748" y="-29752"/>
                    <a:pt x="17365" y="125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フリーフォーム: 図形 1072">
              <a:extLst>
                <a:ext uri="{FF2B5EF4-FFF2-40B4-BE49-F238E27FC236}">
                  <a16:creationId xmlns:a16="http://schemas.microsoft.com/office/drawing/2014/main" id="{0268D826-DF7C-4326-9D43-FB3D0A130285}"/>
                </a:ext>
              </a:extLst>
            </p:cNvPr>
            <p:cNvSpPr/>
            <p:nvPr/>
          </p:nvSpPr>
          <p:spPr>
            <a:xfrm>
              <a:off x="3835395" y="1364026"/>
              <a:ext cx="2190351" cy="896327"/>
            </a:xfrm>
            <a:custGeom>
              <a:avLst/>
              <a:gdLst>
                <a:gd name="connsiteX0" fmla="*/ 5 w 2190351"/>
                <a:gd name="connsiteY0" fmla="*/ 2494 h 896327"/>
                <a:gd name="connsiteX1" fmla="*/ 543565 w 2190351"/>
                <a:gd name="connsiteY1" fmla="*/ 114254 h 896327"/>
                <a:gd name="connsiteX2" fmla="*/ 924565 w 2190351"/>
                <a:gd name="connsiteY2" fmla="*/ 424134 h 896327"/>
                <a:gd name="connsiteX3" fmla="*/ 1361445 w 2190351"/>
                <a:gd name="connsiteY3" fmla="*/ 652734 h 896327"/>
                <a:gd name="connsiteX4" fmla="*/ 2159005 w 2190351"/>
                <a:gd name="connsiteY4" fmla="*/ 886414 h 896327"/>
                <a:gd name="connsiteX5" fmla="*/ 1996445 w 2190351"/>
                <a:gd name="connsiteY5" fmla="*/ 850854 h 896327"/>
                <a:gd name="connsiteX6" fmla="*/ 1686565 w 2190351"/>
                <a:gd name="connsiteY6" fmla="*/ 830534 h 896327"/>
                <a:gd name="connsiteX7" fmla="*/ 868685 w 2190351"/>
                <a:gd name="connsiteY7" fmla="*/ 454614 h 896327"/>
                <a:gd name="connsiteX8" fmla="*/ 553725 w 2190351"/>
                <a:gd name="connsiteY8" fmla="*/ 205694 h 896327"/>
                <a:gd name="connsiteX9" fmla="*/ 5 w 2190351"/>
                <a:gd name="connsiteY9" fmla="*/ 2494 h 896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90351" h="896327">
                  <a:moveTo>
                    <a:pt x="5" y="2494"/>
                  </a:moveTo>
                  <a:cubicBezTo>
                    <a:pt x="-1688" y="-12746"/>
                    <a:pt x="389472" y="43981"/>
                    <a:pt x="543565" y="114254"/>
                  </a:cubicBezTo>
                  <a:cubicBezTo>
                    <a:pt x="697658" y="184527"/>
                    <a:pt x="788252" y="334387"/>
                    <a:pt x="924565" y="424134"/>
                  </a:cubicBezTo>
                  <a:cubicBezTo>
                    <a:pt x="1060878" y="513881"/>
                    <a:pt x="1155705" y="575687"/>
                    <a:pt x="1361445" y="652734"/>
                  </a:cubicBezTo>
                  <a:cubicBezTo>
                    <a:pt x="1567185" y="729781"/>
                    <a:pt x="2053172" y="853394"/>
                    <a:pt x="2159005" y="886414"/>
                  </a:cubicBezTo>
                  <a:cubicBezTo>
                    <a:pt x="2264838" y="919434"/>
                    <a:pt x="2075185" y="860167"/>
                    <a:pt x="1996445" y="850854"/>
                  </a:cubicBezTo>
                  <a:cubicBezTo>
                    <a:pt x="1917705" y="841541"/>
                    <a:pt x="1874525" y="896574"/>
                    <a:pt x="1686565" y="830534"/>
                  </a:cubicBezTo>
                  <a:cubicBezTo>
                    <a:pt x="1498605" y="764494"/>
                    <a:pt x="1057492" y="558754"/>
                    <a:pt x="868685" y="454614"/>
                  </a:cubicBezTo>
                  <a:cubicBezTo>
                    <a:pt x="679878" y="350474"/>
                    <a:pt x="693425" y="282741"/>
                    <a:pt x="553725" y="205694"/>
                  </a:cubicBezTo>
                  <a:cubicBezTo>
                    <a:pt x="414025" y="128647"/>
                    <a:pt x="1698" y="17734"/>
                    <a:pt x="5" y="24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フリーフォーム: 図形 1073">
              <a:extLst>
                <a:ext uri="{FF2B5EF4-FFF2-40B4-BE49-F238E27FC236}">
                  <a16:creationId xmlns:a16="http://schemas.microsoft.com/office/drawing/2014/main" id="{C2DBA431-44E7-401B-AF96-305C59512FDE}"/>
                </a:ext>
              </a:extLst>
            </p:cNvPr>
            <p:cNvSpPr/>
            <p:nvPr/>
          </p:nvSpPr>
          <p:spPr>
            <a:xfrm>
              <a:off x="4785757" y="1973414"/>
              <a:ext cx="1605844" cy="1060338"/>
            </a:xfrm>
            <a:custGeom>
              <a:avLst/>
              <a:gdLst>
                <a:gd name="connsiteX0" fmla="*/ 14843 w 1605844"/>
                <a:gd name="connsiteY0" fmla="*/ 33186 h 1060338"/>
                <a:gd name="connsiteX1" fmla="*/ 70723 w 1605844"/>
                <a:gd name="connsiteY1" fmla="*/ 43346 h 1060338"/>
                <a:gd name="connsiteX2" fmla="*/ 517763 w 1605844"/>
                <a:gd name="connsiteY2" fmla="*/ 439586 h 1060338"/>
                <a:gd name="connsiteX3" fmla="*/ 776843 w 1605844"/>
                <a:gd name="connsiteY3" fmla="*/ 703746 h 1060338"/>
                <a:gd name="connsiteX4" fmla="*/ 1193403 w 1605844"/>
                <a:gd name="connsiteY4" fmla="*/ 988226 h 1060338"/>
                <a:gd name="connsiteX5" fmla="*/ 1604883 w 1605844"/>
                <a:gd name="connsiteY5" fmla="*/ 1044106 h 1060338"/>
                <a:gd name="connsiteX6" fmla="*/ 1295003 w 1605844"/>
                <a:gd name="connsiteY6" fmla="*/ 1044106 h 1060338"/>
                <a:gd name="connsiteX7" fmla="*/ 908923 w 1605844"/>
                <a:gd name="connsiteY7" fmla="*/ 856146 h 1060338"/>
                <a:gd name="connsiteX8" fmla="*/ 212963 w 1605844"/>
                <a:gd name="connsiteY8" fmla="*/ 246546 h 1060338"/>
                <a:gd name="connsiteX9" fmla="*/ 14843 w 1605844"/>
                <a:gd name="connsiteY9" fmla="*/ 33186 h 1060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05844" h="1060338">
                  <a:moveTo>
                    <a:pt x="14843" y="33186"/>
                  </a:moveTo>
                  <a:cubicBezTo>
                    <a:pt x="-8864" y="-681"/>
                    <a:pt x="-13097" y="-24387"/>
                    <a:pt x="70723" y="43346"/>
                  </a:cubicBezTo>
                  <a:cubicBezTo>
                    <a:pt x="154543" y="111079"/>
                    <a:pt x="400076" y="329519"/>
                    <a:pt x="517763" y="439586"/>
                  </a:cubicBezTo>
                  <a:cubicBezTo>
                    <a:pt x="635450" y="549653"/>
                    <a:pt x="664236" y="612306"/>
                    <a:pt x="776843" y="703746"/>
                  </a:cubicBezTo>
                  <a:cubicBezTo>
                    <a:pt x="889450" y="795186"/>
                    <a:pt x="1055396" y="931499"/>
                    <a:pt x="1193403" y="988226"/>
                  </a:cubicBezTo>
                  <a:cubicBezTo>
                    <a:pt x="1331410" y="1044953"/>
                    <a:pt x="1587950" y="1034793"/>
                    <a:pt x="1604883" y="1044106"/>
                  </a:cubicBezTo>
                  <a:cubicBezTo>
                    <a:pt x="1621816" y="1053419"/>
                    <a:pt x="1410996" y="1075433"/>
                    <a:pt x="1295003" y="1044106"/>
                  </a:cubicBezTo>
                  <a:cubicBezTo>
                    <a:pt x="1179010" y="1012779"/>
                    <a:pt x="1089263" y="989073"/>
                    <a:pt x="908923" y="856146"/>
                  </a:cubicBezTo>
                  <a:cubicBezTo>
                    <a:pt x="728583" y="723219"/>
                    <a:pt x="357743" y="382859"/>
                    <a:pt x="212963" y="246546"/>
                  </a:cubicBezTo>
                  <a:cubicBezTo>
                    <a:pt x="68183" y="110233"/>
                    <a:pt x="38550" y="67053"/>
                    <a:pt x="14843" y="331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フリーフォーム: 図形 1074">
              <a:extLst>
                <a:ext uri="{FF2B5EF4-FFF2-40B4-BE49-F238E27FC236}">
                  <a16:creationId xmlns:a16="http://schemas.microsoft.com/office/drawing/2014/main" id="{1A9BDCFC-78EF-442D-B979-2BE6EE0E4AD2}"/>
                </a:ext>
              </a:extLst>
            </p:cNvPr>
            <p:cNvSpPr/>
            <p:nvPr/>
          </p:nvSpPr>
          <p:spPr>
            <a:xfrm>
              <a:off x="5310026" y="2257243"/>
              <a:ext cx="1341862" cy="526434"/>
            </a:xfrm>
            <a:custGeom>
              <a:avLst/>
              <a:gdLst>
                <a:gd name="connsiteX0" fmla="*/ 23974 w 1341862"/>
                <a:gd name="connsiteY0" fmla="*/ 3357 h 526434"/>
                <a:gd name="connsiteX1" fmla="*/ 237334 w 1341862"/>
                <a:gd name="connsiteY1" fmla="*/ 216717 h 526434"/>
                <a:gd name="connsiteX2" fmla="*/ 633574 w 1341862"/>
                <a:gd name="connsiteY2" fmla="*/ 414837 h 526434"/>
                <a:gd name="connsiteX3" fmla="*/ 989174 w 1341862"/>
                <a:gd name="connsiteY3" fmla="*/ 516437 h 526434"/>
                <a:gd name="connsiteX4" fmla="*/ 1339694 w 1341862"/>
                <a:gd name="connsiteY4" fmla="*/ 521517 h 526434"/>
                <a:gd name="connsiteX5" fmla="*/ 1121254 w 1341862"/>
                <a:gd name="connsiteY5" fmla="*/ 506277 h 526434"/>
                <a:gd name="connsiteX6" fmla="*/ 801214 w 1341862"/>
                <a:gd name="connsiteY6" fmla="*/ 394517 h 526434"/>
                <a:gd name="connsiteX7" fmla="*/ 23974 w 1341862"/>
                <a:gd name="connsiteY7" fmla="*/ 3357 h 526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1862" h="526434">
                  <a:moveTo>
                    <a:pt x="23974" y="3357"/>
                  </a:moveTo>
                  <a:cubicBezTo>
                    <a:pt x="-70006" y="-26276"/>
                    <a:pt x="135734" y="148137"/>
                    <a:pt x="237334" y="216717"/>
                  </a:cubicBezTo>
                  <a:cubicBezTo>
                    <a:pt x="338934" y="285297"/>
                    <a:pt x="508267" y="364884"/>
                    <a:pt x="633574" y="414837"/>
                  </a:cubicBezTo>
                  <a:cubicBezTo>
                    <a:pt x="758881" y="464790"/>
                    <a:pt x="871487" y="498657"/>
                    <a:pt x="989174" y="516437"/>
                  </a:cubicBezTo>
                  <a:cubicBezTo>
                    <a:pt x="1106861" y="534217"/>
                    <a:pt x="1317681" y="523210"/>
                    <a:pt x="1339694" y="521517"/>
                  </a:cubicBezTo>
                  <a:cubicBezTo>
                    <a:pt x="1361707" y="519824"/>
                    <a:pt x="1211001" y="527444"/>
                    <a:pt x="1121254" y="506277"/>
                  </a:cubicBezTo>
                  <a:cubicBezTo>
                    <a:pt x="1031507" y="485110"/>
                    <a:pt x="982401" y="477490"/>
                    <a:pt x="801214" y="394517"/>
                  </a:cubicBezTo>
                  <a:cubicBezTo>
                    <a:pt x="620027" y="311544"/>
                    <a:pt x="117954" y="32990"/>
                    <a:pt x="23974" y="33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6" name="フリーフォーム: 図形 1075">
              <a:extLst>
                <a:ext uri="{FF2B5EF4-FFF2-40B4-BE49-F238E27FC236}">
                  <a16:creationId xmlns:a16="http://schemas.microsoft.com/office/drawing/2014/main" id="{555E3F8D-96B3-4581-AFAD-092D5E5E1094}"/>
                </a:ext>
              </a:extLst>
            </p:cNvPr>
            <p:cNvSpPr/>
            <p:nvPr/>
          </p:nvSpPr>
          <p:spPr>
            <a:xfrm>
              <a:off x="3796805" y="1284375"/>
              <a:ext cx="1730263" cy="494545"/>
            </a:xfrm>
            <a:custGeom>
              <a:avLst/>
              <a:gdLst>
                <a:gd name="connsiteX0" fmla="*/ 3035 w 1730263"/>
                <a:gd name="connsiteY0" fmla="*/ 21185 h 494545"/>
                <a:gd name="connsiteX1" fmla="*/ 683755 w 1730263"/>
                <a:gd name="connsiteY1" fmla="*/ 21185 h 494545"/>
                <a:gd name="connsiteX2" fmla="*/ 1019035 w 1730263"/>
                <a:gd name="connsiteY2" fmla="*/ 153265 h 494545"/>
                <a:gd name="connsiteX3" fmla="*/ 1425435 w 1730263"/>
                <a:gd name="connsiteY3" fmla="*/ 463145 h 494545"/>
                <a:gd name="connsiteX4" fmla="*/ 1730235 w 1730263"/>
                <a:gd name="connsiteY4" fmla="*/ 483465 h 494545"/>
                <a:gd name="connsiteX5" fmla="*/ 1440675 w 1730263"/>
                <a:gd name="connsiteY5" fmla="*/ 458065 h 494545"/>
                <a:gd name="connsiteX6" fmla="*/ 978395 w 1730263"/>
                <a:gd name="connsiteY6" fmla="*/ 224385 h 494545"/>
                <a:gd name="connsiteX7" fmla="*/ 3035 w 1730263"/>
                <a:gd name="connsiteY7" fmla="*/ 21185 h 494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0263" h="494545">
                  <a:moveTo>
                    <a:pt x="3035" y="21185"/>
                  </a:moveTo>
                  <a:cubicBezTo>
                    <a:pt x="-46072" y="-12682"/>
                    <a:pt x="514422" y="-828"/>
                    <a:pt x="683755" y="21185"/>
                  </a:cubicBezTo>
                  <a:cubicBezTo>
                    <a:pt x="853088" y="43198"/>
                    <a:pt x="895422" y="79605"/>
                    <a:pt x="1019035" y="153265"/>
                  </a:cubicBezTo>
                  <a:cubicBezTo>
                    <a:pt x="1142648" y="226925"/>
                    <a:pt x="1306902" y="408112"/>
                    <a:pt x="1425435" y="463145"/>
                  </a:cubicBezTo>
                  <a:cubicBezTo>
                    <a:pt x="1543968" y="518178"/>
                    <a:pt x="1727695" y="484312"/>
                    <a:pt x="1730235" y="483465"/>
                  </a:cubicBezTo>
                  <a:cubicBezTo>
                    <a:pt x="1732775" y="482618"/>
                    <a:pt x="1565982" y="501245"/>
                    <a:pt x="1440675" y="458065"/>
                  </a:cubicBezTo>
                  <a:cubicBezTo>
                    <a:pt x="1315368" y="414885"/>
                    <a:pt x="1210382" y="298045"/>
                    <a:pt x="978395" y="224385"/>
                  </a:cubicBezTo>
                  <a:cubicBezTo>
                    <a:pt x="746408" y="150725"/>
                    <a:pt x="52142" y="55052"/>
                    <a:pt x="3035" y="211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7" name="フリーフォーム: 図形 1076">
              <a:extLst>
                <a:ext uri="{FF2B5EF4-FFF2-40B4-BE49-F238E27FC236}">
                  <a16:creationId xmlns:a16="http://schemas.microsoft.com/office/drawing/2014/main" id="{8491084C-B911-4E4C-813E-B5981FC39523}"/>
                </a:ext>
              </a:extLst>
            </p:cNvPr>
            <p:cNvSpPr/>
            <p:nvPr/>
          </p:nvSpPr>
          <p:spPr>
            <a:xfrm>
              <a:off x="4932515" y="1549083"/>
              <a:ext cx="1762253" cy="1349139"/>
            </a:xfrm>
            <a:custGeom>
              <a:avLst/>
              <a:gdLst>
                <a:gd name="connsiteX0" fmla="*/ 165 w 1762253"/>
                <a:gd name="connsiteY0" fmla="*/ 317 h 1349139"/>
                <a:gd name="connsiteX1" fmla="*/ 838365 w 1762253"/>
                <a:gd name="connsiteY1" fmla="*/ 396557 h 1349139"/>
                <a:gd name="connsiteX2" fmla="*/ 1341285 w 1762253"/>
                <a:gd name="connsiteY2" fmla="*/ 823277 h 1349139"/>
                <a:gd name="connsiteX3" fmla="*/ 1742605 w 1762253"/>
                <a:gd name="connsiteY3" fmla="*/ 1326197 h 1349139"/>
                <a:gd name="connsiteX4" fmla="*/ 1681645 w 1762253"/>
                <a:gd name="connsiteY4" fmla="*/ 1229677 h 1349139"/>
                <a:gd name="connsiteX5" fmla="*/ 1519085 w 1762253"/>
                <a:gd name="connsiteY5" fmla="*/ 924877 h 1349139"/>
                <a:gd name="connsiteX6" fmla="*/ 909485 w 1762253"/>
                <a:gd name="connsiteY6" fmla="*/ 340677 h 1349139"/>
                <a:gd name="connsiteX7" fmla="*/ 165 w 1762253"/>
                <a:gd name="connsiteY7" fmla="*/ 317 h 1349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2253" h="1349139">
                  <a:moveTo>
                    <a:pt x="165" y="317"/>
                  </a:moveTo>
                  <a:cubicBezTo>
                    <a:pt x="-11688" y="9630"/>
                    <a:pt x="614845" y="259397"/>
                    <a:pt x="838365" y="396557"/>
                  </a:cubicBezTo>
                  <a:cubicBezTo>
                    <a:pt x="1061885" y="533717"/>
                    <a:pt x="1190578" y="668337"/>
                    <a:pt x="1341285" y="823277"/>
                  </a:cubicBezTo>
                  <a:cubicBezTo>
                    <a:pt x="1491992" y="978217"/>
                    <a:pt x="1685878" y="1258464"/>
                    <a:pt x="1742605" y="1326197"/>
                  </a:cubicBezTo>
                  <a:cubicBezTo>
                    <a:pt x="1799332" y="1393930"/>
                    <a:pt x="1718898" y="1296564"/>
                    <a:pt x="1681645" y="1229677"/>
                  </a:cubicBezTo>
                  <a:cubicBezTo>
                    <a:pt x="1644392" y="1162790"/>
                    <a:pt x="1647778" y="1073044"/>
                    <a:pt x="1519085" y="924877"/>
                  </a:cubicBezTo>
                  <a:cubicBezTo>
                    <a:pt x="1390392" y="776710"/>
                    <a:pt x="1161792" y="493077"/>
                    <a:pt x="909485" y="340677"/>
                  </a:cubicBezTo>
                  <a:cubicBezTo>
                    <a:pt x="657178" y="188277"/>
                    <a:pt x="12018" y="-8996"/>
                    <a:pt x="165" y="3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フリーフォーム: 図形 1077">
              <a:extLst>
                <a:ext uri="{FF2B5EF4-FFF2-40B4-BE49-F238E27FC236}">
                  <a16:creationId xmlns:a16="http://schemas.microsoft.com/office/drawing/2014/main" id="{F367A4B4-DDDB-44A4-ADAE-91AA500EB4DE}"/>
                </a:ext>
              </a:extLst>
            </p:cNvPr>
            <p:cNvSpPr/>
            <p:nvPr/>
          </p:nvSpPr>
          <p:spPr>
            <a:xfrm>
              <a:off x="6608512" y="2666983"/>
              <a:ext cx="512722" cy="1578921"/>
            </a:xfrm>
            <a:custGeom>
              <a:avLst/>
              <a:gdLst>
                <a:gd name="connsiteX0" fmla="*/ 568 w 512722"/>
                <a:gd name="connsiteY0" fmla="*/ 17 h 1578921"/>
                <a:gd name="connsiteX1" fmla="*/ 396808 w 512722"/>
                <a:gd name="connsiteY1" fmla="*/ 452137 h 1578921"/>
                <a:gd name="connsiteX2" fmla="*/ 493328 w 512722"/>
                <a:gd name="connsiteY2" fmla="*/ 1071897 h 1578921"/>
                <a:gd name="connsiteX3" fmla="*/ 432368 w 512722"/>
                <a:gd name="connsiteY3" fmla="*/ 1559577 h 1578921"/>
                <a:gd name="connsiteX4" fmla="*/ 478088 w 512722"/>
                <a:gd name="connsiteY4" fmla="*/ 1437657 h 1578921"/>
                <a:gd name="connsiteX5" fmla="*/ 427288 w 512722"/>
                <a:gd name="connsiteY5" fmla="*/ 1031257 h 1578921"/>
                <a:gd name="connsiteX6" fmla="*/ 493328 w 512722"/>
                <a:gd name="connsiteY6" fmla="*/ 467377 h 1578921"/>
                <a:gd name="connsiteX7" fmla="*/ 568 w 512722"/>
                <a:gd name="connsiteY7" fmla="*/ 17 h 1578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2722" h="1578921">
                  <a:moveTo>
                    <a:pt x="568" y="17"/>
                  </a:moveTo>
                  <a:cubicBezTo>
                    <a:pt x="-15519" y="-2523"/>
                    <a:pt x="314681" y="273490"/>
                    <a:pt x="396808" y="452137"/>
                  </a:cubicBezTo>
                  <a:cubicBezTo>
                    <a:pt x="478935" y="630784"/>
                    <a:pt x="487401" y="887324"/>
                    <a:pt x="493328" y="1071897"/>
                  </a:cubicBezTo>
                  <a:cubicBezTo>
                    <a:pt x="499255" y="1256470"/>
                    <a:pt x="434908" y="1498617"/>
                    <a:pt x="432368" y="1559577"/>
                  </a:cubicBezTo>
                  <a:cubicBezTo>
                    <a:pt x="429828" y="1620537"/>
                    <a:pt x="478935" y="1525710"/>
                    <a:pt x="478088" y="1437657"/>
                  </a:cubicBezTo>
                  <a:cubicBezTo>
                    <a:pt x="477241" y="1349604"/>
                    <a:pt x="424748" y="1192970"/>
                    <a:pt x="427288" y="1031257"/>
                  </a:cubicBezTo>
                  <a:cubicBezTo>
                    <a:pt x="429828" y="869544"/>
                    <a:pt x="561061" y="640097"/>
                    <a:pt x="493328" y="467377"/>
                  </a:cubicBezTo>
                  <a:cubicBezTo>
                    <a:pt x="425595" y="294657"/>
                    <a:pt x="16655" y="2557"/>
                    <a:pt x="568" y="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フリーフォーム: 図形 1078">
              <a:extLst>
                <a:ext uri="{FF2B5EF4-FFF2-40B4-BE49-F238E27FC236}">
                  <a16:creationId xmlns:a16="http://schemas.microsoft.com/office/drawing/2014/main" id="{30603F97-6952-4B85-915F-346021010ED3}"/>
                </a:ext>
              </a:extLst>
            </p:cNvPr>
            <p:cNvSpPr/>
            <p:nvPr/>
          </p:nvSpPr>
          <p:spPr>
            <a:xfrm>
              <a:off x="5907543" y="2743038"/>
              <a:ext cx="1077111" cy="387081"/>
            </a:xfrm>
            <a:custGeom>
              <a:avLst/>
              <a:gdLst>
                <a:gd name="connsiteX0" fmla="*/ 497 w 1077111"/>
                <a:gd name="connsiteY0" fmla="*/ 162 h 387081"/>
                <a:gd name="connsiteX1" fmla="*/ 528817 w 1077111"/>
                <a:gd name="connsiteY1" fmla="*/ 264322 h 387081"/>
                <a:gd name="connsiteX2" fmla="*/ 1062217 w 1077111"/>
                <a:gd name="connsiteY2" fmla="*/ 381162 h 387081"/>
                <a:gd name="connsiteX3" fmla="*/ 940297 w 1077111"/>
                <a:gd name="connsiteY3" fmla="*/ 371002 h 387081"/>
                <a:gd name="connsiteX4" fmla="*/ 442457 w 1077111"/>
                <a:gd name="connsiteY4" fmla="*/ 304962 h 387081"/>
                <a:gd name="connsiteX5" fmla="*/ 497 w 1077111"/>
                <a:gd name="connsiteY5" fmla="*/ 162 h 387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77111" h="387081">
                  <a:moveTo>
                    <a:pt x="497" y="162"/>
                  </a:moveTo>
                  <a:cubicBezTo>
                    <a:pt x="14890" y="-6611"/>
                    <a:pt x="351864" y="200822"/>
                    <a:pt x="528817" y="264322"/>
                  </a:cubicBezTo>
                  <a:cubicBezTo>
                    <a:pt x="705770" y="327822"/>
                    <a:pt x="993637" y="363382"/>
                    <a:pt x="1062217" y="381162"/>
                  </a:cubicBezTo>
                  <a:cubicBezTo>
                    <a:pt x="1130797" y="398942"/>
                    <a:pt x="940297" y="371002"/>
                    <a:pt x="940297" y="371002"/>
                  </a:cubicBezTo>
                  <a:cubicBezTo>
                    <a:pt x="837004" y="358302"/>
                    <a:pt x="597397" y="362535"/>
                    <a:pt x="442457" y="304962"/>
                  </a:cubicBezTo>
                  <a:cubicBezTo>
                    <a:pt x="287517" y="247389"/>
                    <a:pt x="-13896" y="6935"/>
                    <a:pt x="497" y="1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0" name="フリーフォーム: 図形 1079">
              <a:extLst>
                <a:ext uri="{FF2B5EF4-FFF2-40B4-BE49-F238E27FC236}">
                  <a16:creationId xmlns:a16="http://schemas.microsoft.com/office/drawing/2014/main" id="{A60FFEB1-FF43-4B87-BAD3-7BA7D12FC01C}"/>
                </a:ext>
              </a:extLst>
            </p:cNvPr>
            <p:cNvSpPr/>
            <p:nvPr/>
          </p:nvSpPr>
          <p:spPr>
            <a:xfrm>
              <a:off x="4161472" y="1054447"/>
              <a:ext cx="1803646" cy="744056"/>
            </a:xfrm>
            <a:custGeom>
              <a:avLst/>
              <a:gdLst>
                <a:gd name="connsiteX0" fmla="*/ 4128 w 1803646"/>
                <a:gd name="connsiteY0" fmla="*/ 234603 h 744056"/>
                <a:gd name="connsiteX1" fmla="*/ 245428 w 1803646"/>
                <a:gd name="connsiteY1" fmla="*/ 79028 h 744056"/>
                <a:gd name="connsiteX2" fmla="*/ 1070928 w 1803646"/>
                <a:gd name="connsiteY2" fmla="*/ 215553 h 744056"/>
                <a:gd name="connsiteX3" fmla="*/ 1759903 w 1803646"/>
                <a:gd name="connsiteY3" fmla="*/ 710853 h 744056"/>
                <a:gd name="connsiteX4" fmla="*/ 1693228 w 1803646"/>
                <a:gd name="connsiteY4" fmla="*/ 656878 h 744056"/>
                <a:gd name="connsiteX5" fmla="*/ 1366203 w 1803646"/>
                <a:gd name="connsiteY5" fmla="*/ 320328 h 744056"/>
                <a:gd name="connsiteX6" fmla="*/ 940753 w 1803646"/>
                <a:gd name="connsiteY6" fmla="*/ 101253 h 744056"/>
                <a:gd name="connsiteX7" fmla="*/ 394653 w 1803646"/>
                <a:gd name="connsiteY7" fmla="*/ 2828 h 744056"/>
                <a:gd name="connsiteX8" fmla="*/ 4128 w 1803646"/>
                <a:gd name="connsiteY8" fmla="*/ 234603 h 744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03646" h="744056">
                  <a:moveTo>
                    <a:pt x="4128" y="234603"/>
                  </a:moveTo>
                  <a:cubicBezTo>
                    <a:pt x="-20743" y="247303"/>
                    <a:pt x="67628" y="82203"/>
                    <a:pt x="245428" y="79028"/>
                  </a:cubicBezTo>
                  <a:cubicBezTo>
                    <a:pt x="423228" y="75853"/>
                    <a:pt x="818516" y="110249"/>
                    <a:pt x="1070928" y="215553"/>
                  </a:cubicBezTo>
                  <a:cubicBezTo>
                    <a:pt x="1323340" y="320857"/>
                    <a:pt x="1656186" y="637299"/>
                    <a:pt x="1759903" y="710853"/>
                  </a:cubicBezTo>
                  <a:cubicBezTo>
                    <a:pt x="1863620" y="784407"/>
                    <a:pt x="1758845" y="721966"/>
                    <a:pt x="1693228" y="656878"/>
                  </a:cubicBezTo>
                  <a:cubicBezTo>
                    <a:pt x="1627611" y="591791"/>
                    <a:pt x="1491615" y="412932"/>
                    <a:pt x="1366203" y="320328"/>
                  </a:cubicBezTo>
                  <a:cubicBezTo>
                    <a:pt x="1240791" y="227724"/>
                    <a:pt x="1102678" y="154170"/>
                    <a:pt x="940753" y="101253"/>
                  </a:cubicBezTo>
                  <a:cubicBezTo>
                    <a:pt x="778828" y="48336"/>
                    <a:pt x="550757" y="-14105"/>
                    <a:pt x="394653" y="2828"/>
                  </a:cubicBezTo>
                  <a:cubicBezTo>
                    <a:pt x="238549" y="19761"/>
                    <a:pt x="28999" y="221903"/>
                    <a:pt x="4128" y="2346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フリーフォーム: 図形 1080">
              <a:extLst>
                <a:ext uri="{FF2B5EF4-FFF2-40B4-BE49-F238E27FC236}">
                  <a16:creationId xmlns:a16="http://schemas.microsoft.com/office/drawing/2014/main" id="{885047FA-6811-4E3C-ADF0-52661D994F58}"/>
                </a:ext>
              </a:extLst>
            </p:cNvPr>
            <p:cNvSpPr/>
            <p:nvPr/>
          </p:nvSpPr>
          <p:spPr>
            <a:xfrm>
              <a:off x="4025050" y="799644"/>
              <a:ext cx="1850916" cy="551718"/>
            </a:xfrm>
            <a:custGeom>
              <a:avLst/>
              <a:gdLst>
                <a:gd name="connsiteX0" fmla="*/ 850 w 1850916"/>
                <a:gd name="connsiteY0" fmla="*/ 402623 h 551718"/>
                <a:gd name="connsiteX1" fmla="*/ 271783 w 1850916"/>
                <a:gd name="connsiteY1" fmla="*/ 174023 h 551718"/>
                <a:gd name="connsiteX2" fmla="*/ 1054950 w 1850916"/>
                <a:gd name="connsiteY2" fmla="*/ 123223 h 551718"/>
                <a:gd name="connsiteX3" fmla="*/ 1795783 w 1850916"/>
                <a:gd name="connsiteY3" fmla="*/ 512689 h 551718"/>
                <a:gd name="connsiteX4" fmla="*/ 1723817 w 1850916"/>
                <a:gd name="connsiteY4" fmla="*/ 487289 h 551718"/>
                <a:gd name="connsiteX5" fmla="*/ 1143850 w 1850916"/>
                <a:gd name="connsiteY5" fmla="*/ 63956 h 551718"/>
                <a:gd name="connsiteX6" fmla="*/ 225217 w 1850916"/>
                <a:gd name="connsiteY6" fmla="*/ 34323 h 551718"/>
                <a:gd name="connsiteX7" fmla="*/ 850 w 1850916"/>
                <a:gd name="connsiteY7" fmla="*/ 402623 h 55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50916" h="551718">
                  <a:moveTo>
                    <a:pt x="850" y="402623"/>
                  </a:moveTo>
                  <a:cubicBezTo>
                    <a:pt x="8611" y="425906"/>
                    <a:pt x="96100" y="220590"/>
                    <a:pt x="271783" y="174023"/>
                  </a:cubicBezTo>
                  <a:cubicBezTo>
                    <a:pt x="447466" y="127456"/>
                    <a:pt x="800950" y="66779"/>
                    <a:pt x="1054950" y="123223"/>
                  </a:cubicBezTo>
                  <a:cubicBezTo>
                    <a:pt x="1308950" y="179667"/>
                    <a:pt x="1684305" y="452011"/>
                    <a:pt x="1795783" y="512689"/>
                  </a:cubicBezTo>
                  <a:cubicBezTo>
                    <a:pt x="1907261" y="573367"/>
                    <a:pt x="1832472" y="562078"/>
                    <a:pt x="1723817" y="487289"/>
                  </a:cubicBezTo>
                  <a:cubicBezTo>
                    <a:pt x="1615162" y="412500"/>
                    <a:pt x="1393617" y="139450"/>
                    <a:pt x="1143850" y="63956"/>
                  </a:cubicBezTo>
                  <a:cubicBezTo>
                    <a:pt x="894083" y="-11538"/>
                    <a:pt x="414306" y="-18594"/>
                    <a:pt x="225217" y="34323"/>
                  </a:cubicBezTo>
                  <a:cubicBezTo>
                    <a:pt x="36128" y="87240"/>
                    <a:pt x="-6911" y="379340"/>
                    <a:pt x="850" y="4026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フリーフォーム: 図形 1081">
              <a:extLst>
                <a:ext uri="{FF2B5EF4-FFF2-40B4-BE49-F238E27FC236}">
                  <a16:creationId xmlns:a16="http://schemas.microsoft.com/office/drawing/2014/main" id="{1D83B1D3-B151-4372-A0B8-9C0AE377D1EE}"/>
                </a:ext>
              </a:extLst>
            </p:cNvPr>
            <p:cNvSpPr/>
            <p:nvPr/>
          </p:nvSpPr>
          <p:spPr>
            <a:xfrm>
              <a:off x="3224204" y="582396"/>
              <a:ext cx="246321" cy="777480"/>
            </a:xfrm>
            <a:custGeom>
              <a:avLst/>
              <a:gdLst>
                <a:gd name="connsiteX0" fmla="*/ 132829 w 246321"/>
                <a:gd name="connsiteY0" fmla="*/ 776504 h 777480"/>
                <a:gd name="connsiteX1" fmla="*/ 1596 w 246321"/>
                <a:gd name="connsiteY1" fmla="*/ 492871 h 777480"/>
                <a:gd name="connsiteX2" fmla="*/ 238663 w 246321"/>
                <a:gd name="connsiteY2" fmla="*/ 18737 h 777480"/>
                <a:gd name="connsiteX3" fmla="*/ 179396 w 246321"/>
                <a:gd name="connsiteY3" fmla="*/ 124571 h 777480"/>
                <a:gd name="connsiteX4" fmla="*/ 90496 w 246321"/>
                <a:gd name="connsiteY4" fmla="*/ 399737 h 777480"/>
                <a:gd name="connsiteX5" fmla="*/ 132829 w 246321"/>
                <a:gd name="connsiteY5" fmla="*/ 776504 h 777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6321" h="777480">
                  <a:moveTo>
                    <a:pt x="132829" y="776504"/>
                  </a:moveTo>
                  <a:cubicBezTo>
                    <a:pt x="118012" y="792026"/>
                    <a:pt x="-16043" y="619165"/>
                    <a:pt x="1596" y="492871"/>
                  </a:cubicBezTo>
                  <a:cubicBezTo>
                    <a:pt x="19235" y="366577"/>
                    <a:pt x="209030" y="80120"/>
                    <a:pt x="238663" y="18737"/>
                  </a:cubicBezTo>
                  <a:cubicBezTo>
                    <a:pt x="268296" y="-42646"/>
                    <a:pt x="204090" y="61071"/>
                    <a:pt x="179396" y="124571"/>
                  </a:cubicBezTo>
                  <a:cubicBezTo>
                    <a:pt x="154702" y="188071"/>
                    <a:pt x="101079" y="293198"/>
                    <a:pt x="90496" y="399737"/>
                  </a:cubicBezTo>
                  <a:cubicBezTo>
                    <a:pt x="79913" y="506276"/>
                    <a:pt x="147646" y="760982"/>
                    <a:pt x="132829" y="7765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3" name="フリーフォーム: 図形 1082">
              <a:extLst>
                <a:ext uri="{FF2B5EF4-FFF2-40B4-BE49-F238E27FC236}">
                  <a16:creationId xmlns:a16="http://schemas.microsoft.com/office/drawing/2014/main" id="{626898E2-05C7-4181-9E93-D6539981678E}"/>
                </a:ext>
              </a:extLst>
            </p:cNvPr>
            <p:cNvSpPr/>
            <p:nvPr/>
          </p:nvSpPr>
          <p:spPr>
            <a:xfrm>
              <a:off x="3480925" y="490364"/>
              <a:ext cx="648853" cy="825040"/>
            </a:xfrm>
            <a:custGeom>
              <a:avLst/>
              <a:gdLst>
                <a:gd name="connsiteX0" fmla="*/ 75075 w 648853"/>
                <a:gd name="connsiteY0" fmla="*/ 809269 h 825040"/>
                <a:gd name="connsiteX1" fmla="*/ 3108 w 648853"/>
                <a:gd name="connsiteY1" fmla="*/ 580669 h 825040"/>
                <a:gd name="connsiteX2" fmla="*/ 193608 w 648853"/>
                <a:gd name="connsiteY2" fmla="*/ 178503 h 825040"/>
                <a:gd name="connsiteX3" fmla="*/ 633875 w 648853"/>
                <a:gd name="connsiteY3" fmla="*/ 13403 h 825040"/>
                <a:gd name="connsiteX4" fmla="*/ 515342 w 648853"/>
                <a:gd name="connsiteY4" fmla="*/ 13403 h 825040"/>
                <a:gd name="connsiteX5" fmla="*/ 214775 w 648853"/>
                <a:gd name="connsiteY5" fmla="*/ 43036 h 825040"/>
                <a:gd name="connsiteX6" fmla="*/ 70842 w 648853"/>
                <a:gd name="connsiteY6" fmla="*/ 144636 h 825040"/>
                <a:gd name="connsiteX7" fmla="*/ 75075 w 648853"/>
                <a:gd name="connsiteY7" fmla="*/ 809269 h 825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853" h="825040">
                  <a:moveTo>
                    <a:pt x="75075" y="809269"/>
                  </a:moveTo>
                  <a:cubicBezTo>
                    <a:pt x="63786" y="881941"/>
                    <a:pt x="-16647" y="685797"/>
                    <a:pt x="3108" y="580669"/>
                  </a:cubicBezTo>
                  <a:cubicBezTo>
                    <a:pt x="22863" y="475541"/>
                    <a:pt x="88480" y="273047"/>
                    <a:pt x="193608" y="178503"/>
                  </a:cubicBezTo>
                  <a:cubicBezTo>
                    <a:pt x="298736" y="83959"/>
                    <a:pt x="580253" y="40920"/>
                    <a:pt x="633875" y="13403"/>
                  </a:cubicBezTo>
                  <a:cubicBezTo>
                    <a:pt x="687497" y="-14114"/>
                    <a:pt x="585192" y="8464"/>
                    <a:pt x="515342" y="13403"/>
                  </a:cubicBezTo>
                  <a:cubicBezTo>
                    <a:pt x="445492" y="18342"/>
                    <a:pt x="288858" y="21164"/>
                    <a:pt x="214775" y="43036"/>
                  </a:cubicBezTo>
                  <a:cubicBezTo>
                    <a:pt x="140692" y="64908"/>
                    <a:pt x="98359" y="16225"/>
                    <a:pt x="70842" y="144636"/>
                  </a:cubicBezTo>
                  <a:cubicBezTo>
                    <a:pt x="43325" y="273047"/>
                    <a:pt x="86364" y="736597"/>
                    <a:pt x="75075" y="8092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4" name="フリーフォーム: 図形 1083">
              <a:extLst>
                <a:ext uri="{FF2B5EF4-FFF2-40B4-BE49-F238E27FC236}">
                  <a16:creationId xmlns:a16="http://schemas.microsoft.com/office/drawing/2014/main" id="{18BB1034-8F28-49BB-96CD-D50719A7410E}"/>
                </a:ext>
              </a:extLst>
            </p:cNvPr>
            <p:cNvSpPr/>
            <p:nvPr/>
          </p:nvSpPr>
          <p:spPr>
            <a:xfrm>
              <a:off x="3780188" y="391877"/>
              <a:ext cx="660904" cy="879178"/>
            </a:xfrm>
            <a:custGeom>
              <a:avLst/>
              <a:gdLst>
                <a:gd name="connsiteX0" fmla="*/ 42512 w 660904"/>
                <a:gd name="connsiteY0" fmla="*/ 873890 h 879178"/>
                <a:gd name="connsiteX1" fmla="*/ 42512 w 660904"/>
                <a:gd name="connsiteY1" fmla="*/ 437856 h 879178"/>
                <a:gd name="connsiteX2" fmla="*/ 309212 w 660904"/>
                <a:gd name="connsiteY2" fmla="*/ 149990 h 879178"/>
                <a:gd name="connsiteX3" fmla="*/ 656345 w 660904"/>
                <a:gd name="connsiteY3" fmla="*/ 6056 h 879178"/>
                <a:gd name="connsiteX4" fmla="*/ 503945 w 660904"/>
                <a:gd name="connsiteY4" fmla="*/ 35690 h 879178"/>
                <a:gd name="connsiteX5" fmla="*/ 448912 w 660904"/>
                <a:gd name="connsiteY5" fmla="*/ 116123 h 879178"/>
                <a:gd name="connsiteX6" fmla="*/ 42512 w 660904"/>
                <a:gd name="connsiteY6" fmla="*/ 873890 h 87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0904" h="879178">
                  <a:moveTo>
                    <a:pt x="42512" y="873890"/>
                  </a:moveTo>
                  <a:cubicBezTo>
                    <a:pt x="-25221" y="927512"/>
                    <a:pt x="-1938" y="558506"/>
                    <a:pt x="42512" y="437856"/>
                  </a:cubicBezTo>
                  <a:cubicBezTo>
                    <a:pt x="86962" y="317206"/>
                    <a:pt x="206907" y="221957"/>
                    <a:pt x="309212" y="149990"/>
                  </a:cubicBezTo>
                  <a:cubicBezTo>
                    <a:pt x="411517" y="78023"/>
                    <a:pt x="623890" y="25106"/>
                    <a:pt x="656345" y="6056"/>
                  </a:cubicBezTo>
                  <a:cubicBezTo>
                    <a:pt x="688801" y="-12994"/>
                    <a:pt x="538517" y="17346"/>
                    <a:pt x="503945" y="35690"/>
                  </a:cubicBezTo>
                  <a:cubicBezTo>
                    <a:pt x="469373" y="54034"/>
                    <a:pt x="527934" y="-19344"/>
                    <a:pt x="448912" y="116123"/>
                  </a:cubicBezTo>
                  <a:cubicBezTo>
                    <a:pt x="369890" y="251590"/>
                    <a:pt x="110245" y="820268"/>
                    <a:pt x="42512" y="8738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5" name="フリーフォーム: 図形 1084">
              <a:extLst>
                <a:ext uri="{FF2B5EF4-FFF2-40B4-BE49-F238E27FC236}">
                  <a16:creationId xmlns:a16="http://schemas.microsoft.com/office/drawing/2014/main" id="{2950A0AC-EE20-45C0-918C-B6360AEDA5D8}"/>
                </a:ext>
              </a:extLst>
            </p:cNvPr>
            <p:cNvSpPr/>
            <p:nvPr/>
          </p:nvSpPr>
          <p:spPr>
            <a:xfrm>
              <a:off x="4201334" y="469856"/>
              <a:ext cx="1924805" cy="591767"/>
            </a:xfrm>
            <a:custGeom>
              <a:avLst/>
              <a:gdLst>
                <a:gd name="connsiteX0" fmla="*/ 6599 w 1924805"/>
                <a:gd name="connsiteY0" fmla="*/ 317544 h 591767"/>
                <a:gd name="connsiteX1" fmla="*/ 417233 w 1924805"/>
                <a:gd name="connsiteY1" fmla="*/ 97411 h 591767"/>
                <a:gd name="connsiteX2" fmla="*/ 840566 w 1924805"/>
                <a:gd name="connsiteY2" fmla="*/ 127044 h 591767"/>
                <a:gd name="connsiteX3" fmla="*/ 1869266 w 1924805"/>
                <a:gd name="connsiteY3" fmla="*/ 554611 h 591767"/>
                <a:gd name="connsiteX4" fmla="*/ 1797299 w 1924805"/>
                <a:gd name="connsiteY4" fmla="*/ 478411 h 591767"/>
                <a:gd name="connsiteX5" fmla="*/ 1890433 w 1924805"/>
                <a:gd name="connsiteY5" fmla="*/ 588477 h 591767"/>
                <a:gd name="connsiteX6" fmla="*/ 1644899 w 1924805"/>
                <a:gd name="connsiteY6" fmla="*/ 326011 h 591767"/>
                <a:gd name="connsiteX7" fmla="*/ 1124199 w 1924805"/>
                <a:gd name="connsiteY7" fmla="*/ 135511 h 591767"/>
                <a:gd name="connsiteX8" fmla="*/ 468033 w 1924805"/>
                <a:gd name="connsiteY8" fmla="*/ 44 h 591767"/>
                <a:gd name="connsiteX9" fmla="*/ 184399 w 1924805"/>
                <a:gd name="connsiteY9" fmla="*/ 122811 h 591767"/>
                <a:gd name="connsiteX10" fmla="*/ 6599 w 1924805"/>
                <a:gd name="connsiteY10" fmla="*/ 317544 h 591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24805" h="591767">
                  <a:moveTo>
                    <a:pt x="6599" y="317544"/>
                  </a:moveTo>
                  <a:cubicBezTo>
                    <a:pt x="45405" y="313311"/>
                    <a:pt x="278239" y="129161"/>
                    <a:pt x="417233" y="97411"/>
                  </a:cubicBezTo>
                  <a:cubicBezTo>
                    <a:pt x="556227" y="65661"/>
                    <a:pt x="598561" y="50844"/>
                    <a:pt x="840566" y="127044"/>
                  </a:cubicBezTo>
                  <a:cubicBezTo>
                    <a:pt x="1082571" y="203244"/>
                    <a:pt x="1709811" y="496050"/>
                    <a:pt x="1869266" y="554611"/>
                  </a:cubicBezTo>
                  <a:cubicBezTo>
                    <a:pt x="2028721" y="613172"/>
                    <a:pt x="1793771" y="472767"/>
                    <a:pt x="1797299" y="478411"/>
                  </a:cubicBezTo>
                  <a:cubicBezTo>
                    <a:pt x="1800827" y="484055"/>
                    <a:pt x="1915833" y="613877"/>
                    <a:pt x="1890433" y="588477"/>
                  </a:cubicBezTo>
                  <a:cubicBezTo>
                    <a:pt x="1865033" y="563077"/>
                    <a:pt x="1772605" y="401505"/>
                    <a:pt x="1644899" y="326011"/>
                  </a:cubicBezTo>
                  <a:cubicBezTo>
                    <a:pt x="1517193" y="250517"/>
                    <a:pt x="1320343" y="189839"/>
                    <a:pt x="1124199" y="135511"/>
                  </a:cubicBezTo>
                  <a:cubicBezTo>
                    <a:pt x="928055" y="81183"/>
                    <a:pt x="624666" y="2161"/>
                    <a:pt x="468033" y="44"/>
                  </a:cubicBezTo>
                  <a:cubicBezTo>
                    <a:pt x="311400" y="-2073"/>
                    <a:pt x="259188" y="72011"/>
                    <a:pt x="184399" y="122811"/>
                  </a:cubicBezTo>
                  <a:cubicBezTo>
                    <a:pt x="109610" y="173611"/>
                    <a:pt x="-32207" y="321777"/>
                    <a:pt x="6599" y="3175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6" name="フリーフォーム: 図形 1085">
              <a:extLst>
                <a:ext uri="{FF2B5EF4-FFF2-40B4-BE49-F238E27FC236}">
                  <a16:creationId xmlns:a16="http://schemas.microsoft.com/office/drawing/2014/main" id="{AFAF7671-A22D-4C3C-960A-B4A939BC4AF5}"/>
                </a:ext>
              </a:extLst>
            </p:cNvPr>
            <p:cNvSpPr/>
            <p:nvPr/>
          </p:nvSpPr>
          <p:spPr>
            <a:xfrm>
              <a:off x="6136352" y="1113120"/>
              <a:ext cx="1091706" cy="1269825"/>
            </a:xfrm>
            <a:custGeom>
              <a:avLst/>
              <a:gdLst>
                <a:gd name="connsiteX0" fmla="*/ 86648 w 1091706"/>
                <a:gd name="connsiteY0" fmla="*/ 24800 h 1269825"/>
                <a:gd name="connsiteX1" fmla="*/ 599728 w 1091706"/>
                <a:gd name="connsiteY1" fmla="*/ 339760 h 1269825"/>
                <a:gd name="connsiteX2" fmla="*/ 1062008 w 1091706"/>
                <a:gd name="connsiteY2" fmla="*/ 1218600 h 1269825"/>
                <a:gd name="connsiteX3" fmla="*/ 1041688 w 1091706"/>
                <a:gd name="connsiteY3" fmla="*/ 1137320 h 1269825"/>
                <a:gd name="connsiteX4" fmla="*/ 1011208 w 1091706"/>
                <a:gd name="connsiteY4" fmla="*/ 903640 h 1269825"/>
                <a:gd name="connsiteX5" fmla="*/ 421928 w 1091706"/>
                <a:gd name="connsiteY5" fmla="*/ 268640 h 1269825"/>
                <a:gd name="connsiteX6" fmla="*/ 30768 w 1091706"/>
                <a:gd name="connsiteY6" fmla="*/ 50200 h 1269825"/>
                <a:gd name="connsiteX7" fmla="*/ 86648 w 1091706"/>
                <a:gd name="connsiteY7" fmla="*/ 24800 h 1269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1706" h="1269825">
                  <a:moveTo>
                    <a:pt x="86648" y="24800"/>
                  </a:moveTo>
                  <a:cubicBezTo>
                    <a:pt x="181475" y="73060"/>
                    <a:pt x="437168" y="140793"/>
                    <a:pt x="599728" y="339760"/>
                  </a:cubicBezTo>
                  <a:cubicBezTo>
                    <a:pt x="762288" y="538727"/>
                    <a:pt x="988348" y="1085673"/>
                    <a:pt x="1062008" y="1218600"/>
                  </a:cubicBezTo>
                  <a:cubicBezTo>
                    <a:pt x="1135668" y="1351527"/>
                    <a:pt x="1050155" y="1189813"/>
                    <a:pt x="1041688" y="1137320"/>
                  </a:cubicBezTo>
                  <a:cubicBezTo>
                    <a:pt x="1033221" y="1084827"/>
                    <a:pt x="1114501" y="1048420"/>
                    <a:pt x="1011208" y="903640"/>
                  </a:cubicBezTo>
                  <a:cubicBezTo>
                    <a:pt x="907915" y="758860"/>
                    <a:pt x="585335" y="410880"/>
                    <a:pt x="421928" y="268640"/>
                  </a:cubicBezTo>
                  <a:cubicBezTo>
                    <a:pt x="258521" y="126400"/>
                    <a:pt x="84108" y="94227"/>
                    <a:pt x="30768" y="50200"/>
                  </a:cubicBezTo>
                  <a:cubicBezTo>
                    <a:pt x="-22572" y="6173"/>
                    <a:pt x="-8179" y="-23460"/>
                    <a:pt x="86648" y="248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フリーフォーム: 図形 1086">
              <a:extLst>
                <a:ext uri="{FF2B5EF4-FFF2-40B4-BE49-F238E27FC236}">
                  <a16:creationId xmlns:a16="http://schemas.microsoft.com/office/drawing/2014/main" id="{AAF74FA1-97AF-4BCF-9FAB-3AEE096682F6}"/>
                </a:ext>
              </a:extLst>
            </p:cNvPr>
            <p:cNvSpPr/>
            <p:nvPr/>
          </p:nvSpPr>
          <p:spPr>
            <a:xfrm>
              <a:off x="5748921" y="1070034"/>
              <a:ext cx="1491244" cy="2080709"/>
            </a:xfrm>
            <a:custGeom>
              <a:avLst/>
              <a:gdLst>
                <a:gd name="connsiteX0" fmla="*/ 11799 w 1491244"/>
                <a:gd name="connsiteY0" fmla="*/ 6926 h 2080709"/>
                <a:gd name="connsiteX1" fmla="*/ 921119 w 1491244"/>
                <a:gd name="connsiteY1" fmla="*/ 611446 h 2080709"/>
                <a:gd name="connsiteX2" fmla="*/ 1266559 w 1491244"/>
                <a:gd name="connsiteY2" fmla="*/ 1088966 h 2080709"/>
                <a:gd name="connsiteX3" fmla="*/ 1464679 w 1491244"/>
                <a:gd name="connsiteY3" fmla="*/ 2023686 h 2080709"/>
                <a:gd name="connsiteX4" fmla="*/ 1469759 w 1491244"/>
                <a:gd name="connsiteY4" fmla="*/ 1937326 h 2080709"/>
                <a:gd name="connsiteX5" fmla="*/ 1459599 w 1491244"/>
                <a:gd name="connsiteY5" fmla="*/ 1602046 h 2080709"/>
                <a:gd name="connsiteX6" fmla="*/ 1078599 w 1491244"/>
                <a:gd name="connsiteY6" fmla="*/ 977206 h 2080709"/>
                <a:gd name="connsiteX7" fmla="*/ 448679 w 1491244"/>
                <a:gd name="connsiteY7" fmla="*/ 326966 h 2080709"/>
                <a:gd name="connsiteX8" fmla="*/ 11799 w 1491244"/>
                <a:gd name="connsiteY8" fmla="*/ 6926 h 2080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1244" h="2080709">
                  <a:moveTo>
                    <a:pt x="11799" y="6926"/>
                  </a:moveTo>
                  <a:cubicBezTo>
                    <a:pt x="90539" y="54339"/>
                    <a:pt x="711992" y="431106"/>
                    <a:pt x="921119" y="611446"/>
                  </a:cubicBezTo>
                  <a:cubicBezTo>
                    <a:pt x="1130246" y="791786"/>
                    <a:pt x="1175966" y="853593"/>
                    <a:pt x="1266559" y="1088966"/>
                  </a:cubicBezTo>
                  <a:cubicBezTo>
                    <a:pt x="1357152" y="1324339"/>
                    <a:pt x="1430812" y="1882293"/>
                    <a:pt x="1464679" y="2023686"/>
                  </a:cubicBezTo>
                  <a:cubicBezTo>
                    <a:pt x="1498546" y="2165079"/>
                    <a:pt x="1470606" y="2007599"/>
                    <a:pt x="1469759" y="1937326"/>
                  </a:cubicBezTo>
                  <a:cubicBezTo>
                    <a:pt x="1468912" y="1867053"/>
                    <a:pt x="1524792" y="1762066"/>
                    <a:pt x="1459599" y="1602046"/>
                  </a:cubicBezTo>
                  <a:cubicBezTo>
                    <a:pt x="1394406" y="1442026"/>
                    <a:pt x="1247086" y="1189719"/>
                    <a:pt x="1078599" y="977206"/>
                  </a:cubicBezTo>
                  <a:cubicBezTo>
                    <a:pt x="910112" y="764693"/>
                    <a:pt x="629866" y="488679"/>
                    <a:pt x="448679" y="326966"/>
                  </a:cubicBezTo>
                  <a:cubicBezTo>
                    <a:pt x="267492" y="165253"/>
                    <a:pt x="-66941" y="-40487"/>
                    <a:pt x="11799" y="69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フリーフォーム: 図形 63">
              <a:extLst>
                <a:ext uri="{FF2B5EF4-FFF2-40B4-BE49-F238E27FC236}">
                  <a16:creationId xmlns:a16="http://schemas.microsoft.com/office/drawing/2014/main" id="{8C01C480-A741-414D-9749-076D2D94CD19}"/>
                </a:ext>
              </a:extLst>
            </p:cNvPr>
            <p:cNvSpPr/>
            <p:nvPr/>
          </p:nvSpPr>
          <p:spPr>
            <a:xfrm>
              <a:off x="5780634" y="1427421"/>
              <a:ext cx="1148158" cy="1404216"/>
            </a:xfrm>
            <a:custGeom>
              <a:avLst/>
              <a:gdLst>
                <a:gd name="connsiteX0" fmla="*/ 406 w 1148158"/>
                <a:gd name="connsiteY0" fmla="*/ 59 h 1404216"/>
                <a:gd name="connsiteX1" fmla="*/ 716686 w 1148158"/>
                <a:gd name="connsiteY1" fmla="*/ 406459 h 1404216"/>
                <a:gd name="connsiteX2" fmla="*/ 1082446 w 1148158"/>
                <a:gd name="connsiteY2" fmla="*/ 990659 h 1404216"/>
                <a:gd name="connsiteX3" fmla="*/ 1123086 w 1148158"/>
                <a:gd name="connsiteY3" fmla="*/ 1376739 h 1404216"/>
                <a:gd name="connsiteX4" fmla="*/ 1143406 w 1148158"/>
                <a:gd name="connsiteY4" fmla="*/ 1331019 h 1404216"/>
                <a:gd name="connsiteX5" fmla="*/ 1031646 w 1148158"/>
                <a:gd name="connsiteY5" fmla="*/ 995739 h 1404216"/>
                <a:gd name="connsiteX6" fmla="*/ 620166 w 1148158"/>
                <a:gd name="connsiteY6" fmla="*/ 381059 h 1404216"/>
                <a:gd name="connsiteX7" fmla="*/ 406 w 1148158"/>
                <a:gd name="connsiteY7" fmla="*/ 59 h 1404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48158" h="1404216">
                  <a:moveTo>
                    <a:pt x="406" y="59"/>
                  </a:moveTo>
                  <a:cubicBezTo>
                    <a:pt x="16493" y="4292"/>
                    <a:pt x="536346" y="241359"/>
                    <a:pt x="716686" y="406459"/>
                  </a:cubicBezTo>
                  <a:cubicBezTo>
                    <a:pt x="897026" y="571559"/>
                    <a:pt x="1014713" y="828946"/>
                    <a:pt x="1082446" y="990659"/>
                  </a:cubicBezTo>
                  <a:cubicBezTo>
                    <a:pt x="1150179" y="1152372"/>
                    <a:pt x="1112926" y="1320012"/>
                    <a:pt x="1123086" y="1376739"/>
                  </a:cubicBezTo>
                  <a:cubicBezTo>
                    <a:pt x="1133246" y="1433466"/>
                    <a:pt x="1158646" y="1394519"/>
                    <a:pt x="1143406" y="1331019"/>
                  </a:cubicBezTo>
                  <a:cubicBezTo>
                    <a:pt x="1128166" y="1267519"/>
                    <a:pt x="1118853" y="1154066"/>
                    <a:pt x="1031646" y="995739"/>
                  </a:cubicBezTo>
                  <a:cubicBezTo>
                    <a:pt x="944439" y="837412"/>
                    <a:pt x="790346" y="544466"/>
                    <a:pt x="620166" y="381059"/>
                  </a:cubicBezTo>
                  <a:cubicBezTo>
                    <a:pt x="449986" y="217652"/>
                    <a:pt x="-15681" y="-4174"/>
                    <a:pt x="406" y="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フリーフォーム: 図形 64">
              <a:extLst>
                <a:ext uri="{FF2B5EF4-FFF2-40B4-BE49-F238E27FC236}">
                  <a16:creationId xmlns:a16="http://schemas.microsoft.com/office/drawing/2014/main" id="{396E7474-4FE0-4490-9D11-A04D566106EA}"/>
                </a:ext>
              </a:extLst>
            </p:cNvPr>
            <p:cNvSpPr/>
            <p:nvPr/>
          </p:nvSpPr>
          <p:spPr>
            <a:xfrm>
              <a:off x="5841341" y="1502320"/>
              <a:ext cx="1084823" cy="1246593"/>
            </a:xfrm>
            <a:custGeom>
              <a:avLst/>
              <a:gdLst>
                <a:gd name="connsiteX0" fmla="*/ 66699 w 1084823"/>
                <a:gd name="connsiteY0" fmla="*/ 92800 h 1246593"/>
                <a:gd name="connsiteX1" fmla="*/ 447699 w 1084823"/>
                <a:gd name="connsiteY1" fmla="*/ 616040 h 1246593"/>
                <a:gd name="connsiteX2" fmla="*/ 722019 w 1084823"/>
                <a:gd name="connsiteY2" fmla="*/ 997040 h 1246593"/>
                <a:gd name="connsiteX3" fmla="*/ 1082699 w 1084823"/>
                <a:gd name="connsiteY3" fmla="*/ 1245960 h 1246593"/>
                <a:gd name="connsiteX4" fmla="*/ 854099 w 1084823"/>
                <a:gd name="connsiteY4" fmla="*/ 1052920 h 1246593"/>
                <a:gd name="connsiteX5" fmla="*/ 503579 w 1084823"/>
                <a:gd name="connsiteY5" fmla="*/ 600800 h 1246593"/>
                <a:gd name="connsiteX6" fmla="*/ 41299 w 1084823"/>
                <a:gd name="connsiteY6" fmla="*/ 47080 h 1246593"/>
                <a:gd name="connsiteX7" fmla="*/ 66699 w 1084823"/>
                <a:gd name="connsiteY7" fmla="*/ 92800 h 1246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84823" h="1246593">
                  <a:moveTo>
                    <a:pt x="66699" y="92800"/>
                  </a:moveTo>
                  <a:cubicBezTo>
                    <a:pt x="134432" y="187627"/>
                    <a:pt x="338479" y="465333"/>
                    <a:pt x="447699" y="616040"/>
                  </a:cubicBezTo>
                  <a:cubicBezTo>
                    <a:pt x="556919" y="766747"/>
                    <a:pt x="616186" y="892053"/>
                    <a:pt x="722019" y="997040"/>
                  </a:cubicBezTo>
                  <a:cubicBezTo>
                    <a:pt x="827852" y="1102027"/>
                    <a:pt x="1060686" y="1236647"/>
                    <a:pt x="1082699" y="1245960"/>
                  </a:cubicBezTo>
                  <a:cubicBezTo>
                    <a:pt x="1104712" y="1255273"/>
                    <a:pt x="950619" y="1160447"/>
                    <a:pt x="854099" y="1052920"/>
                  </a:cubicBezTo>
                  <a:cubicBezTo>
                    <a:pt x="757579" y="945393"/>
                    <a:pt x="639046" y="768440"/>
                    <a:pt x="503579" y="600800"/>
                  </a:cubicBezTo>
                  <a:cubicBezTo>
                    <a:pt x="368112" y="433160"/>
                    <a:pt x="112419" y="130053"/>
                    <a:pt x="41299" y="47080"/>
                  </a:cubicBezTo>
                  <a:cubicBezTo>
                    <a:pt x="-29821" y="-35893"/>
                    <a:pt x="-1034" y="-2027"/>
                    <a:pt x="66699" y="928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フリーフォーム: 図形 65">
              <a:extLst>
                <a:ext uri="{FF2B5EF4-FFF2-40B4-BE49-F238E27FC236}">
                  <a16:creationId xmlns:a16="http://schemas.microsoft.com/office/drawing/2014/main" id="{BC009852-323B-4696-A1F9-C284CD6CA044}"/>
                </a:ext>
              </a:extLst>
            </p:cNvPr>
            <p:cNvSpPr/>
            <p:nvPr/>
          </p:nvSpPr>
          <p:spPr>
            <a:xfrm>
              <a:off x="2311051" y="2012284"/>
              <a:ext cx="523630" cy="1045999"/>
            </a:xfrm>
            <a:custGeom>
              <a:avLst/>
              <a:gdLst>
                <a:gd name="connsiteX0" fmla="*/ 523589 w 523630"/>
                <a:gd name="connsiteY0" fmla="*/ 4476 h 1045999"/>
                <a:gd name="connsiteX1" fmla="*/ 244189 w 523630"/>
                <a:gd name="connsiteY1" fmla="*/ 182276 h 1045999"/>
                <a:gd name="connsiteX2" fmla="*/ 61309 w 523630"/>
                <a:gd name="connsiteY2" fmla="*/ 548036 h 1045999"/>
                <a:gd name="connsiteX3" fmla="*/ 349 w 523630"/>
                <a:gd name="connsiteY3" fmla="*/ 929036 h 1045999"/>
                <a:gd name="connsiteX4" fmla="*/ 35909 w 523630"/>
                <a:gd name="connsiteY4" fmla="*/ 1045876 h 1045999"/>
                <a:gd name="connsiteX5" fmla="*/ 25749 w 523630"/>
                <a:gd name="connsiteY5" fmla="*/ 913796 h 1045999"/>
                <a:gd name="connsiteX6" fmla="*/ 223869 w 523630"/>
                <a:gd name="connsiteY6" fmla="*/ 354996 h 1045999"/>
                <a:gd name="connsiteX7" fmla="*/ 523589 w 523630"/>
                <a:gd name="connsiteY7" fmla="*/ 4476 h 104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3630" h="1045999">
                  <a:moveTo>
                    <a:pt x="523589" y="4476"/>
                  </a:moveTo>
                  <a:cubicBezTo>
                    <a:pt x="526976" y="-24311"/>
                    <a:pt x="321236" y="91683"/>
                    <a:pt x="244189" y="182276"/>
                  </a:cubicBezTo>
                  <a:cubicBezTo>
                    <a:pt x="167142" y="272869"/>
                    <a:pt x="101949" y="423576"/>
                    <a:pt x="61309" y="548036"/>
                  </a:cubicBezTo>
                  <a:cubicBezTo>
                    <a:pt x="20669" y="672496"/>
                    <a:pt x="4582" y="846063"/>
                    <a:pt x="349" y="929036"/>
                  </a:cubicBezTo>
                  <a:cubicBezTo>
                    <a:pt x="-3884" y="1012009"/>
                    <a:pt x="31676" y="1048416"/>
                    <a:pt x="35909" y="1045876"/>
                  </a:cubicBezTo>
                  <a:cubicBezTo>
                    <a:pt x="40142" y="1043336"/>
                    <a:pt x="-5578" y="1028943"/>
                    <a:pt x="25749" y="913796"/>
                  </a:cubicBezTo>
                  <a:cubicBezTo>
                    <a:pt x="57076" y="798649"/>
                    <a:pt x="137509" y="509089"/>
                    <a:pt x="223869" y="354996"/>
                  </a:cubicBezTo>
                  <a:cubicBezTo>
                    <a:pt x="310229" y="200903"/>
                    <a:pt x="520202" y="33263"/>
                    <a:pt x="523589" y="44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フリーフォーム: 図形 66">
              <a:extLst>
                <a:ext uri="{FF2B5EF4-FFF2-40B4-BE49-F238E27FC236}">
                  <a16:creationId xmlns:a16="http://schemas.microsoft.com/office/drawing/2014/main" id="{2FB5152A-CBA3-49F1-ABB7-A6AB3F179BF1}"/>
                </a:ext>
              </a:extLst>
            </p:cNvPr>
            <p:cNvSpPr/>
            <p:nvPr/>
          </p:nvSpPr>
          <p:spPr>
            <a:xfrm>
              <a:off x="2255391" y="2848680"/>
              <a:ext cx="172179" cy="653118"/>
            </a:xfrm>
            <a:custGeom>
              <a:avLst/>
              <a:gdLst>
                <a:gd name="connsiteX0" fmla="*/ 20449 w 172179"/>
                <a:gd name="connsiteY0" fmla="*/ 36760 h 653118"/>
                <a:gd name="connsiteX1" fmla="*/ 116969 w 172179"/>
                <a:gd name="connsiteY1" fmla="*/ 585400 h 653118"/>
                <a:gd name="connsiteX2" fmla="*/ 167769 w 172179"/>
                <a:gd name="connsiteY2" fmla="*/ 626040 h 653118"/>
                <a:gd name="connsiteX3" fmla="*/ 5209 w 172179"/>
                <a:gd name="connsiteY3" fmla="*/ 417760 h 653118"/>
                <a:gd name="connsiteX4" fmla="*/ 35689 w 172179"/>
                <a:gd name="connsiteY4" fmla="*/ 87560 h 653118"/>
                <a:gd name="connsiteX5" fmla="*/ 20449 w 172179"/>
                <a:gd name="connsiteY5" fmla="*/ 36760 h 65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2179" h="653118">
                  <a:moveTo>
                    <a:pt x="20449" y="36760"/>
                  </a:moveTo>
                  <a:cubicBezTo>
                    <a:pt x="33996" y="119733"/>
                    <a:pt x="92416" y="487187"/>
                    <a:pt x="116969" y="585400"/>
                  </a:cubicBezTo>
                  <a:cubicBezTo>
                    <a:pt x="141522" y="683613"/>
                    <a:pt x="186396" y="653980"/>
                    <a:pt x="167769" y="626040"/>
                  </a:cubicBezTo>
                  <a:cubicBezTo>
                    <a:pt x="149142" y="598100"/>
                    <a:pt x="27222" y="507507"/>
                    <a:pt x="5209" y="417760"/>
                  </a:cubicBezTo>
                  <a:cubicBezTo>
                    <a:pt x="-16804" y="328013"/>
                    <a:pt x="38229" y="145980"/>
                    <a:pt x="35689" y="87560"/>
                  </a:cubicBezTo>
                  <a:cubicBezTo>
                    <a:pt x="33149" y="29140"/>
                    <a:pt x="6902" y="-46213"/>
                    <a:pt x="20449" y="367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フリーフォーム: 図形 67">
              <a:extLst>
                <a:ext uri="{FF2B5EF4-FFF2-40B4-BE49-F238E27FC236}">
                  <a16:creationId xmlns:a16="http://schemas.microsoft.com/office/drawing/2014/main" id="{A26F4AFF-89F1-4F88-98C3-7A1AB9B5761F}"/>
                </a:ext>
              </a:extLst>
            </p:cNvPr>
            <p:cNvSpPr/>
            <p:nvPr/>
          </p:nvSpPr>
          <p:spPr>
            <a:xfrm>
              <a:off x="2381621" y="3554502"/>
              <a:ext cx="307301" cy="771773"/>
            </a:xfrm>
            <a:custGeom>
              <a:avLst/>
              <a:gdLst>
                <a:gd name="connsiteX0" fmla="*/ 18679 w 307301"/>
                <a:gd name="connsiteY0" fmla="*/ 1498 h 771773"/>
                <a:gd name="connsiteX1" fmla="*/ 25029 w 307301"/>
                <a:gd name="connsiteY1" fmla="*/ 236448 h 771773"/>
                <a:gd name="connsiteX2" fmla="*/ 294904 w 307301"/>
                <a:gd name="connsiteY2" fmla="*/ 734923 h 771773"/>
                <a:gd name="connsiteX3" fmla="*/ 244104 w 307301"/>
                <a:gd name="connsiteY3" fmla="*/ 690473 h 771773"/>
                <a:gd name="connsiteX4" fmla="*/ 85354 w 307301"/>
                <a:gd name="connsiteY4" fmla="*/ 338048 h 771773"/>
                <a:gd name="connsiteX5" fmla="*/ 18679 w 307301"/>
                <a:gd name="connsiteY5" fmla="*/ 1498 h 771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301" h="771773">
                  <a:moveTo>
                    <a:pt x="18679" y="1498"/>
                  </a:moveTo>
                  <a:cubicBezTo>
                    <a:pt x="8625" y="-15435"/>
                    <a:pt x="-21008" y="114211"/>
                    <a:pt x="25029" y="236448"/>
                  </a:cubicBezTo>
                  <a:cubicBezTo>
                    <a:pt x="71066" y="358685"/>
                    <a:pt x="258392" y="659252"/>
                    <a:pt x="294904" y="734923"/>
                  </a:cubicBezTo>
                  <a:cubicBezTo>
                    <a:pt x="331416" y="810594"/>
                    <a:pt x="279029" y="756619"/>
                    <a:pt x="244104" y="690473"/>
                  </a:cubicBezTo>
                  <a:cubicBezTo>
                    <a:pt x="209179" y="624327"/>
                    <a:pt x="123983" y="451290"/>
                    <a:pt x="85354" y="338048"/>
                  </a:cubicBezTo>
                  <a:cubicBezTo>
                    <a:pt x="46725" y="224806"/>
                    <a:pt x="28733" y="18431"/>
                    <a:pt x="18679" y="14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フリーフォーム: 図形 68">
              <a:extLst>
                <a:ext uri="{FF2B5EF4-FFF2-40B4-BE49-F238E27FC236}">
                  <a16:creationId xmlns:a16="http://schemas.microsoft.com/office/drawing/2014/main" id="{BC3B54F3-CDC0-4A37-B085-0B73A0BFDB98}"/>
                </a:ext>
              </a:extLst>
            </p:cNvPr>
            <p:cNvSpPr/>
            <p:nvPr/>
          </p:nvSpPr>
          <p:spPr>
            <a:xfrm>
              <a:off x="2286535" y="1893474"/>
              <a:ext cx="625517" cy="652348"/>
            </a:xfrm>
            <a:custGeom>
              <a:avLst/>
              <a:gdLst>
                <a:gd name="connsiteX0" fmla="*/ 623882 w 625517"/>
                <a:gd name="connsiteY0" fmla="*/ 47509 h 652348"/>
                <a:gd name="connsiteX1" fmla="*/ 422798 w 625517"/>
                <a:gd name="connsiteY1" fmla="*/ 45393 h 652348"/>
                <a:gd name="connsiteX2" fmla="*/ 22748 w 625517"/>
                <a:gd name="connsiteY2" fmla="*/ 616893 h 652348"/>
                <a:gd name="connsiteX3" fmla="*/ 56615 w 625517"/>
                <a:gd name="connsiteY3" fmla="*/ 568209 h 652348"/>
                <a:gd name="connsiteX4" fmla="*/ 115882 w 625517"/>
                <a:gd name="connsiteY4" fmla="*/ 377709 h 652348"/>
                <a:gd name="connsiteX5" fmla="*/ 321198 w 625517"/>
                <a:gd name="connsiteY5" fmla="*/ 142759 h 652348"/>
                <a:gd name="connsiteX6" fmla="*/ 623882 w 625517"/>
                <a:gd name="connsiteY6" fmla="*/ 47509 h 652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5517" h="652348">
                  <a:moveTo>
                    <a:pt x="623882" y="47509"/>
                  </a:moveTo>
                  <a:cubicBezTo>
                    <a:pt x="640815" y="31281"/>
                    <a:pt x="522987" y="-49504"/>
                    <a:pt x="422798" y="45393"/>
                  </a:cubicBezTo>
                  <a:cubicBezTo>
                    <a:pt x="322609" y="140290"/>
                    <a:pt x="83778" y="529757"/>
                    <a:pt x="22748" y="616893"/>
                  </a:cubicBezTo>
                  <a:cubicBezTo>
                    <a:pt x="-38282" y="704029"/>
                    <a:pt x="41093" y="608073"/>
                    <a:pt x="56615" y="568209"/>
                  </a:cubicBezTo>
                  <a:cubicBezTo>
                    <a:pt x="72137" y="528345"/>
                    <a:pt x="71785" y="448617"/>
                    <a:pt x="115882" y="377709"/>
                  </a:cubicBezTo>
                  <a:cubicBezTo>
                    <a:pt x="159979" y="306801"/>
                    <a:pt x="237590" y="196734"/>
                    <a:pt x="321198" y="142759"/>
                  </a:cubicBezTo>
                  <a:cubicBezTo>
                    <a:pt x="404806" y="88784"/>
                    <a:pt x="606949" y="63737"/>
                    <a:pt x="623882" y="475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フリーフォーム: 図形 69">
              <a:extLst>
                <a:ext uri="{FF2B5EF4-FFF2-40B4-BE49-F238E27FC236}">
                  <a16:creationId xmlns:a16="http://schemas.microsoft.com/office/drawing/2014/main" id="{D2A9F255-2D54-49C5-9BBA-21CB2B5B34FB}"/>
                </a:ext>
              </a:extLst>
            </p:cNvPr>
            <p:cNvSpPr/>
            <p:nvPr/>
          </p:nvSpPr>
          <p:spPr>
            <a:xfrm>
              <a:off x="2549856" y="1240759"/>
              <a:ext cx="538247" cy="253665"/>
            </a:xfrm>
            <a:custGeom>
              <a:avLst/>
              <a:gdLst>
                <a:gd name="connsiteX0" fmla="*/ 525661 w 538247"/>
                <a:gd name="connsiteY0" fmla="*/ 253608 h 253665"/>
                <a:gd name="connsiteX1" fmla="*/ 489677 w 538247"/>
                <a:gd name="connsiteY1" fmla="*/ 86391 h 253665"/>
                <a:gd name="connsiteX2" fmla="*/ 9194 w 538247"/>
                <a:gd name="connsiteY2" fmla="*/ 5958 h 253665"/>
                <a:gd name="connsiteX3" fmla="*/ 161594 w 538247"/>
                <a:gd name="connsiteY3" fmla="*/ 5958 h 253665"/>
                <a:gd name="connsiteX4" fmla="*/ 432527 w 538247"/>
                <a:gd name="connsiteY4" fmla="*/ 12308 h 253665"/>
                <a:gd name="connsiteX5" fmla="*/ 523544 w 538247"/>
                <a:gd name="connsiteY5" fmla="*/ 67341 h 253665"/>
                <a:gd name="connsiteX6" fmla="*/ 525661 w 538247"/>
                <a:gd name="connsiteY6" fmla="*/ 253608 h 253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8247" h="253665">
                  <a:moveTo>
                    <a:pt x="525661" y="253608"/>
                  </a:moveTo>
                  <a:cubicBezTo>
                    <a:pt x="520016" y="256783"/>
                    <a:pt x="575755" y="127666"/>
                    <a:pt x="489677" y="86391"/>
                  </a:cubicBezTo>
                  <a:cubicBezTo>
                    <a:pt x="403599" y="45116"/>
                    <a:pt x="63874" y="19363"/>
                    <a:pt x="9194" y="5958"/>
                  </a:cubicBezTo>
                  <a:cubicBezTo>
                    <a:pt x="-45487" y="-7448"/>
                    <a:pt x="161594" y="5958"/>
                    <a:pt x="161594" y="5958"/>
                  </a:cubicBezTo>
                  <a:lnTo>
                    <a:pt x="432527" y="12308"/>
                  </a:lnTo>
                  <a:cubicBezTo>
                    <a:pt x="492852" y="22538"/>
                    <a:pt x="510138" y="29594"/>
                    <a:pt x="523544" y="67341"/>
                  </a:cubicBezTo>
                  <a:cubicBezTo>
                    <a:pt x="536950" y="105088"/>
                    <a:pt x="531306" y="250433"/>
                    <a:pt x="525661" y="2536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フリーフォーム: 図形 70">
              <a:extLst>
                <a:ext uri="{FF2B5EF4-FFF2-40B4-BE49-F238E27FC236}">
                  <a16:creationId xmlns:a16="http://schemas.microsoft.com/office/drawing/2014/main" id="{237342E1-6BFB-40FB-AD05-041BFFD167C4}"/>
                </a:ext>
              </a:extLst>
            </p:cNvPr>
            <p:cNvSpPr/>
            <p:nvPr/>
          </p:nvSpPr>
          <p:spPr>
            <a:xfrm>
              <a:off x="6553283" y="3633043"/>
              <a:ext cx="503268" cy="1335132"/>
            </a:xfrm>
            <a:custGeom>
              <a:avLst/>
              <a:gdLst>
                <a:gd name="connsiteX0" fmla="*/ 396157 w 503268"/>
                <a:gd name="connsiteY0" fmla="*/ 4237 h 1335132"/>
                <a:gd name="connsiteX1" fmla="*/ 502837 w 503268"/>
                <a:gd name="connsiteY1" fmla="*/ 441117 h 1335132"/>
                <a:gd name="connsiteX2" fmla="*/ 350437 w 503268"/>
                <a:gd name="connsiteY2" fmla="*/ 883077 h 1335132"/>
                <a:gd name="connsiteX3" fmla="*/ 10077 w 503268"/>
                <a:gd name="connsiteY3" fmla="*/ 1314877 h 1335132"/>
                <a:gd name="connsiteX4" fmla="*/ 116757 w 503268"/>
                <a:gd name="connsiteY4" fmla="*/ 1208197 h 1335132"/>
                <a:gd name="connsiteX5" fmla="*/ 391077 w 503268"/>
                <a:gd name="connsiteY5" fmla="*/ 715437 h 1335132"/>
                <a:gd name="connsiteX6" fmla="*/ 396157 w 503268"/>
                <a:gd name="connsiteY6" fmla="*/ 4237 h 1335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3268" h="1335132">
                  <a:moveTo>
                    <a:pt x="396157" y="4237"/>
                  </a:moveTo>
                  <a:cubicBezTo>
                    <a:pt x="414784" y="-41483"/>
                    <a:pt x="510457" y="294644"/>
                    <a:pt x="502837" y="441117"/>
                  </a:cubicBezTo>
                  <a:cubicBezTo>
                    <a:pt x="495217" y="587590"/>
                    <a:pt x="432564" y="737450"/>
                    <a:pt x="350437" y="883077"/>
                  </a:cubicBezTo>
                  <a:cubicBezTo>
                    <a:pt x="268310" y="1028704"/>
                    <a:pt x="49024" y="1260690"/>
                    <a:pt x="10077" y="1314877"/>
                  </a:cubicBezTo>
                  <a:cubicBezTo>
                    <a:pt x="-28870" y="1369064"/>
                    <a:pt x="53257" y="1308104"/>
                    <a:pt x="116757" y="1208197"/>
                  </a:cubicBezTo>
                  <a:cubicBezTo>
                    <a:pt x="180257" y="1108290"/>
                    <a:pt x="341124" y="914404"/>
                    <a:pt x="391077" y="715437"/>
                  </a:cubicBezTo>
                  <a:cubicBezTo>
                    <a:pt x="441030" y="516470"/>
                    <a:pt x="377530" y="49957"/>
                    <a:pt x="396157" y="42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フリーフォーム: 図形 71">
              <a:extLst>
                <a:ext uri="{FF2B5EF4-FFF2-40B4-BE49-F238E27FC236}">
                  <a16:creationId xmlns:a16="http://schemas.microsoft.com/office/drawing/2014/main" id="{E111FD38-85F7-46F6-8CD6-45CA3A94AFB3}"/>
                </a:ext>
              </a:extLst>
            </p:cNvPr>
            <p:cNvSpPr/>
            <p:nvPr/>
          </p:nvSpPr>
          <p:spPr>
            <a:xfrm>
              <a:off x="6452606" y="3676611"/>
              <a:ext cx="505621" cy="1257093"/>
            </a:xfrm>
            <a:custGeom>
              <a:avLst/>
              <a:gdLst>
                <a:gd name="connsiteX0" fmla="*/ 451114 w 505621"/>
                <a:gd name="connsiteY0" fmla="*/ 1309 h 1257093"/>
                <a:gd name="connsiteX1" fmla="*/ 476514 w 505621"/>
                <a:gd name="connsiteY1" fmla="*/ 529629 h 1257093"/>
                <a:gd name="connsiteX2" fmla="*/ 9154 w 505621"/>
                <a:gd name="connsiteY2" fmla="*/ 1240829 h 1257093"/>
                <a:gd name="connsiteX3" fmla="*/ 176794 w 505621"/>
                <a:gd name="connsiteY3" fmla="*/ 996989 h 1257093"/>
                <a:gd name="connsiteX4" fmla="*/ 303794 w 505621"/>
                <a:gd name="connsiteY4" fmla="*/ 641389 h 1257093"/>
                <a:gd name="connsiteX5" fmla="*/ 410474 w 505621"/>
                <a:gd name="connsiteY5" fmla="*/ 387389 h 1257093"/>
                <a:gd name="connsiteX6" fmla="*/ 451114 w 505621"/>
                <a:gd name="connsiteY6" fmla="*/ 1309 h 1257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5621" h="1257093">
                  <a:moveTo>
                    <a:pt x="451114" y="1309"/>
                  </a:moveTo>
                  <a:cubicBezTo>
                    <a:pt x="462121" y="25016"/>
                    <a:pt x="550174" y="323042"/>
                    <a:pt x="476514" y="529629"/>
                  </a:cubicBezTo>
                  <a:cubicBezTo>
                    <a:pt x="402854" y="736216"/>
                    <a:pt x="59107" y="1162936"/>
                    <a:pt x="9154" y="1240829"/>
                  </a:cubicBezTo>
                  <a:cubicBezTo>
                    <a:pt x="-40799" y="1318722"/>
                    <a:pt x="127687" y="1096896"/>
                    <a:pt x="176794" y="996989"/>
                  </a:cubicBezTo>
                  <a:cubicBezTo>
                    <a:pt x="225901" y="897082"/>
                    <a:pt x="264847" y="742989"/>
                    <a:pt x="303794" y="641389"/>
                  </a:cubicBezTo>
                  <a:cubicBezTo>
                    <a:pt x="342741" y="539789"/>
                    <a:pt x="381687" y="492375"/>
                    <a:pt x="410474" y="387389"/>
                  </a:cubicBezTo>
                  <a:cubicBezTo>
                    <a:pt x="439261" y="282403"/>
                    <a:pt x="440107" y="-22398"/>
                    <a:pt x="451114" y="13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フリーフォーム: 図形 73">
              <a:extLst>
                <a:ext uri="{FF2B5EF4-FFF2-40B4-BE49-F238E27FC236}">
                  <a16:creationId xmlns:a16="http://schemas.microsoft.com/office/drawing/2014/main" id="{03ED2479-B177-4005-9F3A-CF2C153A1288}"/>
                </a:ext>
              </a:extLst>
            </p:cNvPr>
            <p:cNvSpPr/>
            <p:nvPr/>
          </p:nvSpPr>
          <p:spPr>
            <a:xfrm>
              <a:off x="7355971" y="2825509"/>
              <a:ext cx="385190" cy="2493596"/>
            </a:xfrm>
            <a:custGeom>
              <a:avLst/>
              <a:gdLst>
                <a:gd name="connsiteX0" fmla="*/ 3679 w 385190"/>
                <a:gd name="connsiteY0" fmla="*/ 6591 h 2493596"/>
                <a:gd name="connsiteX1" fmla="*/ 384679 w 385190"/>
                <a:gd name="connsiteY1" fmla="*/ 819391 h 2493596"/>
                <a:gd name="connsiteX2" fmla="*/ 86229 w 385190"/>
                <a:gd name="connsiteY2" fmla="*/ 2400541 h 2493596"/>
                <a:gd name="connsiteX3" fmla="*/ 117979 w 385190"/>
                <a:gd name="connsiteY3" fmla="*/ 2165591 h 2493596"/>
                <a:gd name="connsiteX4" fmla="*/ 283079 w 385190"/>
                <a:gd name="connsiteY4" fmla="*/ 978141 h 2493596"/>
                <a:gd name="connsiteX5" fmla="*/ 194179 w 385190"/>
                <a:gd name="connsiteY5" fmla="*/ 463791 h 2493596"/>
                <a:gd name="connsiteX6" fmla="*/ 3679 w 385190"/>
                <a:gd name="connsiteY6" fmla="*/ 6591 h 2493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0" h="2493596">
                  <a:moveTo>
                    <a:pt x="3679" y="6591"/>
                  </a:moveTo>
                  <a:cubicBezTo>
                    <a:pt x="35429" y="65858"/>
                    <a:pt x="370921" y="420399"/>
                    <a:pt x="384679" y="819391"/>
                  </a:cubicBezTo>
                  <a:cubicBezTo>
                    <a:pt x="398437" y="1218383"/>
                    <a:pt x="130679" y="2176174"/>
                    <a:pt x="86229" y="2400541"/>
                  </a:cubicBezTo>
                  <a:cubicBezTo>
                    <a:pt x="41779" y="2624908"/>
                    <a:pt x="85171" y="2402658"/>
                    <a:pt x="117979" y="2165591"/>
                  </a:cubicBezTo>
                  <a:cubicBezTo>
                    <a:pt x="150787" y="1928524"/>
                    <a:pt x="270379" y="1261774"/>
                    <a:pt x="283079" y="978141"/>
                  </a:cubicBezTo>
                  <a:cubicBezTo>
                    <a:pt x="295779" y="694508"/>
                    <a:pt x="233337" y="624658"/>
                    <a:pt x="194179" y="463791"/>
                  </a:cubicBezTo>
                  <a:cubicBezTo>
                    <a:pt x="155021" y="302924"/>
                    <a:pt x="-28071" y="-52676"/>
                    <a:pt x="3679" y="65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フリーフォーム: 図形 74">
              <a:extLst>
                <a:ext uri="{FF2B5EF4-FFF2-40B4-BE49-F238E27FC236}">
                  <a16:creationId xmlns:a16="http://schemas.microsoft.com/office/drawing/2014/main" id="{CA5260E9-7916-48D4-8C1B-EFFB0898B6FD}"/>
                </a:ext>
              </a:extLst>
            </p:cNvPr>
            <p:cNvSpPr/>
            <p:nvPr/>
          </p:nvSpPr>
          <p:spPr>
            <a:xfrm>
              <a:off x="6354534" y="2951755"/>
              <a:ext cx="977393" cy="2574789"/>
            </a:xfrm>
            <a:custGeom>
              <a:avLst/>
              <a:gdLst>
                <a:gd name="connsiteX0" fmla="*/ 782866 w 977393"/>
                <a:gd name="connsiteY0" fmla="*/ 995 h 2574789"/>
                <a:gd name="connsiteX1" fmla="*/ 967016 w 977393"/>
                <a:gd name="connsiteY1" fmla="*/ 947145 h 2574789"/>
                <a:gd name="connsiteX2" fmla="*/ 852716 w 977393"/>
                <a:gd name="connsiteY2" fmla="*/ 1448795 h 2574789"/>
                <a:gd name="connsiteX3" fmla="*/ 27216 w 977393"/>
                <a:gd name="connsiteY3" fmla="*/ 2540995 h 2574789"/>
                <a:gd name="connsiteX4" fmla="*/ 262166 w 977393"/>
                <a:gd name="connsiteY4" fmla="*/ 2191745 h 2574789"/>
                <a:gd name="connsiteX5" fmla="*/ 890816 w 977393"/>
                <a:gd name="connsiteY5" fmla="*/ 1137645 h 2574789"/>
                <a:gd name="connsiteX6" fmla="*/ 782866 w 977393"/>
                <a:gd name="connsiteY6" fmla="*/ 995 h 2574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77393" h="2574789">
                  <a:moveTo>
                    <a:pt x="782866" y="995"/>
                  </a:moveTo>
                  <a:cubicBezTo>
                    <a:pt x="795566" y="-30755"/>
                    <a:pt x="955374" y="705845"/>
                    <a:pt x="967016" y="947145"/>
                  </a:cubicBezTo>
                  <a:cubicBezTo>
                    <a:pt x="978658" y="1188445"/>
                    <a:pt x="1009349" y="1183153"/>
                    <a:pt x="852716" y="1448795"/>
                  </a:cubicBezTo>
                  <a:cubicBezTo>
                    <a:pt x="696083" y="1714437"/>
                    <a:pt x="125641" y="2417170"/>
                    <a:pt x="27216" y="2540995"/>
                  </a:cubicBezTo>
                  <a:cubicBezTo>
                    <a:pt x="-71209" y="2664820"/>
                    <a:pt x="118233" y="2425637"/>
                    <a:pt x="262166" y="2191745"/>
                  </a:cubicBezTo>
                  <a:cubicBezTo>
                    <a:pt x="406099" y="1957853"/>
                    <a:pt x="802974" y="1508062"/>
                    <a:pt x="890816" y="1137645"/>
                  </a:cubicBezTo>
                  <a:cubicBezTo>
                    <a:pt x="978658" y="767228"/>
                    <a:pt x="770166" y="32745"/>
                    <a:pt x="782866" y="9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フリーフォーム: 図形 76">
              <a:extLst>
                <a:ext uri="{FF2B5EF4-FFF2-40B4-BE49-F238E27FC236}">
                  <a16:creationId xmlns:a16="http://schemas.microsoft.com/office/drawing/2014/main" id="{A8D70AC3-6948-4D06-A28A-1C284D008729}"/>
                </a:ext>
              </a:extLst>
            </p:cNvPr>
            <p:cNvSpPr/>
            <p:nvPr/>
          </p:nvSpPr>
          <p:spPr>
            <a:xfrm>
              <a:off x="7203754" y="2988566"/>
              <a:ext cx="380817" cy="2029391"/>
            </a:xfrm>
            <a:custGeom>
              <a:avLst/>
              <a:gdLst>
                <a:gd name="connsiteX0" fmla="*/ 117796 w 380817"/>
                <a:gd name="connsiteY0" fmla="*/ 2284 h 2029391"/>
                <a:gd name="connsiteX1" fmla="*/ 200346 w 380817"/>
                <a:gd name="connsiteY1" fmla="*/ 808734 h 2029391"/>
                <a:gd name="connsiteX2" fmla="*/ 301946 w 380817"/>
                <a:gd name="connsiteY2" fmla="*/ 1196084 h 2029391"/>
                <a:gd name="connsiteX3" fmla="*/ 3496 w 380817"/>
                <a:gd name="connsiteY3" fmla="*/ 2021584 h 2029391"/>
                <a:gd name="connsiteX4" fmla="*/ 149546 w 380817"/>
                <a:gd name="connsiteY4" fmla="*/ 1577084 h 2029391"/>
                <a:gd name="connsiteX5" fmla="*/ 314646 w 380817"/>
                <a:gd name="connsiteY5" fmla="*/ 1011934 h 2029391"/>
                <a:gd name="connsiteX6" fmla="*/ 371796 w 380817"/>
                <a:gd name="connsiteY6" fmla="*/ 580134 h 2029391"/>
                <a:gd name="connsiteX7" fmla="*/ 117796 w 380817"/>
                <a:gd name="connsiteY7" fmla="*/ 2284 h 202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0817" h="2029391">
                  <a:moveTo>
                    <a:pt x="117796" y="2284"/>
                  </a:moveTo>
                  <a:cubicBezTo>
                    <a:pt x="89221" y="40384"/>
                    <a:pt x="169654" y="609767"/>
                    <a:pt x="200346" y="808734"/>
                  </a:cubicBezTo>
                  <a:cubicBezTo>
                    <a:pt x="231038" y="1007701"/>
                    <a:pt x="334754" y="993942"/>
                    <a:pt x="301946" y="1196084"/>
                  </a:cubicBezTo>
                  <a:cubicBezTo>
                    <a:pt x="269138" y="1398226"/>
                    <a:pt x="28896" y="1958084"/>
                    <a:pt x="3496" y="2021584"/>
                  </a:cubicBezTo>
                  <a:cubicBezTo>
                    <a:pt x="-21904" y="2085084"/>
                    <a:pt x="97688" y="1745359"/>
                    <a:pt x="149546" y="1577084"/>
                  </a:cubicBezTo>
                  <a:cubicBezTo>
                    <a:pt x="201404" y="1408809"/>
                    <a:pt x="277604" y="1178092"/>
                    <a:pt x="314646" y="1011934"/>
                  </a:cubicBezTo>
                  <a:cubicBezTo>
                    <a:pt x="351688" y="845776"/>
                    <a:pt x="401429" y="747351"/>
                    <a:pt x="371796" y="580134"/>
                  </a:cubicBezTo>
                  <a:cubicBezTo>
                    <a:pt x="342163" y="412917"/>
                    <a:pt x="146371" y="-35816"/>
                    <a:pt x="117796" y="22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フリーフォーム: 図形 82">
              <a:extLst>
                <a:ext uri="{FF2B5EF4-FFF2-40B4-BE49-F238E27FC236}">
                  <a16:creationId xmlns:a16="http://schemas.microsoft.com/office/drawing/2014/main" id="{D4B9C686-0C0A-443A-8BB8-B973E253F559}"/>
                </a:ext>
              </a:extLst>
            </p:cNvPr>
            <p:cNvSpPr/>
            <p:nvPr/>
          </p:nvSpPr>
          <p:spPr>
            <a:xfrm>
              <a:off x="5957794" y="4344687"/>
              <a:ext cx="700606" cy="440038"/>
            </a:xfrm>
            <a:custGeom>
              <a:avLst/>
              <a:gdLst>
                <a:gd name="connsiteX0" fmla="*/ 697006 w 700606"/>
                <a:gd name="connsiteY0" fmla="*/ 1888 h 440038"/>
                <a:gd name="connsiteX1" fmla="*/ 509681 w 700606"/>
                <a:gd name="connsiteY1" fmla="*/ 224138 h 440038"/>
                <a:gd name="connsiteX2" fmla="*/ 328706 w 700606"/>
                <a:gd name="connsiteY2" fmla="*/ 440038 h 440038"/>
                <a:gd name="connsiteX3" fmla="*/ 4856 w 700606"/>
                <a:gd name="connsiteY3" fmla="*/ 354313 h 440038"/>
                <a:gd name="connsiteX4" fmla="*/ 147731 w 700606"/>
                <a:gd name="connsiteY4" fmla="*/ 389238 h 440038"/>
                <a:gd name="connsiteX5" fmla="*/ 335056 w 700606"/>
                <a:gd name="connsiteY5" fmla="*/ 354313 h 440038"/>
                <a:gd name="connsiteX6" fmla="*/ 697006 w 700606"/>
                <a:gd name="connsiteY6" fmla="*/ 1888 h 44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0606" h="440038">
                  <a:moveTo>
                    <a:pt x="697006" y="1888"/>
                  </a:moveTo>
                  <a:cubicBezTo>
                    <a:pt x="726110" y="-19808"/>
                    <a:pt x="571064" y="151113"/>
                    <a:pt x="509681" y="224138"/>
                  </a:cubicBezTo>
                  <a:cubicBezTo>
                    <a:pt x="448298" y="297163"/>
                    <a:pt x="412843" y="418342"/>
                    <a:pt x="328706" y="440038"/>
                  </a:cubicBezTo>
                  <a:lnTo>
                    <a:pt x="4856" y="354313"/>
                  </a:lnTo>
                  <a:cubicBezTo>
                    <a:pt x="-25307" y="345846"/>
                    <a:pt x="92698" y="389238"/>
                    <a:pt x="147731" y="389238"/>
                  </a:cubicBezTo>
                  <a:cubicBezTo>
                    <a:pt x="202764" y="389238"/>
                    <a:pt x="241393" y="422576"/>
                    <a:pt x="335056" y="354313"/>
                  </a:cubicBezTo>
                  <a:cubicBezTo>
                    <a:pt x="428718" y="286051"/>
                    <a:pt x="667902" y="23584"/>
                    <a:pt x="697006" y="18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フリーフォーム: 図形 83">
              <a:extLst>
                <a:ext uri="{FF2B5EF4-FFF2-40B4-BE49-F238E27FC236}">
                  <a16:creationId xmlns:a16="http://schemas.microsoft.com/office/drawing/2014/main" id="{701D5E66-A91B-4F17-91EA-822D9A32DB74}"/>
                </a:ext>
              </a:extLst>
            </p:cNvPr>
            <p:cNvSpPr/>
            <p:nvPr/>
          </p:nvSpPr>
          <p:spPr>
            <a:xfrm>
              <a:off x="5548858" y="3650998"/>
              <a:ext cx="717938" cy="823990"/>
            </a:xfrm>
            <a:custGeom>
              <a:avLst/>
              <a:gdLst>
                <a:gd name="connsiteX0" fmla="*/ 1042 w 717938"/>
                <a:gd name="connsiteY0" fmla="*/ 4485 h 823990"/>
                <a:gd name="connsiteX1" fmla="*/ 102642 w 717938"/>
                <a:gd name="connsiteY1" fmla="*/ 46819 h 823990"/>
                <a:gd name="connsiteX2" fmla="*/ 322775 w 717938"/>
                <a:gd name="connsiteY2" fmla="*/ 112435 h 823990"/>
                <a:gd name="connsiteX3" fmla="*/ 695309 w 717938"/>
                <a:gd name="connsiteY3" fmla="*/ 101852 h 823990"/>
                <a:gd name="connsiteX4" fmla="*/ 672025 w 717938"/>
                <a:gd name="connsiteY4" fmla="*/ 110319 h 823990"/>
                <a:gd name="connsiteX5" fmla="*/ 633925 w 717938"/>
                <a:gd name="connsiteY5" fmla="*/ 275419 h 823990"/>
                <a:gd name="connsiteX6" fmla="*/ 614875 w 717938"/>
                <a:gd name="connsiteY6" fmla="*/ 504019 h 823990"/>
                <a:gd name="connsiteX7" fmla="*/ 373575 w 717938"/>
                <a:gd name="connsiteY7" fmla="*/ 800352 h 823990"/>
                <a:gd name="connsiteX8" fmla="*/ 390509 w 717938"/>
                <a:gd name="connsiteY8" fmla="*/ 791885 h 823990"/>
                <a:gd name="connsiteX9" fmla="*/ 441309 w 717938"/>
                <a:gd name="connsiteY9" fmla="*/ 681819 h 823990"/>
                <a:gd name="connsiteX10" fmla="*/ 451892 w 717938"/>
                <a:gd name="connsiteY10" fmla="*/ 518835 h 823990"/>
                <a:gd name="connsiteX11" fmla="*/ 280442 w 717938"/>
                <a:gd name="connsiteY11" fmla="*/ 235202 h 823990"/>
                <a:gd name="connsiteX12" fmla="*/ 159792 w 717938"/>
                <a:gd name="connsiteY12" fmla="*/ 156885 h 823990"/>
                <a:gd name="connsiteX13" fmla="*/ 1042 w 717938"/>
                <a:gd name="connsiteY13" fmla="*/ 4485 h 823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17938" h="823990">
                  <a:moveTo>
                    <a:pt x="1042" y="4485"/>
                  </a:moveTo>
                  <a:cubicBezTo>
                    <a:pt x="-8483" y="-13859"/>
                    <a:pt x="49020" y="28827"/>
                    <a:pt x="102642" y="46819"/>
                  </a:cubicBezTo>
                  <a:cubicBezTo>
                    <a:pt x="156264" y="64811"/>
                    <a:pt x="223997" y="103263"/>
                    <a:pt x="322775" y="112435"/>
                  </a:cubicBezTo>
                  <a:cubicBezTo>
                    <a:pt x="421553" y="121607"/>
                    <a:pt x="637101" y="102205"/>
                    <a:pt x="695309" y="101852"/>
                  </a:cubicBezTo>
                  <a:cubicBezTo>
                    <a:pt x="753517" y="101499"/>
                    <a:pt x="682256" y="81391"/>
                    <a:pt x="672025" y="110319"/>
                  </a:cubicBezTo>
                  <a:cubicBezTo>
                    <a:pt x="661794" y="139247"/>
                    <a:pt x="643450" y="209802"/>
                    <a:pt x="633925" y="275419"/>
                  </a:cubicBezTo>
                  <a:cubicBezTo>
                    <a:pt x="624400" y="341036"/>
                    <a:pt x="658267" y="416530"/>
                    <a:pt x="614875" y="504019"/>
                  </a:cubicBezTo>
                  <a:cubicBezTo>
                    <a:pt x="571483" y="591508"/>
                    <a:pt x="410969" y="752374"/>
                    <a:pt x="373575" y="800352"/>
                  </a:cubicBezTo>
                  <a:cubicBezTo>
                    <a:pt x="336181" y="848330"/>
                    <a:pt x="379220" y="811640"/>
                    <a:pt x="390509" y="791885"/>
                  </a:cubicBezTo>
                  <a:cubicBezTo>
                    <a:pt x="401798" y="772130"/>
                    <a:pt x="431079" y="727327"/>
                    <a:pt x="441309" y="681819"/>
                  </a:cubicBezTo>
                  <a:cubicBezTo>
                    <a:pt x="451539" y="636311"/>
                    <a:pt x="478703" y="593271"/>
                    <a:pt x="451892" y="518835"/>
                  </a:cubicBezTo>
                  <a:cubicBezTo>
                    <a:pt x="425081" y="444399"/>
                    <a:pt x="329125" y="295527"/>
                    <a:pt x="280442" y="235202"/>
                  </a:cubicBezTo>
                  <a:cubicBezTo>
                    <a:pt x="231759" y="174877"/>
                    <a:pt x="202831" y="194280"/>
                    <a:pt x="159792" y="156885"/>
                  </a:cubicBezTo>
                  <a:cubicBezTo>
                    <a:pt x="116753" y="119491"/>
                    <a:pt x="10567" y="22829"/>
                    <a:pt x="1042" y="4485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フリーフォーム: 図形 84">
              <a:extLst>
                <a:ext uri="{FF2B5EF4-FFF2-40B4-BE49-F238E27FC236}">
                  <a16:creationId xmlns:a16="http://schemas.microsoft.com/office/drawing/2014/main" id="{4D5AF1F7-5A5D-4593-876A-C47D7AD0F157}"/>
                </a:ext>
              </a:extLst>
            </p:cNvPr>
            <p:cNvSpPr/>
            <p:nvPr/>
          </p:nvSpPr>
          <p:spPr>
            <a:xfrm>
              <a:off x="5961088" y="4416146"/>
              <a:ext cx="740280" cy="830630"/>
            </a:xfrm>
            <a:custGeom>
              <a:avLst/>
              <a:gdLst>
                <a:gd name="connsiteX0" fmla="*/ 719112 w 740280"/>
                <a:gd name="connsiteY0" fmla="*/ 3454 h 830630"/>
                <a:gd name="connsiteX1" fmla="*/ 630212 w 740280"/>
                <a:gd name="connsiteY1" fmla="*/ 232054 h 830630"/>
                <a:gd name="connsiteX2" fmla="*/ 16379 w 740280"/>
                <a:gd name="connsiteY2" fmla="*/ 816254 h 830630"/>
                <a:gd name="connsiteX3" fmla="*/ 194179 w 740280"/>
                <a:gd name="connsiteY3" fmla="*/ 629987 h 830630"/>
                <a:gd name="connsiteX4" fmla="*/ 384679 w 740280"/>
                <a:gd name="connsiteY4" fmla="*/ 384454 h 830630"/>
                <a:gd name="connsiteX5" fmla="*/ 719112 w 740280"/>
                <a:gd name="connsiteY5" fmla="*/ 3454 h 83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0280" h="830630">
                  <a:moveTo>
                    <a:pt x="719112" y="3454"/>
                  </a:moveTo>
                  <a:cubicBezTo>
                    <a:pt x="760034" y="-21946"/>
                    <a:pt x="747334" y="96587"/>
                    <a:pt x="630212" y="232054"/>
                  </a:cubicBezTo>
                  <a:cubicBezTo>
                    <a:pt x="513090" y="367521"/>
                    <a:pt x="89051" y="749932"/>
                    <a:pt x="16379" y="816254"/>
                  </a:cubicBezTo>
                  <a:cubicBezTo>
                    <a:pt x="-56293" y="882576"/>
                    <a:pt x="132796" y="701954"/>
                    <a:pt x="194179" y="629987"/>
                  </a:cubicBezTo>
                  <a:cubicBezTo>
                    <a:pt x="255562" y="558020"/>
                    <a:pt x="295779" y="486760"/>
                    <a:pt x="384679" y="384454"/>
                  </a:cubicBezTo>
                  <a:cubicBezTo>
                    <a:pt x="473579" y="282149"/>
                    <a:pt x="678190" y="28854"/>
                    <a:pt x="719112" y="34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フリーフォーム: 図形 85">
              <a:extLst>
                <a:ext uri="{FF2B5EF4-FFF2-40B4-BE49-F238E27FC236}">
                  <a16:creationId xmlns:a16="http://schemas.microsoft.com/office/drawing/2014/main" id="{E9B5AA7D-2197-44FA-BC0D-600E4AFE487D}"/>
                </a:ext>
              </a:extLst>
            </p:cNvPr>
            <p:cNvSpPr/>
            <p:nvPr/>
          </p:nvSpPr>
          <p:spPr>
            <a:xfrm>
              <a:off x="5636430" y="4017267"/>
              <a:ext cx="1207212" cy="810103"/>
            </a:xfrm>
            <a:custGeom>
              <a:avLst/>
              <a:gdLst>
                <a:gd name="connsiteX0" fmla="*/ 1201250 w 1207212"/>
                <a:gd name="connsiteY0" fmla="*/ 1013 h 810103"/>
                <a:gd name="connsiteX1" fmla="*/ 876130 w 1207212"/>
                <a:gd name="connsiteY1" fmla="*/ 382013 h 810103"/>
                <a:gd name="connsiteX2" fmla="*/ 2370 w 1207212"/>
                <a:gd name="connsiteY2" fmla="*/ 808733 h 810103"/>
                <a:gd name="connsiteX3" fmla="*/ 637370 w 1207212"/>
                <a:gd name="connsiteY3" fmla="*/ 498853 h 810103"/>
                <a:gd name="connsiteX4" fmla="*/ 1201250 w 1207212"/>
                <a:gd name="connsiteY4" fmla="*/ 1013 h 810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212" h="810103">
                  <a:moveTo>
                    <a:pt x="1201250" y="1013"/>
                  </a:moveTo>
                  <a:cubicBezTo>
                    <a:pt x="1241043" y="-18460"/>
                    <a:pt x="1075943" y="247393"/>
                    <a:pt x="876130" y="382013"/>
                  </a:cubicBezTo>
                  <a:cubicBezTo>
                    <a:pt x="676317" y="516633"/>
                    <a:pt x="42163" y="789260"/>
                    <a:pt x="2370" y="808733"/>
                  </a:cubicBezTo>
                  <a:cubicBezTo>
                    <a:pt x="-37423" y="828206"/>
                    <a:pt x="434170" y="636013"/>
                    <a:pt x="637370" y="498853"/>
                  </a:cubicBezTo>
                  <a:cubicBezTo>
                    <a:pt x="840570" y="361693"/>
                    <a:pt x="1161457" y="20486"/>
                    <a:pt x="1201250" y="10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フリーフォーム: 図形 86">
              <a:extLst>
                <a:ext uri="{FF2B5EF4-FFF2-40B4-BE49-F238E27FC236}">
                  <a16:creationId xmlns:a16="http://schemas.microsoft.com/office/drawing/2014/main" id="{1AEE7BF1-14DC-4324-AD70-95970F5B4EE8}"/>
                </a:ext>
              </a:extLst>
            </p:cNvPr>
            <p:cNvSpPr/>
            <p:nvPr/>
          </p:nvSpPr>
          <p:spPr>
            <a:xfrm>
              <a:off x="7188188" y="2160694"/>
              <a:ext cx="429250" cy="1270380"/>
            </a:xfrm>
            <a:custGeom>
              <a:avLst/>
              <a:gdLst>
                <a:gd name="connsiteX0" fmla="*/ 12 w 429250"/>
                <a:gd name="connsiteY0" fmla="*/ 3386 h 1270380"/>
                <a:gd name="connsiteX1" fmla="*/ 233692 w 429250"/>
                <a:gd name="connsiteY1" fmla="*/ 364066 h 1270380"/>
                <a:gd name="connsiteX2" fmla="*/ 355612 w 429250"/>
                <a:gd name="connsiteY2" fmla="*/ 633306 h 1270380"/>
                <a:gd name="connsiteX3" fmla="*/ 411492 w 429250"/>
                <a:gd name="connsiteY3" fmla="*/ 1217506 h 1270380"/>
                <a:gd name="connsiteX4" fmla="*/ 426732 w 429250"/>
                <a:gd name="connsiteY4" fmla="*/ 1207346 h 1270380"/>
                <a:gd name="connsiteX5" fmla="*/ 365772 w 429250"/>
                <a:gd name="connsiteY5" fmla="*/ 902546 h 1270380"/>
                <a:gd name="connsiteX6" fmla="*/ 243852 w 429250"/>
                <a:gd name="connsiteY6" fmla="*/ 592666 h 1270380"/>
                <a:gd name="connsiteX7" fmla="*/ 12 w 429250"/>
                <a:gd name="connsiteY7" fmla="*/ 3386 h 1270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9250" h="1270380">
                  <a:moveTo>
                    <a:pt x="12" y="3386"/>
                  </a:moveTo>
                  <a:cubicBezTo>
                    <a:pt x="-1681" y="-34714"/>
                    <a:pt x="174425" y="259079"/>
                    <a:pt x="233692" y="364066"/>
                  </a:cubicBezTo>
                  <a:cubicBezTo>
                    <a:pt x="292959" y="469053"/>
                    <a:pt x="325979" y="491066"/>
                    <a:pt x="355612" y="633306"/>
                  </a:cubicBezTo>
                  <a:cubicBezTo>
                    <a:pt x="385245" y="775546"/>
                    <a:pt x="411492" y="1217506"/>
                    <a:pt x="411492" y="1217506"/>
                  </a:cubicBezTo>
                  <a:cubicBezTo>
                    <a:pt x="423345" y="1313179"/>
                    <a:pt x="434352" y="1259839"/>
                    <a:pt x="426732" y="1207346"/>
                  </a:cubicBezTo>
                  <a:cubicBezTo>
                    <a:pt x="419112" y="1154853"/>
                    <a:pt x="396252" y="1004993"/>
                    <a:pt x="365772" y="902546"/>
                  </a:cubicBezTo>
                  <a:cubicBezTo>
                    <a:pt x="335292" y="800099"/>
                    <a:pt x="304812" y="744219"/>
                    <a:pt x="243852" y="592666"/>
                  </a:cubicBezTo>
                  <a:cubicBezTo>
                    <a:pt x="182892" y="441113"/>
                    <a:pt x="1705" y="41486"/>
                    <a:pt x="12" y="33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フリーフォーム: 図形 87">
              <a:extLst>
                <a:ext uri="{FF2B5EF4-FFF2-40B4-BE49-F238E27FC236}">
                  <a16:creationId xmlns:a16="http://schemas.microsoft.com/office/drawing/2014/main" id="{FD1BC1DA-E27D-4C97-B0CA-82FB238BFDEF}"/>
                </a:ext>
              </a:extLst>
            </p:cNvPr>
            <p:cNvSpPr/>
            <p:nvPr/>
          </p:nvSpPr>
          <p:spPr>
            <a:xfrm>
              <a:off x="6290530" y="4781320"/>
              <a:ext cx="1250960" cy="3043046"/>
            </a:xfrm>
            <a:custGeom>
              <a:avLst/>
              <a:gdLst>
                <a:gd name="connsiteX0" fmla="*/ 14017 w 1250960"/>
                <a:gd name="connsiteY0" fmla="*/ 50562 h 3043046"/>
                <a:gd name="connsiteX1" fmla="*/ 23643 w 1250960"/>
                <a:gd name="connsiteY1" fmla="*/ 310444 h 3043046"/>
                <a:gd name="connsiteX2" fmla="*/ 129521 w 1250960"/>
                <a:gd name="connsiteY2" fmla="*/ 1340347 h 3043046"/>
                <a:gd name="connsiteX3" fmla="*/ 572283 w 1250960"/>
                <a:gd name="connsiteY3" fmla="*/ 2187371 h 3043046"/>
                <a:gd name="connsiteX4" fmla="*/ 1197925 w 1250960"/>
                <a:gd name="connsiteY4" fmla="*/ 2967017 h 3043046"/>
                <a:gd name="connsiteX5" fmla="*/ 1130548 w 1250960"/>
                <a:gd name="connsiteY5" fmla="*/ 2880389 h 3043046"/>
                <a:gd name="connsiteX6" fmla="*/ 437529 w 1250960"/>
                <a:gd name="connsiteY6" fmla="*/ 1792735 h 3043046"/>
                <a:gd name="connsiteX7" fmla="*/ 187272 w 1250960"/>
                <a:gd name="connsiteY7" fmla="*/ 1176718 h 3043046"/>
                <a:gd name="connsiteX8" fmla="*/ 14017 w 1250960"/>
                <a:gd name="connsiteY8" fmla="*/ 50562 h 304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0960" h="3043046">
                  <a:moveTo>
                    <a:pt x="14017" y="50562"/>
                  </a:moveTo>
                  <a:cubicBezTo>
                    <a:pt x="-13255" y="-93817"/>
                    <a:pt x="4392" y="95480"/>
                    <a:pt x="23643" y="310444"/>
                  </a:cubicBezTo>
                  <a:cubicBezTo>
                    <a:pt x="42894" y="525408"/>
                    <a:pt x="38081" y="1027526"/>
                    <a:pt x="129521" y="1340347"/>
                  </a:cubicBezTo>
                  <a:cubicBezTo>
                    <a:pt x="220961" y="1653168"/>
                    <a:pt x="394216" y="1916259"/>
                    <a:pt x="572283" y="2187371"/>
                  </a:cubicBezTo>
                  <a:cubicBezTo>
                    <a:pt x="750350" y="2458483"/>
                    <a:pt x="1104881" y="2851514"/>
                    <a:pt x="1197925" y="2967017"/>
                  </a:cubicBezTo>
                  <a:cubicBezTo>
                    <a:pt x="1290969" y="3082520"/>
                    <a:pt x="1257281" y="3076103"/>
                    <a:pt x="1130548" y="2880389"/>
                  </a:cubicBezTo>
                  <a:cubicBezTo>
                    <a:pt x="1003815" y="2684675"/>
                    <a:pt x="594742" y="2076680"/>
                    <a:pt x="437529" y="1792735"/>
                  </a:cubicBezTo>
                  <a:cubicBezTo>
                    <a:pt x="280316" y="1508790"/>
                    <a:pt x="253045" y="1463872"/>
                    <a:pt x="187272" y="1176718"/>
                  </a:cubicBezTo>
                  <a:cubicBezTo>
                    <a:pt x="121499" y="889564"/>
                    <a:pt x="41289" y="194941"/>
                    <a:pt x="14017" y="505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フリーフォーム: 図形 88">
              <a:extLst>
                <a:ext uri="{FF2B5EF4-FFF2-40B4-BE49-F238E27FC236}">
                  <a16:creationId xmlns:a16="http://schemas.microsoft.com/office/drawing/2014/main" id="{40AE5EED-4DBA-43E3-9116-D64060AE4565}"/>
                </a:ext>
              </a:extLst>
            </p:cNvPr>
            <p:cNvSpPr/>
            <p:nvPr/>
          </p:nvSpPr>
          <p:spPr>
            <a:xfrm>
              <a:off x="6160251" y="4413092"/>
              <a:ext cx="1130042" cy="1403027"/>
            </a:xfrm>
            <a:custGeom>
              <a:avLst/>
              <a:gdLst>
                <a:gd name="connsiteX0" fmla="*/ 1116849 w 1130042"/>
                <a:gd name="connsiteY0" fmla="*/ 158 h 1403027"/>
                <a:gd name="connsiteX1" fmla="*/ 970799 w 1130042"/>
                <a:gd name="connsiteY1" fmla="*/ 552608 h 1403027"/>
                <a:gd name="connsiteX2" fmla="*/ 37349 w 1130042"/>
                <a:gd name="connsiteY2" fmla="*/ 1365408 h 1403027"/>
                <a:gd name="connsiteX3" fmla="*/ 246899 w 1130042"/>
                <a:gd name="connsiteY3" fmla="*/ 1200308 h 1403027"/>
                <a:gd name="connsiteX4" fmla="*/ 824749 w 1130042"/>
                <a:gd name="connsiteY4" fmla="*/ 603408 h 1403027"/>
                <a:gd name="connsiteX5" fmla="*/ 1116849 w 1130042"/>
                <a:gd name="connsiteY5" fmla="*/ 158 h 1403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042" h="1403027">
                  <a:moveTo>
                    <a:pt x="1116849" y="158"/>
                  </a:moveTo>
                  <a:cubicBezTo>
                    <a:pt x="1141191" y="-8309"/>
                    <a:pt x="1150716" y="325066"/>
                    <a:pt x="970799" y="552608"/>
                  </a:cubicBezTo>
                  <a:cubicBezTo>
                    <a:pt x="790882" y="780150"/>
                    <a:pt x="157999" y="1257458"/>
                    <a:pt x="37349" y="1365408"/>
                  </a:cubicBezTo>
                  <a:cubicBezTo>
                    <a:pt x="-83301" y="1473358"/>
                    <a:pt x="115666" y="1327308"/>
                    <a:pt x="246899" y="1200308"/>
                  </a:cubicBezTo>
                  <a:cubicBezTo>
                    <a:pt x="378132" y="1073308"/>
                    <a:pt x="675524" y="797083"/>
                    <a:pt x="824749" y="603408"/>
                  </a:cubicBezTo>
                  <a:cubicBezTo>
                    <a:pt x="973974" y="409733"/>
                    <a:pt x="1092507" y="8625"/>
                    <a:pt x="1116849" y="1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フリーフォーム: 図形 89">
              <a:extLst>
                <a:ext uri="{FF2B5EF4-FFF2-40B4-BE49-F238E27FC236}">
                  <a16:creationId xmlns:a16="http://schemas.microsoft.com/office/drawing/2014/main" id="{408ECE24-D291-48DB-8CCA-EC7C1C18F13C}"/>
                </a:ext>
              </a:extLst>
            </p:cNvPr>
            <p:cNvSpPr/>
            <p:nvPr/>
          </p:nvSpPr>
          <p:spPr>
            <a:xfrm>
              <a:off x="4227967" y="6399681"/>
              <a:ext cx="287261" cy="1663845"/>
            </a:xfrm>
            <a:custGeom>
              <a:avLst/>
              <a:gdLst>
                <a:gd name="connsiteX0" fmla="*/ 1133 w 287261"/>
                <a:gd name="connsiteY0" fmla="*/ 1119 h 1663845"/>
                <a:gd name="connsiteX1" fmla="*/ 134483 w 287261"/>
                <a:gd name="connsiteY1" fmla="*/ 375769 h 1663845"/>
                <a:gd name="connsiteX2" fmla="*/ 191633 w 287261"/>
                <a:gd name="connsiteY2" fmla="*/ 1144119 h 1663845"/>
                <a:gd name="connsiteX3" fmla="*/ 32883 w 287261"/>
                <a:gd name="connsiteY3" fmla="*/ 1658469 h 1663845"/>
                <a:gd name="connsiteX4" fmla="*/ 191633 w 287261"/>
                <a:gd name="connsiteY4" fmla="*/ 1385419 h 1663845"/>
                <a:gd name="connsiteX5" fmla="*/ 286883 w 287261"/>
                <a:gd name="connsiteY5" fmla="*/ 947269 h 1663845"/>
                <a:gd name="connsiteX6" fmla="*/ 217033 w 287261"/>
                <a:gd name="connsiteY6" fmla="*/ 483719 h 1663845"/>
                <a:gd name="connsiteX7" fmla="*/ 1133 w 287261"/>
                <a:gd name="connsiteY7" fmla="*/ 1119 h 1663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7261" h="1663845">
                  <a:moveTo>
                    <a:pt x="1133" y="1119"/>
                  </a:moveTo>
                  <a:cubicBezTo>
                    <a:pt x="-12625" y="-16873"/>
                    <a:pt x="102733" y="185269"/>
                    <a:pt x="134483" y="375769"/>
                  </a:cubicBezTo>
                  <a:cubicBezTo>
                    <a:pt x="166233" y="566269"/>
                    <a:pt x="208566" y="930336"/>
                    <a:pt x="191633" y="1144119"/>
                  </a:cubicBezTo>
                  <a:cubicBezTo>
                    <a:pt x="174700" y="1357902"/>
                    <a:pt x="32883" y="1618252"/>
                    <a:pt x="32883" y="1658469"/>
                  </a:cubicBezTo>
                  <a:cubicBezTo>
                    <a:pt x="32883" y="1698686"/>
                    <a:pt x="149300" y="1503952"/>
                    <a:pt x="191633" y="1385419"/>
                  </a:cubicBezTo>
                  <a:cubicBezTo>
                    <a:pt x="233966" y="1266886"/>
                    <a:pt x="282650" y="1097552"/>
                    <a:pt x="286883" y="947269"/>
                  </a:cubicBezTo>
                  <a:cubicBezTo>
                    <a:pt x="291116" y="796986"/>
                    <a:pt x="259366" y="643527"/>
                    <a:pt x="217033" y="483719"/>
                  </a:cubicBezTo>
                  <a:cubicBezTo>
                    <a:pt x="174700" y="323911"/>
                    <a:pt x="14891" y="19111"/>
                    <a:pt x="1133" y="11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フリーフォーム: 図形 90">
              <a:extLst>
                <a:ext uri="{FF2B5EF4-FFF2-40B4-BE49-F238E27FC236}">
                  <a16:creationId xmlns:a16="http://schemas.microsoft.com/office/drawing/2014/main" id="{CF2C9A2F-CB8D-4DA7-B3FB-09785C17F9D2}"/>
                </a:ext>
              </a:extLst>
            </p:cNvPr>
            <p:cNvSpPr/>
            <p:nvPr/>
          </p:nvSpPr>
          <p:spPr>
            <a:xfrm>
              <a:off x="3398339" y="7872798"/>
              <a:ext cx="945366" cy="1177456"/>
            </a:xfrm>
            <a:custGeom>
              <a:avLst/>
              <a:gdLst>
                <a:gd name="connsiteX0" fmla="*/ 181 w 945366"/>
                <a:gd name="connsiteY0" fmla="*/ 1174682 h 1177456"/>
                <a:gd name="connsiteX1" fmla="*/ 498021 w 945366"/>
                <a:gd name="connsiteY1" fmla="*/ 717482 h 1177456"/>
                <a:gd name="connsiteX2" fmla="*/ 939981 w 945366"/>
                <a:gd name="connsiteY2" fmla="*/ 16442 h 1177456"/>
                <a:gd name="connsiteX3" fmla="*/ 731701 w 945366"/>
                <a:gd name="connsiteY3" fmla="*/ 245042 h 1177456"/>
                <a:gd name="connsiteX4" fmla="*/ 553901 w 945366"/>
                <a:gd name="connsiteY4" fmla="*/ 509202 h 1177456"/>
                <a:gd name="connsiteX5" fmla="*/ 181 w 945366"/>
                <a:gd name="connsiteY5" fmla="*/ 1174682 h 1177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5366" h="1177456">
                  <a:moveTo>
                    <a:pt x="181" y="1174682"/>
                  </a:moveTo>
                  <a:cubicBezTo>
                    <a:pt x="-9132" y="1209395"/>
                    <a:pt x="341388" y="910522"/>
                    <a:pt x="498021" y="717482"/>
                  </a:cubicBezTo>
                  <a:cubicBezTo>
                    <a:pt x="654654" y="524442"/>
                    <a:pt x="901034" y="95182"/>
                    <a:pt x="939981" y="16442"/>
                  </a:cubicBezTo>
                  <a:cubicBezTo>
                    <a:pt x="978928" y="-62298"/>
                    <a:pt x="796048" y="162915"/>
                    <a:pt x="731701" y="245042"/>
                  </a:cubicBezTo>
                  <a:cubicBezTo>
                    <a:pt x="667354" y="327169"/>
                    <a:pt x="679208" y="354262"/>
                    <a:pt x="553901" y="509202"/>
                  </a:cubicBezTo>
                  <a:cubicBezTo>
                    <a:pt x="428594" y="664142"/>
                    <a:pt x="9494" y="1139969"/>
                    <a:pt x="181" y="11746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フリーフォーム: 図形 91">
              <a:extLst>
                <a:ext uri="{FF2B5EF4-FFF2-40B4-BE49-F238E27FC236}">
                  <a16:creationId xmlns:a16="http://schemas.microsoft.com/office/drawing/2014/main" id="{5D3FE58E-4FF4-4772-B021-069E5013F8E7}"/>
                </a:ext>
              </a:extLst>
            </p:cNvPr>
            <p:cNvSpPr/>
            <p:nvPr/>
          </p:nvSpPr>
          <p:spPr>
            <a:xfrm>
              <a:off x="4694314" y="5113869"/>
              <a:ext cx="1245164" cy="1102384"/>
            </a:xfrm>
            <a:custGeom>
              <a:avLst/>
              <a:gdLst>
                <a:gd name="connsiteX0" fmla="*/ 1244206 w 1245164"/>
                <a:gd name="connsiteY0" fmla="*/ 1691 h 1102384"/>
                <a:gd name="connsiteX1" fmla="*/ 908926 w 1245164"/>
                <a:gd name="connsiteY1" fmla="*/ 540171 h 1102384"/>
                <a:gd name="connsiteX2" fmla="*/ 487286 w 1245164"/>
                <a:gd name="connsiteY2" fmla="*/ 1022771 h 1102384"/>
                <a:gd name="connsiteX3" fmla="*/ 9766 w 1245164"/>
                <a:gd name="connsiteY3" fmla="*/ 1098971 h 1102384"/>
                <a:gd name="connsiteX4" fmla="*/ 197726 w 1245164"/>
                <a:gd name="connsiteY4" fmla="*/ 1053251 h 1102384"/>
                <a:gd name="connsiteX5" fmla="*/ 578726 w 1245164"/>
                <a:gd name="connsiteY5" fmla="*/ 748451 h 1102384"/>
                <a:gd name="connsiteX6" fmla="*/ 995286 w 1245164"/>
                <a:gd name="connsiteY6" fmla="*/ 382691 h 1102384"/>
                <a:gd name="connsiteX7" fmla="*/ 1244206 w 1245164"/>
                <a:gd name="connsiteY7" fmla="*/ 1691 h 1102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5164" h="1102384">
                  <a:moveTo>
                    <a:pt x="1244206" y="1691"/>
                  </a:moveTo>
                  <a:cubicBezTo>
                    <a:pt x="1229813" y="27938"/>
                    <a:pt x="1035079" y="369991"/>
                    <a:pt x="908926" y="540171"/>
                  </a:cubicBezTo>
                  <a:cubicBezTo>
                    <a:pt x="782773" y="710351"/>
                    <a:pt x="637146" y="929638"/>
                    <a:pt x="487286" y="1022771"/>
                  </a:cubicBezTo>
                  <a:cubicBezTo>
                    <a:pt x="337426" y="1115904"/>
                    <a:pt x="58026" y="1093891"/>
                    <a:pt x="9766" y="1098971"/>
                  </a:cubicBezTo>
                  <a:cubicBezTo>
                    <a:pt x="-38494" y="1104051"/>
                    <a:pt x="102899" y="1111671"/>
                    <a:pt x="197726" y="1053251"/>
                  </a:cubicBezTo>
                  <a:cubicBezTo>
                    <a:pt x="292553" y="994831"/>
                    <a:pt x="445799" y="860211"/>
                    <a:pt x="578726" y="748451"/>
                  </a:cubicBezTo>
                  <a:cubicBezTo>
                    <a:pt x="711653" y="636691"/>
                    <a:pt x="882679" y="503764"/>
                    <a:pt x="995286" y="382691"/>
                  </a:cubicBezTo>
                  <a:cubicBezTo>
                    <a:pt x="1107893" y="261618"/>
                    <a:pt x="1258599" y="-24556"/>
                    <a:pt x="1244206" y="1691"/>
                  </a:cubicBezTo>
                  <a:close/>
                </a:path>
              </a:pathLst>
            </a:custGeom>
            <a:solidFill>
              <a:schemeClr val="accent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フリーフォーム: 図形 92">
              <a:extLst>
                <a:ext uri="{FF2B5EF4-FFF2-40B4-BE49-F238E27FC236}">
                  <a16:creationId xmlns:a16="http://schemas.microsoft.com/office/drawing/2014/main" id="{ACB14EDB-B53A-4BB5-AABB-03D27C433F07}"/>
                </a:ext>
              </a:extLst>
            </p:cNvPr>
            <p:cNvSpPr/>
            <p:nvPr/>
          </p:nvSpPr>
          <p:spPr>
            <a:xfrm>
              <a:off x="4236212" y="6041948"/>
              <a:ext cx="1078817" cy="1384377"/>
            </a:xfrm>
            <a:custGeom>
              <a:avLst/>
              <a:gdLst>
                <a:gd name="connsiteX0" fmla="*/ 18288 w 1078817"/>
                <a:gd name="connsiteY0" fmla="*/ 381077 h 1384377"/>
                <a:gd name="connsiteX1" fmla="*/ 605663 w 1078817"/>
                <a:gd name="connsiteY1" fmla="*/ 155652 h 1384377"/>
                <a:gd name="connsiteX2" fmla="*/ 973963 w 1078817"/>
                <a:gd name="connsiteY2" fmla="*/ 117552 h 1384377"/>
                <a:gd name="connsiteX3" fmla="*/ 1072388 w 1078817"/>
                <a:gd name="connsiteY3" fmla="*/ 77 h 1384377"/>
                <a:gd name="connsiteX4" fmla="*/ 831088 w 1078817"/>
                <a:gd name="connsiteY4" fmla="*/ 136602 h 1384377"/>
                <a:gd name="connsiteX5" fmla="*/ 719963 w 1078817"/>
                <a:gd name="connsiteY5" fmla="*/ 314402 h 1384377"/>
                <a:gd name="connsiteX6" fmla="*/ 802513 w 1078817"/>
                <a:gd name="connsiteY6" fmla="*/ 520777 h 1384377"/>
                <a:gd name="connsiteX7" fmla="*/ 824738 w 1078817"/>
                <a:gd name="connsiteY7" fmla="*/ 790652 h 1384377"/>
                <a:gd name="connsiteX8" fmla="*/ 761238 w 1078817"/>
                <a:gd name="connsiteY8" fmla="*/ 1260552 h 1384377"/>
                <a:gd name="connsiteX9" fmla="*/ 653288 w 1078817"/>
                <a:gd name="connsiteY9" fmla="*/ 1384377 h 1384377"/>
                <a:gd name="connsiteX10" fmla="*/ 653288 w 1078817"/>
                <a:gd name="connsiteY10" fmla="*/ 1384377 h 1384377"/>
                <a:gd name="connsiteX11" fmla="*/ 742188 w 1078817"/>
                <a:gd name="connsiteY11" fmla="*/ 1285952 h 1384377"/>
                <a:gd name="connsiteX12" fmla="*/ 754888 w 1078817"/>
                <a:gd name="connsiteY12" fmla="*/ 774777 h 1384377"/>
                <a:gd name="connsiteX13" fmla="*/ 653288 w 1078817"/>
                <a:gd name="connsiteY13" fmla="*/ 546177 h 1384377"/>
                <a:gd name="connsiteX14" fmla="*/ 538988 w 1078817"/>
                <a:gd name="connsiteY14" fmla="*/ 479502 h 1384377"/>
                <a:gd name="connsiteX15" fmla="*/ 504063 w 1078817"/>
                <a:gd name="connsiteY15" fmla="*/ 390602 h 1384377"/>
                <a:gd name="connsiteX16" fmla="*/ 532638 w 1078817"/>
                <a:gd name="connsiteY16" fmla="*/ 460452 h 1384377"/>
                <a:gd name="connsiteX17" fmla="*/ 475488 w 1078817"/>
                <a:gd name="connsiteY17" fmla="*/ 612852 h 1384377"/>
                <a:gd name="connsiteX18" fmla="*/ 157988 w 1078817"/>
                <a:gd name="connsiteY18" fmla="*/ 768427 h 1384377"/>
                <a:gd name="connsiteX19" fmla="*/ 148463 w 1078817"/>
                <a:gd name="connsiteY19" fmla="*/ 670002 h 1384377"/>
                <a:gd name="connsiteX20" fmla="*/ 18288 w 1078817"/>
                <a:gd name="connsiteY20" fmla="*/ 381077 h 1384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078817" h="1384377">
                  <a:moveTo>
                    <a:pt x="18288" y="381077"/>
                  </a:moveTo>
                  <a:cubicBezTo>
                    <a:pt x="94488" y="295352"/>
                    <a:pt x="446384" y="199573"/>
                    <a:pt x="605663" y="155652"/>
                  </a:cubicBezTo>
                  <a:cubicBezTo>
                    <a:pt x="764942" y="111731"/>
                    <a:pt x="896176" y="143481"/>
                    <a:pt x="973963" y="117552"/>
                  </a:cubicBezTo>
                  <a:cubicBezTo>
                    <a:pt x="1051750" y="91623"/>
                    <a:pt x="1096201" y="-3098"/>
                    <a:pt x="1072388" y="77"/>
                  </a:cubicBezTo>
                  <a:cubicBezTo>
                    <a:pt x="1048576" y="3252"/>
                    <a:pt x="889825" y="84215"/>
                    <a:pt x="831088" y="136602"/>
                  </a:cubicBezTo>
                  <a:cubicBezTo>
                    <a:pt x="772351" y="188989"/>
                    <a:pt x="724726" y="250373"/>
                    <a:pt x="719963" y="314402"/>
                  </a:cubicBezTo>
                  <a:cubicBezTo>
                    <a:pt x="715200" y="378431"/>
                    <a:pt x="785051" y="441402"/>
                    <a:pt x="802513" y="520777"/>
                  </a:cubicBezTo>
                  <a:cubicBezTo>
                    <a:pt x="819975" y="600152"/>
                    <a:pt x="831617" y="667356"/>
                    <a:pt x="824738" y="790652"/>
                  </a:cubicBezTo>
                  <a:cubicBezTo>
                    <a:pt x="817859" y="913948"/>
                    <a:pt x="789813" y="1161598"/>
                    <a:pt x="761238" y="1260552"/>
                  </a:cubicBezTo>
                  <a:cubicBezTo>
                    <a:pt x="732663" y="1359506"/>
                    <a:pt x="653288" y="1384377"/>
                    <a:pt x="653288" y="1384377"/>
                  </a:cubicBezTo>
                  <a:lnTo>
                    <a:pt x="653288" y="1384377"/>
                  </a:lnTo>
                  <a:cubicBezTo>
                    <a:pt x="668105" y="1367973"/>
                    <a:pt x="725255" y="1387552"/>
                    <a:pt x="742188" y="1285952"/>
                  </a:cubicBezTo>
                  <a:cubicBezTo>
                    <a:pt x="759121" y="1184352"/>
                    <a:pt x="769705" y="898073"/>
                    <a:pt x="754888" y="774777"/>
                  </a:cubicBezTo>
                  <a:cubicBezTo>
                    <a:pt x="740071" y="651481"/>
                    <a:pt x="689271" y="595389"/>
                    <a:pt x="653288" y="546177"/>
                  </a:cubicBezTo>
                  <a:cubicBezTo>
                    <a:pt x="617305" y="496965"/>
                    <a:pt x="563859" y="505431"/>
                    <a:pt x="538988" y="479502"/>
                  </a:cubicBezTo>
                  <a:cubicBezTo>
                    <a:pt x="514117" y="453573"/>
                    <a:pt x="505121" y="393777"/>
                    <a:pt x="504063" y="390602"/>
                  </a:cubicBezTo>
                  <a:cubicBezTo>
                    <a:pt x="503005" y="387427"/>
                    <a:pt x="537400" y="423410"/>
                    <a:pt x="532638" y="460452"/>
                  </a:cubicBezTo>
                  <a:cubicBezTo>
                    <a:pt x="527876" y="497494"/>
                    <a:pt x="537930" y="561523"/>
                    <a:pt x="475488" y="612852"/>
                  </a:cubicBezTo>
                  <a:cubicBezTo>
                    <a:pt x="413046" y="664181"/>
                    <a:pt x="212492" y="758902"/>
                    <a:pt x="157988" y="768427"/>
                  </a:cubicBezTo>
                  <a:cubicBezTo>
                    <a:pt x="103484" y="777952"/>
                    <a:pt x="169630" y="735090"/>
                    <a:pt x="148463" y="670002"/>
                  </a:cubicBezTo>
                  <a:cubicBezTo>
                    <a:pt x="127296" y="604915"/>
                    <a:pt x="-57912" y="466802"/>
                    <a:pt x="18288" y="381077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フリーフォーム: 図形 93">
              <a:extLst>
                <a:ext uri="{FF2B5EF4-FFF2-40B4-BE49-F238E27FC236}">
                  <a16:creationId xmlns:a16="http://schemas.microsoft.com/office/drawing/2014/main" id="{CB8F77A9-5A14-4C4E-B16E-E115D4554CC5}"/>
                </a:ext>
              </a:extLst>
            </p:cNvPr>
            <p:cNvSpPr/>
            <p:nvPr/>
          </p:nvSpPr>
          <p:spPr>
            <a:xfrm>
              <a:off x="4345351" y="6388483"/>
              <a:ext cx="735122" cy="1502363"/>
            </a:xfrm>
            <a:custGeom>
              <a:avLst/>
              <a:gdLst>
                <a:gd name="connsiteX0" fmla="*/ 613999 w 735122"/>
                <a:gd name="connsiteY0" fmla="*/ 2792 h 1502363"/>
                <a:gd name="connsiteX1" fmla="*/ 734649 w 735122"/>
                <a:gd name="connsiteY1" fmla="*/ 428242 h 1502363"/>
                <a:gd name="connsiteX2" fmla="*/ 642574 w 735122"/>
                <a:gd name="connsiteY2" fmla="*/ 901317 h 1502363"/>
                <a:gd name="connsiteX3" fmla="*/ 340949 w 735122"/>
                <a:gd name="connsiteY3" fmla="*/ 1091817 h 1502363"/>
                <a:gd name="connsiteX4" fmla="*/ 4399 w 735122"/>
                <a:gd name="connsiteY4" fmla="*/ 1498217 h 1502363"/>
                <a:gd name="connsiteX5" fmla="*/ 163149 w 735122"/>
                <a:gd name="connsiteY5" fmla="*/ 1291842 h 1502363"/>
                <a:gd name="connsiteX6" fmla="*/ 369524 w 735122"/>
                <a:gd name="connsiteY6" fmla="*/ 1120392 h 1502363"/>
                <a:gd name="connsiteX7" fmla="*/ 591774 w 735122"/>
                <a:gd name="connsiteY7" fmla="*/ 980692 h 1502363"/>
                <a:gd name="connsiteX8" fmla="*/ 690199 w 735122"/>
                <a:gd name="connsiteY8" fmla="*/ 640967 h 1502363"/>
                <a:gd name="connsiteX9" fmla="*/ 613999 w 735122"/>
                <a:gd name="connsiteY9" fmla="*/ 2792 h 15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35122" h="1502363">
                  <a:moveTo>
                    <a:pt x="613999" y="2792"/>
                  </a:moveTo>
                  <a:cubicBezTo>
                    <a:pt x="621407" y="-32662"/>
                    <a:pt x="729887" y="278488"/>
                    <a:pt x="734649" y="428242"/>
                  </a:cubicBezTo>
                  <a:cubicBezTo>
                    <a:pt x="739411" y="577996"/>
                    <a:pt x="708191" y="790721"/>
                    <a:pt x="642574" y="901317"/>
                  </a:cubicBezTo>
                  <a:cubicBezTo>
                    <a:pt x="576957" y="1011913"/>
                    <a:pt x="447311" y="992334"/>
                    <a:pt x="340949" y="1091817"/>
                  </a:cubicBezTo>
                  <a:cubicBezTo>
                    <a:pt x="234587" y="1191300"/>
                    <a:pt x="34032" y="1464880"/>
                    <a:pt x="4399" y="1498217"/>
                  </a:cubicBezTo>
                  <a:cubicBezTo>
                    <a:pt x="-25234" y="1531554"/>
                    <a:pt x="102295" y="1354813"/>
                    <a:pt x="163149" y="1291842"/>
                  </a:cubicBezTo>
                  <a:cubicBezTo>
                    <a:pt x="224003" y="1228871"/>
                    <a:pt x="298087" y="1172250"/>
                    <a:pt x="369524" y="1120392"/>
                  </a:cubicBezTo>
                  <a:cubicBezTo>
                    <a:pt x="440961" y="1068534"/>
                    <a:pt x="538328" y="1060596"/>
                    <a:pt x="591774" y="980692"/>
                  </a:cubicBezTo>
                  <a:cubicBezTo>
                    <a:pt x="645220" y="900788"/>
                    <a:pt x="683849" y="801834"/>
                    <a:pt x="690199" y="640967"/>
                  </a:cubicBezTo>
                  <a:cubicBezTo>
                    <a:pt x="696549" y="480100"/>
                    <a:pt x="606591" y="38246"/>
                    <a:pt x="613999" y="27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フリーフォーム: 図形 94">
              <a:extLst>
                <a:ext uri="{FF2B5EF4-FFF2-40B4-BE49-F238E27FC236}">
                  <a16:creationId xmlns:a16="http://schemas.microsoft.com/office/drawing/2014/main" id="{D99E960B-CAED-436F-A553-170A35C4EF5A}"/>
                </a:ext>
              </a:extLst>
            </p:cNvPr>
            <p:cNvSpPr/>
            <p:nvPr/>
          </p:nvSpPr>
          <p:spPr>
            <a:xfrm>
              <a:off x="4603700" y="6908791"/>
              <a:ext cx="1143091" cy="656543"/>
            </a:xfrm>
            <a:custGeom>
              <a:avLst/>
              <a:gdLst>
                <a:gd name="connsiteX0" fmla="*/ 1143050 w 1143091"/>
                <a:gd name="connsiteY0" fmla="*/ 9 h 656543"/>
                <a:gd name="connsiteX1" fmla="*/ 1041450 w 1143091"/>
                <a:gd name="connsiteY1" fmla="*/ 269884 h 656543"/>
                <a:gd name="connsiteX2" fmla="*/ 1003350 w 1143091"/>
                <a:gd name="connsiteY2" fmla="*/ 400059 h 656543"/>
                <a:gd name="connsiteX3" fmla="*/ 685850 w 1143091"/>
                <a:gd name="connsiteY3" fmla="*/ 485784 h 656543"/>
                <a:gd name="connsiteX4" fmla="*/ 25450 w 1143091"/>
                <a:gd name="connsiteY4" fmla="*/ 650884 h 656543"/>
                <a:gd name="connsiteX5" fmla="*/ 146100 w 1143091"/>
                <a:gd name="connsiteY5" fmla="*/ 612784 h 656543"/>
                <a:gd name="connsiteX6" fmla="*/ 241350 w 1143091"/>
                <a:gd name="connsiteY6" fmla="*/ 558809 h 656543"/>
                <a:gd name="connsiteX7" fmla="*/ 828725 w 1143091"/>
                <a:gd name="connsiteY7" fmla="*/ 434984 h 656543"/>
                <a:gd name="connsiteX8" fmla="*/ 952550 w 1143091"/>
                <a:gd name="connsiteY8" fmla="*/ 361959 h 656543"/>
                <a:gd name="connsiteX9" fmla="*/ 1028750 w 1143091"/>
                <a:gd name="connsiteY9" fmla="*/ 279409 h 656543"/>
                <a:gd name="connsiteX10" fmla="*/ 1143050 w 1143091"/>
                <a:gd name="connsiteY10" fmla="*/ 9 h 65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43091" h="656543">
                  <a:moveTo>
                    <a:pt x="1143050" y="9"/>
                  </a:moveTo>
                  <a:cubicBezTo>
                    <a:pt x="1145167" y="-1579"/>
                    <a:pt x="1064733" y="203209"/>
                    <a:pt x="1041450" y="269884"/>
                  </a:cubicBezTo>
                  <a:cubicBezTo>
                    <a:pt x="1018167" y="336559"/>
                    <a:pt x="1062617" y="364076"/>
                    <a:pt x="1003350" y="400059"/>
                  </a:cubicBezTo>
                  <a:cubicBezTo>
                    <a:pt x="944083" y="436042"/>
                    <a:pt x="685850" y="485784"/>
                    <a:pt x="685850" y="485784"/>
                  </a:cubicBezTo>
                  <a:lnTo>
                    <a:pt x="25450" y="650884"/>
                  </a:lnTo>
                  <a:cubicBezTo>
                    <a:pt x="-64508" y="672051"/>
                    <a:pt x="110117" y="628130"/>
                    <a:pt x="146100" y="612784"/>
                  </a:cubicBezTo>
                  <a:cubicBezTo>
                    <a:pt x="182083" y="597438"/>
                    <a:pt x="127579" y="588442"/>
                    <a:pt x="241350" y="558809"/>
                  </a:cubicBezTo>
                  <a:cubicBezTo>
                    <a:pt x="355121" y="529176"/>
                    <a:pt x="710192" y="467792"/>
                    <a:pt x="828725" y="434984"/>
                  </a:cubicBezTo>
                  <a:cubicBezTo>
                    <a:pt x="947258" y="402176"/>
                    <a:pt x="919213" y="387888"/>
                    <a:pt x="952550" y="361959"/>
                  </a:cubicBezTo>
                  <a:cubicBezTo>
                    <a:pt x="985887" y="336030"/>
                    <a:pt x="996471" y="338676"/>
                    <a:pt x="1028750" y="279409"/>
                  </a:cubicBezTo>
                  <a:cubicBezTo>
                    <a:pt x="1061029" y="220142"/>
                    <a:pt x="1140933" y="1597"/>
                    <a:pt x="1143050" y="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63" name="グループ化 162">
              <a:extLst>
                <a:ext uri="{FF2B5EF4-FFF2-40B4-BE49-F238E27FC236}">
                  <a16:creationId xmlns:a16="http://schemas.microsoft.com/office/drawing/2014/main" id="{4FBEE03F-7309-4798-9D50-107FCDB4F511}"/>
                </a:ext>
              </a:extLst>
            </p:cNvPr>
            <p:cNvGrpSpPr/>
            <p:nvPr/>
          </p:nvGrpSpPr>
          <p:grpSpPr>
            <a:xfrm>
              <a:off x="4100362" y="7157405"/>
              <a:ext cx="4620126" cy="4851567"/>
              <a:chOff x="3505183" y="6589514"/>
              <a:chExt cx="3865993" cy="4554849"/>
            </a:xfrm>
          </p:grpSpPr>
          <p:sp>
            <p:nvSpPr>
              <p:cNvPr id="164" name="フリーフォーム: 図形 163">
                <a:extLst>
                  <a:ext uri="{FF2B5EF4-FFF2-40B4-BE49-F238E27FC236}">
                    <a16:creationId xmlns:a16="http://schemas.microsoft.com/office/drawing/2014/main" id="{3A78AC1E-33C1-4564-8E16-9F2FBD7A14E0}"/>
                  </a:ext>
                </a:extLst>
              </p:cNvPr>
              <p:cNvSpPr/>
              <p:nvPr/>
            </p:nvSpPr>
            <p:spPr>
              <a:xfrm>
                <a:off x="3505183" y="6589514"/>
                <a:ext cx="2643262" cy="909373"/>
              </a:xfrm>
              <a:custGeom>
                <a:avLst/>
                <a:gdLst>
                  <a:gd name="connsiteX0" fmla="*/ 17 w 2643262"/>
                  <a:gd name="connsiteY0" fmla="*/ 903486 h 909373"/>
                  <a:gd name="connsiteX1" fmla="*/ 533417 w 2643262"/>
                  <a:gd name="connsiteY1" fmla="*/ 810353 h 909373"/>
                  <a:gd name="connsiteX2" fmla="*/ 1583284 w 2643262"/>
                  <a:gd name="connsiteY2" fmla="*/ 285419 h 909373"/>
                  <a:gd name="connsiteX3" fmla="*/ 2116684 w 2643262"/>
                  <a:gd name="connsiteY3" fmla="*/ 90686 h 909373"/>
                  <a:gd name="connsiteX4" fmla="*/ 2523084 w 2643262"/>
                  <a:gd name="connsiteY4" fmla="*/ 39886 h 909373"/>
                  <a:gd name="connsiteX5" fmla="*/ 2616217 w 2643262"/>
                  <a:gd name="connsiteY5" fmla="*/ 39886 h 909373"/>
                  <a:gd name="connsiteX6" fmla="*/ 2099750 w 2643262"/>
                  <a:gd name="connsiteY6" fmla="*/ 14486 h 909373"/>
                  <a:gd name="connsiteX7" fmla="*/ 1405484 w 2643262"/>
                  <a:gd name="connsiteY7" fmla="*/ 293886 h 909373"/>
                  <a:gd name="connsiteX8" fmla="*/ 1032950 w 2643262"/>
                  <a:gd name="connsiteY8" fmla="*/ 514019 h 909373"/>
                  <a:gd name="connsiteX9" fmla="*/ 516484 w 2643262"/>
                  <a:gd name="connsiteY9" fmla="*/ 725686 h 909373"/>
                  <a:gd name="connsiteX10" fmla="*/ 17 w 2643262"/>
                  <a:gd name="connsiteY10" fmla="*/ 903486 h 9093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643262" h="909373">
                    <a:moveTo>
                      <a:pt x="17" y="903486"/>
                    </a:moveTo>
                    <a:cubicBezTo>
                      <a:pt x="2839" y="917597"/>
                      <a:pt x="269539" y="913364"/>
                      <a:pt x="533417" y="810353"/>
                    </a:cubicBezTo>
                    <a:cubicBezTo>
                      <a:pt x="797295" y="707342"/>
                      <a:pt x="1319406" y="405363"/>
                      <a:pt x="1583284" y="285419"/>
                    </a:cubicBezTo>
                    <a:cubicBezTo>
                      <a:pt x="1847162" y="165474"/>
                      <a:pt x="1960051" y="131608"/>
                      <a:pt x="2116684" y="90686"/>
                    </a:cubicBezTo>
                    <a:cubicBezTo>
                      <a:pt x="2273317" y="49764"/>
                      <a:pt x="2439829" y="48353"/>
                      <a:pt x="2523084" y="39886"/>
                    </a:cubicBezTo>
                    <a:cubicBezTo>
                      <a:pt x="2606340" y="31419"/>
                      <a:pt x="2686773" y="44119"/>
                      <a:pt x="2616217" y="39886"/>
                    </a:cubicBezTo>
                    <a:cubicBezTo>
                      <a:pt x="2545661" y="35653"/>
                      <a:pt x="2301539" y="-27847"/>
                      <a:pt x="2099750" y="14486"/>
                    </a:cubicBezTo>
                    <a:cubicBezTo>
                      <a:pt x="1897961" y="56819"/>
                      <a:pt x="1583284" y="210631"/>
                      <a:pt x="1405484" y="293886"/>
                    </a:cubicBezTo>
                    <a:cubicBezTo>
                      <a:pt x="1227684" y="377141"/>
                      <a:pt x="1181117" y="442052"/>
                      <a:pt x="1032950" y="514019"/>
                    </a:cubicBezTo>
                    <a:cubicBezTo>
                      <a:pt x="884783" y="585986"/>
                      <a:pt x="687228" y="666419"/>
                      <a:pt x="516484" y="725686"/>
                    </a:cubicBezTo>
                    <a:cubicBezTo>
                      <a:pt x="345740" y="784953"/>
                      <a:pt x="-2805" y="889375"/>
                      <a:pt x="17" y="90348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5" name="フリーフォーム: 図形 164">
                <a:extLst>
                  <a:ext uri="{FF2B5EF4-FFF2-40B4-BE49-F238E27FC236}">
                    <a16:creationId xmlns:a16="http://schemas.microsoft.com/office/drawing/2014/main" id="{7B85CCB1-BDAB-40B4-AC11-01F833204AEF}"/>
                  </a:ext>
                </a:extLst>
              </p:cNvPr>
              <p:cNvSpPr/>
              <p:nvPr/>
            </p:nvSpPr>
            <p:spPr>
              <a:xfrm>
                <a:off x="3516802" y="6602881"/>
                <a:ext cx="2693596" cy="1141551"/>
              </a:xfrm>
              <a:custGeom>
                <a:avLst/>
                <a:gdLst>
                  <a:gd name="connsiteX0" fmla="*/ 1098 w 2693596"/>
                  <a:gd name="connsiteY0" fmla="*/ 902819 h 1141551"/>
                  <a:gd name="connsiteX1" fmla="*/ 23323 w 2693596"/>
                  <a:gd name="connsiteY1" fmla="*/ 1099669 h 1141551"/>
                  <a:gd name="connsiteX2" fmla="*/ 137623 w 2693596"/>
                  <a:gd name="connsiteY2" fmla="*/ 1125069 h 1141551"/>
                  <a:gd name="connsiteX3" fmla="*/ 731348 w 2693596"/>
                  <a:gd name="connsiteY3" fmla="*/ 899644 h 1141551"/>
                  <a:gd name="connsiteX4" fmla="*/ 2055323 w 2693596"/>
                  <a:gd name="connsiteY4" fmla="*/ 372594 h 1141551"/>
                  <a:gd name="connsiteX5" fmla="*/ 2518873 w 2693596"/>
                  <a:gd name="connsiteY5" fmla="*/ 267819 h 1141551"/>
                  <a:gd name="connsiteX6" fmla="*/ 2693498 w 2693596"/>
                  <a:gd name="connsiteY6" fmla="*/ 232894 h 1141551"/>
                  <a:gd name="connsiteX7" fmla="*/ 2544273 w 2693596"/>
                  <a:gd name="connsiteY7" fmla="*/ 10644 h 1141551"/>
                  <a:gd name="connsiteX8" fmla="*/ 2576023 w 2693596"/>
                  <a:gd name="connsiteY8" fmla="*/ 48744 h 1141551"/>
                  <a:gd name="connsiteX9" fmla="*/ 2598248 w 2693596"/>
                  <a:gd name="connsiteY9" fmla="*/ 166219 h 1141551"/>
                  <a:gd name="connsiteX10" fmla="*/ 2322023 w 2693596"/>
                  <a:gd name="connsiteY10" fmla="*/ 242419 h 1141551"/>
                  <a:gd name="connsiteX11" fmla="*/ 1232998 w 2693596"/>
                  <a:gd name="connsiteY11" fmla="*/ 636119 h 1141551"/>
                  <a:gd name="connsiteX12" fmla="*/ 350348 w 2693596"/>
                  <a:gd name="connsiteY12" fmla="*/ 1004419 h 1141551"/>
                  <a:gd name="connsiteX13" fmla="*/ 61423 w 2693596"/>
                  <a:gd name="connsiteY13" fmla="*/ 1090144 h 1141551"/>
                  <a:gd name="connsiteX14" fmla="*/ 42373 w 2693596"/>
                  <a:gd name="connsiteY14" fmla="*/ 1036169 h 1141551"/>
                  <a:gd name="connsiteX15" fmla="*/ 1098 w 2693596"/>
                  <a:gd name="connsiteY15" fmla="*/ 902819 h 11415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693596" h="1141551">
                    <a:moveTo>
                      <a:pt x="1098" y="902819"/>
                    </a:moveTo>
                    <a:cubicBezTo>
                      <a:pt x="-2077" y="913402"/>
                      <a:pt x="569" y="1062627"/>
                      <a:pt x="23323" y="1099669"/>
                    </a:cubicBezTo>
                    <a:cubicBezTo>
                      <a:pt x="46077" y="1136711"/>
                      <a:pt x="19619" y="1158406"/>
                      <a:pt x="137623" y="1125069"/>
                    </a:cubicBezTo>
                    <a:cubicBezTo>
                      <a:pt x="255627" y="1091732"/>
                      <a:pt x="731348" y="899644"/>
                      <a:pt x="731348" y="899644"/>
                    </a:cubicBezTo>
                    <a:cubicBezTo>
                      <a:pt x="1050965" y="774232"/>
                      <a:pt x="1757402" y="477898"/>
                      <a:pt x="2055323" y="372594"/>
                    </a:cubicBezTo>
                    <a:cubicBezTo>
                      <a:pt x="2353244" y="267290"/>
                      <a:pt x="2412510" y="291102"/>
                      <a:pt x="2518873" y="267819"/>
                    </a:cubicBezTo>
                    <a:cubicBezTo>
                      <a:pt x="2625236" y="244536"/>
                      <a:pt x="2689265" y="275756"/>
                      <a:pt x="2693498" y="232894"/>
                    </a:cubicBezTo>
                    <a:cubicBezTo>
                      <a:pt x="2697731" y="190031"/>
                      <a:pt x="2563852" y="41336"/>
                      <a:pt x="2544273" y="10644"/>
                    </a:cubicBezTo>
                    <a:cubicBezTo>
                      <a:pt x="2524694" y="-20048"/>
                      <a:pt x="2567027" y="22815"/>
                      <a:pt x="2576023" y="48744"/>
                    </a:cubicBezTo>
                    <a:cubicBezTo>
                      <a:pt x="2585019" y="74673"/>
                      <a:pt x="2640581" y="133940"/>
                      <a:pt x="2598248" y="166219"/>
                    </a:cubicBezTo>
                    <a:cubicBezTo>
                      <a:pt x="2555915" y="198498"/>
                      <a:pt x="2549565" y="164102"/>
                      <a:pt x="2322023" y="242419"/>
                    </a:cubicBezTo>
                    <a:cubicBezTo>
                      <a:pt x="2094481" y="320736"/>
                      <a:pt x="1561611" y="509119"/>
                      <a:pt x="1232998" y="636119"/>
                    </a:cubicBezTo>
                    <a:cubicBezTo>
                      <a:pt x="904386" y="763119"/>
                      <a:pt x="545611" y="928748"/>
                      <a:pt x="350348" y="1004419"/>
                    </a:cubicBezTo>
                    <a:cubicBezTo>
                      <a:pt x="155086" y="1080090"/>
                      <a:pt x="112752" y="1084852"/>
                      <a:pt x="61423" y="1090144"/>
                    </a:cubicBezTo>
                    <a:cubicBezTo>
                      <a:pt x="10094" y="1095436"/>
                      <a:pt x="52956" y="1064215"/>
                      <a:pt x="42373" y="1036169"/>
                    </a:cubicBezTo>
                    <a:cubicBezTo>
                      <a:pt x="31790" y="1008123"/>
                      <a:pt x="4273" y="892236"/>
                      <a:pt x="1098" y="90281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6" name="フリーフォーム: 図形 165">
                <a:extLst>
                  <a:ext uri="{FF2B5EF4-FFF2-40B4-BE49-F238E27FC236}">
                    <a16:creationId xmlns:a16="http://schemas.microsoft.com/office/drawing/2014/main" id="{D437220E-3F34-40FF-BB90-480E96F266C0}"/>
                  </a:ext>
                </a:extLst>
              </p:cNvPr>
              <p:cNvSpPr/>
              <p:nvPr/>
            </p:nvSpPr>
            <p:spPr>
              <a:xfrm>
                <a:off x="6154121" y="6818755"/>
                <a:ext cx="1158815" cy="2602491"/>
              </a:xfrm>
              <a:custGeom>
                <a:avLst/>
                <a:gdLst>
                  <a:gd name="connsiteX0" fmla="*/ 7919 w 1158815"/>
                  <a:gd name="connsiteY0" fmla="*/ 13845 h 2602491"/>
                  <a:gd name="connsiteX1" fmla="*/ 89199 w 1158815"/>
                  <a:gd name="connsiteY1" fmla="*/ 206885 h 2602491"/>
                  <a:gd name="connsiteX2" fmla="*/ 246679 w 1158815"/>
                  <a:gd name="connsiteY2" fmla="*/ 557405 h 2602491"/>
                  <a:gd name="connsiteX3" fmla="*/ 449879 w 1158815"/>
                  <a:gd name="connsiteY3" fmla="*/ 1649605 h 2602491"/>
                  <a:gd name="connsiteX4" fmla="*/ 1130599 w 1158815"/>
                  <a:gd name="connsiteY4" fmla="*/ 2569085 h 2602491"/>
                  <a:gd name="connsiteX5" fmla="*/ 998519 w 1158815"/>
                  <a:gd name="connsiteY5" fmla="*/ 2355725 h 2602491"/>
                  <a:gd name="connsiteX6" fmla="*/ 714039 w 1158815"/>
                  <a:gd name="connsiteY6" fmla="*/ 1918845 h 2602491"/>
                  <a:gd name="connsiteX7" fmla="*/ 490519 w 1158815"/>
                  <a:gd name="connsiteY7" fmla="*/ 1395605 h 2602491"/>
                  <a:gd name="connsiteX8" fmla="*/ 282239 w 1158815"/>
                  <a:gd name="connsiteY8" fmla="*/ 582805 h 2602491"/>
                  <a:gd name="connsiteX9" fmla="*/ 7919 w 1158815"/>
                  <a:gd name="connsiteY9" fmla="*/ 13845 h 26024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58815" h="2602491">
                    <a:moveTo>
                      <a:pt x="7919" y="13845"/>
                    </a:moveTo>
                    <a:cubicBezTo>
                      <a:pt x="-24254" y="-48808"/>
                      <a:pt x="49406" y="116292"/>
                      <a:pt x="89199" y="206885"/>
                    </a:cubicBezTo>
                    <a:cubicBezTo>
                      <a:pt x="128992" y="297478"/>
                      <a:pt x="186566" y="316952"/>
                      <a:pt x="246679" y="557405"/>
                    </a:cubicBezTo>
                    <a:cubicBezTo>
                      <a:pt x="306792" y="797858"/>
                      <a:pt x="302559" y="1314325"/>
                      <a:pt x="449879" y="1649605"/>
                    </a:cubicBezTo>
                    <a:cubicBezTo>
                      <a:pt x="597199" y="1984885"/>
                      <a:pt x="1039159" y="2451398"/>
                      <a:pt x="1130599" y="2569085"/>
                    </a:cubicBezTo>
                    <a:cubicBezTo>
                      <a:pt x="1222039" y="2686772"/>
                      <a:pt x="1067946" y="2464098"/>
                      <a:pt x="998519" y="2355725"/>
                    </a:cubicBezTo>
                    <a:cubicBezTo>
                      <a:pt x="929092" y="2247352"/>
                      <a:pt x="798706" y="2078865"/>
                      <a:pt x="714039" y="1918845"/>
                    </a:cubicBezTo>
                    <a:cubicBezTo>
                      <a:pt x="629372" y="1758825"/>
                      <a:pt x="562486" y="1618278"/>
                      <a:pt x="490519" y="1395605"/>
                    </a:cubicBezTo>
                    <a:cubicBezTo>
                      <a:pt x="418552" y="1172932"/>
                      <a:pt x="359286" y="812252"/>
                      <a:pt x="282239" y="582805"/>
                    </a:cubicBezTo>
                    <a:cubicBezTo>
                      <a:pt x="205192" y="353358"/>
                      <a:pt x="40092" y="76498"/>
                      <a:pt x="7919" y="1384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7" name="フリーフォーム: 図形 166">
                <a:extLst>
                  <a:ext uri="{FF2B5EF4-FFF2-40B4-BE49-F238E27FC236}">
                    <a16:creationId xmlns:a16="http://schemas.microsoft.com/office/drawing/2014/main" id="{16C75515-9930-4B14-B20A-A796E059A753}"/>
                  </a:ext>
                </a:extLst>
              </p:cNvPr>
              <p:cNvSpPr/>
              <p:nvPr/>
            </p:nvSpPr>
            <p:spPr>
              <a:xfrm>
                <a:off x="7205373" y="9310912"/>
                <a:ext cx="165803" cy="1833451"/>
              </a:xfrm>
              <a:custGeom>
                <a:avLst/>
                <a:gdLst>
                  <a:gd name="connsiteX0" fmla="*/ 28547 w 165803"/>
                  <a:gd name="connsiteY0" fmla="*/ 728 h 1833451"/>
                  <a:gd name="connsiteX1" fmla="*/ 165707 w 165803"/>
                  <a:gd name="connsiteY1" fmla="*/ 722088 h 1833451"/>
                  <a:gd name="connsiteX2" fmla="*/ 3147 w 165803"/>
                  <a:gd name="connsiteY2" fmla="*/ 1788888 h 1833451"/>
                  <a:gd name="connsiteX3" fmla="*/ 64107 w 165803"/>
                  <a:gd name="connsiteY3" fmla="*/ 1555208 h 1833451"/>
                  <a:gd name="connsiteX4" fmla="*/ 135227 w 165803"/>
                  <a:gd name="connsiteY4" fmla="*/ 849088 h 1833451"/>
                  <a:gd name="connsiteX5" fmla="*/ 28547 w 165803"/>
                  <a:gd name="connsiteY5" fmla="*/ 728 h 18334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5803" h="1833451">
                    <a:moveTo>
                      <a:pt x="28547" y="728"/>
                    </a:moveTo>
                    <a:cubicBezTo>
                      <a:pt x="33627" y="-20439"/>
                      <a:pt x="169940" y="424061"/>
                      <a:pt x="165707" y="722088"/>
                    </a:cubicBezTo>
                    <a:cubicBezTo>
                      <a:pt x="161474" y="1020115"/>
                      <a:pt x="20080" y="1650035"/>
                      <a:pt x="3147" y="1788888"/>
                    </a:cubicBezTo>
                    <a:cubicBezTo>
                      <a:pt x="-13786" y="1927741"/>
                      <a:pt x="42094" y="1711841"/>
                      <a:pt x="64107" y="1555208"/>
                    </a:cubicBezTo>
                    <a:cubicBezTo>
                      <a:pt x="86120" y="1398575"/>
                      <a:pt x="143694" y="1107321"/>
                      <a:pt x="135227" y="849088"/>
                    </a:cubicBezTo>
                    <a:cubicBezTo>
                      <a:pt x="126760" y="590855"/>
                      <a:pt x="23467" y="21895"/>
                      <a:pt x="28547" y="72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8" name="フリーフォーム: 図形 167">
                <a:extLst>
                  <a:ext uri="{FF2B5EF4-FFF2-40B4-BE49-F238E27FC236}">
                    <a16:creationId xmlns:a16="http://schemas.microsoft.com/office/drawing/2014/main" id="{DF980A1F-EECE-465A-B0F4-26CD3F162BA9}"/>
                  </a:ext>
                </a:extLst>
              </p:cNvPr>
              <p:cNvSpPr/>
              <p:nvPr/>
            </p:nvSpPr>
            <p:spPr>
              <a:xfrm>
                <a:off x="5277662" y="7081477"/>
                <a:ext cx="636422" cy="1608743"/>
              </a:xfrm>
              <a:custGeom>
                <a:avLst/>
                <a:gdLst>
                  <a:gd name="connsiteX0" fmla="*/ 458 w 636422"/>
                  <a:gd name="connsiteY0" fmla="*/ 43 h 1608743"/>
                  <a:gd name="connsiteX1" fmla="*/ 259538 w 636422"/>
                  <a:gd name="connsiteY1" fmla="*/ 538523 h 1608743"/>
                  <a:gd name="connsiteX2" fmla="*/ 498298 w 636422"/>
                  <a:gd name="connsiteY2" fmla="*/ 1442763 h 1608743"/>
                  <a:gd name="connsiteX3" fmla="*/ 635458 w 636422"/>
                  <a:gd name="connsiteY3" fmla="*/ 1595163 h 1608743"/>
                  <a:gd name="connsiteX4" fmla="*/ 432258 w 636422"/>
                  <a:gd name="connsiteY4" fmla="*/ 1264963 h 1608743"/>
                  <a:gd name="connsiteX5" fmla="*/ 203658 w 636422"/>
                  <a:gd name="connsiteY5" fmla="*/ 513123 h 1608743"/>
                  <a:gd name="connsiteX6" fmla="*/ 458 w 636422"/>
                  <a:gd name="connsiteY6" fmla="*/ 43 h 16087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36422" h="1608743">
                    <a:moveTo>
                      <a:pt x="458" y="43"/>
                    </a:moveTo>
                    <a:cubicBezTo>
                      <a:pt x="9771" y="4276"/>
                      <a:pt x="176565" y="298070"/>
                      <a:pt x="259538" y="538523"/>
                    </a:cubicBezTo>
                    <a:cubicBezTo>
                      <a:pt x="342511" y="778976"/>
                      <a:pt x="435645" y="1266656"/>
                      <a:pt x="498298" y="1442763"/>
                    </a:cubicBezTo>
                    <a:cubicBezTo>
                      <a:pt x="560951" y="1618870"/>
                      <a:pt x="646465" y="1624796"/>
                      <a:pt x="635458" y="1595163"/>
                    </a:cubicBezTo>
                    <a:cubicBezTo>
                      <a:pt x="624451" y="1565530"/>
                      <a:pt x="504225" y="1445303"/>
                      <a:pt x="432258" y="1264963"/>
                    </a:cubicBezTo>
                    <a:cubicBezTo>
                      <a:pt x="360291" y="1084623"/>
                      <a:pt x="281551" y="721403"/>
                      <a:pt x="203658" y="513123"/>
                    </a:cubicBezTo>
                    <a:cubicBezTo>
                      <a:pt x="125765" y="304843"/>
                      <a:pt x="-8855" y="-4190"/>
                      <a:pt x="458" y="4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9" name="フリーフォーム: 図形 168">
                <a:extLst>
                  <a:ext uri="{FF2B5EF4-FFF2-40B4-BE49-F238E27FC236}">
                    <a16:creationId xmlns:a16="http://schemas.microsoft.com/office/drawing/2014/main" id="{833B05C1-1094-4BE8-8CB1-456B5ED6D97A}"/>
                  </a:ext>
                </a:extLst>
              </p:cNvPr>
              <p:cNvSpPr/>
              <p:nvPr/>
            </p:nvSpPr>
            <p:spPr>
              <a:xfrm>
                <a:off x="3822207" y="8647173"/>
                <a:ext cx="550737" cy="2407329"/>
              </a:xfrm>
              <a:custGeom>
                <a:avLst/>
                <a:gdLst>
                  <a:gd name="connsiteX0" fmla="*/ 546593 w 550737"/>
                  <a:gd name="connsiteY0" fmla="*/ 4067 h 2407329"/>
                  <a:gd name="connsiteX1" fmla="*/ 292593 w 550737"/>
                  <a:gd name="connsiteY1" fmla="*/ 908307 h 2407329"/>
                  <a:gd name="connsiteX2" fmla="*/ 145273 w 550737"/>
                  <a:gd name="connsiteY2" fmla="*/ 1401067 h 2407329"/>
                  <a:gd name="connsiteX3" fmla="*/ 119873 w 550737"/>
                  <a:gd name="connsiteY3" fmla="*/ 1634747 h 2407329"/>
                  <a:gd name="connsiteX4" fmla="*/ 74153 w 550737"/>
                  <a:gd name="connsiteY4" fmla="*/ 2391667 h 2407329"/>
                  <a:gd name="connsiteX5" fmla="*/ 69073 w 550737"/>
                  <a:gd name="connsiteY5" fmla="*/ 2112267 h 2407329"/>
                  <a:gd name="connsiteX6" fmla="*/ 3033 w 550737"/>
                  <a:gd name="connsiteY6" fmla="*/ 1700787 h 2407329"/>
                  <a:gd name="connsiteX7" fmla="*/ 69073 w 550737"/>
                  <a:gd name="connsiteY7" fmla="*/ 1299467 h 2407329"/>
                  <a:gd name="connsiteX8" fmla="*/ 546593 w 550737"/>
                  <a:gd name="connsiteY8" fmla="*/ 4067 h 24073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50737" h="2407329">
                    <a:moveTo>
                      <a:pt x="546593" y="4067"/>
                    </a:moveTo>
                    <a:cubicBezTo>
                      <a:pt x="583846" y="-61126"/>
                      <a:pt x="359480" y="675474"/>
                      <a:pt x="292593" y="908307"/>
                    </a:cubicBezTo>
                    <a:cubicBezTo>
                      <a:pt x="225706" y="1141140"/>
                      <a:pt x="174060" y="1279994"/>
                      <a:pt x="145273" y="1401067"/>
                    </a:cubicBezTo>
                    <a:cubicBezTo>
                      <a:pt x="116486" y="1522140"/>
                      <a:pt x="131726" y="1469647"/>
                      <a:pt x="119873" y="1634747"/>
                    </a:cubicBezTo>
                    <a:cubicBezTo>
                      <a:pt x="108020" y="1799847"/>
                      <a:pt x="82620" y="2312080"/>
                      <a:pt x="74153" y="2391667"/>
                    </a:cubicBezTo>
                    <a:cubicBezTo>
                      <a:pt x="65686" y="2471254"/>
                      <a:pt x="80926" y="2227414"/>
                      <a:pt x="69073" y="2112267"/>
                    </a:cubicBezTo>
                    <a:cubicBezTo>
                      <a:pt x="57220" y="1997120"/>
                      <a:pt x="3033" y="1836254"/>
                      <a:pt x="3033" y="1700787"/>
                    </a:cubicBezTo>
                    <a:cubicBezTo>
                      <a:pt x="3033" y="1565320"/>
                      <a:pt x="-21520" y="1580560"/>
                      <a:pt x="69073" y="1299467"/>
                    </a:cubicBezTo>
                    <a:cubicBezTo>
                      <a:pt x="159666" y="1018374"/>
                      <a:pt x="509340" y="69260"/>
                      <a:pt x="546593" y="406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0" name="フリーフォーム: 図形 169">
                <a:extLst>
                  <a:ext uri="{FF2B5EF4-FFF2-40B4-BE49-F238E27FC236}">
                    <a16:creationId xmlns:a16="http://schemas.microsoft.com/office/drawing/2014/main" id="{799C6C06-4D03-4327-98FD-5D56178B987E}"/>
                  </a:ext>
                </a:extLst>
              </p:cNvPr>
              <p:cNvSpPr/>
              <p:nvPr/>
            </p:nvSpPr>
            <p:spPr>
              <a:xfrm>
                <a:off x="3670158" y="9357003"/>
                <a:ext cx="202512" cy="1625975"/>
              </a:xfrm>
              <a:custGeom>
                <a:avLst/>
                <a:gdLst>
                  <a:gd name="connsiteX0" fmla="*/ 53482 w 202512"/>
                  <a:gd name="connsiteY0" fmla="*/ 10517 h 1625975"/>
                  <a:gd name="connsiteX1" fmla="*/ 139842 w 202512"/>
                  <a:gd name="connsiteY1" fmla="*/ 909677 h 1625975"/>
                  <a:gd name="connsiteX2" fmla="*/ 104282 w 202512"/>
                  <a:gd name="connsiteY2" fmla="*/ 1625957 h 1625975"/>
                  <a:gd name="connsiteX3" fmla="*/ 200802 w 202512"/>
                  <a:gd name="connsiteY3" fmla="*/ 889357 h 1625975"/>
                  <a:gd name="connsiteX4" fmla="*/ 7762 w 202512"/>
                  <a:gd name="connsiteY4" fmla="*/ 447397 h 1625975"/>
                  <a:gd name="connsiteX5" fmla="*/ 53482 w 202512"/>
                  <a:gd name="connsiteY5" fmla="*/ 10517 h 1625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2512" h="1625975">
                    <a:moveTo>
                      <a:pt x="53482" y="10517"/>
                    </a:moveTo>
                    <a:cubicBezTo>
                      <a:pt x="75495" y="87564"/>
                      <a:pt x="131375" y="640437"/>
                      <a:pt x="139842" y="909677"/>
                    </a:cubicBezTo>
                    <a:cubicBezTo>
                      <a:pt x="148309" y="1178917"/>
                      <a:pt x="94122" y="1629344"/>
                      <a:pt x="104282" y="1625957"/>
                    </a:cubicBezTo>
                    <a:cubicBezTo>
                      <a:pt x="114442" y="1622570"/>
                      <a:pt x="216889" y="1085784"/>
                      <a:pt x="200802" y="889357"/>
                    </a:cubicBezTo>
                    <a:cubicBezTo>
                      <a:pt x="184715" y="692930"/>
                      <a:pt x="34855" y="594717"/>
                      <a:pt x="7762" y="447397"/>
                    </a:cubicBezTo>
                    <a:cubicBezTo>
                      <a:pt x="-19331" y="300077"/>
                      <a:pt x="31469" y="-66530"/>
                      <a:pt x="53482" y="1051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1" name="フリーフォーム: 図形 170">
                <a:extLst>
                  <a:ext uri="{FF2B5EF4-FFF2-40B4-BE49-F238E27FC236}">
                    <a16:creationId xmlns:a16="http://schemas.microsoft.com/office/drawing/2014/main" id="{623ADCC5-F6C5-40A4-922E-2AA55DBCCC78}"/>
                  </a:ext>
                </a:extLst>
              </p:cNvPr>
              <p:cNvSpPr/>
              <p:nvPr/>
            </p:nvSpPr>
            <p:spPr>
              <a:xfrm>
                <a:off x="3889906" y="8551246"/>
                <a:ext cx="1960340" cy="1760781"/>
              </a:xfrm>
              <a:custGeom>
                <a:avLst/>
                <a:gdLst>
                  <a:gd name="connsiteX0" fmla="*/ 21694 w 1960340"/>
                  <a:gd name="connsiteY0" fmla="*/ 1705274 h 1760781"/>
                  <a:gd name="connsiteX1" fmla="*/ 77574 w 1960340"/>
                  <a:gd name="connsiteY1" fmla="*/ 1623994 h 1760781"/>
                  <a:gd name="connsiteX2" fmla="*/ 382374 w 1960340"/>
                  <a:gd name="connsiteY2" fmla="*/ 1039794 h 1760781"/>
                  <a:gd name="connsiteX3" fmla="*/ 1886054 w 1960340"/>
                  <a:gd name="connsiteY3" fmla="*/ 79674 h 1760781"/>
                  <a:gd name="connsiteX4" fmla="*/ 1591414 w 1960340"/>
                  <a:gd name="connsiteY4" fmla="*/ 150794 h 1760781"/>
                  <a:gd name="connsiteX5" fmla="*/ 382374 w 1960340"/>
                  <a:gd name="connsiteY5" fmla="*/ 922954 h 1760781"/>
                  <a:gd name="connsiteX6" fmla="*/ 21694 w 1960340"/>
                  <a:gd name="connsiteY6" fmla="*/ 1705274 h 1760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60340" h="1760781">
                    <a:moveTo>
                      <a:pt x="21694" y="1705274"/>
                    </a:moveTo>
                    <a:cubicBezTo>
                      <a:pt x="-29106" y="1822114"/>
                      <a:pt x="17461" y="1734907"/>
                      <a:pt x="77574" y="1623994"/>
                    </a:cubicBezTo>
                    <a:cubicBezTo>
                      <a:pt x="137687" y="1513081"/>
                      <a:pt x="80961" y="1297181"/>
                      <a:pt x="382374" y="1039794"/>
                    </a:cubicBezTo>
                    <a:cubicBezTo>
                      <a:pt x="683787" y="782407"/>
                      <a:pt x="1684547" y="227841"/>
                      <a:pt x="1886054" y="79674"/>
                    </a:cubicBezTo>
                    <a:cubicBezTo>
                      <a:pt x="2087561" y="-68493"/>
                      <a:pt x="1842027" y="10247"/>
                      <a:pt x="1591414" y="150794"/>
                    </a:cubicBezTo>
                    <a:cubicBezTo>
                      <a:pt x="1340801" y="291341"/>
                      <a:pt x="644841" y="656254"/>
                      <a:pt x="382374" y="922954"/>
                    </a:cubicBezTo>
                    <a:cubicBezTo>
                      <a:pt x="119907" y="1189654"/>
                      <a:pt x="72494" y="1588434"/>
                      <a:pt x="21694" y="170527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2" name="フリーフォーム: 図形 171">
                <a:extLst>
                  <a:ext uri="{FF2B5EF4-FFF2-40B4-BE49-F238E27FC236}">
                    <a16:creationId xmlns:a16="http://schemas.microsoft.com/office/drawing/2014/main" id="{08111336-6EFA-40E3-99FB-B41E535F6E51}"/>
                  </a:ext>
                </a:extLst>
              </p:cNvPr>
              <p:cNvSpPr/>
              <p:nvPr/>
            </p:nvSpPr>
            <p:spPr>
              <a:xfrm>
                <a:off x="5816600" y="8582731"/>
                <a:ext cx="1127402" cy="2233022"/>
              </a:xfrm>
              <a:custGeom>
                <a:avLst/>
                <a:gdLst>
                  <a:gd name="connsiteX0" fmla="*/ 0 w 1127402"/>
                  <a:gd name="connsiteY0" fmla="*/ 2469 h 2233022"/>
                  <a:gd name="connsiteX1" fmla="*/ 736600 w 1127402"/>
                  <a:gd name="connsiteY1" fmla="*/ 520629 h 2233022"/>
                  <a:gd name="connsiteX2" fmla="*/ 1026160 w 1127402"/>
                  <a:gd name="connsiteY2" fmla="*/ 1480749 h 2233022"/>
                  <a:gd name="connsiteX3" fmla="*/ 1051560 w 1127402"/>
                  <a:gd name="connsiteY3" fmla="*/ 2232589 h 2233022"/>
                  <a:gd name="connsiteX4" fmla="*/ 1112520 w 1127402"/>
                  <a:gd name="connsiteY4" fmla="*/ 1379149 h 2233022"/>
                  <a:gd name="connsiteX5" fmla="*/ 741680 w 1127402"/>
                  <a:gd name="connsiteY5" fmla="*/ 718749 h 2233022"/>
                  <a:gd name="connsiteX6" fmla="*/ 0 w 1127402"/>
                  <a:gd name="connsiteY6" fmla="*/ 2469 h 2233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27402" h="2233022">
                    <a:moveTo>
                      <a:pt x="0" y="2469"/>
                    </a:moveTo>
                    <a:cubicBezTo>
                      <a:pt x="-847" y="-30551"/>
                      <a:pt x="565573" y="274249"/>
                      <a:pt x="736600" y="520629"/>
                    </a:cubicBezTo>
                    <a:cubicBezTo>
                      <a:pt x="907627" y="767009"/>
                      <a:pt x="973667" y="1195422"/>
                      <a:pt x="1026160" y="1480749"/>
                    </a:cubicBezTo>
                    <a:cubicBezTo>
                      <a:pt x="1078653" y="1766076"/>
                      <a:pt x="1037167" y="2249522"/>
                      <a:pt x="1051560" y="2232589"/>
                    </a:cubicBezTo>
                    <a:cubicBezTo>
                      <a:pt x="1065953" y="2215656"/>
                      <a:pt x="1164167" y="1631456"/>
                      <a:pt x="1112520" y="1379149"/>
                    </a:cubicBezTo>
                    <a:cubicBezTo>
                      <a:pt x="1060873" y="1126842"/>
                      <a:pt x="931333" y="947349"/>
                      <a:pt x="741680" y="718749"/>
                    </a:cubicBezTo>
                    <a:cubicBezTo>
                      <a:pt x="552027" y="490149"/>
                      <a:pt x="847" y="35489"/>
                      <a:pt x="0" y="246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98" name="フリーフォーム: 図形 97">
              <a:extLst>
                <a:ext uri="{FF2B5EF4-FFF2-40B4-BE49-F238E27FC236}">
                  <a16:creationId xmlns:a16="http://schemas.microsoft.com/office/drawing/2014/main" id="{634F6070-352F-4EEE-A0A4-D1325EEDE215}"/>
                </a:ext>
              </a:extLst>
            </p:cNvPr>
            <p:cNvSpPr/>
            <p:nvPr/>
          </p:nvSpPr>
          <p:spPr>
            <a:xfrm>
              <a:off x="2413000" y="9034229"/>
              <a:ext cx="1083325" cy="2268771"/>
            </a:xfrm>
            <a:custGeom>
              <a:avLst/>
              <a:gdLst>
                <a:gd name="connsiteX0" fmla="*/ 1079500 w 1083325"/>
                <a:gd name="connsiteY0" fmla="*/ 84371 h 2268771"/>
                <a:gd name="connsiteX1" fmla="*/ 990600 w 1083325"/>
                <a:gd name="connsiteY1" fmla="*/ 46271 h 2268771"/>
                <a:gd name="connsiteX2" fmla="*/ 457200 w 1083325"/>
                <a:gd name="connsiteY2" fmla="*/ 643171 h 2268771"/>
                <a:gd name="connsiteX3" fmla="*/ 228600 w 1083325"/>
                <a:gd name="connsiteY3" fmla="*/ 1646471 h 2268771"/>
                <a:gd name="connsiteX4" fmla="*/ 0 w 1083325"/>
                <a:gd name="connsiteY4" fmla="*/ 2268771 h 226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3325" h="2268771">
                  <a:moveTo>
                    <a:pt x="1079500" y="84371"/>
                  </a:moveTo>
                  <a:cubicBezTo>
                    <a:pt x="1086908" y="18754"/>
                    <a:pt x="1094317" y="-46862"/>
                    <a:pt x="990600" y="46271"/>
                  </a:cubicBezTo>
                  <a:cubicBezTo>
                    <a:pt x="886883" y="139404"/>
                    <a:pt x="584200" y="376471"/>
                    <a:pt x="457200" y="643171"/>
                  </a:cubicBezTo>
                  <a:cubicBezTo>
                    <a:pt x="330200" y="909871"/>
                    <a:pt x="304800" y="1375538"/>
                    <a:pt x="228600" y="1646471"/>
                  </a:cubicBezTo>
                  <a:cubicBezTo>
                    <a:pt x="152400" y="1917404"/>
                    <a:pt x="31750" y="2004188"/>
                    <a:pt x="0" y="2268771"/>
                  </a:cubicBezTo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フリーフォーム: 図形 101">
              <a:extLst>
                <a:ext uri="{FF2B5EF4-FFF2-40B4-BE49-F238E27FC236}">
                  <a16:creationId xmlns:a16="http://schemas.microsoft.com/office/drawing/2014/main" id="{7F8C3A88-50B9-4E17-B473-738A1C456E8F}"/>
                </a:ext>
              </a:extLst>
            </p:cNvPr>
            <p:cNvSpPr/>
            <p:nvPr/>
          </p:nvSpPr>
          <p:spPr>
            <a:xfrm>
              <a:off x="2379160" y="8782203"/>
              <a:ext cx="1238196" cy="3284917"/>
            </a:xfrm>
            <a:custGeom>
              <a:avLst/>
              <a:gdLst>
                <a:gd name="connsiteX0" fmla="*/ 1189540 w 1238196"/>
                <a:gd name="connsiteY0" fmla="*/ 120497 h 3284917"/>
                <a:gd name="connsiteX1" fmla="*/ 1087940 w 1238196"/>
                <a:gd name="connsiteY1" fmla="*/ 171297 h 3284917"/>
                <a:gd name="connsiteX2" fmla="*/ 491040 w 1238196"/>
                <a:gd name="connsiteY2" fmla="*/ 1060297 h 3284917"/>
                <a:gd name="connsiteX3" fmla="*/ 186240 w 1238196"/>
                <a:gd name="connsiteY3" fmla="*/ 1619097 h 3284917"/>
                <a:gd name="connsiteX4" fmla="*/ 33840 w 1238196"/>
                <a:gd name="connsiteY4" fmla="*/ 2266797 h 3284917"/>
                <a:gd name="connsiteX5" fmla="*/ 33840 w 1238196"/>
                <a:gd name="connsiteY5" fmla="*/ 3003397 h 3284917"/>
                <a:gd name="connsiteX6" fmla="*/ 402140 w 1238196"/>
                <a:gd name="connsiteY6" fmla="*/ 3282797 h 3284917"/>
                <a:gd name="connsiteX7" fmla="*/ 186240 w 1238196"/>
                <a:gd name="connsiteY7" fmla="*/ 3104997 h 3284917"/>
                <a:gd name="connsiteX8" fmla="*/ 46540 w 1238196"/>
                <a:gd name="connsiteY8" fmla="*/ 2635097 h 3284917"/>
                <a:gd name="connsiteX9" fmla="*/ 427540 w 1238196"/>
                <a:gd name="connsiteY9" fmla="*/ 1466697 h 3284917"/>
                <a:gd name="connsiteX10" fmla="*/ 1189540 w 1238196"/>
                <a:gd name="connsiteY10" fmla="*/ 120497 h 3284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8196" h="3284917">
                  <a:moveTo>
                    <a:pt x="1189540" y="120497"/>
                  </a:moveTo>
                  <a:cubicBezTo>
                    <a:pt x="1299607" y="-95403"/>
                    <a:pt x="1204357" y="14664"/>
                    <a:pt x="1087940" y="171297"/>
                  </a:cubicBezTo>
                  <a:cubicBezTo>
                    <a:pt x="971523" y="327930"/>
                    <a:pt x="641323" y="818997"/>
                    <a:pt x="491040" y="1060297"/>
                  </a:cubicBezTo>
                  <a:cubicBezTo>
                    <a:pt x="340757" y="1301597"/>
                    <a:pt x="262440" y="1418014"/>
                    <a:pt x="186240" y="1619097"/>
                  </a:cubicBezTo>
                  <a:cubicBezTo>
                    <a:pt x="110040" y="1820180"/>
                    <a:pt x="59240" y="2036080"/>
                    <a:pt x="33840" y="2266797"/>
                  </a:cubicBezTo>
                  <a:cubicBezTo>
                    <a:pt x="8440" y="2497514"/>
                    <a:pt x="-27543" y="2834064"/>
                    <a:pt x="33840" y="3003397"/>
                  </a:cubicBezTo>
                  <a:cubicBezTo>
                    <a:pt x="95223" y="3172730"/>
                    <a:pt x="376740" y="3265864"/>
                    <a:pt x="402140" y="3282797"/>
                  </a:cubicBezTo>
                  <a:cubicBezTo>
                    <a:pt x="427540" y="3299730"/>
                    <a:pt x="245507" y="3212947"/>
                    <a:pt x="186240" y="3104997"/>
                  </a:cubicBezTo>
                  <a:cubicBezTo>
                    <a:pt x="126973" y="2997047"/>
                    <a:pt x="6323" y="2908147"/>
                    <a:pt x="46540" y="2635097"/>
                  </a:cubicBezTo>
                  <a:cubicBezTo>
                    <a:pt x="86757" y="2362047"/>
                    <a:pt x="241273" y="1879447"/>
                    <a:pt x="427540" y="1466697"/>
                  </a:cubicBezTo>
                  <a:cubicBezTo>
                    <a:pt x="613807" y="1053947"/>
                    <a:pt x="1079473" y="336397"/>
                    <a:pt x="1189540" y="1204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05" name="図 104">
            <a:extLst>
              <a:ext uri="{FF2B5EF4-FFF2-40B4-BE49-F238E27FC236}">
                <a16:creationId xmlns:a16="http://schemas.microsoft.com/office/drawing/2014/main" id="{D42DADDF-408A-45F3-83FE-743919E0769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078" t="3028" r="9483" b="2264"/>
          <a:stretch/>
        </p:blipFill>
        <p:spPr>
          <a:xfrm>
            <a:off x="230717" y="0"/>
            <a:ext cx="2372081" cy="361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332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デビューから近影まで！キャメロン・ディアスの魅力を振り返り" hidden="1">
            <a:extLst>
              <a:ext uri="{FF2B5EF4-FFF2-40B4-BE49-F238E27FC236}">
                <a16:creationId xmlns:a16="http://schemas.microsoft.com/office/drawing/2014/main" id="{AA72F3F1-8804-4BF6-BF6B-D47C70109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6" b="6353"/>
          <a:stretch/>
        </p:blipFill>
        <p:spPr bwMode="auto">
          <a:xfrm>
            <a:off x="142875" y="0"/>
            <a:ext cx="9315450" cy="128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" name="グループ化 102">
            <a:extLst>
              <a:ext uri="{FF2B5EF4-FFF2-40B4-BE49-F238E27FC236}">
                <a16:creationId xmlns:a16="http://schemas.microsoft.com/office/drawing/2014/main" id="{7E0F0A8D-C2EF-4A37-99C5-47C1669B893F}"/>
              </a:ext>
            </a:extLst>
          </p:cNvPr>
          <p:cNvGrpSpPr/>
          <p:nvPr/>
        </p:nvGrpSpPr>
        <p:grpSpPr>
          <a:xfrm>
            <a:off x="3028118" y="1078483"/>
            <a:ext cx="6573082" cy="11723117"/>
            <a:chOff x="2147406" y="344003"/>
            <a:chExt cx="6573082" cy="11723117"/>
          </a:xfrm>
        </p:grpSpPr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FA4B94A0-1CF9-4CD3-BB36-8F48E3019BB0}"/>
                </a:ext>
              </a:extLst>
            </p:cNvPr>
            <p:cNvSpPr/>
            <p:nvPr/>
          </p:nvSpPr>
          <p:spPr>
            <a:xfrm>
              <a:off x="3737691" y="3090333"/>
              <a:ext cx="1119344" cy="266781"/>
            </a:xfrm>
            <a:custGeom>
              <a:avLst/>
              <a:gdLst>
                <a:gd name="connsiteX0" fmla="*/ 342 w 1119344"/>
                <a:gd name="connsiteY0" fmla="*/ 266700 h 266781"/>
                <a:gd name="connsiteX1" fmla="*/ 212009 w 1119344"/>
                <a:gd name="connsiteY1" fmla="*/ 160867 h 266781"/>
                <a:gd name="connsiteX2" fmla="*/ 436376 w 1119344"/>
                <a:gd name="connsiteY2" fmla="*/ 67734 h 266781"/>
                <a:gd name="connsiteX3" fmla="*/ 593009 w 1119344"/>
                <a:gd name="connsiteY3" fmla="*/ 25400 h 266781"/>
                <a:gd name="connsiteX4" fmla="*/ 720009 w 1119344"/>
                <a:gd name="connsiteY4" fmla="*/ 21167 h 266781"/>
                <a:gd name="connsiteX5" fmla="*/ 910509 w 1119344"/>
                <a:gd name="connsiteY5" fmla="*/ 80434 h 266781"/>
                <a:gd name="connsiteX6" fmla="*/ 1113709 w 1119344"/>
                <a:gd name="connsiteY6" fmla="*/ 139700 h 266781"/>
                <a:gd name="connsiteX7" fmla="*/ 1058676 w 1119344"/>
                <a:gd name="connsiteY7" fmla="*/ 122767 h 266781"/>
                <a:gd name="connsiteX8" fmla="*/ 1016342 w 1119344"/>
                <a:gd name="connsiteY8" fmla="*/ 84667 h 266781"/>
                <a:gd name="connsiteX9" fmla="*/ 880876 w 1119344"/>
                <a:gd name="connsiteY9" fmla="*/ 38100 h 266781"/>
                <a:gd name="connsiteX10" fmla="*/ 783509 w 1119344"/>
                <a:gd name="connsiteY10" fmla="*/ 12700 h 266781"/>
                <a:gd name="connsiteX11" fmla="*/ 643809 w 1119344"/>
                <a:gd name="connsiteY11" fmla="*/ 0 h 266781"/>
                <a:gd name="connsiteX12" fmla="*/ 529509 w 1119344"/>
                <a:gd name="connsiteY12" fmla="*/ 12700 h 266781"/>
                <a:gd name="connsiteX13" fmla="*/ 427909 w 1119344"/>
                <a:gd name="connsiteY13" fmla="*/ 71967 h 266781"/>
                <a:gd name="connsiteX14" fmla="*/ 309376 w 1119344"/>
                <a:gd name="connsiteY14" fmla="*/ 122767 h 266781"/>
                <a:gd name="connsiteX15" fmla="*/ 165442 w 1119344"/>
                <a:gd name="connsiteY15" fmla="*/ 177800 h 266781"/>
                <a:gd name="connsiteX16" fmla="*/ 342 w 1119344"/>
                <a:gd name="connsiteY16" fmla="*/ 266700 h 266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19344" h="266781">
                  <a:moveTo>
                    <a:pt x="342" y="266700"/>
                  </a:moveTo>
                  <a:cubicBezTo>
                    <a:pt x="8103" y="263878"/>
                    <a:pt x="139337" y="194028"/>
                    <a:pt x="212009" y="160867"/>
                  </a:cubicBezTo>
                  <a:cubicBezTo>
                    <a:pt x="284681" y="127706"/>
                    <a:pt x="372876" y="90312"/>
                    <a:pt x="436376" y="67734"/>
                  </a:cubicBezTo>
                  <a:cubicBezTo>
                    <a:pt x="499876" y="45156"/>
                    <a:pt x="545737" y="33161"/>
                    <a:pt x="593009" y="25400"/>
                  </a:cubicBezTo>
                  <a:cubicBezTo>
                    <a:pt x="640281" y="17639"/>
                    <a:pt x="667092" y="11995"/>
                    <a:pt x="720009" y="21167"/>
                  </a:cubicBezTo>
                  <a:cubicBezTo>
                    <a:pt x="772926" y="30339"/>
                    <a:pt x="910509" y="80434"/>
                    <a:pt x="910509" y="80434"/>
                  </a:cubicBezTo>
                  <a:lnTo>
                    <a:pt x="1113709" y="139700"/>
                  </a:lnTo>
                  <a:cubicBezTo>
                    <a:pt x="1138404" y="146755"/>
                    <a:pt x="1074904" y="131939"/>
                    <a:pt x="1058676" y="122767"/>
                  </a:cubicBezTo>
                  <a:cubicBezTo>
                    <a:pt x="1042448" y="113595"/>
                    <a:pt x="1045975" y="98778"/>
                    <a:pt x="1016342" y="84667"/>
                  </a:cubicBezTo>
                  <a:cubicBezTo>
                    <a:pt x="986709" y="70556"/>
                    <a:pt x="919681" y="50094"/>
                    <a:pt x="880876" y="38100"/>
                  </a:cubicBezTo>
                  <a:cubicBezTo>
                    <a:pt x="842071" y="26106"/>
                    <a:pt x="823020" y="19050"/>
                    <a:pt x="783509" y="12700"/>
                  </a:cubicBezTo>
                  <a:cubicBezTo>
                    <a:pt x="743998" y="6350"/>
                    <a:pt x="686142" y="0"/>
                    <a:pt x="643809" y="0"/>
                  </a:cubicBezTo>
                  <a:cubicBezTo>
                    <a:pt x="601476" y="0"/>
                    <a:pt x="565492" y="706"/>
                    <a:pt x="529509" y="12700"/>
                  </a:cubicBezTo>
                  <a:cubicBezTo>
                    <a:pt x="493526" y="24694"/>
                    <a:pt x="464598" y="53623"/>
                    <a:pt x="427909" y="71967"/>
                  </a:cubicBezTo>
                  <a:cubicBezTo>
                    <a:pt x="391220" y="90311"/>
                    <a:pt x="353120" y="105128"/>
                    <a:pt x="309376" y="122767"/>
                  </a:cubicBezTo>
                  <a:cubicBezTo>
                    <a:pt x="265632" y="140406"/>
                    <a:pt x="212009" y="157339"/>
                    <a:pt x="165442" y="177800"/>
                  </a:cubicBezTo>
                  <a:cubicBezTo>
                    <a:pt x="118875" y="198261"/>
                    <a:pt x="-7419" y="269522"/>
                    <a:pt x="342" y="2667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D48D9B08-4097-4253-A978-8336655329C4}"/>
                </a:ext>
              </a:extLst>
            </p:cNvPr>
            <p:cNvSpPr/>
            <p:nvPr/>
          </p:nvSpPr>
          <p:spPr>
            <a:xfrm>
              <a:off x="3764580" y="3160878"/>
              <a:ext cx="954048" cy="265174"/>
            </a:xfrm>
            <a:custGeom>
              <a:avLst/>
              <a:gdLst>
                <a:gd name="connsiteX0" fmla="*/ 3087 w 954048"/>
                <a:gd name="connsiteY0" fmla="*/ 263889 h 265174"/>
                <a:gd name="connsiteX1" fmla="*/ 223220 w 954048"/>
                <a:gd name="connsiteY1" fmla="*/ 158055 h 265174"/>
                <a:gd name="connsiteX2" fmla="*/ 443353 w 954048"/>
                <a:gd name="connsiteY2" fmla="*/ 69155 h 265174"/>
                <a:gd name="connsiteX3" fmla="*/ 561887 w 954048"/>
                <a:gd name="connsiteY3" fmla="*/ 35289 h 265174"/>
                <a:gd name="connsiteX4" fmla="*/ 693120 w 954048"/>
                <a:gd name="connsiteY4" fmla="*/ 31055 h 265174"/>
                <a:gd name="connsiteX5" fmla="*/ 947120 w 954048"/>
                <a:gd name="connsiteY5" fmla="*/ 26822 h 265174"/>
                <a:gd name="connsiteX6" fmla="*/ 866687 w 954048"/>
                <a:gd name="connsiteY6" fmla="*/ 9889 h 265174"/>
                <a:gd name="connsiteX7" fmla="*/ 701587 w 954048"/>
                <a:gd name="connsiteY7" fmla="*/ 1422 h 265174"/>
                <a:gd name="connsiteX8" fmla="*/ 481453 w 954048"/>
                <a:gd name="connsiteY8" fmla="*/ 39522 h 265174"/>
                <a:gd name="connsiteX9" fmla="*/ 193587 w 954048"/>
                <a:gd name="connsiteY9" fmla="*/ 179222 h 265174"/>
                <a:gd name="connsiteX10" fmla="*/ 100453 w 954048"/>
                <a:gd name="connsiteY10" fmla="*/ 217322 h 265174"/>
                <a:gd name="connsiteX11" fmla="*/ 3087 w 954048"/>
                <a:gd name="connsiteY11" fmla="*/ 263889 h 265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54048" h="265174">
                  <a:moveTo>
                    <a:pt x="3087" y="263889"/>
                  </a:moveTo>
                  <a:cubicBezTo>
                    <a:pt x="23548" y="254011"/>
                    <a:pt x="149842" y="190511"/>
                    <a:pt x="223220" y="158055"/>
                  </a:cubicBezTo>
                  <a:cubicBezTo>
                    <a:pt x="296598" y="125599"/>
                    <a:pt x="386909" y="89616"/>
                    <a:pt x="443353" y="69155"/>
                  </a:cubicBezTo>
                  <a:cubicBezTo>
                    <a:pt x="499797" y="48694"/>
                    <a:pt x="520259" y="41639"/>
                    <a:pt x="561887" y="35289"/>
                  </a:cubicBezTo>
                  <a:cubicBezTo>
                    <a:pt x="603515" y="28939"/>
                    <a:pt x="693120" y="31055"/>
                    <a:pt x="693120" y="31055"/>
                  </a:cubicBezTo>
                  <a:cubicBezTo>
                    <a:pt x="757325" y="29644"/>
                    <a:pt x="918192" y="30350"/>
                    <a:pt x="947120" y="26822"/>
                  </a:cubicBezTo>
                  <a:cubicBezTo>
                    <a:pt x="976048" y="23294"/>
                    <a:pt x="907609" y="14122"/>
                    <a:pt x="866687" y="9889"/>
                  </a:cubicBezTo>
                  <a:cubicBezTo>
                    <a:pt x="825765" y="5656"/>
                    <a:pt x="765793" y="-3517"/>
                    <a:pt x="701587" y="1422"/>
                  </a:cubicBezTo>
                  <a:cubicBezTo>
                    <a:pt x="637381" y="6361"/>
                    <a:pt x="566120" y="9889"/>
                    <a:pt x="481453" y="39522"/>
                  </a:cubicBezTo>
                  <a:cubicBezTo>
                    <a:pt x="396786" y="69155"/>
                    <a:pt x="257087" y="149589"/>
                    <a:pt x="193587" y="179222"/>
                  </a:cubicBezTo>
                  <a:cubicBezTo>
                    <a:pt x="130087" y="208855"/>
                    <a:pt x="131498" y="210972"/>
                    <a:pt x="100453" y="217322"/>
                  </a:cubicBezTo>
                  <a:cubicBezTo>
                    <a:pt x="69408" y="223672"/>
                    <a:pt x="-17374" y="273767"/>
                    <a:pt x="3087" y="26388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369C2693-5CDB-42F7-A4F6-839050C43C54}"/>
                </a:ext>
              </a:extLst>
            </p:cNvPr>
            <p:cNvSpPr/>
            <p:nvPr/>
          </p:nvSpPr>
          <p:spPr>
            <a:xfrm>
              <a:off x="3711089" y="3351072"/>
              <a:ext cx="65828" cy="90072"/>
            </a:xfrm>
            <a:custGeom>
              <a:avLst/>
              <a:gdLst>
                <a:gd name="connsiteX0" fmla="*/ 41761 w 65828"/>
                <a:gd name="connsiteY0" fmla="*/ 141 h 90072"/>
                <a:gd name="connsiteX1" fmla="*/ 27474 w 65828"/>
                <a:gd name="connsiteY1" fmla="*/ 79516 h 90072"/>
                <a:gd name="connsiteX2" fmla="*/ 65574 w 65828"/>
                <a:gd name="connsiteY2" fmla="*/ 89041 h 90072"/>
                <a:gd name="connsiteX3" fmla="*/ 5249 w 65828"/>
                <a:gd name="connsiteY3" fmla="*/ 77928 h 90072"/>
                <a:gd name="connsiteX4" fmla="*/ 3661 w 65828"/>
                <a:gd name="connsiteY4" fmla="*/ 60466 h 90072"/>
                <a:gd name="connsiteX5" fmla="*/ 41761 w 65828"/>
                <a:gd name="connsiteY5" fmla="*/ 141 h 90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5828" h="90072">
                  <a:moveTo>
                    <a:pt x="41761" y="141"/>
                  </a:moveTo>
                  <a:cubicBezTo>
                    <a:pt x="45730" y="3316"/>
                    <a:pt x="23505" y="64699"/>
                    <a:pt x="27474" y="79516"/>
                  </a:cubicBezTo>
                  <a:cubicBezTo>
                    <a:pt x="31443" y="94333"/>
                    <a:pt x="69278" y="89306"/>
                    <a:pt x="65574" y="89041"/>
                  </a:cubicBezTo>
                  <a:cubicBezTo>
                    <a:pt x="61870" y="88776"/>
                    <a:pt x="15568" y="82690"/>
                    <a:pt x="5249" y="77928"/>
                  </a:cubicBezTo>
                  <a:cubicBezTo>
                    <a:pt x="-5070" y="73166"/>
                    <a:pt x="2867" y="72901"/>
                    <a:pt x="3661" y="60466"/>
                  </a:cubicBezTo>
                  <a:cubicBezTo>
                    <a:pt x="4455" y="48031"/>
                    <a:pt x="37792" y="-3034"/>
                    <a:pt x="41761" y="14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5E4364E0-19E9-45E5-9CFA-8DFDD5E36AA1}"/>
                </a:ext>
              </a:extLst>
            </p:cNvPr>
            <p:cNvSpPr/>
            <p:nvPr/>
          </p:nvSpPr>
          <p:spPr>
            <a:xfrm>
              <a:off x="2601880" y="3403594"/>
              <a:ext cx="541416" cy="181158"/>
            </a:xfrm>
            <a:custGeom>
              <a:avLst/>
              <a:gdLst>
                <a:gd name="connsiteX0" fmla="*/ 538195 w 541416"/>
                <a:gd name="connsiteY0" fmla="*/ 180981 h 181158"/>
                <a:gd name="connsiteX1" fmla="*/ 474695 w 541416"/>
                <a:gd name="connsiteY1" fmla="*/ 112719 h 181158"/>
                <a:gd name="connsiteX2" fmla="*/ 349283 w 541416"/>
                <a:gd name="connsiteY2" fmla="*/ 80969 h 181158"/>
                <a:gd name="connsiteX3" fmla="*/ 154020 w 541416"/>
                <a:gd name="connsiteY3" fmla="*/ 19056 h 181158"/>
                <a:gd name="connsiteX4" fmla="*/ 57183 w 541416"/>
                <a:gd name="connsiteY4" fmla="*/ 23819 h 181158"/>
                <a:gd name="connsiteX5" fmla="*/ 22258 w 541416"/>
                <a:gd name="connsiteY5" fmla="*/ 55569 h 181158"/>
                <a:gd name="connsiteX6" fmla="*/ 15908 w 541416"/>
                <a:gd name="connsiteY6" fmla="*/ 87319 h 181158"/>
                <a:gd name="connsiteX7" fmla="*/ 14320 w 541416"/>
                <a:gd name="connsiteY7" fmla="*/ 115894 h 181158"/>
                <a:gd name="connsiteX8" fmla="*/ 33 w 541416"/>
                <a:gd name="connsiteY8" fmla="*/ 85731 h 181158"/>
                <a:gd name="connsiteX9" fmla="*/ 12733 w 541416"/>
                <a:gd name="connsiteY9" fmla="*/ 46044 h 181158"/>
                <a:gd name="connsiteX10" fmla="*/ 71470 w 541416"/>
                <a:gd name="connsiteY10" fmla="*/ 3181 h 181158"/>
                <a:gd name="connsiteX11" fmla="*/ 181008 w 541416"/>
                <a:gd name="connsiteY11" fmla="*/ 7944 h 181158"/>
                <a:gd name="connsiteX12" fmla="*/ 269908 w 541416"/>
                <a:gd name="connsiteY12" fmla="*/ 46044 h 181158"/>
                <a:gd name="connsiteX13" fmla="*/ 377858 w 541416"/>
                <a:gd name="connsiteY13" fmla="*/ 90494 h 181158"/>
                <a:gd name="connsiteX14" fmla="*/ 538195 w 541416"/>
                <a:gd name="connsiteY14" fmla="*/ 180981 h 181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41416" h="181158">
                  <a:moveTo>
                    <a:pt x="538195" y="180981"/>
                  </a:moveTo>
                  <a:cubicBezTo>
                    <a:pt x="554334" y="184685"/>
                    <a:pt x="506180" y="129388"/>
                    <a:pt x="474695" y="112719"/>
                  </a:cubicBezTo>
                  <a:cubicBezTo>
                    <a:pt x="443210" y="96050"/>
                    <a:pt x="402729" y="96579"/>
                    <a:pt x="349283" y="80969"/>
                  </a:cubicBezTo>
                  <a:cubicBezTo>
                    <a:pt x="295837" y="65359"/>
                    <a:pt x="202703" y="28581"/>
                    <a:pt x="154020" y="19056"/>
                  </a:cubicBezTo>
                  <a:cubicBezTo>
                    <a:pt x="105337" y="9531"/>
                    <a:pt x="79143" y="17734"/>
                    <a:pt x="57183" y="23819"/>
                  </a:cubicBezTo>
                  <a:cubicBezTo>
                    <a:pt x="35223" y="29904"/>
                    <a:pt x="29137" y="44986"/>
                    <a:pt x="22258" y="55569"/>
                  </a:cubicBezTo>
                  <a:cubicBezTo>
                    <a:pt x="15379" y="66152"/>
                    <a:pt x="17231" y="77265"/>
                    <a:pt x="15908" y="87319"/>
                  </a:cubicBezTo>
                  <a:cubicBezTo>
                    <a:pt x="14585" y="97373"/>
                    <a:pt x="16966" y="116159"/>
                    <a:pt x="14320" y="115894"/>
                  </a:cubicBezTo>
                  <a:cubicBezTo>
                    <a:pt x="11674" y="115629"/>
                    <a:pt x="297" y="97373"/>
                    <a:pt x="33" y="85731"/>
                  </a:cubicBezTo>
                  <a:cubicBezTo>
                    <a:pt x="-232" y="74089"/>
                    <a:pt x="827" y="59802"/>
                    <a:pt x="12733" y="46044"/>
                  </a:cubicBezTo>
                  <a:cubicBezTo>
                    <a:pt x="24639" y="32286"/>
                    <a:pt x="43424" y="9531"/>
                    <a:pt x="71470" y="3181"/>
                  </a:cubicBezTo>
                  <a:cubicBezTo>
                    <a:pt x="99516" y="-3169"/>
                    <a:pt x="147935" y="800"/>
                    <a:pt x="181008" y="7944"/>
                  </a:cubicBezTo>
                  <a:cubicBezTo>
                    <a:pt x="214081" y="15088"/>
                    <a:pt x="269908" y="46044"/>
                    <a:pt x="269908" y="46044"/>
                  </a:cubicBezTo>
                  <a:cubicBezTo>
                    <a:pt x="302716" y="59802"/>
                    <a:pt x="336848" y="71444"/>
                    <a:pt x="377858" y="90494"/>
                  </a:cubicBezTo>
                  <a:cubicBezTo>
                    <a:pt x="418868" y="109544"/>
                    <a:pt x="522056" y="177277"/>
                    <a:pt x="538195" y="1809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6DF8BBA2-15CB-4C53-87D7-765871BB36F9}"/>
                </a:ext>
              </a:extLst>
            </p:cNvPr>
            <p:cNvSpPr/>
            <p:nvPr/>
          </p:nvSpPr>
          <p:spPr>
            <a:xfrm>
              <a:off x="2615811" y="3449402"/>
              <a:ext cx="496255" cy="119950"/>
            </a:xfrm>
            <a:custGeom>
              <a:avLst/>
              <a:gdLst>
                <a:gd name="connsiteX0" fmla="*/ 495689 w 496255"/>
                <a:gd name="connsiteY0" fmla="*/ 119298 h 119950"/>
                <a:gd name="connsiteX1" fmla="*/ 359164 w 496255"/>
                <a:gd name="connsiteY1" fmla="*/ 98661 h 119950"/>
                <a:gd name="connsiteX2" fmla="*/ 225814 w 496255"/>
                <a:gd name="connsiteY2" fmla="*/ 74848 h 119950"/>
                <a:gd name="connsiteX3" fmla="*/ 124214 w 496255"/>
                <a:gd name="connsiteY3" fmla="*/ 35161 h 119950"/>
                <a:gd name="connsiteX4" fmla="*/ 90877 w 496255"/>
                <a:gd name="connsiteY4" fmla="*/ 3411 h 119950"/>
                <a:gd name="connsiteX5" fmla="*/ 46427 w 496255"/>
                <a:gd name="connsiteY5" fmla="*/ 4998 h 119950"/>
                <a:gd name="connsiteX6" fmla="*/ 14677 w 496255"/>
                <a:gd name="connsiteY6" fmla="*/ 39923 h 119950"/>
                <a:gd name="connsiteX7" fmla="*/ 389 w 496255"/>
                <a:gd name="connsiteY7" fmla="*/ 65323 h 119950"/>
                <a:gd name="connsiteX8" fmla="*/ 28964 w 496255"/>
                <a:gd name="connsiteY8" fmla="*/ 28811 h 119950"/>
                <a:gd name="connsiteX9" fmla="*/ 70239 w 496255"/>
                <a:gd name="connsiteY9" fmla="*/ 12936 h 119950"/>
                <a:gd name="connsiteX10" fmla="*/ 130564 w 496255"/>
                <a:gd name="connsiteY10" fmla="*/ 20873 h 119950"/>
                <a:gd name="connsiteX11" fmla="*/ 190889 w 496255"/>
                <a:gd name="connsiteY11" fmla="*/ 58973 h 119950"/>
                <a:gd name="connsiteX12" fmla="*/ 305189 w 496255"/>
                <a:gd name="connsiteY12" fmla="*/ 73261 h 119950"/>
                <a:gd name="connsiteX13" fmla="*/ 495689 w 496255"/>
                <a:gd name="connsiteY13" fmla="*/ 119298 h 119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6255" h="119950">
                  <a:moveTo>
                    <a:pt x="495689" y="119298"/>
                  </a:moveTo>
                  <a:cubicBezTo>
                    <a:pt x="504685" y="123531"/>
                    <a:pt x="404143" y="106069"/>
                    <a:pt x="359164" y="98661"/>
                  </a:cubicBezTo>
                  <a:cubicBezTo>
                    <a:pt x="314185" y="91253"/>
                    <a:pt x="264972" y="85431"/>
                    <a:pt x="225814" y="74848"/>
                  </a:cubicBezTo>
                  <a:cubicBezTo>
                    <a:pt x="186656" y="64265"/>
                    <a:pt x="146703" y="47067"/>
                    <a:pt x="124214" y="35161"/>
                  </a:cubicBezTo>
                  <a:cubicBezTo>
                    <a:pt x="101725" y="23255"/>
                    <a:pt x="103841" y="8438"/>
                    <a:pt x="90877" y="3411"/>
                  </a:cubicBezTo>
                  <a:cubicBezTo>
                    <a:pt x="77913" y="-1616"/>
                    <a:pt x="59127" y="-1087"/>
                    <a:pt x="46427" y="4998"/>
                  </a:cubicBezTo>
                  <a:cubicBezTo>
                    <a:pt x="33727" y="11083"/>
                    <a:pt x="22350" y="29869"/>
                    <a:pt x="14677" y="39923"/>
                  </a:cubicBezTo>
                  <a:cubicBezTo>
                    <a:pt x="7004" y="49977"/>
                    <a:pt x="-1992" y="67175"/>
                    <a:pt x="389" y="65323"/>
                  </a:cubicBezTo>
                  <a:cubicBezTo>
                    <a:pt x="2770" y="63471"/>
                    <a:pt x="17323" y="37542"/>
                    <a:pt x="28964" y="28811"/>
                  </a:cubicBezTo>
                  <a:cubicBezTo>
                    <a:pt x="40605" y="20080"/>
                    <a:pt x="53306" y="14259"/>
                    <a:pt x="70239" y="12936"/>
                  </a:cubicBezTo>
                  <a:cubicBezTo>
                    <a:pt x="87172" y="11613"/>
                    <a:pt x="110456" y="13200"/>
                    <a:pt x="130564" y="20873"/>
                  </a:cubicBezTo>
                  <a:cubicBezTo>
                    <a:pt x="150672" y="28546"/>
                    <a:pt x="161785" y="50242"/>
                    <a:pt x="190889" y="58973"/>
                  </a:cubicBezTo>
                  <a:cubicBezTo>
                    <a:pt x="219993" y="67704"/>
                    <a:pt x="257035" y="63471"/>
                    <a:pt x="305189" y="73261"/>
                  </a:cubicBezTo>
                  <a:cubicBezTo>
                    <a:pt x="353343" y="83051"/>
                    <a:pt x="486693" y="115065"/>
                    <a:pt x="495689" y="1192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3AF0A884-E67F-49F0-865A-87412A0FD63D}"/>
                </a:ext>
              </a:extLst>
            </p:cNvPr>
            <p:cNvSpPr/>
            <p:nvPr/>
          </p:nvSpPr>
          <p:spPr>
            <a:xfrm>
              <a:off x="2789238" y="3678058"/>
              <a:ext cx="565065" cy="356268"/>
            </a:xfrm>
            <a:custGeom>
              <a:avLst/>
              <a:gdLst>
                <a:gd name="connsiteX0" fmla="*/ 0 w 565065"/>
                <a:gd name="connsiteY0" fmla="*/ 111305 h 356268"/>
                <a:gd name="connsiteX1" fmla="*/ 122237 w 565065"/>
                <a:gd name="connsiteY1" fmla="*/ 44630 h 356268"/>
                <a:gd name="connsiteX2" fmla="*/ 328612 w 565065"/>
                <a:gd name="connsiteY2" fmla="*/ 68442 h 356268"/>
                <a:gd name="connsiteX3" fmla="*/ 427037 w 565065"/>
                <a:gd name="connsiteY3" fmla="*/ 119242 h 356268"/>
                <a:gd name="connsiteX4" fmla="*/ 485775 w 565065"/>
                <a:gd name="connsiteY4" fmla="*/ 206555 h 356268"/>
                <a:gd name="connsiteX5" fmla="*/ 500062 w 565065"/>
                <a:gd name="connsiteY5" fmla="*/ 260530 h 356268"/>
                <a:gd name="connsiteX6" fmla="*/ 490537 w 565065"/>
                <a:gd name="connsiteY6" fmla="*/ 292280 h 356268"/>
                <a:gd name="connsiteX7" fmla="*/ 463550 w 565065"/>
                <a:gd name="connsiteY7" fmla="*/ 317680 h 356268"/>
                <a:gd name="connsiteX8" fmla="*/ 412750 w 565065"/>
                <a:gd name="connsiteY8" fmla="*/ 355780 h 356268"/>
                <a:gd name="connsiteX9" fmla="*/ 466725 w 565065"/>
                <a:gd name="connsiteY9" fmla="*/ 339905 h 356268"/>
                <a:gd name="connsiteX10" fmla="*/ 430212 w 565065"/>
                <a:gd name="connsiteY10" fmla="*/ 349430 h 356268"/>
                <a:gd name="connsiteX11" fmla="*/ 504825 w 565065"/>
                <a:gd name="connsiteY11" fmla="*/ 312917 h 356268"/>
                <a:gd name="connsiteX12" fmla="*/ 557212 w 565065"/>
                <a:gd name="connsiteY12" fmla="*/ 281167 h 356268"/>
                <a:gd name="connsiteX13" fmla="*/ 563562 w 565065"/>
                <a:gd name="connsiteY13" fmla="*/ 227192 h 356268"/>
                <a:gd name="connsiteX14" fmla="*/ 544512 w 565065"/>
                <a:gd name="connsiteY14" fmla="*/ 179567 h 356268"/>
                <a:gd name="connsiteX15" fmla="*/ 458787 w 565065"/>
                <a:gd name="connsiteY15" fmla="*/ 92255 h 356268"/>
                <a:gd name="connsiteX16" fmla="*/ 388937 w 565065"/>
                <a:gd name="connsiteY16" fmla="*/ 52567 h 356268"/>
                <a:gd name="connsiteX17" fmla="*/ 315912 w 565065"/>
                <a:gd name="connsiteY17" fmla="*/ 19230 h 356268"/>
                <a:gd name="connsiteX18" fmla="*/ 231775 w 565065"/>
                <a:gd name="connsiteY18" fmla="*/ 180 h 356268"/>
                <a:gd name="connsiteX19" fmla="*/ 120650 w 565065"/>
                <a:gd name="connsiteY19" fmla="*/ 14467 h 356268"/>
                <a:gd name="connsiteX20" fmla="*/ 0 w 565065"/>
                <a:gd name="connsiteY20" fmla="*/ 111305 h 356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65065" h="356268">
                  <a:moveTo>
                    <a:pt x="0" y="111305"/>
                  </a:moveTo>
                  <a:cubicBezTo>
                    <a:pt x="264" y="116332"/>
                    <a:pt x="67468" y="51774"/>
                    <a:pt x="122237" y="44630"/>
                  </a:cubicBezTo>
                  <a:cubicBezTo>
                    <a:pt x="177006" y="37486"/>
                    <a:pt x="277812" y="56007"/>
                    <a:pt x="328612" y="68442"/>
                  </a:cubicBezTo>
                  <a:cubicBezTo>
                    <a:pt x="379412" y="80877"/>
                    <a:pt x="400843" y="96223"/>
                    <a:pt x="427037" y="119242"/>
                  </a:cubicBezTo>
                  <a:cubicBezTo>
                    <a:pt x="453231" y="142261"/>
                    <a:pt x="473604" y="183007"/>
                    <a:pt x="485775" y="206555"/>
                  </a:cubicBezTo>
                  <a:cubicBezTo>
                    <a:pt x="497946" y="230103"/>
                    <a:pt x="499268" y="246243"/>
                    <a:pt x="500062" y="260530"/>
                  </a:cubicBezTo>
                  <a:cubicBezTo>
                    <a:pt x="500856" y="274817"/>
                    <a:pt x="496622" y="282755"/>
                    <a:pt x="490537" y="292280"/>
                  </a:cubicBezTo>
                  <a:cubicBezTo>
                    <a:pt x="484452" y="301805"/>
                    <a:pt x="476515" y="307097"/>
                    <a:pt x="463550" y="317680"/>
                  </a:cubicBezTo>
                  <a:cubicBezTo>
                    <a:pt x="450586" y="328263"/>
                    <a:pt x="412221" y="352076"/>
                    <a:pt x="412750" y="355780"/>
                  </a:cubicBezTo>
                  <a:cubicBezTo>
                    <a:pt x="413279" y="359484"/>
                    <a:pt x="463815" y="340963"/>
                    <a:pt x="466725" y="339905"/>
                  </a:cubicBezTo>
                  <a:cubicBezTo>
                    <a:pt x="469635" y="338847"/>
                    <a:pt x="423862" y="353928"/>
                    <a:pt x="430212" y="349430"/>
                  </a:cubicBezTo>
                  <a:cubicBezTo>
                    <a:pt x="436562" y="344932"/>
                    <a:pt x="483658" y="324294"/>
                    <a:pt x="504825" y="312917"/>
                  </a:cubicBezTo>
                  <a:cubicBezTo>
                    <a:pt x="525992" y="301540"/>
                    <a:pt x="547423" y="295454"/>
                    <a:pt x="557212" y="281167"/>
                  </a:cubicBezTo>
                  <a:cubicBezTo>
                    <a:pt x="567001" y="266880"/>
                    <a:pt x="565679" y="244125"/>
                    <a:pt x="563562" y="227192"/>
                  </a:cubicBezTo>
                  <a:cubicBezTo>
                    <a:pt x="561445" y="210259"/>
                    <a:pt x="561974" y="202056"/>
                    <a:pt x="544512" y="179567"/>
                  </a:cubicBezTo>
                  <a:cubicBezTo>
                    <a:pt x="527050" y="157078"/>
                    <a:pt x="484716" y="113422"/>
                    <a:pt x="458787" y="92255"/>
                  </a:cubicBezTo>
                  <a:cubicBezTo>
                    <a:pt x="432858" y="71088"/>
                    <a:pt x="412750" y="64738"/>
                    <a:pt x="388937" y="52567"/>
                  </a:cubicBezTo>
                  <a:cubicBezTo>
                    <a:pt x="365125" y="40396"/>
                    <a:pt x="342106" y="27961"/>
                    <a:pt x="315912" y="19230"/>
                  </a:cubicBezTo>
                  <a:cubicBezTo>
                    <a:pt x="289718" y="10499"/>
                    <a:pt x="264319" y="974"/>
                    <a:pt x="231775" y="180"/>
                  </a:cubicBezTo>
                  <a:cubicBezTo>
                    <a:pt x="199231" y="-614"/>
                    <a:pt x="157692" y="709"/>
                    <a:pt x="120650" y="14467"/>
                  </a:cubicBezTo>
                  <a:cubicBezTo>
                    <a:pt x="83608" y="28225"/>
                    <a:pt x="-264" y="106278"/>
                    <a:pt x="0" y="11130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77BC3383-2BC8-4E48-AD72-D351EA28C733}"/>
                </a:ext>
              </a:extLst>
            </p:cNvPr>
            <p:cNvSpPr/>
            <p:nvPr/>
          </p:nvSpPr>
          <p:spPr>
            <a:xfrm>
              <a:off x="2759049" y="3784415"/>
              <a:ext cx="381291" cy="176213"/>
            </a:xfrm>
            <a:custGeom>
              <a:avLst/>
              <a:gdLst>
                <a:gd name="connsiteX0" fmla="*/ 66701 w 381291"/>
                <a:gd name="connsiteY0" fmla="*/ 152585 h 176213"/>
                <a:gd name="connsiteX1" fmla="*/ 109564 w 381291"/>
                <a:gd name="connsiteY1" fmla="*/ 85910 h 176213"/>
                <a:gd name="connsiteX2" fmla="*/ 257201 w 381291"/>
                <a:gd name="connsiteY2" fmla="*/ 36698 h 176213"/>
                <a:gd name="connsiteX3" fmla="*/ 282601 w 381291"/>
                <a:gd name="connsiteY3" fmla="*/ 36698 h 176213"/>
                <a:gd name="connsiteX4" fmla="*/ 292126 w 381291"/>
                <a:gd name="connsiteY4" fmla="*/ 68448 h 176213"/>
                <a:gd name="connsiteX5" fmla="*/ 315939 w 381291"/>
                <a:gd name="connsiteY5" fmla="*/ 71623 h 176213"/>
                <a:gd name="connsiteX6" fmla="*/ 381026 w 381291"/>
                <a:gd name="connsiteY6" fmla="*/ 20823 h 176213"/>
                <a:gd name="connsiteX7" fmla="*/ 334989 w 381291"/>
                <a:gd name="connsiteY7" fmla="*/ 3360 h 176213"/>
                <a:gd name="connsiteX8" fmla="*/ 241326 w 381291"/>
                <a:gd name="connsiteY8" fmla="*/ 3360 h 176213"/>
                <a:gd name="connsiteX9" fmla="*/ 82576 w 381291"/>
                <a:gd name="connsiteY9" fmla="*/ 38285 h 176213"/>
                <a:gd name="connsiteX10" fmla="*/ 7964 w 381291"/>
                <a:gd name="connsiteY10" fmla="*/ 104960 h 176213"/>
                <a:gd name="connsiteX11" fmla="*/ 3201 w 381291"/>
                <a:gd name="connsiteY11" fmla="*/ 141473 h 176213"/>
                <a:gd name="connsiteX12" fmla="*/ 17489 w 381291"/>
                <a:gd name="connsiteY12" fmla="*/ 174810 h 176213"/>
                <a:gd name="connsiteX13" fmla="*/ 66701 w 381291"/>
                <a:gd name="connsiteY13" fmla="*/ 152585 h 176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81291" h="176213">
                  <a:moveTo>
                    <a:pt x="66701" y="152585"/>
                  </a:moveTo>
                  <a:cubicBezTo>
                    <a:pt x="82047" y="137768"/>
                    <a:pt x="77814" y="105224"/>
                    <a:pt x="109564" y="85910"/>
                  </a:cubicBezTo>
                  <a:cubicBezTo>
                    <a:pt x="141314" y="66596"/>
                    <a:pt x="228362" y="44900"/>
                    <a:pt x="257201" y="36698"/>
                  </a:cubicBezTo>
                  <a:cubicBezTo>
                    <a:pt x="286041" y="28496"/>
                    <a:pt x="276780" y="31406"/>
                    <a:pt x="282601" y="36698"/>
                  </a:cubicBezTo>
                  <a:cubicBezTo>
                    <a:pt x="288422" y="41990"/>
                    <a:pt x="286570" y="62627"/>
                    <a:pt x="292126" y="68448"/>
                  </a:cubicBezTo>
                  <a:cubicBezTo>
                    <a:pt x="297682" y="74269"/>
                    <a:pt x="301122" y="79560"/>
                    <a:pt x="315939" y="71623"/>
                  </a:cubicBezTo>
                  <a:cubicBezTo>
                    <a:pt x="330756" y="63685"/>
                    <a:pt x="377851" y="32200"/>
                    <a:pt x="381026" y="20823"/>
                  </a:cubicBezTo>
                  <a:cubicBezTo>
                    <a:pt x="384201" y="9446"/>
                    <a:pt x="358272" y="6270"/>
                    <a:pt x="334989" y="3360"/>
                  </a:cubicBezTo>
                  <a:cubicBezTo>
                    <a:pt x="311706" y="450"/>
                    <a:pt x="283395" y="-2461"/>
                    <a:pt x="241326" y="3360"/>
                  </a:cubicBezTo>
                  <a:cubicBezTo>
                    <a:pt x="199257" y="9181"/>
                    <a:pt x="121470" y="21352"/>
                    <a:pt x="82576" y="38285"/>
                  </a:cubicBezTo>
                  <a:cubicBezTo>
                    <a:pt x="43682" y="55218"/>
                    <a:pt x="21193" y="87762"/>
                    <a:pt x="7964" y="104960"/>
                  </a:cubicBezTo>
                  <a:cubicBezTo>
                    <a:pt x="-5265" y="122158"/>
                    <a:pt x="1614" y="129831"/>
                    <a:pt x="3201" y="141473"/>
                  </a:cubicBezTo>
                  <a:cubicBezTo>
                    <a:pt x="4788" y="153115"/>
                    <a:pt x="7964" y="168989"/>
                    <a:pt x="17489" y="174810"/>
                  </a:cubicBezTo>
                  <a:cubicBezTo>
                    <a:pt x="27014" y="180631"/>
                    <a:pt x="51355" y="167402"/>
                    <a:pt x="66701" y="1525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140AF9D1-9EF2-4E99-AB5C-A29B74B3E470}"/>
                </a:ext>
              </a:extLst>
            </p:cNvPr>
            <p:cNvSpPr/>
            <p:nvPr/>
          </p:nvSpPr>
          <p:spPr>
            <a:xfrm>
              <a:off x="2569327" y="3766806"/>
              <a:ext cx="569478" cy="222672"/>
            </a:xfrm>
            <a:custGeom>
              <a:avLst/>
              <a:gdLst>
                <a:gd name="connsiteX0" fmla="*/ 569161 w 569478"/>
                <a:gd name="connsiteY0" fmla="*/ 30494 h 222672"/>
                <a:gd name="connsiteX1" fmla="*/ 454861 w 569478"/>
                <a:gd name="connsiteY1" fmla="*/ 332 h 222672"/>
                <a:gd name="connsiteX2" fmla="*/ 313573 w 569478"/>
                <a:gd name="connsiteY2" fmla="*/ 19382 h 222672"/>
                <a:gd name="connsiteX3" fmla="*/ 188161 w 569478"/>
                <a:gd name="connsiteY3" fmla="*/ 90819 h 222672"/>
                <a:gd name="connsiteX4" fmla="*/ 172286 w 569478"/>
                <a:gd name="connsiteY4" fmla="*/ 140032 h 222672"/>
                <a:gd name="connsiteX5" fmla="*/ 150061 w 569478"/>
                <a:gd name="connsiteY5" fmla="*/ 147969 h 222672"/>
                <a:gd name="connsiteX6" fmla="*/ 57986 w 569478"/>
                <a:gd name="connsiteY6" fmla="*/ 117807 h 222672"/>
                <a:gd name="connsiteX7" fmla="*/ 73861 w 569478"/>
                <a:gd name="connsiteY7" fmla="*/ 132094 h 222672"/>
                <a:gd name="connsiteX8" fmla="*/ 97673 w 569478"/>
                <a:gd name="connsiteY8" fmla="*/ 163844 h 222672"/>
                <a:gd name="connsiteX9" fmla="*/ 73861 w 569478"/>
                <a:gd name="connsiteY9" fmla="*/ 171782 h 222672"/>
                <a:gd name="connsiteX10" fmla="*/ 40523 w 569478"/>
                <a:gd name="connsiteY10" fmla="*/ 168607 h 222672"/>
                <a:gd name="connsiteX11" fmla="*/ 2423 w 569478"/>
                <a:gd name="connsiteY11" fmla="*/ 106694 h 222672"/>
                <a:gd name="connsiteX12" fmla="*/ 7186 w 569478"/>
                <a:gd name="connsiteY12" fmla="*/ 136857 h 222672"/>
                <a:gd name="connsiteX13" fmla="*/ 34173 w 569478"/>
                <a:gd name="connsiteY13" fmla="*/ 171782 h 222672"/>
                <a:gd name="connsiteX14" fmla="*/ 134186 w 569478"/>
                <a:gd name="connsiteY14" fmla="*/ 220994 h 222672"/>
                <a:gd name="connsiteX15" fmla="*/ 199273 w 569478"/>
                <a:gd name="connsiteY15" fmla="*/ 208294 h 222672"/>
                <a:gd name="connsiteX16" fmla="*/ 208798 w 569478"/>
                <a:gd name="connsiteY16" fmla="*/ 179719 h 222672"/>
                <a:gd name="connsiteX17" fmla="*/ 234198 w 569478"/>
                <a:gd name="connsiteY17" fmla="*/ 130507 h 222672"/>
                <a:gd name="connsiteX18" fmla="*/ 359611 w 569478"/>
                <a:gd name="connsiteY18" fmla="*/ 57482 h 222672"/>
                <a:gd name="connsiteX19" fmla="*/ 485023 w 569478"/>
                <a:gd name="connsiteY19" fmla="*/ 40019 h 222672"/>
                <a:gd name="connsiteX20" fmla="*/ 569161 w 569478"/>
                <a:gd name="connsiteY20" fmla="*/ 30494 h 222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69478" h="222672">
                  <a:moveTo>
                    <a:pt x="569161" y="30494"/>
                  </a:moveTo>
                  <a:cubicBezTo>
                    <a:pt x="564134" y="23880"/>
                    <a:pt x="497459" y="2184"/>
                    <a:pt x="454861" y="332"/>
                  </a:cubicBezTo>
                  <a:cubicBezTo>
                    <a:pt x="412263" y="-1520"/>
                    <a:pt x="358023" y="4301"/>
                    <a:pt x="313573" y="19382"/>
                  </a:cubicBezTo>
                  <a:cubicBezTo>
                    <a:pt x="269123" y="34463"/>
                    <a:pt x="211709" y="70711"/>
                    <a:pt x="188161" y="90819"/>
                  </a:cubicBezTo>
                  <a:cubicBezTo>
                    <a:pt x="164613" y="110927"/>
                    <a:pt x="178636" y="130507"/>
                    <a:pt x="172286" y="140032"/>
                  </a:cubicBezTo>
                  <a:cubicBezTo>
                    <a:pt x="165936" y="149557"/>
                    <a:pt x="169111" y="151673"/>
                    <a:pt x="150061" y="147969"/>
                  </a:cubicBezTo>
                  <a:cubicBezTo>
                    <a:pt x="131011" y="144265"/>
                    <a:pt x="70686" y="120453"/>
                    <a:pt x="57986" y="117807"/>
                  </a:cubicBezTo>
                  <a:cubicBezTo>
                    <a:pt x="45286" y="115161"/>
                    <a:pt x="67246" y="124421"/>
                    <a:pt x="73861" y="132094"/>
                  </a:cubicBezTo>
                  <a:cubicBezTo>
                    <a:pt x="80475" y="139767"/>
                    <a:pt x="97673" y="157229"/>
                    <a:pt x="97673" y="163844"/>
                  </a:cubicBezTo>
                  <a:cubicBezTo>
                    <a:pt x="97673" y="170459"/>
                    <a:pt x="83386" y="170988"/>
                    <a:pt x="73861" y="171782"/>
                  </a:cubicBezTo>
                  <a:cubicBezTo>
                    <a:pt x="64336" y="172576"/>
                    <a:pt x="52429" y="179455"/>
                    <a:pt x="40523" y="168607"/>
                  </a:cubicBezTo>
                  <a:cubicBezTo>
                    <a:pt x="28617" y="157759"/>
                    <a:pt x="7979" y="111986"/>
                    <a:pt x="2423" y="106694"/>
                  </a:cubicBezTo>
                  <a:cubicBezTo>
                    <a:pt x="-3133" y="101402"/>
                    <a:pt x="1894" y="126009"/>
                    <a:pt x="7186" y="136857"/>
                  </a:cubicBezTo>
                  <a:cubicBezTo>
                    <a:pt x="12478" y="147705"/>
                    <a:pt x="13006" y="157759"/>
                    <a:pt x="34173" y="171782"/>
                  </a:cubicBezTo>
                  <a:cubicBezTo>
                    <a:pt x="55340" y="185805"/>
                    <a:pt x="106669" y="214909"/>
                    <a:pt x="134186" y="220994"/>
                  </a:cubicBezTo>
                  <a:cubicBezTo>
                    <a:pt x="161703" y="227079"/>
                    <a:pt x="186838" y="215173"/>
                    <a:pt x="199273" y="208294"/>
                  </a:cubicBezTo>
                  <a:cubicBezTo>
                    <a:pt x="211708" y="201415"/>
                    <a:pt x="202977" y="192683"/>
                    <a:pt x="208798" y="179719"/>
                  </a:cubicBezTo>
                  <a:cubicBezTo>
                    <a:pt x="214619" y="166755"/>
                    <a:pt x="209062" y="150880"/>
                    <a:pt x="234198" y="130507"/>
                  </a:cubicBezTo>
                  <a:cubicBezTo>
                    <a:pt x="259333" y="110134"/>
                    <a:pt x="317807" y="72563"/>
                    <a:pt x="359611" y="57482"/>
                  </a:cubicBezTo>
                  <a:cubicBezTo>
                    <a:pt x="401415" y="42401"/>
                    <a:pt x="451685" y="43723"/>
                    <a:pt x="485023" y="40019"/>
                  </a:cubicBezTo>
                  <a:cubicBezTo>
                    <a:pt x="518361" y="36315"/>
                    <a:pt x="574188" y="37108"/>
                    <a:pt x="569161" y="304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2DB0705A-59F6-4240-8CC9-C5DB65FF7E52}"/>
                </a:ext>
              </a:extLst>
            </p:cNvPr>
            <p:cNvSpPr/>
            <p:nvPr/>
          </p:nvSpPr>
          <p:spPr>
            <a:xfrm>
              <a:off x="2738407" y="3857323"/>
              <a:ext cx="387586" cy="271787"/>
            </a:xfrm>
            <a:custGeom>
              <a:avLst/>
              <a:gdLst>
                <a:gd name="connsiteX0" fmla="*/ 130206 w 387586"/>
                <a:gd name="connsiteY0" fmla="*/ 302 h 271787"/>
                <a:gd name="connsiteX1" fmla="*/ 111156 w 387586"/>
                <a:gd name="connsiteY1" fmla="*/ 66977 h 271787"/>
                <a:gd name="connsiteX2" fmla="*/ 117506 w 387586"/>
                <a:gd name="connsiteY2" fmla="*/ 143177 h 271787"/>
                <a:gd name="connsiteX3" fmla="*/ 187356 w 387586"/>
                <a:gd name="connsiteY3" fmla="*/ 209852 h 271787"/>
                <a:gd name="connsiteX4" fmla="*/ 271493 w 387586"/>
                <a:gd name="connsiteY4" fmla="*/ 217790 h 271787"/>
                <a:gd name="connsiteX5" fmla="*/ 336581 w 387586"/>
                <a:gd name="connsiteY5" fmla="*/ 208265 h 271787"/>
                <a:gd name="connsiteX6" fmla="*/ 387381 w 387586"/>
                <a:gd name="connsiteY6" fmla="*/ 182865 h 271787"/>
                <a:gd name="connsiteX7" fmla="*/ 352456 w 387586"/>
                <a:gd name="connsiteY7" fmla="*/ 208265 h 271787"/>
                <a:gd name="connsiteX8" fmla="*/ 303243 w 387586"/>
                <a:gd name="connsiteY8" fmla="*/ 252715 h 271787"/>
                <a:gd name="connsiteX9" fmla="*/ 230218 w 387586"/>
                <a:gd name="connsiteY9" fmla="*/ 271765 h 271787"/>
                <a:gd name="connsiteX10" fmla="*/ 174656 w 387586"/>
                <a:gd name="connsiteY10" fmla="*/ 249540 h 271787"/>
                <a:gd name="connsiteX11" fmla="*/ 109568 w 387586"/>
                <a:gd name="connsiteY11" fmla="*/ 192390 h 271787"/>
                <a:gd name="connsiteX12" fmla="*/ 93693 w 387586"/>
                <a:gd name="connsiteY12" fmla="*/ 149527 h 271787"/>
                <a:gd name="connsiteX13" fmla="*/ 88931 w 387586"/>
                <a:gd name="connsiteY13" fmla="*/ 100315 h 271787"/>
                <a:gd name="connsiteX14" fmla="*/ 31 w 387586"/>
                <a:gd name="connsiteY14" fmla="*/ 101902 h 271787"/>
                <a:gd name="connsiteX15" fmla="*/ 79406 w 387586"/>
                <a:gd name="connsiteY15" fmla="*/ 44752 h 271787"/>
                <a:gd name="connsiteX16" fmla="*/ 130206 w 387586"/>
                <a:gd name="connsiteY16" fmla="*/ 302 h 271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87586" h="271787">
                  <a:moveTo>
                    <a:pt x="130206" y="302"/>
                  </a:moveTo>
                  <a:cubicBezTo>
                    <a:pt x="135498" y="4006"/>
                    <a:pt x="113273" y="43164"/>
                    <a:pt x="111156" y="66977"/>
                  </a:cubicBezTo>
                  <a:cubicBezTo>
                    <a:pt x="109039" y="90790"/>
                    <a:pt x="104806" y="119365"/>
                    <a:pt x="117506" y="143177"/>
                  </a:cubicBezTo>
                  <a:cubicBezTo>
                    <a:pt x="130206" y="166990"/>
                    <a:pt x="161692" y="197417"/>
                    <a:pt x="187356" y="209852"/>
                  </a:cubicBezTo>
                  <a:cubicBezTo>
                    <a:pt x="213020" y="222287"/>
                    <a:pt x="246622" y="218054"/>
                    <a:pt x="271493" y="217790"/>
                  </a:cubicBezTo>
                  <a:cubicBezTo>
                    <a:pt x="296364" y="217526"/>
                    <a:pt x="317266" y="214086"/>
                    <a:pt x="336581" y="208265"/>
                  </a:cubicBezTo>
                  <a:cubicBezTo>
                    <a:pt x="355896" y="202444"/>
                    <a:pt x="384735" y="182865"/>
                    <a:pt x="387381" y="182865"/>
                  </a:cubicBezTo>
                  <a:cubicBezTo>
                    <a:pt x="390027" y="182865"/>
                    <a:pt x="366479" y="196623"/>
                    <a:pt x="352456" y="208265"/>
                  </a:cubicBezTo>
                  <a:cubicBezTo>
                    <a:pt x="338433" y="219907"/>
                    <a:pt x="323616" y="242132"/>
                    <a:pt x="303243" y="252715"/>
                  </a:cubicBezTo>
                  <a:cubicBezTo>
                    <a:pt x="282870" y="263298"/>
                    <a:pt x="251649" y="272294"/>
                    <a:pt x="230218" y="271765"/>
                  </a:cubicBezTo>
                  <a:cubicBezTo>
                    <a:pt x="208787" y="271236"/>
                    <a:pt x="194764" y="262769"/>
                    <a:pt x="174656" y="249540"/>
                  </a:cubicBezTo>
                  <a:cubicBezTo>
                    <a:pt x="154548" y="236311"/>
                    <a:pt x="123062" y="209059"/>
                    <a:pt x="109568" y="192390"/>
                  </a:cubicBezTo>
                  <a:cubicBezTo>
                    <a:pt x="96074" y="175721"/>
                    <a:pt x="97132" y="164873"/>
                    <a:pt x="93693" y="149527"/>
                  </a:cubicBezTo>
                  <a:cubicBezTo>
                    <a:pt x="90253" y="134181"/>
                    <a:pt x="104541" y="108253"/>
                    <a:pt x="88931" y="100315"/>
                  </a:cubicBezTo>
                  <a:cubicBezTo>
                    <a:pt x="73321" y="92378"/>
                    <a:pt x="1618" y="111163"/>
                    <a:pt x="31" y="101902"/>
                  </a:cubicBezTo>
                  <a:cubicBezTo>
                    <a:pt x="-1557" y="92642"/>
                    <a:pt x="56916" y="61685"/>
                    <a:pt x="79406" y="44752"/>
                  </a:cubicBezTo>
                  <a:cubicBezTo>
                    <a:pt x="101895" y="27819"/>
                    <a:pt x="124914" y="-3402"/>
                    <a:pt x="130206" y="30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D981A328-D3E2-4837-8E2C-2D10B8FBE79D}"/>
                </a:ext>
              </a:extLst>
            </p:cNvPr>
            <p:cNvSpPr/>
            <p:nvPr/>
          </p:nvSpPr>
          <p:spPr>
            <a:xfrm>
              <a:off x="3063783" y="4006752"/>
              <a:ext cx="197762" cy="71586"/>
            </a:xfrm>
            <a:custGeom>
              <a:avLst/>
              <a:gdLst>
                <a:gd name="connsiteX0" fmla="*/ 92 w 197762"/>
                <a:gd name="connsiteY0" fmla="*/ 71536 h 71586"/>
                <a:gd name="connsiteX1" fmla="*/ 103280 w 197762"/>
                <a:gd name="connsiteY1" fmla="*/ 27086 h 71586"/>
                <a:gd name="connsiteX2" fmla="*/ 195355 w 197762"/>
                <a:gd name="connsiteY2" fmla="*/ 11211 h 71586"/>
                <a:gd name="connsiteX3" fmla="*/ 163605 w 197762"/>
                <a:gd name="connsiteY3" fmla="*/ 98 h 71586"/>
                <a:gd name="connsiteX4" fmla="*/ 85817 w 197762"/>
                <a:gd name="connsiteY4" fmla="*/ 17561 h 71586"/>
                <a:gd name="connsiteX5" fmla="*/ 92 w 197762"/>
                <a:gd name="connsiteY5" fmla="*/ 71536 h 71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762" h="71586">
                  <a:moveTo>
                    <a:pt x="92" y="71536"/>
                  </a:moveTo>
                  <a:cubicBezTo>
                    <a:pt x="3002" y="73123"/>
                    <a:pt x="70736" y="37140"/>
                    <a:pt x="103280" y="27086"/>
                  </a:cubicBezTo>
                  <a:cubicBezTo>
                    <a:pt x="135824" y="17032"/>
                    <a:pt x="185301" y="15709"/>
                    <a:pt x="195355" y="11211"/>
                  </a:cubicBezTo>
                  <a:cubicBezTo>
                    <a:pt x="205409" y="6713"/>
                    <a:pt x="181861" y="-960"/>
                    <a:pt x="163605" y="98"/>
                  </a:cubicBezTo>
                  <a:cubicBezTo>
                    <a:pt x="145349" y="1156"/>
                    <a:pt x="107777" y="9094"/>
                    <a:pt x="85817" y="17561"/>
                  </a:cubicBezTo>
                  <a:cubicBezTo>
                    <a:pt x="63857" y="26028"/>
                    <a:pt x="-2818" y="69949"/>
                    <a:pt x="92" y="715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1BD6E1AD-BE8F-4016-9EFA-A66AE8849AFE}"/>
                </a:ext>
              </a:extLst>
            </p:cNvPr>
            <p:cNvSpPr/>
            <p:nvPr/>
          </p:nvSpPr>
          <p:spPr>
            <a:xfrm>
              <a:off x="3015970" y="3805807"/>
              <a:ext cx="288164" cy="239344"/>
            </a:xfrm>
            <a:custGeom>
              <a:avLst/>
              <a:gdLst>
                <a:gd name="connsiteX0" fmla="*/ 79655 w 288164"/>
                <a:gd name="connsiteY0" fmla="*/ 4193 h 239344"/>
                <a:gd name="connsiteX1" fmla="*/ 160618 w 288164"/>
                <a:gd name="connsiteY1" fmla="*/ 2606 h 239344"/>
                <a:gd name="connsiteX2" fmla="*/ 238405 w 288164"/>
                <a:gd name="connsiteY2" fmla="*/ 26418 h 239344"/>
                <a:gd name="connsiteX3" fmla="*/ 286030 w 288164"/>
                <a:gd name="connsiteY3" fmla="*/ 124843 h 239344"/>
                <a:gd name="connsiteX4" fmla="*/ 274918 w 288164"/>
                <a:gd name="connsiteY4" fmla="*/ 180406 h 239344"/>
                <a:gd name="connsiteX5" fmla="*/ 230468 w 288164"/>
                <a:gd name="connsiteY5" fmla="*/ 210568 h 239344"/>
                <a:gd name="connsiteX6" fmla="*/ 141568 w 288164"/>
                <a:gd name="connsiteY6" fmla="*/ 224856 h 239344"/>
                <a:gd name="connsiteX7" fmla="*/ 103468 w 288164"/>
                <a:gd name="connsiteY7" fmla="*/ 239143 h 239344"/>
                <a:gd name="connsiteX8" fmla="*/ 71718 w 288164"/>
                <a:gd name="connsiteY8" fmla="*/ 231206 h 239344"/>
                <a:gd name="connsiteX9" fmla="*/ 43143 w 288164"/>
                <a:gd name="connsiteY9" fmla="*/ 204218 h 239344"/>
                <a:gd name="connsiteX10" fmla="*/ 19330 w 288164"/>
                <a:gd name="connsiteY10" fmla="*/ 158181 h 239344"/>
                <a:gd name="connsiteX11" fmla="*/ 14568 w 288164"/>
                <a:gd name="connsiteY11" fmla="*/ 115318 h 239344"/>
                <a:gd name="connsiteX12" fmla="*/ 280 w 288164"/>
                <a:gd name="connsiteY12" fmla="*/ 102618 h 239344"/>
                <a:gd name="connsiteX13" fmla="*/ 28855 w 288164"/>
                <a:gd name="connsiteY13" fmla="*/ 34356 h 239344"/>
                <a:gd name="connsiteX14" fmla="*/ 79655 w 288164"/>
                <a:gd name="connsiteY14" fmla="*/ 4193 h 239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88164" h="239344">
                  <a:moveTo>
                    <a:pt x="79655" y="4193"/>
                  </a:moveTo>
                  <a:cubicBezTo>
                    <a:pt x="101615" y="-1099"/>
                    <a:pt x="134160" y="-1098"/>
                    <a:pt x="160618" y="2606"/>
                  </a:cubicBezTo>
                  <a:cubicBezTo>
                    <a:pt x="187076" y="6310"/>
                    <a:pt x="217503" y="6045"/>
                    <a:pt x="238405" y="26418"/>
                  </a:cubicBezTo>
                  <a:cubicBezTo>
                    <a:pt x="259307" y="46791"/>
                    <a:pt x="279945" y="99179"/>
                    <a:pt x="286030" y="124843"/>
                  </a:cubicBezTo>
                  <a:cubicBezTo>
                    <a:pt x="292115" y="150507"/>
                    <a:pt x="284178" y="166119"/>
                    <a:pt x="274918" y="180406"/>
                  </a:cubicBezTo>
                  <a:cubicBezTo>
                    <a:pt x="265658" y="194693"/>
                    <a:pt x="252693" y="203160"/>
                    <a:pt x="230468" y="210568"/>
                  </a:cubicBezTo>
                  <a:cubicBezTo>
                    <a:pt x="208243" y="217976"/>
                    <a:pt x="162735" y="220094"/>
                    <a:pt x="141568" y="224856"/>
                  </a:cubicBezTo>
                  <a:cubicBezTo>
                    <a:pt x="120401" y="229618"/>
                    <a:pt x="115110" y="238085"/>
                    <a:pt x="103468" y="239143"/>
                  </a:cubicBezTo>
                  <a:cubicBezTo>
                    <a:pt x="91826" y="240201"/>
                    <a:pt x="81772" y="237027"/>
                    <a:pt x="71718" y="231206"/>
                  </a:cubicBezTo>
                  <a:cubicBezTo>
                    <a:pt x="61664" y="225385"/>
                    <a:pt x="51874" y="216389"/>
                    <a:pt x="43143" y="204218"/>
                  </a:cubicBezTo>
                  <a:cubicBezTo>
                    <a:pt x="34412" y="192047"/>
                    <a:pt x="24093" y="172998"/>
                    <a:pt x="19330" y="158181"/>
                  </a:cubicBezTo>
                  <a:cubicBezTo>
                    <a:pt x="14567" y="143364"/>
                    <a:pt x="17743" y="124578"/>
                    <a:pt x="14568" y="115318"/>
                  </a:cubicBezTo>
                  <a:cubicBezTo>
                    <a:pt x="11393" y="106058"/>
                    <a:pt x="-2101" y="116112"/>
                    <a:pt x="280" y="102618"/>
                  </a:cubicBezTo>
                  <a:cubicBezTo>
                    <a:pt x="2661" y="89124"/>
                    <a:pt x="18272" y="48644"/>
                    <a:pt x="28855" y="34356"/>
                  </a:cubicBezTo>
                  <a:cubicBezTo>
                    <a:pt x="39438" y="20069"/>
                    <a:pt x="57695" y="9485"/>
                    <a:pt x="79655" y="419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楕円 14">
              <a:extLst>
                <a:ext uri="{FF2B5EF4-FFF2-40B4-BE49-F238E27FC236}">
                  <a16:creationId xmlns:a16="http://schemas.microsoft.com/office/drawing/2014/main" id="{21926DCA-4842-40FD-A336-6A868F421DA5}"/>
                </a:ext>
              </a:extLst>
            </p:cNvPr>
            <p:cNvSpPr/>
            <p:nvPr/>
          </p:nvSpPr>
          <p:spPr>
            <a:xfrm>
              <a:off x="3124200" y="3832225"/>
              <a:ext cx="119063" cy="128588"/>
            </a:xfrm>
            <a:prstGeom prst="ellipse">
              <a:avLst/>
            </a:prstGeom>
            <a:solidFill>
              <a:schemeClr val="accent2">
                <a:lumMod val="50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楕円 15">
              <a:extLst>
                <a:ext uri="{FF2B5EF4-FFF2-40B4-BE49-F238E27FC236}">
                  <a16:creationId xmlns:a16="http://schemas.microsoft.com/office/drawing/2014/main" id="{8010EAFA-B13D-4FF3-B748-945A508D81E0}"/>
                </a:ext>
              </a:extLst>
            </p:cNvPr>
            <p:cNvSpPr/>
            <p:nvPr/>
          </p:nvSpPr>
          <p:spPr>
            <a:xfrm>
              <a:off x="3157538" y="3851275"/>
              <a:ext cx="66675" cy="666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6725DF2B-4A2E-4F0B-B4B8-C11882F7DBA0}"/>
                </a:ext>
              </a:extLst>
            </p:cNvPr>
            <p:cNvSpPr/>
            <p:nvPr/>
          </p:nvSpPr>
          <p:spPr>
            <a:xfrm>
              <a:off x="2941043" y="3947946"/>
              <a:ext cx="421616" cy="260837"/>
            </a:xfrm>
            <a:custGeom>
              <a:avLst/>
              <a:gdLst>
                <a:gd name="connsiteX0" fmla="*/ 421282 w 421616"/>
                <a:gd name="connsiteY0" fmla="*/ 167 h 260837"/>
                <a:gd name="connsiteX1" fmla="*/ 410170 w 421616"/>
                <a:gd name="connsiteY1" fmla="*/ 133517 h 260837"/>
                <a:gd name="connsiteX2" fmla="*/ 360957 w 421616"/>
                <a:gd name="connsiteY2" fmla="*/ 168442 h 260837"/>
                <a:gd name="connsiteX3" fmla="*/ 272057 w 421616"/>
                <a:gd name="connsiteY3" fmla="*/ 200192 h 260837"/>
                <a:gd name="connsiteX4" fmla="*/ 159345 w 421616"/>
                <a:gd name="connsiteY4" fmla="*/ 236704 h 260837"/>
                <a:gd name="connsiteX5" fmla="*/ 595 w 421616"/>
                <a:gd name="connsiteY5" fmla="*/ 260517 h 260837"/>
                <a:gd name="connsiteX6" fmla="*/ 111720 w 421616"/>
                <a:gd name="connsiteY6" fmla="*/ 246229 h 260837"/>
                <a:gd name="connsiteX7" fmla="*/ 275232 w 421616"/>
                <a:gd name="connsiteY7" fmla="*/ 190667 h 260837"/>
                <a:gd name="connsiteX8" fmla="*/ 373657 w 421616"/>
                <a:gd name="connsiteY8" fmla="*/ 147804 h 260837"/>
                <a:gd name="connsiteX9" fmla="*/ 402232 w 421616"/>
                <a:gd name="connsiteY9" fmla="*/ 106529 h 260837"/>
                <a:gd name="connsiteX10" fmla="*/ 421282 w 421616"/>
                <a:gd name="connsiteY10" fmla="*/ 167 h 260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1616" h="260837">
                  <a:moveTo>
                    <a:pt x="421282" y="167"/>
                  </a:moveTo>
                  <a:cubicBezTo>
                    <a:pt x="422605" y="4665"/>
                    <a:pt x="420224" y="105471"/>
                    <a:pt x="410170" y="133517"/>
                  </a:cubicBezTo>
                  <a:cubicBezTo>
                    <a:pt x="400116" y="161563"/>
                    <a:pt x="383976" y="157330"/>
                    <a:pt x="360957" y="168442"/>
                  </a:cubicBezTo>
                  <a:cubicBezTo>
                    <a:pt x="337938" y="179554"/>
                    <a:pt x="305659" y="188815"/>
                    <a:pt x="272057" y="200192"/>
                  </a:cubicBezTo>
                  <a:cubicBezTo>
                    <a:pt x="238455" y="211569"/>
                    <a:pt x="204589" y="226650"/>
                    <a:pt x="159345" y="236704"/>
                  </a:cubicBezTo>
                  <a:cubicBezTo>
                    <a:pt x="114101" y="246758"/>
                    <a:pt x="8533" y="258929"/>
                    <a:pt x="595" y="260517"/>
                  </a:cubicBezTo>
                  <a:cubicBezTo>
                    <a:pt x="-7343" y="262105"/>
                    <a:pt x="65947" y="257871"/>
                    <a:pt x="111720" y="246229"/>
                  </a:cubicBezTo>
                  <a:cubicBezTo>
                    <a:pt x="157493" y="234587"/>
                    <a:pt x="231576" y="207071"/>
                    <a:pt x="275232" y="190667"/>
                  </a:cubicBezTo>
                  <a:cubicBezTo>
                    <a:pt x="318888" y="174263"/>
                    <a:pt x="352490" y="161827"/>
                    <a:pt x="373657" y="147804"/>
                  </a:cubicBezTo>
                  <a:cubicBezTo>
                    <a:pt x="394824" y="133781"/>
                    <a:pt x="394030" y="130077"/>
                    <a:pt x="402232" y="106529"/>
                  </a:cubicBezTo>
                  <a:cubicBezTo>
                    <a:pt x="410434" y="82981"/>
                    <a:pt x="419959" y="-4331"/>
                    <a:pt x="421282" y="1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C542FF06-5348-42BA-9A87-E918DE57A693}"/>
                </a:ext>
              </a:extLst>
            </p:cNvPr>
            <p:cNvSpPr/>
            <p:nvPr/>
          </p:nvSpPr>
          <p:spPr>
            <a:xfrm>
              <a:off x="4047568" y="3500430"/>
              <a:ext cx="747161" cy="261093"/>
            </a:xfrm>
            <a:custGeom>
              <a:avLst/>
              <a:gdLst>
                <a:gd name="connsiteX0" fmla="*/ 557 w 747161"/>
                <a:gd name="connsiteY0" fmla="*/ 260358 h 261093"/>
                <a:gd name="connsiteX1" fmla="*/ 83107 w 747161"/>
                <a:gd name="connsiteY1" fmla="*/ 141295 h 261093"/>
                <a:gd name="connsiteX2" fmla="*/ 213282 w 747161"/>
                <a:gd name="connsiteY2" fmla="*/ 60333 h 261093"/>
                <a:gd name="connsiteX3" fmla="*/ 357745 w 747161"/>
                <a:gd name="connsiteY3" fmla="*/ 47633 h 261093"/>
                <a:gd name="connsiteX4" fmla="*/ 527607 w 747161"/>
                <a:gd name="connsiteY4" fmla="*/ 84145 h 261093"/>
                <a:gd name="connsiteX5" fmla="*/ 621270 w 747161"/>
                <a:gd name="connsiteY5" fmla="*/ 119070 h 261093"/>
                <a:gd name="connsiteX6" fmla="*/ 745095 w 747161"/>
                <a:gd name="connsiteY6" fmla="*/ 109545 h 261093"/>
                <a:gd name="connsiteX7" fmla="*/ 691120 w 747161"/>
                <a:gd name="connsiteY7" fmla="*/ 106370 h 261093"/>
                <a:gd name="connsiteX8" fmla="*/ 592695 w 747161"/>
                <a:gd name="connsiteY8" fmla="*/ 46045 h 261093"/>
                <a:gd name="connsiteX9" fmla="*/ 419657 w 747161"/>
                <a:gd name="connsiteY9" fmla="*/ 4770 h 261093"/>
                <a:gd name="connsiteX10" fmla="*/ 299007 w 747161"/>
                <a:gd name="connsiteY10" fmla="*/ 4770 h 261093"/>
                <a:gd name="connsiteX11" fmla="*/ 194232 w 747161"/>
                <a:gd name="connsiteY11" fmla="*/ 39695 h 261093"/>
                <a:gd name="connsiteX12" fmla="*/ 122795 w 747161"/>
                <a:gd name="connsiteY12" fmla="*/ 80970 h 261093"/>
                <a:gd name="connsiteX13" fmla="*/ 557 w 747161"/>
                <a:gd name="connsiteY13" fmla="*/ 260358 h 261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47161" h="261093">
                  <a:moveTo>
                    <a:pt x="557" y="260358"/>
                  </a:moveTo>
                  <a:cubicBezTo>
                    <a:pt x="-6058" y="270412"/>
                    <a:pt x="47653" y="174632"/>
                    <a:pt x="83107" y="141295"/>
                  </a:cubicBezTo>
                  <a:cubicBezTo>
                    <a:pt x="118561" y="107958"/>
                    <a:pt x="167509" y="75943"/>
                    <a:pt x="213282" y="60333"/>
                  </a:cubicBezTo>
                  <a:cubicBezTo>
                    <a:pt x="259055" y="44723"/>
                    <a:pt x="305358" y="43664"/>
                    <a:pt x="357745" y="47633"/>
                  </a:cubicBezTo>
                  <a:cubicBezTo>
                    <a:pt x="410133" y="51602"/>
                    <a:pt x="483686" y="72239"/>
                    <a:pt x="527607" y="84145"/>
                  </a:cubicBezTo>
                  <a:cubicBezTo>
                    <a:pt x="571528" y="96051"/>
                    <a:pt x="585022" y="114837"/>
                    <a:pt x="621270" y="119070"/>
                  </a:cubicBezTo>
                  <a:cubicBezTo>
                    <a:pt x="657518" y="123303"/>
                    <a:pt x="733453" y="111662"/>
                    <a:pt x="745095" y="109545"/>
                  </a:cubicBezTo>
                  <a:cubicBezTo>
                    <a:pt x="756737" y="107428"/>
                    <a:pt x="716520" y="116953"/>
                    <a:pt x="691120" y="106370"/>
                  </a:cubicBezTo>
                  <a:cubicBezTo>
                    <a:pt x="665720" y="95787"/>
                    <a:pt x="637939" y="62978"/>
                    <a:pt x="592695" y="46045"/>
                  </a:cubicBezTo>
                  <a:cubicBezTo>
                    <a:pt x="547451" y="29112"/>
                    <a:pt x="468605" y="11649"/>
                    <a:pt x="419657" y="4770"/>
                  </a:cubicBezTo>
                  <a:cubicBezTo>
                    <a:pt x="370709" y="-2109"/>
                    <a:pt x="336578" y="-1051"/>
                    <a:pt x="299007" y="4770"/>
                  </a:cubicBezTo>
                  <a:cubicBezTo>
                    <a:pt x="261436" y="10591"/>
                    <a:pt x="223601" y="26995"/>
                    <a:pt x="194232" y="39695"/>
                  </a:cubicBezTo>
                  <a:cubicBezTo>
                    <a:pt x="164863" y="52395"/>
                    <a:pt x="155603" y="47368"/>
                    <a:pt x="122795" y="80970"/>
                  </a:cubicBezTo>
                  <a:cubicBezTo>
                    <a:pt x="89987" y="114572"/>
                    <a:pt x="7172" y="250304"/>
                    <a:pt x="557" y="2603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76611B21-907D-4817-8A55-452B4BBCC421}"/>
                </a:ext>
              </a:extLst>
            </p:cNvPr>
            <p:cNvSpPr/>
            <p:nvPr/>
          </p:nvSpPr>
          <p:spPr>
            <a:xfrm>
              <a:off x="4527497" y="3639980"/>
              <a:ext cx="292153" cy="165873"/>
            </a:xfrm>
            <a:custGeom>
              <a:avLst/>
              <a:gdLst>
                <a:gd name="connsiteX0" fmla="*/ 53 w 292153"/>
                <a:gd name="connsiteY0" fmla="*/ 33495 h 165873"/>
                <a:gd name="connsiteX1" fmla="*/ 134991 w 292153"/>
                <a:gd name="connsiteY1" fmla="*/ 158 h 165873"/>
                <a:gd name="connsiteX2" fmla="*/ 247703 w 292153"/>
                <a:gd name="connsiteY2" fmla="*/ 49370 h 165873"/>
                <a:gd name="connsiteX3" fmla="*/ 282628 w 292153"/>
                <a:gd name="connsiteY3" fmla="*/ 76358 h 165873"/>
                <a:gd name="connsiteX4" fmla="*/ 292153 w 292153"/>
                <a:gd name="connsiteY4" fmla="*/ 120808 h 165873"/>
                <a:gd name="connsiteX5" fmla="*/ 282628 w 292153"/>
                <a:gd name="connsiteY5" fmla="*/ 158908 h 165873"/>
                <a:gd name="connsiteX6" fmla="*/ 238178 w 292153"/>
                <a:gd name="connsiteY6" fmla="*/ 165258 h 165873"/>
                <a:gd name="connsiteX7" fmla="*/ 231828 w 292153"/>
                <a:gd name="connsiteY7" fmla="*/ 150970 h 165873"/>
                <a:gd name="connsiteX8" fmla="*/ 250878 w 292153"/>
                <a:gd name="connsiteY8" fmla="*/ 96995 h 165873"/>
                <a:gd name="connsiteX9" fmla="*/ 254053 w 292153"/>
                <a:gd name="connsiteY9" fmla="*/ 74770 h 165873"/>
                <a:gd name="connsiteX10" fmla="*/ 233416 w 292153"/>
                <a:gd name="connsiteY10" fmla="*/ 55720 h 165873"/>
                <a:gd name="connsiteX11" fmla="*/ 150866 w 292153"/>
                <a:gd name="connsiteY11" fmla="*/ 28733 h 165873"/>
                <a:gd name="connsiteX12" fmla="*/ 53 w 292153"/>
                <a:gd name="connsiteY12" fmla="*/ 33495 h 165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2153" h="165873">
                  <a:moveTo>
                    <a:pt x="53" y="33495"/>
                  </a:moveTo>
                  <a:cubicBezTo>
                    <a:pt x="-2593" y="28733"/>
                    <a:pt x="93716" y="-2488"/>
                    <a:pt x="134991" y="158"/>
                  </a:cubicBezTo>
                  <a:cubicBezTo>
                    <a:pt x="176266" y="2804"/>
                    <a:pt x="223097" y="36670"/>
                    <a:pt x="247703" y="49370"/>
                  </a:cubicBezTo>
                  <a:cubicBezTo>
                    <a:pt x="272309" y="62070"/>
                    <a:pt x="275220" y="64452"/>
                    <a:pt x="282628" y="76358"/>
                  </a:cubicBezTo>
                  <a:cubicBezTo>
                    <a:pt x="290036" y="88264"/>
                    <a:pt x="292153" y="107050"/>
                    <a:pt x="292153" y="120808"/>
                  </a:cubicBezTo>
                  <a:cubicBezTo>
                    <a:pt x="292153" y="134566"/>
                    <a:pt x="291624" y="151500"/>
                    <a:pt x="282628" y="158908"/>
                  </a:cubicBezTo>
                  <a:cubicBezTo>
                    <a:pt x="273632" y="166316"/>
                    <a:pt x="246645" y="166581"/>
                    <a:pt x="238178" y="165258"/>
                  </a:cubicBezTo>
                  <a:cubicBezTo>
                    <a:pt x="229711" y="163935"/>
                    <a:pt x="229711" y="162347"/>
                    <a:pt x="231828" y="150970"/>
                  </a:cubicBezTo>
                  <a:cubicBezTo>
                    <a:pt x="233945" y="139593"/>
                    <a:pt x="247174" y="109695"/>
                    <a:pt x="250878" y="96995"/>
                  </a:cubicBezTo>
                  <a:cubicBezTo>
                    <a:pt x="254582" y="84295"/>
                    <a:pt x="256963" y="81649"/>
                    <a:pt x="254053" y="74770"/>
                  </a:cubicBezTo>
                  <a:cubicBezTo>
                    <a:pt x="251143" y="67891"/>
                    <a:pt x="250614" y="63393"/>
                    <a:pt x="233416" y="55720"/>
                  </a:cubicBezTo>
                  <a:cubicBezTo>
                    <a:pt x="216218" y="48047"/>
                    <a:pt x="185791" y="33496"/>
                    <a:pt x="150866" y="28733"/>
                  </a:cubicBezTo>
                  <a:cubicBezTo>
                    <a:pt x="115941" y="23970"/>
                    <a:pt x="2699" y="38257"/>
                    <a:pt x="53" y="334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2B9BD7E0-4591-4CF0-A681-3D86B901CF48}"/>
                </a:ext>
              </a:extLst>
            </p:cNvPr>
            <p:cNvSpPr/>
            <p:nvPr/>
          </p:nvSpPr>
          <p:spPr>
            <a:xfrm>
              <a:off x="4043663" y="3619315"/>
              <a:ext cx="745196" cy="265328"/>
            </a:xfrm>
            <a:custGeom>
              <a:avLst/>
              <a:gdLst>
                <a:gd name="connsiteX0" fmla="*/ 1287 w 745196"/>
                <a:gd name="connsiteY0" fmla="*/ 265298 h 265328"/>
                <a:gd name="connsiteX1" fmla="*/ 128287 w 745196"/>
                <a:gd name="connsiteY1" fmla="*/ 127185 h 265328"/>
                <a:gd name="connsiteX2" fmla="*/ 309262 w 745196"/>
                <a:gd name="connsiteY2" fmla="*/ 77973 h 265328"/>
                <a:gd name="connsiteX3" fmla="*/ 366412 w 745196"/>
                <a:gd name="connsiteY3" fmla="*/ 82735 h 265328"/>
                <a:gd name="connsiteX4" fmla="*/ 502937 w 745196"/>
                <a:gd name="connsiteY4" fmla="*/ 100198 h 265328"/>
                <a:gd name="connsiteX5" fmla="*/ 607712 w 745196"/>
                <a:gd name="connsiteY5" fmla="*/ 120835 h 265328"/>
                <a:gd name="connsiteX6" fmla="*/ 742650 w 745196"/>
                <a:gd name="connsiteY6" fmla="*/ 135123 h 265328"/>
                <a:gd name="connsiteX7" fmla="*/ 687087 w 745196"/>
                <a:gd name="connsiteY7" fmla="*/ 122423 h 265328"/>
                <a:gd name="connsiteX8" fmla="*/ 577550 w 745196"/>
                <a:gd name="connsiteY8" fmla="*/ 82735 h 265328"/>
                <a:gd name="connsiteX9" fmla="*/ 437850 w 745196"/>
                <a:gd name="connsiteY9" fmla="*/ 54160 h 265328"/>
                <a:gd name="connsiteX10" fmla="*/ 347362 w 745196"/>
                <a:gd name="connsiteY10" fmla="*/ 39873 h 265328"/>
                <a:gd name="connsiteX11" fmla="*/ 290212 w 745196"/>
                <a:gd name="connsiteY11" fmla="*/ 185 h 265328"/>
                <a:gd name="connsiteX12" fmla="*/ 296562 w 745196"/>
                <a:gd name="connsiteY12" fmla="*/ 25585 h 265328"/>
                <a:gd name="connsiteX13" fmla="*/ 309262 w 745196"/>
                <a:gd name="connsiteY13" fmla="*/ 39873 h 265328"/>
                <a:gd name="connsiteX14" fmla="*/ 280687 w 745196"/>
                <a:gd name="connsiteY14" fmla="*/ 41460 h 265328"/>
                <a:gd name="connsiteX15" fmla="*/ 226712 w 745196"/>
                <a:gd name="connsiteY15" fmla="*/ 38285 h 265328"/>
                <a:gd name="connsiteX16" fmla="*/ 215600 w 745196"/>
                <a:gd name="connsiteY16" fmla="*/ 12885 h 265328"/>
                <a:gd name="connsiteX17" fmla="*/ 217187 w 745196"/>
                <a:gd name="connsiteY17" fmla="*/ 43048 h 265328"/>
                <a:gd name="connsiteX18" fmla="*/ 190200 w 745196"/>
                <a:gd name="connsiteY18" fmla="*/ 49398 h 265328"/>
                <a:gd name="connsiteX19" fmla="*/ 155275 w 745196"/>
                <a:gd name="connsiteY19" fmla="*/ 50985 h 265328"/>
                <a:gd name="connsiteX20" fmla="*/ 120350 w 745196"/>
                <a:gd name="connsiteY20" fmla="*/ 25585 h 265328"/>
                <a:gd name="connsiteX21" fmla="*/ 140987 w 745196"/>
                <a:gd name="connsiteY21" fmla="*/ 41460 h 265328"/>
                <a:gd name="connsiteX22" fmla="*/ 142575 w 745196"/>
                <a:gd name="connsiteY22" fmla="*/ 70035 h 265328"/>
                <a:gd name="connsiteX23" fmla="*/ 125112 w 745196"/>
                <a:gd name="connsiteY23" fmla="*/ 85910 h 265328"/>
                <a:gd name="connsiteX24" fmla="*/ 87012 w 745196"/>
                <a:gd name="connsiteY24" fmla="*/ 101785 h 265328"/>
                <a:gd name="connsiteX25" fmla="*/ 96537 w 745196"/>
                <a:gd name="connsiteY25" fmla="*/ 111310 h 265328"/>
                <a:gd name="connsiteX26" fmla="*/ 64787 w 745196"/>
                <a:gd name="connsiteY26" fmla="*/ 139885 h 265328"/>
                <a:gd name="connsiteX27" fmla="*/ 1287 w 745196"/>
                <a:gd name="connsiteY27" fmla="*/ 265298 h 265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45196" h="265328">
                  <a:moveTo>
                    <a:pt x="1287" y="265298"/>
                  </a:moveTo>
                  <a:cubicBezTo>
                    <a:pt x="11870" y="263181"/>
                    <a:pt x="76958" y="158406"/>
                    <a:pt x="128287" y="127185"/>
                  </a:cubicBezTo>
                  <a:cubicBezTo>
                    <a:pt x="179616" y="95964"/>
                    <a:pt x="269575" y="85381"/>
                    <a:pt x="309262" y="77973"/>
                  </a:cubicBezTo>
                  <a:cubicBezTo>
                    <a:pt x="348949" y="70565"/>
                    <a:pt x="334133" y="79031"/>
                    <a:pt x="366412" y="82735"/>
                  </a:cubicBezTo>
                  <a:cubicBezTo>
                    <a:pt x="398691" y="86439"/>
                    <a:pt x="462720" y="93848"/>
                    <a:pt x="502937" y="100198"/>
                  </a:cubicBezTo>
                  <a:cubicBezTo>
                    <a:pt x="543154" y="106548"/>
                    <a:pt x="567760" y="115014"/>
                    <a:pt x="607712" y="120835"/>
                  </a:cubicBezTo>
                  <a:cubicBezTo>
                    <a:pt x="647664" y="126656"/>
                    <a:pt x="729421" y="134858"/>
                    <a:pt x="742650" y="135123"/>
                  </a:cubicBezTo>
                  <a:cubicBezTo>
                    <a:pt x="755879" y="135388"/>
                    <a:pt x="714604" y="131154"/>
                    <a:pt x="687087" y="122423"/>
                  </a:cubicBezTo>
                  <a:cubicBezTo>
                    <a:pt x="659570" y="113692"/>
                    <a:pt x="619090" y="94112"/>
                    <a:pt x="577550" y="82735"/>
                  </a:cubicBezTo>
                  <a:cubicBezTo>
                    <a:pt x="536011" y="71358"/>
                    <a:pt x="476215" y="61304"/>
                    <a:pt x="437850" y="54160"/>
                  </a:cubicBezTo>
                  <a:cubicBezTo>
                    <a:pt x="399485" y="47016"/>
                    <a:pt x="371968" y="48869"/>
                    <a:pt x="347362" y="39873"/>
                  </a:cubicBezTo>
                  <a:cubicBezTo>
                    <a:pt x="322756" y="30877"/>
                    <a:pt x="298679" y="2566"/>
                    <a:pt x="290212" y="185"/>
                  </a:cubicBezTo>
                  <a:cubicBezTo>
                    <a:pt x="281745" y="-2196"/>
                    <a:pt x="293387" y="18970"/>
                    <a:pt x="296562" y="25585"/>
                  </a:cubicBezTo>
                  <a:cubicBezTo>
                    <a:pt x="299737" y="32200"/>
                    <a:pt x="311908" y="37227"/>
                    <a:pt x="309262" y="39873"/>
                  </a:cubicBezTo>
                  <a:cubicBezTo>
                    <a:pt x="306616" y="42519"/>
                    <a:pt x="294445" y="41725"/>
                    <a:pt x="280687" y="41460"/>
                  </a:cubicBezTo>
                  <a:cubicBezTo>
                    <a:pt x="266929" y="41195"/>
                    <a:pt x="237560" y="43047"/>
                    <a:pt x="226712" y="38285"/>
                  </a:cubicBezTo>
                  <a:cubicBezTo>
                    <a:pt x="215864" y="33523"/>
                    <a:pt x="217187" y="12091"/>
                    <a:pt x="215600" y="12885"/>
                  </a:cubicBezTo>
                  <a:cubicBezTo>
                    <a:pt x="214013" y="13679"/>
                    <a:pt x="221420" y="36963"/>
                    <a:pt x="217187" y="43048"/>
                  </a:cubicBezTo>
                  <a:cubicBezTo>
                    <a:pt x="212954" y="49133"/>
                    <a:pt x="200519" y="48075"/>
                    <a:pt x="190200" y="49398"/>
                  </a:cubicBezTo>
                  <a:cubicBezTo>
                    <a:pt x="179881" y="50721"/>
                    <a:pt x="166917" y="54954"/>
                    <a:pt x="155275" y="50985"/>
                  </a:cubicBezTo>
                  <a:cubicBezTo>
                    <a:pt x="143633" y="47016"/>
                    <a:pt x="122731" y="27172"/>
                    <a:pt x="120350" y="25585"/>
                  </a:cubicBezTo>
                  <a:cubicBezTo>
                    <a:pt x="117969" y="23998"/>
                    <a:pt x="137283" y="34052"/>
                    <a:pt x="140987" y="41460"/>
                  </a:cubicBezTo>
                  <a:cubicBezTo>
                    <a:pt x="144691" y="48868"/>
                    <a:pt x="145221" y="62627"/>
                    <a:pt x="142575" y="70035"/>
                  </a:cubicBezTo>
                  <a:cubicBezTo>
                    <a:pt x="139929" y="77443"/>
                    <a:pt x="134372" y="80618"/>
                    <a:pt x="125112" y="85910"/>
                  </a:cubicBezTo>
                  <a:cubicBezTo>
                    <a:pt x="115852" y="91202"/>
                    <a:pt x="91774" y="97552"/>
                    <a:pt x="87012" y="101785"/>
                  </a:cubicBezTo>
                  <a:cubicBezTo>
                    <a:pt x="82250" y="106018"/>
                    <a:pt x="100241" y="104960"/>
                    <a:pt x="96537" y="111310"/>
                  </a:cubicBezTo>
                  <a:cubicBezTo>
                    <a:pt x="92833" y="117660"/>
                    <a:pt x="81191" y="120570"/>
                    <a:pt x="64787" y="139885"/>
                  </a:cubicBezTo>
                  <a:cubicBezTo>
                    <a:pt x="48383" y="159200"/>
                    <a:pt x="-9296" y="267415"/>
                    <a:pt x="1287" y="2652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2D8E0B82-DFF2-48DA-A5EC-9A004BB454AE}"/>
                </a:ext>
              </a:extLst>
            </p:cNvPr>
            <p:cNvSpPr/>
            <p:nvPr/>
          </p:nvSpPr>
          <p:spPr>
            <a:xfrm>
              <a:off x="4157023" y="3724012"/>
              <a:ext cx="280389" cy="186395"/>
            </a:xfrm>
            <a:custGeom>
              <a:avLst/>
              <a:gdLst>
                <a:gd name="connsiteX0" fmla="*/ 21277 w 280389"/>
                <a:gd name="connsiteY0" fmla="*/ 263 h 186395"/>
                <a:gd name="connsiteX1" fmla="*/ 640 w 280389"/>
                <a:gd name="connsiteY1" fmla="*/ 65351 h 186395"/>
                <a:gd name="connsiteX2" fmla="*/ 14927 w 280389"/>
                <a:gd name="connsiteY2" fmla="*/ 128851 h 186395"/>
                <a:gd name="connsiteX3" fmla="*/ 103827 w 280389"/>
                <a:gd name="connsiteY3" fmla="*/ 179651 h 186395"/>
                <a:gd name="connsiteX4" fmla="*/ 276865 w 280389"/>
                <a:gd name="connsiteY4" fmla="*/ 186001 h 186395"/>
                <a:gd name="connsiteX5" fmla="*/ 224477 w 280389"/>
                <a:gd name="connsiteY5" fmla="*/ 181238 h 186395"/>
                <a:gd name="connsiteX6" fmla="*/ 133990 w 280389"/>
                <a:gd name="connsiteY6" fmla="*/ 171713 h 186395"/>
                <a:gd name="connsiteX7" fmla="*/ 64140 w 280389"/>
                <a:gd name="connsiteY7" fmla="*/ 147901 h 186395"/>
                <a:gd name="connsiteX8" fmla="*/ 33977 w 280389"/>
                <a:gd name="connsiteY8" fmla="*/ 119326 h 186395"/>
                <a:gd name="connsiteX9" fmla="*/ 18102 w 280389"/>
                <a:gd name="connsiteY9" fmla="*/ 90751 h 186395"/>
                <a:gd name="connsiteX10" fmla="*/ 21277 w 280389"/>
                <a:gd name="connsiteY10" fmla="*/ 263 h 186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0389" h="186395">
                  <a:moveTo>
                    <a:pt x="21277" y="263"/>
                  </a:moveTo>
                  <a:cubicBezTo>
                    <a:pt x="18367" y="-3970"/>
                    <a:pt x="1698" y="43920"/>
                    <a:pt x="640" y="65351"/>
                  </a:cubicBezTo>
                  <a:cubicBezTo>
                    <a:pt x="-418" y="86782"/>
                    <a:pt x="-2271" y="109801"/>
                    <a:pt x="14927" y="128851"/>
                  </a:cubicBezTo>
                  <a:cubicBezTo>
                    <a:pt x="32125" y="147901"/>
                    <a:pt x="60171" y="170126"/>
                    <a:pt x="103827" y="179651"/>
                  </a:cubicBezTo>
                  <a:cubicBezTo>
                    <a:pt x="147483" y="189176"/>
                    <a:pt x="256757" y="185737"/>
                    <a:pt x="276865" y="186001"/>
                  </a:cubicBezTo>
                  <a:cubicBezTo>
                    <a:pt x="296973" y="186266"/>
                    <a:pt x="224477" y="181238"/>
                    <a:pt x="224477" y="181238"/>
                  </a:cubicBezTo>
                  <a:cubicBezTo>
                    <a:pt x="200664" y="178857"/>
                    <a:pt x="160713" y="177269"/>
                    <a:pt x="133990" y="171713"/>
                  </a:cubicBezTo>
                  <a:cubicBezTo>
                    <a:pt x="107267" y="166157"/>
                    <a:pt x="80809" y="156632"/>
                    <a:pt x="64140" y="147901"/>
                  </a:cubicBezTo>
                  <a:cubicBezTo>
                    <a:pt x="47471" y="139170"/>
                    <a:pt x="41650" y="128851"/>
                    <a:pt x="33977" y="119326"/>
                  </a:cubicBezTo>
                  <a:cubicBezTo>
                    <a:pt x="26304" y="109801"/>
                    <a:pt x="22600" y="107155"/>
                    <a:pt x="18102" y="90751"/>
                  </a:cubicBezTo>
                  <a:cubicBezTo>
                    <a:pt x="13604" y="74347"/>
                    <a:pt x="24187" y="4496"/>
                    <a:pt x="21277" y="2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1F16C02D-E7F9-4872-8B89-AB92E5B7B613}"/>
                </a:ext>
              </a:extLst>
            </p:cNvPr>
            <p:cNvSpPr/>
            <p:nvPr/>
          </p:nvSpPr>
          <p:spPr>
            <a:xfrm>
              <a:off x="4499103" y="3746500"/>
              <a:ext cx="285757" cy="202478"/>
            </a:xfrm>
            <a:custGeom>
              <a:avLst/>
              <a:gdLst>
                <a:gd name="connsiteX0" fmla="*/ 163385 w 285757"/>
                <a:gd name="connsiteY0" fmla="*/ 0 h 202478"/>
                <a:gd name="connsiteX1" fmla="*/ 204660 w 285757"/>
                <a:gd name="connsiteY1" fmla="*/ 57150 h 202478"/>
                <a:gd name="connsiteX2" fmla="*/ 195135 w 285757"/>
                <a:gd name="connsiteY2" fmla="*/ 82550 h 202478"/>
                <a:gd name="connsiteX3" fmla="*/ 145922 w 285757"/>
                <a:gd name="connsiteY3" fmla="*/ 115888 h 202478"/>
                <a:gd name="connsiteX4" fmla="*/ 95122 w 285757"/>
                <a:gd name="connsiteY4" fmla="*/ 146050 h 202478"/>
                <a:gd name="connsiteX5" fmla="*/ 66547 w 285757"/>
                <a:gd name="connsiteY5" fmla="*/ 173038 h 202478"/>
                <a:gd name="connsiteX6" fmla="*/ 1460 w 285757"/>
                <a:gd name="connsiteY6" fmla="*/ 201613 h 202478"/>
                <a:gd name="connsiteX7" fmla="*/ 28447 w 285757"/>
                <a:gd name="connsiteY7" fmla="*/ 193675 h 202478"/>
                <a:gd name="connsiteX8" fmla="*/ 109410 w 285757"/>
                <a:gd name="connsiteY8" fmla="*/ 179388 h 202478"/>
                <a:gd name="connsiteX9" fmla="*/ 188785 w 285757"/>
                <a:gd name="connsiteY9" fmla="*/ 139700 h 202478"/>
                <a:gd name="connsiteX10" fmla="*/ 258635 w 285757"/>
                <a:gd name="connsiteY10" fmla="*/ 85725 h 202478"/>
                <a:gd name="connsiteX11" fmla="*/ 285622 w 285757"/>
                <a:gd name="connsiteY11" fmla="*/ 15875 h 202478"/>
                <a:gd name="connsiteX12" fmla="*/ 269747 w 285757"/>
                <a:gd name="connsiteY12" fmla="*/ 12700 h 202478"/>
                <a:gd name="connsiteX13" fmla="*/ 163385 w 285757"/>
                <a:gd name="connsiteY13" fmla="*/ 0 h 202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85757" h="202478">
                  <a:moveTo>
                    <a:pt x="163385" y="0"/>
                  </a:moveTo>
                  <a:cubicBezTo>
                    <a:pt x="181376" y="21696"/>
                    <a:pt x="199368" y="43392"/>
                    <a:pt x="204660" y="57150"/>
                  </a:cubicBezTo>
                  <a:cubicBezTo>
                    <a:pt x="209952" y="70908"/>
                    <a:pt x="204925" y="72760"/>
                    <a:pt x="195135" y="82550"/>
                  </a:cubicBezTo>
                  <a:cubicBezTo>
                    <a:pt x="185345" y="92340"/>
                    <a:pt x="162591" y="105305"/>
                    <a:pt x="145922" y="115888"/>
                  </a:cubicBezTo>
                  <a:cubicBezTo>
                    <a:pt x="129253" y="126471"/>
                    <a:pt x="108351" y="136525"/>
                    <a:pt x="95122" y="146050"/>
                  </a:cubicBezTo>
                  <a:cubicBezTo>
                    <a:pt x="81893" y="155575"/>
                    <a:pt x="82157" y="163778"/>
                    <a:pt x="66547" y="173038"/>
                  </a:cubicBezTo>
                  <a:cubicBezTo>
                    <a:pt x="50937" y="182298"/>
                    <a:pt x="7810" y="198174"/>
                    <a:pt x="1460" y="201613"/>
                  </a:cubicBezTo>
                  <a:cubicBezTo>
                    <a:pt x="-4890" y="205052"/>
                    <a:pt x="10455" y="197379"/>
                    <a:pt x="28447" y="193675"/>
                  </a:cubicBezTo>
                  <a:cubicBezTo>
                    <a:pt x="46439" y="189971"/>
                    <a:pt x="82687" y="188384"/>
                    <a:pt x="109410" y="179388"/>
                  </a:cubicBezTo>
                  <a:cubicBezTo>
                    <a:pt x="136133" y="170392"/>
                    <a:pt x="163914" y="155310"/>
                    <a:pt x="188785" y="139700"/>
                  </a:cubicBezTo>
                  <a:cubicBezTo>
                    <a:pt x="213656" y="124090"/>
                    <a:pt x="242496" y="106362"/>
                    <a:pt x="258635" y="85725"/>
                  </a:cubicBezTo>
                  <a:cubicBezTo>
                    <a:pt x="274774" y="65088"/>
                    <a:pt x="283770" y="28046"/>
                    <a:pt x="285622" y="15875"/>
                  </a:cubicBezTo>
                  <a:cubicBezTo>
                    <a:pt x="287474" y="3704"/>
                    <a:pt x="269747" y="12700"/>
                    <a:pt x="269747" y="12700"/>
                  </a:cubicBezTo>
                  <a:lnTo>
                    <a:pt x="16338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69CB34CF-8384-4E2D-AF72-AA2D406D259F}"/>
                </a:ext>
              </a:extLst>
            </p:cNvPr>
            <p:cNvSpPr/>
            <p:nvPr/>
          </p:nvSpPr>
          <p:spPr>
            <a:xfrm>
              <a:off x="4029039" y="3865078"/>
              <a:ext cx="163580" cy="55696"/>
            </a:xfrm>
            <a:custGeom>
              <a:avLst/>
              <a:gdLst>
                <a:gd name="connsiteX0" fmla="*/ 36 w 163580"/>
                <a:gd name="connsiteY0" fmla="*/ 19535 h 55696"/>
                <a:gd name="connsiteX1" fmla="*/ 120686 w 163580"/>
                <a:gd name="connsiteY1" fmla="*/ 54460 h 55696"/>
                <a:gd name="connsiteX2" fmla="*/ 142911 w 163580"/>
                <a:gd name="connsiteY2" fmla="*/ 43347 h 55696"/>
                <a:gd name="connsiteX3" fmla="*/ 163549 w 163580"/>
                <a:gd name="connsiteY3" fmla="*/ 485 h 55696"/>
                <a:gd name="connsiteX4" fmla="*/ 138149 w 163580"/>
                <a:gd name="connsiteY4" fmla="*/ 21122 h 55696"/>
                <a:gd name="connsiteX5" fmla="*/ 122274 w 163580"/>
                <a:gd name="connsiteY5" fmla="*/ 35410 h 55696"/>
                <a:gd name="connsiteX6" fmla="*/ 107986 w 163580"/>
                <a:gd name="connsiteY6" fmla="*/ 38585 h 55696"/>
                <a:gd name="connsiteX7" fmla="*/ 36 w 163580"/>
                <a:gd name="connsiteY7" fmla="*/ 19535 h 55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3580" h="55696">
                  <a:moveTo>
                    <a:pt x="36" y="19535"/>
                  </a:moveTo>
                  <a:cubicBezTo>
                    <a:pt x="2153" y="22181"/>
                    <a:pt x="96874" y="50491"/>
                    <a:pt x="120686" y="54460"/>
                  </a:cubicBezTo>
                  <a:cubicBezTo>
                    <a:pt x="144498" y="58429"/>
                    <a:pt x="135767" y="52343"/>
                    <a:pt x="142911" y="43347"/>
                  </a:cubicBezTo>
                  <a:cubicBezTo>
                    <a:pt x="150055" y="34351"/>
                    <a:pt x="164343" y="4189"/>
                    <a:pt x="163549" y="485"/>
                  </a:cubicBezTo>
                  <a:cubicBezTo>
                    <a:pt x="162755" y="-3219"/>
                    <a:pt x="145028" y="15301"/>
                    <a:pt x="138149" y="21122"/>
                  </a:cubicBezTo>
                  <a:cubicBezTo>
                    <a:pt x="131270" y="26943"/>
                    <a:pt x="127301" y="32500"/>
                    <a:pt x="122274" y="35410"/>
                  </a:cubicBezTo>
                  <a:cubicBezTo>
                    <a:pt x="117247" y="38320"/>
                    <a:pt x="126507" y="41231"/>
                    <a:pt x="107986" y="38585"/>
                  </a:cubicBezTo>
                  <a:cubicBezTo>
                    <a:pt x="89465" y="35939"/>
                    <a:pt x="-2081" y="16889"/>
                    <a:pt x="36" y="195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8E047237-AAF0-4319-B658-B5A31A6F6D00}"/>
                </a:ext>
              </a:extLst>
            </p:cNvPr>
            <p:cNvSpPr/>
            <p:nvPr/>
          </p:nvSpPr>
          <p:spPr>
            <a:xfrm>
              <a:off x="4027474" y="3902627"/>
              <a:ext cx="536733" cy="60598"/>
            </a:xfrm>
            <a:custGeom>
              <a:avLst/>
              <a:gdLst>
                <a:gd name="connsiteX0" fmla="*/ 14 w 536733"/>
                <a:gd name="connsiteY0" fmla="*/ 1036 h 60598"/>
                <a:gd name="connsiteX1" fmla="*/ 184164 w 536733"/>
                <a:gd name="connsiteY1" fmla="*/ 47073 h 60598"/>
                <a:gd name="connsiteX2" fmla="*/ 325451 w 536733"/>
                <a:gd name="connsiteY2" fmla="*/ 55011 h 60598"/>
                <a:gd name="connsiteX3" fmla="*/ 425464 w 536733"/>
                <a:gd name="connsiteY3" fmla="*/ 59773 h 60598"/>
                <a:gd name="connsiteX4" fmla="*/ 536589 w 536733"/>
                <a:gd name="connsiteY4" fmla="*/ 37548 h 60598"/>
                <a:gd name="connsiteX5" fmla="*/ 450864 w 536733"/>
                <a:gd name="connsiteY5" fmla="*/ 37548 h 60598"/>
                <a:gd name="connsiteX6" fmla="*/ 358789 w 536733"/>
                <a:gd name="connsiteY6" fmla="*/ 37548 h 60598"/>
                <a:gd name="connsiteX7" fmla="*/ 257189 w 536733"/>
                <a:gd name="connsiteY7" fmla="*/ 21673 h 60598"/>
                <a:gd name="connsiteX8" fmla="*/ 174639 w 536733"/>
                <a:gd name="connsiteY8" fmla="*/ 16911 h 60598"/>
                <a:gd name="connsiteX9" fmla="*/ 14 w 536733"/>
                <a:gd name="connsiteY9" fmla="*/ 1036 h 60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6733" h="60598">
                  <a:moveTo>
                    <a:pt x="14" y="1036"/>
                  </a:moveTo>
                  <a:cubicBezTo>
                    <a:pt x="1601" y="6063"/>
                    <a:pt x="129925" y="38077"/>
                    <a:pt x="184164" y="47073"/>
                  </a:cubicBezTo>
                  <a:cubicBezTo>
                    <a:pt x="238404" y="56069"/>
                    <a:pt x="325451" y="55011"/>
                    <a:pt x="325451" y="55011"/>
                  </a:cubicBezTo>
                  <a:cubicBezTo>
                    <a:pt x="365668" y="57128"/>
                    <a:pt x="390274" y="62683"/>
                    <a:pt x="425464" y="59773"/>
                  </a:cubicBezTo>
                  <a:cubicBezTo>
                    <a:pt x="460654" y="56863"/>
                    <a:pt x="532356" y="41252"/>
                    <a:pt x="536589" y="37548"/>
                  </a:cubicBezTo>
                  <a:cubicBezTo>
                    <a:pt x="540822" y="33844"/>
                    <a:pt x="450864" y="37548"/>
                    <a:pt x="450864" y="37548"/>
                  </a:cubicBezTo>
                  <a:cubicBezTo>
                    <a:pt x="421231" y="37548"/>
                    <a:pt x="391068" y="40194"/>
                    <a:pt x="358789" y="37548"/>
                  </a:cubicBezTo>
                  <a:cubicBezTo>
                    <a:pt x="326510" y="34902"/>
                    <a:pt x="287881" y="25112"/>
                    <a:pt x="257189" y="21673"/>
                  </a:cubicBezTo>
                  <a:cubicBezTo>
                    <a:pt x="226497" y="18234"/>
                    <a:pt x="217237" y="23261"/>
                    <a:pt x="174639" y="16911"/>
                  </a:cubicBezTo>
                  <a:cubicBezTo>
                    <a:pt x="132041" y="10561"/>
                    <a:pt x="-1573" y="-3991"/>
                    <a:pt x="14" y="10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A304B07B-44FB-43B4-AF08-6EFD57A08724}"/>
                </a:ext>
              </a:extLst>
            </p:cNvPr>
            <p:cNvSpPr/>
            <p:nvPr/>
          </p:nvSpPr>
          <p:spPr>
            <a:xfrm>
              <a:off x="4380874" y="3751169"/>
              <a:ext cx="284593" cy="159547"/>
            </a:xfrm>
            <a:custGeom>
              <a:avLst/>
              <a:gdLst>
                <a:gd name="connsiteX0" fmla="*/ 273676 w 284593"/>
                <a:gd name="connsiteY0" fmla="*/ 94 h 159547"/>
                <a:gd name="connsiteX1" fmla="*/ 268914 w 284593"/>
                <a:gd name="connsiteY1" fmla="*/ 69944 h 159547"/>
                <a:gd name="connsiteX2" fmla="*/ 230814 w 284593"/>
                <a:gd name="connsiteY2" fmla="*/ 100106 h 159547"/>
                <a:gd name="connsiteX3" fmla="*/ 159376 w 284593"/>
                <a:gd name="connsiteY3" fmla="*/ 136619 h 159547"/>
                <a:gd name="connsiteX4" fmla="*/ 626 w 284593"/>
                <a:gd name="connsiteY4" fmla="*/ 157256 h 159547"/>
                <a:gd name="connsiteX5" fmla="*/ 106989 w 284593"/>
                <a:gd name="connsiteY5" fmla="*/ 157256 h 159547"/>
                <a:gd name="connsiteX6" fmla="*/ 181601 w 284593"/>
                <a:gd name="connsiteY6" fmla="*/ 141381 h 159547"/>
                <a:gd name="connsiteX7" fmla="*/ 251451 w 284593"/>
                <a:gd name="connsiteY7" fmla="*/ 98519 h 159547"/>
                <a:gd name="connsiteX8" fmla="*/ 283201 w 284593"/>
                <a:gd name="connsiteY8" fmla="*/ 55656 h 159547"/>
                <a:gd name="connsiteX9" fmla="*/ 273676 w 284593"/>
                <a:gd name="connsiteY9" fmla="*/ 94 h 159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4593" h="159547">
                  <a:moveTo>
                    <a:pt x="273676" y="94"/>
                  </a:moveTo>
                  <a:cubicBezTo>
                    <a:pt x="271295" y="2475"/>
                    <a:pt x="276058" y="53275"/>
                    <a:pt x="268914" y="69944"/>
                  </a:cubicBezTo>
                  <a:cubicBezTo>
                    <a:pt x="261770" y="86613"/>
                    <a:pt x="249070" y="88994"/>
                    <a:pt x="230814" y="100106"/>
                  </a:cubicBezTo>
                  <a:cubicBezTo>
                    <a:pt x="212558" y="111219"/>
                    <a:pt x="197741" y="127094"/>
                    <a:pt x="159376" y="136619"/>
                  </a:cubicBezTo>
                  <a:cubicBezTo>
                    <a:pt x="121011" y="146144"/>
                    <a:pt x="9357" y="153817"/>
                    <a:pt x="626" y="157256"/>
                  </a:cubicBezTo>
                  <a:cubicBezTo>
                    <a:pt x="-8105" y="160696"/>
                    <a:pt x="76827" y="159902"/>
                    <a:pt x="106989" y="157256"/>
                  </a:cubicBezTo>
                  <a:cubicBezTo>
                    <a:pt x="137151" y="154610"/>
                    <a:pt x="157524" y="151170"/>
                    <a:pt x="181601" y="141381"/>
                  </a:cubicBezTo>
                  <a:cubicBezTo>
                    <a:pt x="205678" y="131592"/>
                    <a:pt x="234518" y="112806"/>
                    <a:pt x="251451" y="98519"/>
                  </a:cubicBezTo>
                  <a:cubicBezTo>
                    <a:pt x="268384" y="84232"/>
                    <a:pt x="277645" y="70208"/>
                    <a:pt x="283201" y="55656"/>
                  </a:cubicBezTo>
                  <a:cubicBezTo>
                    <a:pt x="288757" y="41104"/>
                    <a:pt x="276057" y="-2287"/>
                    <a:pt x="273676" y="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7174E824-25D3-4E54-8695-6D5E24949680}"/>
                </a:ext>
              </a:extLst>
            </p:cNvPr>
            <p:cNvSpPr/>
            <p:nvPr/>
          </p:nvSpPr>
          <p:spPr>
            <a:xfrm>
              <a:off x="4349442" y="3675700"/>
              <a:ext cx="305198" cy="215543"/>
            </a:xfrm>
            <a:custGeom>
              <a:avLst/>
              <a:gdLst>
                <a:gd name="connsiteX0" fmla="*/ 11421 w 305198"/>
                <a:gd name="connsiteY0" fmla="*/ 5713 h 215543"/>
                <a:gd name="connsiteX1" fmla="*/ 1896 w 305198"/>
                <a:gd name="connsiteY1" fmla="*/ 96200 h 215543"/>
                <a:gd name="connsiteX2" fmla="*/ 28883 w 305198"/>
                <a:gd name="connsiteY2" fmla="*/ 156525 h 215543"/>
                <a:gd name="connsiteX3" fmla="*/ 100321 w 305198"/>
                <a:gd name="connsiteY3" fmla="*/ 212088 h 215543"/>
                <a:gd name="connsiteX4" fmla="*/ 186046 w 305198"/>
                <a:gd name="connsiteY4" fmla="*/ 207325 h 215543"/>
                <a:gd name="connsiteX5" fmla="*/ 249546 w 305198"/>
                <a:gd name="connsiteY5" fmla="*/ 188275 h 215543"/>
                <a:gd name="connsiteX6" fmla="*/ 278121 w 305198"/>
                <a:gd name="connsiteY6" fmla="*/ 156525 h 215543"/>
                <a:gd name="connsiteX7" fmla="*/ 286058 w 305198"/>
                <a:gd name="connsiteY7" fmla="*/ 126363 h 215543"/>
                <a:gd name="connsiteX8" fmla="*/ 303521 w 305198"/>
                <a:gd name="connsiteY8" fmla="*/ 54925 h 215543"/>
                <a:gd name="connsiteX9" fmla="*/ 240021 w 305198"/>
                <a:gd name="connsiteY9" fmla="*/ 31113 h 215543"/>
                <a:gd name="connsiteX10" fmla="*/ 84446 w 305198"/>
                <a:gd name="connsiteY10" fmla="*/ 12063 h 215543"/>
                <a:gd name="connsiteX11" fmla="*/ 11421 w 305198"/>
                <a:gd name="connsiteY11" fmla="*/ 5713 h 21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5198" h="215543">
                  <a:moveTo>
                    <a:pt x="11421" y="5713"/>
                  </a:moveTo>
                  <a:cubicBezTo>
                    <a:pt x="-2337" y="19736"/>
                    <a:pt x="-1014" y="71065"/>
                    <a:pt x="1896" y="96200"/>
                  </a:cubicBezTo>
                  <a:cubicBezTo>
                    <a:pt x="4806" y="121335"/>
                    <a:pt x="12479" y="137210"/>
                    <a:pt x="28883" y="156525"/>
                  </a:cubicBezTo>
                  <a:cubicBezTo>
                    <a:pt x="45287" y="175840"/>
                    <a:pt x="74127" y="203621"/>
                    <a:pt x="100321" y="212088"/>
                  </a:cubicBezTo>
                  <a:cubicBezTo>
                    <a:pt x="126515" y="220555"/>
                    <a:pt x="161175" y="211294"/>
                    <a:pt x="186046" y="207325"/>
                  </a:cubicBezTo>
                  <a:cubicBezTo>
                    <a:pt x="210917" y="203356"/>
                    <a:pt x="234200" y="196742"/>
                    <a:pt x="249546" y="188275"/>
                  </a:cubicBezTo>
                  <a:cubicBezTo>
                    <a:pt x="264892" y="179808"/>
                    <a:pt x="272036" y="166844"/>
                    <a:pt x="278121" y="156525"/>
                  </a:cubicBezTo>
                  <a:cubicBezTo>
                    <a:pt x="284206" y="146206"/>
                    <a:pt x="281825" y="143296"/>
                    <a:pt x="286058" y="126363"/>
                  </a:cubicBezTo>
                  <a:cubicBezTo>
                    <a:pt x="290291" y="109430"/>
                    <a:pt x="311194" y="70800"/>
                    <a:pt x="303521" y="54925"/>
                  </a:cubicBezTo>
                  <a:cubicBezTo>
                    <a:pt x="295848" y="39050"/>
                    <a:pt x="276534" y="38257"/>
                    <a:pt x="240021" y="31113"/>
                  </a:cubicBezTo>
                  <a:cubicBezTo>
                    <a:pt x="203509" y="23969"/>
                    <a:pt x="120429" y="16825"/>
                    <a:pt x="84446" y="12063"/>
                  </a:cubicBezTo>
                  <a:cubicBezTo>
                    <a:pt x="48463" y="7301"/>
                    <a:pt x="25179" y="-8310"/>
                    <a:pt x="11421" y="571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楕円 28">
              <a:extLst>
                <a:ext uri="{FF2B5EF4-FFF2-40B4-BE49-F238E27FC236}">
                  <a16:creationId xmlns:a16="http://schemas.microsoft.com/office/drawing/2014/main" id="{4C7D829A-BACA-46AD-9317-A2B8A2EF67F7}"/>
                </a:ext>
              </a:extLst>
            </p:cNvPr>
            <p:cNvSpPr/>
            <p:nvPr/>
          </p:nvSpPr>
          <p:spPr>
            <a:xfrm>
              <a:off x="4454525" y="3708400"/>
              <a:ext cx="119063" cy="128588"/>
            </a:xfrm>
            <a:prstGeom prst="ellipse">
              <a:avLst/>
            </a:prstGeom>
            <a:solidFill>
              <a:schemeClr val="accent2">
                <a:lumMod val="50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楕円 29">
              <a:extLst>
                <a:ext uri="{FF2B5EF4-FFF2-40B4-BE49-F238E27FC236}">
                  <a16:creationId xmlns:a16="http://schemas.microsoft.com/office/drawing/2014/main" id="{54E94BFD-A902-456B-97D3-80AF6F3AD6A1}"/>
                </a:ext>
              </a:extLst>
            </p:cNvPr>
            <p:cNvSpPr/>
            <p:nvPr/>
          </p:nvSpPr>
          <p:spPr>
            <a:xfrm>
              <a:off x="4487863" y="3727450"/>
              <a:ext cx="66675" cy="666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ED745850-0959-4ED7-938B-56C8F1A4EAF5}"/>
                </a:ext>
              </a:extLst>
            </p:cNvPr>
            <p:cNvSpPr/>
            <p:nvPr/>
          </p:nvSpPr>
          <p:spPr>
            <a:xfrm>
              <a:off x="4032048" y="3975054"/>
              <a:ext cx="600246" cy="107551"/>
            </a:xfrm>
            <a:custGeom>
              <a:avLst/>
              <a:gdLst>
                <a:gd name="connsiteX0" fmla="*/ 202 w 600246"/>
                <a:gd name="connsiteY0" fmla="*/ 46 h 107551"/>
                <a:gd name="connsiteX1" fmla="*/ 287540 w 600246"/>
                <a:gd name="connsiteY1" fmla="*/ 81009 h 107551"/>
                <a:gd name="connsiteX2" fmla="*/ 420890 w 600246"/>
                <a:gd name="connsiteY2" fmla="*/ 71484 h 107551"/>
                <a:gd name="connsiteX3" fmla="*/ 597102 w 600246"/>
                <a:gd name="connsiteY3" fmla="*/ 9571 h 107551"/>
                <a:gd name="connsiteX4" fmla="*/ 517727 w 600246"/>
                <a:gd name="connsiteY4" fmla="*/ 46084 h 107551"/>
                <a:gd name="connsiteX5" fmla="*/ 317702 w 600246"/>
                <a:gd name="connsiteY5" fmla="*/ 103234 h 107551"/>
                <a:gd name="connsiteX6" fmla="*/ 243090 w 600246"/>
                <a:gd name="connsiteY6" fmla="*/ 93709 h 107551"/>
                <a:gd name="connsiteX7" fmla="*/ 202 w 600246"/>
                <a:gd name="connsiteY7" fmla="*/ 46 h 107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0246" h="107551">
                  <a:moveTo>
                    <a:pt x="202" y="46"/>
                  </a:moveTo>
                  <a:cubicBezTo>
                    <a:pt x="7610" y="-2071"/>
                    <a:pt x="217425" y="69103"/>
                    <a:pt x="287540" y="81009"/>
                  </a:cubicBezTo>
                  <a:cubicBezTo>
                    <a:pt x="357655" y="92915"/>
                    <a:pt x="369296" y="83390"/>
                    <a:pt x="420890" y="71484"/>
                  </a:cubicBezTo>
                  <a:cubicBezTo>
                    <a:pt x="472484" y="59578"/>
                    <a:pt x="580963" y="13804"/>
                    <a:pt x="597102" y="9571"/>
                  </a:cubicBezTo>
                  <a:cubicBezTo>
                    <a:pt x="613241" y="5338"/>
                    <a:pt x="564294" y="30474"/>
                    <a:pt x="517727" y="46084"/>
                  </a:cubicBezTo>
                  <a:cubicBezTo>
                    <a:pt x="471160" y="61694"/>
                    <a:pt x="363475" y="95297"/>
                    <a:pt x="317702" y="103234"/>
                  </a:cubicBezTo>
                  <a:cubicBezTo>
                    <a:pt x="271929" y="111171"/>
                    <a:pt x="295742" y="108261"/>
                    <a:pt x="243090" y="93709"/>
                  </a:cubicBezTo>
                  <a:cubicBezTo>
                    <a:pt x="190438" y="79157"/>
                    <a:pt x="-7206" y="2163"/>
                    <a:pt x="202" y="4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8F940EC8-FB6A-4CE4-8118-CB91E65CF257}"/>
                </a:ext>
              </a:extLst>
            </p:cNvPr>
            <p:cNvSpPr/>
            <p:nvPr/>
          </p:nvSpPr>
          <p:spPr>
            <a:xfrm>
              <a:off x="4456113" y="3911368"/>
              <a:ext cx="130778" cy="71685"/>
            </a:xfrm>
            <a:custGeom>
              <a:avLst/>
              <a:gdLst>
                <a:gd name="connsiteX0" fmla="*/ 0 w 130778"/>
                <a:gd name="connsiteY0" fmla="*/ 232 h 71685"/>
                <a:gd name="connsiteX1" fmla="*/ 90487 w 130778"/>
                <a:gd name="connsiteY1" fmla="*/ 49445 h 71685"/>
                <a:gd name="connsiteX2" fmla="*/ 130175 w 130778"/>
                <a:gd name="connsiteY2" fmla="*/ 71670 h 71685"/>
                <a:gd name="connsiteX3" fmla="*/ 112712 w 130778"/>
                <a:gd name="connsiteY3" fmla="*/ 52620 h 71685"/>
                <a:gd name="connsiteX4" fmla="*/ 88900 w 130778"/>
                <a:gd name="connsiteY4" fmla="*/ 31982 h 71685"/>
                <a:gd name="connsiteX5" fmla="*/ 0 w 130778"/>
                <a:gd name="connsiteY5" fmla="*/ 232 h 71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0778" h="71685">
                  <a:moveTo>
                    <a:pt x="0" y="232"/>
                  </a:moveTo>
                  <a:cubicBezTo>
                    <a:pt x="264" y="3142"/>
                    <a:pt x="68791" y="37539"/>
                    <a:pt x="90487" y="49445"/>
                  </a:cubicBezTo>
                  <a:cubicBezTo>
                    <a:pt x="112183" y="61351"/>
                    <a:pt x="126471" y="71141"/>
                    <a:pt x="130175" y="71670"/>
                  </a:cubicBezTo>
                  <a:cubicBezTo>
                    <a:pt x="133879" y="72199"/>
                    <a:pt x="119591" y="59235"/>
                    <a:pt x="112712" y="52620"/>
                  </a:cubicBezTo>
                  <a:cubicBezTo>
                    <a:pt x="105833" y="46005"/>
                    <a:pt x="105040" y="41507"/>
                    <a:pt x="88900" y="31982"/>
                  </a:cubicBezTo>
                  <a:cubicBezTo>
                    <a:pt x="72761" y="22457"/>
                    <a:pt x="-264" y="-2678"/>
                    <a:pt x="0" y="2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F0F683C0-6CE1-46C6-B3D1-2B7B639CC0AC}"/>
                </a:ext>
              </a:extLst>
            </p:cNvPr>
            <p:cNvSpPr/>
            <p:nvPr/>
          </p:nvSpPr>
          <p:spPr>
            <a:xfrm>
              <a:off x="4450678" y="3905135"/>
              <a:ext cx="56380" cy="123446"/>
            </a:xfrm>
            <a:custGeom>
              <a:avLst/>
              <a:gdLst>
                <a:gd name="connsiteX0" fmla="*/ 56235 w 56380"/>
                <a:gd name="connsiteY0" fmla="*/ 8053 h 123446"/>
                <a:gd name="connsiteX1" fmla="*/ 16547 w 56380"/>
                <a:gd name="connsiteY1" fmla="*/ 79490 h 123446"/>
                <a:gd name="connsiteX2" fmla="*/ 7022 w 56380"/>
                <a:gd name="connsiteY2" fmla="*/ 122353 h 123446"/>
                <a:gd name="connsiteX3" fmla="*/ 2260 w 56380"/>
                <a:gd name="connsiteY3" fmla="*/ 108065 h 123446"/>
                <a:gd name="connsiteX4" fmla="*/ 3847 w 56380"/>
                <a:gd name="connsiteY4" fmla="*/ 79490 h 123446"/>
                <a:gd name="connsiteX5" fmla="*/ 8610 w 56380"/>
                <a:gd name="connsiteY5" fmla="*/ 49328 h 123446"/>
                <a:gd name="connsiteX6" fmla="*/ 672 w 56380"/>
                <a:gd name="connsiteY6" fmla="*/ 6465 h 123446"/>
                <a:gd name="connsiteX7" fmla="*/ 56235 w 56380"/>
                <a:gd name="connsiteY7" fmla="*/ 8053 h 123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380" h="123446">
                  <a:moveTo>
                    <a:pt x="56235" y="8053"/>
                  </a:moveTo>
                  <a:cubicBezTo>
                    <a:pt x="58881" y="20224"/>
                    <a:pt x="24749" y="60440"/>
                    <a:pt x="16547" y="79490"/>
                  </a:cubicBezTo>
                  <a:cubicBezTo>
                    <a:pt x="8345" y="98540"/>
                    <a:pt x="9403" y="117591"/>
                    <a:pt x="7022" y="122353"/>
                  </a:cubicBezTo>
                  <a:cubicBezTo>
                    <a:pt x="4641" y="127115"/>
                    <a:pt x="2789" y="115209"/>
                    <a:pt x="2260" y="108065"/>
                  </a:cubicBezTo>
                  <a:cubicBezTo>
                    <a:pt x="1731" y="100921"/>
                    <a:pt x="2789" y="89279"/>
                    <a:pt x="3847" y="79490"/>
                  </a:cubicBezTo>
                  <a:cubicBezTo>
                    <a:pt x="4905" y="69701"/>
                    <a:pt x="9139" y="61499"/>
                    <a:pt x="8610" y="49328"/>
                  </a:cubicBezTo>
                  <a:cubicBezTo>
                    <a:pt x="8081" y="37157"/>
                    <a:pt x="-2768" y="13609"/>
                    <a:pt x="672" y="6465"/>
                  </a:cubicBezTo>
                  <a:cubicBezTo>
                    <a:pt x="4111" y="-679"/>
                    <a:pt x="53589" y="-4118"/>
                    <a:pt x="56235" y="80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7D360358-CAEC-4165-B44C-9E7E0730AE5E}"/>
                </a:ext>
              </a:extLst>
            </p:cNvPr>
            <p:cNvSpPr/>
            <p:nvPr/>
          </p:nvSpPr>
          <p:spPr>
            <a:xfrm>
              <a:off x="4373997" y="3925887"/>
              <a:ext cx="68558" cy="112176"/>
            </a:xfrm>
            <a:custGeom>
              <a:avLst/>
              <a:gdLst>
                <a:gd name="connsiteX0" fmla="*/ 67828 w 68558"/>
                <a:gd name="connsiteY0" fmla="*/ 1 h 112176"/>
                <a:gd name="connsiteX1" fmla="*/ 36078 w 68558"/>
                <a:gd name="connsiteY1" fmla="*/ 49213 h 112176"/>
                <a:gd name="connsiteX2" fmla="*/ 26553 w 68558"/>
                <a:gd name="connsiteY2" fmla="*/ 109538 h 112176"/>
                <a:gd name="connsiteX3" fmla="*/ 24966 w 68558"/>
                <a:gd name="connsiteY3" fmla="*/ 98426 h 112176"/>
                <a:gd name="connsiteX4" fmla="*/ 5916 w 68558"/>
                <a:gd name="connsiteY4" fmla="*/ 71438 h 112176"/>
                <a:gd name="connsiteX5" fmla="*/ 1153 w 68558"/>
                <a:gd name="connsiteY5" fmla="*/ 47626 h 112176"/>
                <a:gd name="connsiteX6" fmla="*/ 67828 w 68558"/>
                <a:gd name="connsiteY6" fmla="*/ 1 h 112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558" h="112176">
                  <a:moveTo>
                    <a:pt x="67828" y="1"/>
                  </a:moveTo>
                  <a:cubicBezTo>
                    <a:pt x="73649" y="265"/>
                    <a:pt x="42957" y="30957"/>
                    <a:pt x="36078" y="49213"/>
                  </a:cubicBezTo>
                  <a:cubicBezTo>
                    <a:pt x="29199" y="67469"/>
                    <a:pt x="26553" y="109538"/>
                    <a:pt x="26553" y="109538"/>
                  </a:cubicBezTo>
                  <a:cubicBezTo>
                    <a:pt x="24701" y="117740"/>
                    <a:pt x="28405" y="104776"/>
                    <a:pt x="24966" y="98426"/>
                  </a:cubicBezTo>
                  <a:cubicBezTo>
                    <a:pt x="21527" y="92076"/>
                    <a:pt x="9885" y="79905"/>
                    <a:pt x="5916" y="71438"/>
                  </a:cubicBezTo>
                  <a:cubicBezTo>
                    <a:pt x="1947" y="62971"/>
                    <a:pt x="-2022" y="56093"/>
                    <a:pt x="1153" y="47626"/>
                  </a:cubicBezTo>
                  <a:cubicBezTo>
                    <a:pt x="4328" y="39159"/>
                    <a:pt x="62007" y="-263"/>
                    <a:pt x="67828" y="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5C8F46A4-8C68-4048-9826-C2B72600B0B7}"/>
                </a:ext>
              </a:extLst>
            </p:cNvPr>
            <p:cNvSpPr/>
            <p:nvPr/>
          </p:nvSpPr>
          <p:spPr>
            <a:xfrm>
              <a:off x="4313237" y="3935350"/>
              <a:ext cx="44643" cy="87605"/>
            </a:xfrm>
            <a:custGeom>
              <a:avLst/>
              <a:gdLst>
                <a:gd name="connsiteX0" fmla="*/ 44451 w 44643"/>
                <a:gd name="connsiteY0" fmla="*/ 63 h 87605"/>
                <a:gd name="connsiteX1" fmla="*/ 15876 w 44643"/>
                <a:gd name="connsiteY1" fmla="*/ 42925 h 87605"/>
                <a:gd name="connsiteX2" fmla="*/ 9526 w 44643"/>
                <a:gd name="connsiteY2" fmla="*/ 74675 h 87605"/>
                <a:gd name="connsiteX3" fmla="*/ 9526 w 44643"/>
                <a:gd name="connsiteY3" fmla="*/ 87375 h 87605"/>
                <a:gd name="connsiteX4" fmla="*/ 4763 w 44643"/>
                <a:gd name="connsiteY4" fmla="*/ 65150 h 87605"/>
                <a:gd name="connsiteX5" fmla="*/ 1588 w 44643"/>
                <a:gd name="connsiteY5" fmla="*/ 52450 h 87605"/>
                <a:gd name="connsiteX6" fmla="*/ 1 w 44643"/>
                <a:gd name="connsiteY6" fmla="*/ 33400 h 87605"/>
                <a:gd name="connsiteX7" fmla="*/ 44451 w 44643"/>
                <a:gd name="connsiteY7" fmla="*/ 63 h 87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643" h="87605">
                  <a:moveTo>
                    <a:pt x="44451" y="63"/>
                  </a:moveTo>
                  <a:cubicBezTo>
                    <a:pt x="47097" y="1651"/>
                    <a:pt x="21697" y="30490"/>
                    <a:pt x="15876" y="42925"/>
                  </a:cubicBezTo>
                  <a:cubicBezTo>
                    <a:pt x="10055" y="55360"/>
                    <a:pt x="10584" y="67267"/>
                    <a:pt x="9526" y="74675"/>
                  </a:cubicBezTo>
                  <a:cubicBezTo>
                    <a:pt x="8468" y="82083"/>
                    <a:pt x="10320" y="88962"/>
                    <a:pt x="9526" y="87375"/>
                  </a:cubicBezTo>
                  <a:cubicBezTo>
                    <a:pt x="8732" y="85788"/>
                    <a:pt x="6086" y="70971"/>
                    <a:pt x="4763" y="65150"/>
                  </a:cubicBezTo>
                  <a:cubicBezTo>
                    <a:pt x="3440" y="59329"/>
                    <a:pt x="2382" y="57742"/>
                    <a:pt x="1588" y="52450"/>
                  </a:cubicBezTo>
                  <a:cubicBezTo>
                    <a:pt x="794" y="47158"/>
                    <a:pt x="265" y="39485"/>
                    <a:pt x="1" y="33400"/>
                  </a:cubicBezTo>
                  <a:cubicBezTo>
                    <a:pt x="-264" y="27315"/>
                    <a:pt x="41805" y="-1525"/>
                    <a:pt x="44451" y="6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51BD4795-10C5-4467-BDDD-5FDDD36001A1}"/>
                </a:ext>
              </a:extLst>
            </p:cNvPr>
            <p:cNvSpPr/>
            <p:nvPr/>
          </p:nvSpPr>
          <p:spPr>
            <a:xfrm>
              <a:off x="4206198" y="3615858"/>
              <a:ext cx="620241" cy="205288"/>
            </a:xfrm>
            <a:custGeom>
              <a:avLst/>
              <a:gdLst>
                <a:gd name="connsiteX0" fmla="*/ 677 w 620241"/>
                <a:gd name="connsiteY0" fmla="*/ 56030 h 205288"/>
                <a:gd name="connsiteX1" fmla="*/ 237215 w 620241"/>
                <a:gd name="connsiteY1" fmla="*/ 2055 h 205288"/>
                <a:gd name="connsiteX2" fmla="*/ 427715 w 620241"/>
                <a:gd name="connsiteY2" fmla="*/ 16342 h 205288"/>
                <a:gd name="connsiteX3" fmla="*/ 581702 w 620241"/>
                <a:gd name="connsiteY3" fmla="*/ 63967 h 205288"/>
                <a:gd name="connsiteX4" fmla="*/ 616627 w 620241"/>
                <a:gd name="connsiteY4" fmla="*/ 132230 h 205288"/>
                <a:gd name="connsiteX5" fmla="*/ 616627 w 620241"/>
                <a:gd name="connsiteY5" fmla="*/ 192555 h 205288"/>
                <a:gd name="connsiteX6" fmla="*/ 594402 w 620241"/>
                <a:gd name="connsiteY6" fmla="*/ 203667 h 205288"/>
                <a:gd name="connsiteX7" fmla="*/ 515027 w 620241"/>
                <a:gd name="connsiteY7" fmla="*/ 168742 h 205288"/>
                <a:gd name="connsiteX8" fmla="*/ 440415 w 620241"/>
                <a:gd name="connsiteY8" fmla="*/ 111592 h 205288"/>
                <a:gd name="connsiteX9" fmla="*/ 365802 w 620241"/>
                <a:gd name="connsiteY9" fmla="*/ 86192 h 205288"/>
                <a:gd name="connsiteX10" fmla="*/ 172127 w 620241"/>
                <a:gd name="connsiteY10" fmla="*/ 59205 h 205288"/>
                <a:gd name="connsiteX11" fmla="*/ 677 w 620241"/>
                <a:gd name="connsiteY11" fmla="*/ 56030 h 205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20241" h="205288">
                  <a:moveTo>
                    <a:pt x="677" y="56030"/>
                  </a:moveTo>
                  <a:cubicBezTo>
                    <a:pt x="11525" y="46505"/>
                    <a:pt x="166042" y="8670"/>
                    <a:pt x="237215" y="2055"/>
                  </a:cubicBezTo>
                  <a:cubicBezTo>
                    <a:pt x="308388" y="-4560"/>
                    <a:pt x="370301" y="6023"/>
                    <a:pt x="427715" y="16342"/>
                  </a:cubicBezTo>
                  <a:cubicBezTo>
                    <a:pt x="485129" y="26661"/>
                    <a:pt x="550217" y="44652"/>
                    <a:pt x="581702" y="63967"/>
                  </a:cubicBezTo>
                  <a:cubicBezTo>
                    <a:pt x="613187" y="83282"/>
                    <a:pt x="610806" y="110799"/>
                    <a:pt x="616627" y="132230"/>
                  </a:cubicBezTo>
                  <a:cubicBezTo>
                    <a:pt x="622448" y="153661"/>
                    <a:pt x="620331" y="180649"/>
                    <a:pt x="616627" y="192555"/>
                  </a:cubicBezTo>
                  <a:cubicBezTo>
                    <a:pt x="612923" y="204461"/>
                    <a:pt x="611335" y="207636"/>
                    <a:pt x="594402" y="203667"/>
                  </a:cubicBezTo>
                  <a:cubicBezTo>
                    <a:pt x="577469" y="199698"/>
                    <a:pt x="540691" y="184088"/>
                    <a:pt x="515027" y="168742"/>
                  </a:cubicBezTo>
                  <a:cubicBezTo>
                    <a:pt x="489363" y="153396"/>
                    <a:pt x="465286" y="125350"/>
                    <a:pt x="440415" y="111592"/>
                  </a:cubicBezTo>
                  <a:cubicBezTo>
                    <a:pt x="415544" y="97834"/>
                    <a:pt x="410517" y="94923"/>
                    <a:pt x="365802" y="86192"/>
                  </a:cubicBezTo>
                  <a:cubicBezTo>
                    <a:pt x="321087" y="77461"/>
                    <a:pt x="232187" y="63967"/>
                    <a:pt x="172127" y="59205"/>
                  </a:cubicBezTo>
                  <a:cubicBezTo>
                    <a:pt x="112067" y="54443"/>
                    <a:pt x="-10171" y="65555"/>
                    <a:pt x="677" y="56030"/>
                  </a:cubicBezTo>
                  <a:close/>
                </a:path>
              </a:pathLst>
            </a:custGeom>
            <a:solidFill>
              <a:schemeClr val="accent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0139F272-6A02-482D-8620-770BF2E8E016}"/>
                </a:ext>
              </a:extLst>
            </p:cNvPr>
            <p:cNvSpPr/>
            <p:nvPr/>
          </p:nvSpPr>
          <p:spPr>
            <a:xfrm>
              <a:off x="2727768" y="3714515"/>
              <a:ext cx="508397" cy="170723"/>
            </a:xfrm>
            <a:custGeom>
              <a:avLst/>
              <a:gdLst>
                <a:gd name="connsiteX0" fmla="*/ 507557 w 508397"/>
                <a:gd name="connsiteY0" fmla="*/ 98660 h 170723"/>
                <a:gd name="connsiteX1" fmla="*/ 372620 w 508397"/>
                <a:gd name="connsiteY1" fmla="*/ 6585 h 170723"/>
                <a:gd name="connsiteX2" fmla="*/ 156720 w 508397"/>
                <a:gd name="connsiteY2" fmla="*/ 12935 h 170723"/>
                <a:gd name="connsiteX3" fmla="*/ 90045 w 508397"/>
                <a:gd name="connsiteY3" fmla="*/ 57385 h 170723"/>
                <a:gd name="connsiteX4" fmla="*/ 1145 w 508397"/>
                <a:gd name="connsiteY4" fmla="*/ 166923 h 170723"/>
                <a:gd name="connsiteX5" fmla="*/ 53532 w 508397"/>
                <a:gd name="connsiteY5" fmla="*/ 139935 h 170723"/>
                <a:gd name="connsiteX6" fmla="*/ 242445 w 508397"/>
                <a:gd name="connsiteY6" fmla="*/ 84373 h 170723"/>
                <a:gd name="connsiteX7" fmla="*/ 420245 w 508397"/>
                <a:gd name="connsiteY7" fmla="*/ 105010 h 170723"/>
                <a:gd name="connsiteX8" fmla="*/ 507557 w 508397"/>
                <a:gd name="connsiteY8" fmla="*/ 98660 h 170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8397" h="170723">
                  <a:moveTo>
                    <a:pt x="507557" y="98660"/>
                  </a:moveTo>
                  <a:cubicBezTo>
                    <a:pt x="499619" y="82256"/>
                    <a:pt x="431093" y="20872"/>
                    <a:pt x="372620" y="6585"/>
                  </a:cubicBezTo>
                  <a:cubicBezTo>
                    <a:pt x="314147" y="-7702"/>
                    <a:pt x="203816" y="4468"/>
                    <a:pt x="156720" y="12935"/>
                  </a:cubicBezTo>
                  <a:cubicBezTo>
                    <a:pt x="109624" y="21402"/>
                    <a:pt x="115974" y="31720"/>
                    <a:pt x="90045" y="57385"/>
                  </a:cubicBezTo>
                  <a:cubicBezTo>
                    <a:pt x="64116" y="83050"/>
                    <a:pt x="7230" y="153165"/>
                    <a:pt x="1145" y="166923"/>
                  </a:cubicBezTo>
                  <a:cubicBezTo>
                    <a:pt x="-4940" y="180681"/>
                    <a:pt x="13315" y="153693"/>
                    <a:pt x="53532" y="139935"/>
                  </a:cubicBezTo>
                  <a:cubicBezTo>
                    <a:pt x="93749" y="126177"/>
                    <a:pt x="181326" y="90194"/>
                    <a:pt x="242445" y="84373"/>
                  </a:cubicBezTo>
                  <a:cubicBezTo>
                    <a:pt x="303564" y="78552"/>
                    <a:pt x="374737" y="101306"/>
                    <a:pt x="420245" y="105010"/>
                  </a:cubicBezTo>
                  <a:cubicBezTo>
                    <a:pt x="465753" y="108714"/>
                    <a:pt x="515495" y="115064"/>
                    <a:pt x="507557" y="98660"/>
                  </a:cubicBezTo>
                  <a:close/>
                </a:path>
              </a:pathLst>
            </a:custGeom>
            <a:solidFill>
              <a:schemeClr val="accent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3DF9680F-FE00-442E-A572-5C4D302BD986}"/>
                </a:ext>
              </a:extLst>
            </p:cNvPr>
            <p:cNvSpPr/>
            <p:nvPr/>
          </p:nvSpPr>
          <p:spPr>
            <a:xfrm>
              <a:off x="3164191" y="4131290"/>
              <a:ext cx="317690" cy="888390"/>
            </a:xfrm>
            <a:custGeom>
              <a:avLst/>
              <a:gdLst>
                <a:gd name="connsiteX0" fmla="*/ 118759 w 317690"/>
                <a:gd name="connsiteY0" fmla="*/ 973 h 888390"/>
                <a:gd name="connsiteX1" fmla="*/ 113997 w 317690"/>
                <a:gd name="connsiteY1" fmla="*/ 116860 h 888390"/>
                <a:gd name="connsiteX2" fmla="*/ 91772 w 317690"/>
                <a:gd name="connsiteY2" fmla="*/ 220048 h 888390"/>
                <a:gd name="connsiteX3" fmla="*/ 107647 w 317690"/>
                <a:gd name="connsiteY3" fmla="*/ 383560 h 888390"/>
                <a:gd name="connsiteX4" fmla="*/ 80659 w 317690"/>
                <a:gd name="connsiteY4" fmla="*/ 493098 h 888390"/>
                <a:gd name="connsiteX5" fmla="*/ 7634 w 317690"/>
                <a:gd name="connsiteY5" fmla="*/ 629623 h 888390"/>
                <a:gd name="connsiteX6" fmla="*/ 9222 w 317690"/>
                <a:gd name="connsiteY6" fmla="*/ 704235 h 888390"/>
                <a:gd name="connsiteX7" fmla="*/ 69547 w 317690"/>
                <a:gd name="connsiteY7" fmla="*/ 801073 h 888390"/>
                <a:gd name="connsiteX8" fmla="*/ 147334 w 317690"/>
                <a:gd name="connsiteY8" fmla="*/ 839173 h 888390"/>
                <a:gd name="connsiteX9" fmla="*/ 226709 w 317690"/>
                <a:gd name="connsiteY9" fmla="*/ 872510 h 888390"/>
                <a:gd name="connsiteX10" fmla="*/ 317197 w 317690"/>
                <a:gd name="connsiteY10" fmla="*/ 888385 h 888390"/>
                <a:gd name="connsiteX11" fmla="*/ 261634 w 317690"/>
                <a:gd name="connsiteY11" fmla="*/ 874098 h 888390"/>
                <a:gd name="connsiteX12" fmla="*/ 233059 w 317690"/>
                <a:gd name="connsiteY12" fmla="*/ 859810 h 888390"/>
                <a:gd name="connsiteX13" fmla="*/ 129872 w 317690"/>
                <a:gd name="connsiteY13" fmla="*/ 815360 h 888390"/>
                <a:gd name="connsiteX14" fmla="*/ 66372 w 317690"/>
                <a:gd name="connsiteY14" fmla="*/ 759798 h 888390"/>
                <a:gd name="connsiteX15" fmla="*/ 26684 w 317690"/>
                <a:gd name="connsiteY15" fmla="*/ 693123 h 888390"/>
                <a:gd name="connsiteX16" fmla="*/ 18747 w 317690"/>
                <a:gd name="connsiteY16" fmla="*/ 639148 h 888390"/>
                <a:gd name="connsiteX17" fmla="*/ 71134 w 317690"/>
                <a:gd name="connsiteY17" fmla="*/ 539135 h 888390"/>
                <a:gd name="connsiteX18" fmla="*/ 107647 w 317690"/>
                <a:gd name="connsiteY18" fmla="*/ 466110 h 888390"/>
                <a:gd name="connsiteX19" fmla="*/ 129872 w 317690"/>
                <a:gd name="connsiteY19" fmla="*/ 343873 h 888390"/>
                <a:gd name="connsiteX20" fmla="*/ 120347 w 317690"/>
                <a:gd name="connsiteY20" fmla="*/ 266085 h 888390"/>
                <a:gd name="connsiteX21" fmla="*/ 113997 w 317690"/>
                <a:gd name="connsiteY21" fmla="*/ 181948 h 888390"/>
                <a:gd name="connsiteX22" fmla="*/ 128284 w 317690"/>
                <a:gd name="connsiteY22" fmla="*/ 67648 h 888390"/>
                <a:gd name="connsiteX23" fmla="*/ 118759 w 317690"/>
                <a:gd name="connsiteY23" fmla="*/ 973 h 888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17690" h="888390">
                  <a:moveTo>
                    <a:pt x="118759" y="973"/>
                  </a:moveTo>
                  <a:cubicBezTo>
                    <a:pt x="116378" y="9175"/>
                    <a:pt x="118495" y="80348"/>
                    <a:pt x="113997" y="116860"/>
                  </a:cubicBezTo>
                  <a:cubicBezTo>
                    <a:pt x="109499" y="153372"/>
                    <a:pt x="92830" y="175598"/>
                    <a:pt x="91772" y="220048"/>
                  </a:cubicBezTo>
                  <a:cubicBezTo>
                    <a:pt x="90714" y="264498"/>
                    <a:pt x="109499" y="338052"/>
                    <a:pt x="107647" y="383560"/>
                  </a:cubicBezTo>
                  <a:cubicBezTo>
                    <a:pt x="105795" y="429068"/>
                    <a:pt x="97328" y="452088"/>
                    <a:pt x="80659" y="493098"/>
                  </a:cubicBezTo>
                  <a:cubicBezTo>
                    <a:pt x="63990" y="534108"/>
                    <a:pt x="19540" y="594434"/>
                    <a:pt x="7634" y="629623"/>
                  </a:cubicBezTo>
                  <a:cubicBezTo>
                    <a:pt x="-4272" y="664812"/>
                    <a:pt x="-1097" y="675660"/>
                    <a:pt x="9222" y="704235"/>
                  </a:cubicBezTo>
                  <a:cubicBezTo>
                    <a:pt x="19541" y="732810"/>
                    <a:pt x="46528" y="778583"/>
                    <a:pt x="69547" y="801073"/>
                  </a:cubicBezTo>
                  <a:cubicBezTo>
                    <a:pt x="92566" y="823563"/>
                    <a:pt x="121140" y="827267"/>
                    <a:pt x="147334" y="839173"/>
                  </a:cubicBezTo>
                  <a:cubicBezTo>
                    <a:pt x="173528" y="851079"/>
                    <a:pt x="198399" y="864308"/>
                    <a:pt x="226709" y="872510"/>
                  </a:cubicBezTo>
                  <a:cubicBezTo>
                    <a:pt x="255019" y="880712"/>
                    <a:pt x="311376" y="888120"/>
                    <a:pt x="317197" y="888385"/>
                  </a:cubicBezTo>
                  <a:cubicBezTo>
                    <a:pt x="323018" y="888650"/>
                    <a:pt x="275657" y="878861"/>
                    <a:pt x="261634" y="874098"/>
                  </a:cubicBezTo>
                  <a:cubicBezTo>
                    <a:pt x="247611" y="869335"/>
                    <a:pt x="255019" y="869600"/>
                    <a:pt x="233059" y="859810"/>
                  </a:cubicBezTo>
                  <a:cubicBezTo>
                    <a:pt x="211099" y="850020"/>
                    <a:pt x="157653" y="832029"/>
                    <a:pt x="129872" y="815360"/>
                  </a:cubicBezTo>
                  <a:cubicBezTo>
                    <a:pt x="102091" y="798691"/>
                    <a:pt x="83570" y="780171"/>
                    <a:pt x="66372" y="759798"/>
                  </a:cubicBezTo>
                  <a:cubicBezTo>
                    <a:pt x="49174" y="739425"/>
                    <a:pt x="34621" y="713231"/>
                    <a:pt x="26684" y="693123"/>
                  </a:cubicBezTo>
                  <a:cubicBezTo>
                    <a:pt x="18747" y="673015"/>
                    <a:pt x="11339" y="664813"/>
                    <a:pt x="18747" y="639148"/>
                  </a:cubicBezTo>
                  <a:cubicBezTo>
                    <a:pt x="26155" y="613483"/>
                    <a:pt x="56317" y="567975"/>
                    <a:pt x="71134" y="539135"/>
                  </a:cubicBezTo>
                  <a:cubicBezTo>
                    <a:pt x="85951" y="510295"/>
                    <a:pt x="97857" y="498654"/>
                    <a:pt x="107647" y="466110"/>
                  </a:cubicBezTo>
                  <a:cubicBezTo>
                    <a:pt x="117437" y="433566"/>
                    <a:pt x="127755" y="377210"/>
                    <a:pt x="129872" y="343873"/>
                  </a:cubicBezTo>
                  <a:cubicBezTo>
                    <a:pt x="131989" y="310536"/>
                    <a:pt x="122993" y="293073"/>
                    <a:pt x="120347" y="266085"/>
                  </a:cubicBezTo>
                  <a:cubicBezTo>
                    <a:pt x="117701" y="239098"/>
                    <a:pt x="112674" y="215021"/>
                    <a:pt x="113997" y="181948"/>
                  </a:cubicBezTo>
                  <a:cubicBezTo>
                    <a:pt x="115320" y="148875"/>
                    <a:pt x="125903" y="97017"/>
                    <a:pt x="128284" y="67648"/>
                  </a:cubicBezTo>
                  <a:cubicBezTo>
                    <a:pt x="130665" y="38279"/>
                    <a:pt x="121140" y="-7229"/>
                    <a:pt x="118759" y="97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C4EBF863-0FE8-4BAC-A486-172C18F4016F}"/>
                </a:ext>
              </a:extLst>
            </p:cNvPr>
            <p:cNvSpPr/>
            <p:nvPr/>
          </p:nvSpPr>
          <p:spPr>
            <a:xfrm>
              <a:off x="3619500" y="4814355"/>
              <a:ext cx="354182" cy="126441"/>
            </a:xfrm>
            <a:custGeom>
              <a:avLst/>
              <a:gdLst>
                <a:gd name="connsiteX0" fmla="*/ 0 w 354182"/>
                <a:gd name="connsiteY0" fmla="*/ 86258 h 126441"/>
                <a:gd name="connsiteX1" fmla="*/ 244475 w 354182"/>
                <a:gd name="connsiteY1" fmla="*/ 121183 h 126441"/>
                <a:gd name="connsiteX2" fmla="*/ 282575 w 354182"/>
                <a:gd name="connsiteY2" fmla="*/ 113245 h 126441"/>
                <a:gd name="connsiteX3" fmla="*/ 354013 w 354182"/>
                <a:gd name="connsiteY3" fmla="*/ 533 h 126441"/>
                <a:gd name="connsiteX4" fmla="*/ 301625 w 354182"/>
                <a:gd name="connsiteY4" fmla="*/ 71970 h 126441"/>
                <a:gd name="connsiteX5" fmla="*/ 274638 w 354182"/>
                <a:gd name="connsiteY5" fmla="*/ 100545 h 126441"/>
                <a:gd name="connsiteX6" fmla="*/ 246063 w 354182"/>
                <a:gd name="connsiteY6" fmla="*/ 103720 h 126441"/>
                <a:gd name="connsiteX7" fmla="*/ 0 w 354182"/>
                <a:gd name="connsiteY7" fmla="*/ 86258 h 126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4182" h="126441">
                  <a:moveTo>
                    <a:pt x="0" y="86258"/>
                  </a:moveTo>
                  <a:cubicBezTo>
                    <a:pt x="-265" y="89168"/>
                    <a:pt x="197379" y="116685"/>
                    <a:pt x="244475" y="121183"/>
                  </a:cubicBezTo>
                  <a:cubicBezTo>
                    <a:pt x="291571" y="125681"/>
                    <a:pt x="264319" y="133353"/>
                    <a:pt x="282575" y="113245"/>
                  </a:cubicBezTo>
                  <a:cubicBezTo>
                    <a:pt x="300831" y="93137"/>
                    <a:pt x="350838" y="7412"/>
                    <a:pt x="354013" y="533"/>
                  </a:cubicBezTo>
                  <a:cubicBezTo>
                    <a:pt x="357188" y="-6346"/>
                    <a:pt x="314854" y="55301"/>
                    <a:pt x="301625" y="71970"/>
                  </a:cubicBezTo>
                  <a:cubicBezTo>
                    <a:pt x="288396" y="88639"/>
                    <a:pt x="283898" y="95253"/>
                    <a:pt x="274638" y="100545"/>
                  </a:cubicBezTo>
                  <a:cubicBezTo>
                    <a:pt x="265378" y="105837"/>
                    <a:pt x="285221" y="106366"/>
                    <a:pt x="246063" y="103720"/>
                  </a:cubicBezTo>
                  <a:cubicBezTo>
                    <a:pt x="206905" y="101074"/>
                    <a:pt x="265" y="83348"/>
                    <a:pt x="0" y="862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1CD4F594-0B5A-46C1-AF89-DF7F0E629D83}"/>
                </a:ext>
              </a:extLst>
            </p:cNvPr>
            <p:cNvSpPr/>
            <p:nvPr/>
          </p:nvSpPr>
          <p:spPr>
            <a:xfrm>
              <a:off x="3595917" y="4919600"/>
              <a:ext cx="288737" cy="46584"/>
            </a:xfrm>
            <a:custGeom>
              <a:avLst/>
              <a:gdLst>
                <a:gd name="connsiteX0" fmla="*/ 288696 w 288737"/>
                <a:gd name="connsiteY0" fmla="*/ 42925 h 46584"/>
                <a:gd name="connsiteX1" fmla="*/ 169633 w 288737"/>
                <a:gd name="connsiteY1" fmla="*/ 44513 h 46584"/>
                <a:gd name="connsiteX2" fmla="*/ 14058 w 288737"/>
                <a:gd name="connsiteY2" fmla="*/ 22288 h 46584"/>
                <a:gd name="connsiteX3" fmla="*/ 9296 w 288737"/>
                <a:gd name="connsiteY3" fmla="*/ 14350 h 46584"/>
                <a:gd name="connsiteX4" fmla="*/ 31521 w 288737"/>
                <a:gd name="connsiteY4" fmla="*/ 63 h 46584"/>
                <a:gd name="connsiteX5" fmla="*/ 90258 w 288737"/>
                <a:gd name="connsiteY5" fmla="*/ 9588 h 46584"/>
                <a:gd name="connsiteX6" fmla="*/ 182333 w 288737"/>
                <a:gd name="connsiteY6" fmla="*/ 20700 h 46584"/>
                <a:gd name="connsiteX7" fmla="*/ 288696 w 288737"/>
                <a:gd name="connsiteY7" fmla="*/ 42925 h 46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8737" h="46584">
                  <a:moveTo>
                    <a:pt x="288696" y="42925"/>
                  </a:moveTo>
                  <a:cubicBezTo>
                    <a:pt x="286579" y="46894"/>
                    <a:pt x="215406" y="47952"/>
                    <a:pt x="169633" y="44513"/>
                  </a:cubicBezTo>
                  <a:cubicBezTo>
                    <a:pt x="123860" y="41074"/>
                    <a:pt x="40781" y="27315"/>
                    <a:pt x="14058" y="22288"/>
                  </a:cubicBezTo>
                  <a:cubicBezTo>
                    <a:pt x="-12665" y="17261"/>
                    <a:pt x="6385" y="18054"/>
                    <a:pt x="9296" y="14350"/>
                  </a:cubicBezTo>
                  <a:cubicBezTo>
                    <a:pt x="12206" y="10646"/>
                    <a:pt x="18027" y="857"/>
                    <a:pt x="31521" y="63"/>
                  </a:cubicBezTo>
                  <a:cubicBezTo>
                    <a:pt x="45015" y="-731"/>
                    <a:pt x="65123" y="6149"/>
                    <a:pt x="90258" y="9588"/>
                  </a:cubicBezTo>
                  <a:cubicBezTo>
                    <a:pt x="115393" y="13027"/>
                    <a:pt x="154287" y="15938"/>
                    <a:pt x="182333" y="20700"/>
                  </a:cubicBezTo>
                  <a:cubicBezTo>
                    <a:pt x="210379" y="25462"/>
                    <a:pt x="290813" y="38956"/>
                    <a:pt x="288696" y="42925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62F56DCE-397A-46F6-9C55-0DAAA10A11F3}"/>
                </a:ext>
              </a:extLst>
            </p:cNvPr>
            <p:cNvSpPr/>
            <p:nvPr/>
          </p:nvSpPr>
          <p:spPr>
            <a:xfrm>
              <a:off x="3567113" y="5005326"/>
              <a:ext cx="80380" cy="206640"/>
            </a:xfrm>
            <a:custGeom>
              <a:avLst/>
              <a:gdLst>
                <a:gd name="connsiteX0" fmla="*/ 0 w 80380"/>
                <a:gd name="connsiteY0" fmla="*/ 62 h 206640"/>
                <a:gd name="connsiteX1" fmla="*/ 69850 w 80380"/>
                <a:gd name="connsiteY1" fmla="*/ 119124 h 206640"/>
                <a:gd name="connsiteX2" fmla="*/ 41275 w 80380"/>
                <a:gd name="connsiteY2" fmla="*/ 203262 h 206640"/>
                <a:gd name="connsiteX3" fmla="*/ 63500 w 80380"/>
                <a:gd name="connsiteY3" fmla="*/ 185799 h 206640"/>
                <a:gd name="connsiteX4" fmla="*/ 79375 w 80380"/>
                <a:gd name="connsiteY4" fmla="*/ 146112 h 206640"/>
                <a:gd name="connsiteX5" fmla="*/ 71437 w 80380"/>
                <a:gd name="connsiteY5" fmla="*/ 103249 h 206640"/>
                <a:gd name="connsiteX6" fmla="*/ 0 w 80380"/>
                <a:gd name="connsiteY6" fmla="*/ 62 h 206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380" h="206640">
                  <a:moveTo>
                    <a:pt x="0" y="62"/>
                  </a:moveTo>
                  <a:cubicBezTo>
                    <a:pt x="-264" y="2708"/>
                    <a:pt x="62971" y="85257"/>
                    <a:pt x="69850" y="119124"/>
                  </a:cubicBezTo>
                  <a:cubicBezTo>
                    <a:pt x="76729" y="152991"/>
                    <a:pt x="42333" y="192150"/>
                    <a:pt x="41275" y="203262"/>
                  </a:cubicBezTo>
                  <a:cubicBezTo>
                    <a:pt x="40217" y="214374"/>
                    <a:pt x="57150" y="195324"/>
                    <a:pt x="63500" y="185799"/>
                  </a:cubicBezTo>
                  <a:cubicBezTo>
                    <a:pt x="69850" y="176274"/>
                    <a:pt x="78052" y="159870"/>
                    <a:pt x="79375" y="146112"/>
                  </a:cubicBezTo>
                  <a:cubicBezTo>
                    <a:pt x="80698" y="132354"/>
                    <a:pt x="82550" y="126797"/>
                    <a:pt x="71437" y="103249"/>
                  </a:cubicBezTo>
                  <a:cubicBezTo>
                    <a:pt x="60325" y="79701"/>
                    <a:pt x="264" y="-2584"/>
                    <a:pt x="0" y="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D8DF7EAA-F568-4244-A5DA-59EFB6A80022}"/>
                </a:ext>
              </a:extLst>
            </p:cNvPr>
            <p:cNvSpPr/>
            <p:nvPr/>
          </p:nvSpPr>
          <p:spPr>
            <a:xfrm>
              <a:off x="3532585" y="5030576"/>
              <a:ext cx="10738" cy="96802"/>
            </a:xfrm>
            <a:custGeom>
              <a:avLst/>
              <a:gdLst>
                <a:gd name="connsiteX0" fmla="*/ 1190 w 10738"/>
                <a:gd name="connsiteY0" fmla="*/ 212 h 96802"/>
                <a:gd name="connsiteX1" fmla="*/ 1190 w 10738"/>
                <a:gd name="connsiteY1" fmla="*/ 93874 h 96802"/>
                <a:gd name="connsiteX2" fmla="*/ 10715 w 10738"/>
                <a:gd name="connsiteY2" fmla="*/ 68474 h 96802"/>
                <a:gd name="connsiteX3" fmla="*/ 1190 w 10738"/>
                <a:gd name="connsiteY3" fmla="*/ 212 h 96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38" h="96802">
                  <a:moveTo>
                    <a:pt x="1190" y="212"/>
                  </a:moveTo>
                  <a:cubicBezTo>
                    <a:pt x="-397" y="4445"/>
                    <a:pt x="-398" y="82497"/>
                    <a:pt x="1190" y="93874"/>
                  </a:cubicBezTo>
                  <a:cubicBezTo>
                    <a:pt x="2778" y="105251"/>
                    <a:pt x="10186" y="80645"/>
                    <a:pt x="10715" y="68474"/>
                  </a:cubicBezTo>
                  <a:cubicBezTo>
                    <a:pt x="11244" y="56303"/>
                    <a:pt x="2777" y="-4021"/>
                    <a:pt x="1190" y="21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56F10329-2442-4FCE-A01F-90582318C92D}"/>
                </a:ext>
              </a:extLst>
            </p:cNvPr>
            <p:cNvSpPr/>
            <p:nvPr/>
          </p:nvSpPr>
          <p:spPr>
            <a:xfrm>
              <a:off x="3768706" y="4528801"/>
              <a:ext cx="167134" cy="146137"/>
            </a:xfrm>
            <a:custGeom>
              <a:avLst/>
              <a:gdLst>
                <a:gd name="connsiteX0" fmla="*/ 19 w 167134"/>
                <a:gd name="connsiteY0" fmla="*/ 337 h 146137"/>
                <a:gd name="connsiteX1" fmla="*/ 120669 w 167134"/>
                <a:gd name="connsiteY1" fmla="*/ 71774 h 146137"/>
                <a:gd name="connsiteX2" fmla="*/ 166707 w 167134"/>
                <a:gd name="connsiteY2" fmla="*/ 144799 h 146137"/>
                <a:gd name="connsiteX3" fmla="*/ 142894 w 167134"/>
                <a:gd name="connsiteY3" fmla="*/ 117812 h 146137"/>
                <a:gd name="connsiteX4" fmla="*/ 130194 w 167134"/>
                <a:gd name="connsiteY4" fmla="*/ 101937 h 146137"/>
                <a:gd name="connsiteX5" fmla="*/ 19 w 167134"/>
                <a:gd name="connsiteY5" fmla="*/ 337 h 146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7134" h="146137">
                  <a:moveTo>
                    <a:pt x="19" y="337"/>
                  </a:moveTo>
                  <a:cubicBezTo>
                    <a:pt x="-1568" y="-4690"/>
                    <a:pt x="92888" y="47697"/>
                    <a:pt x="120669" y="71774"/>
                  </a:cubicBezTo>
                  <a:cubicBezTo>
                    <a:pt x="148450" y="95851"/>
                    <a:pt x="163003" y="137126"/>
                    <a:pt x="166707" y="144799"/>
                  </a:cubicBezTo>
                  <a:cubicBezTo>
                    <a:pt x="170411" y="152472"/>
                    <a:pt x="148979" y="124956"/>
                    <a:pt x="142894" y="117812"/>
                  </a:cubicBezTo>
                  <a:cubicBezTo>
                    <a:pt x="136809" y="110668"/>
                    <a:pt x="152684" y="120723"/>
                    <a:pt x="130194" y="101937"/>
                  </a:cubicBezTo>
                  <a:cubicBezTo>
                    <a:pt x="107704" y="83151"/>
                    <a:pt x="1606" y="5364"/>
                    <a:pt x="19" y="337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105A44AE-E3C8-45AC-A41E-F874B398412D}"/>
                </a:ext>
              </a:extLst>
            </p:cNvPr>
            <p:cNvSpPr/>
            <p:nvPr/>
          </p:nvSpPr>
          <p:spPr>
            <a:xfrm>
              <a:off x="3405795" y="5094254"/>
              <a:ext cx="57647" cy="93799"/>
            </a:xfrm>
            <a:custGeom>
              <a:avLst/>
              <a:gdLst>
                <a:gd name="connsiteX0" fmla="*/ 48605 w 57647"/>
                <a:gd name="connsiteY0" fmla="*/ 34 h 93799"/>
                <a:gd name="connsiteX1" fmla="*/ 54955 w 57647"/>
                <a:gd name="connsiteY1" fmla="*/ 69884 h 93799"/>
                <a:gd name="connsiteX2" fmla="*/ 980 w 57647"/>
                <a:gd name="connsiteY2" fmla="*/ 93696 h 93799"/>
                <a:gd name="connsiteX3" fmla="*/ 21618 w 57647"/>
                <a:gd name="connsiteY3" fmla="*/ 77821 h 93799"/>
                <a:gd name="connsiteX4" fmla="*/ 40668 w 57647"/>
                <a:gd name="connsiteY4" fmla="*/ 60359 h 93799"/>
                <a:gd name="connsiteX5" fmla="*/ 48605 w 57647"/>
                <a:gd name="connsiteY5" fmla="*/ 34 h 93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647" h="93799">
                  <a:moveTo>
                    <a:pt x="48605" y="34"/>
                  </a:moveTo>
                  <a:cubicBezTo>
                    <a:pt x="50986" y="1622"/>
                    <a:pt x="62893" y="54274"/>
                    <a:pt x="54955" y="69884"/>
                  </a:cubicBezTo>
                  <a:cubicBezTo>
                    <a:pt x="47017" y="85494"/>
                    <a:pt x="6536" y="92373"/>
                    <a:pt x="980" y="93696"/>
                  </a:cubicBezTo>
                  <a:cubicBezTo>
                    <a:pt x="-4576" y="95019"/>
                    <a:pt x="15003" y="83377"/>
                    <a:pt x="21618" y="77821"/>
                  </a:cubicBezTo>
                  <a:cubicBezTo>
                    <a:pt x="28233" y="72265"/>
                    <a:pt x="35641" y="68826"/>
                    <a:pt x="40668" y="60359"/>
                  </a:cubicBezTo>
                  <a:cubicBezTo>
                    <a:pt x="45695" y="51892"/>
                    <a:pt x="46224" y="-1554"/>
                    <a:pt x="48605" y="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804E154D-9520-4E6B-90B3-5F5AAF3431FE}"/>
                </a:ext>
              </a:extLst>
            </p:cNvPr>
            <p:cNvSpPr/>
            <p:nvPr/>
          </p:nvSpPr>
          <p:spPr>
            <a:xfrm>
              <a:off x="3240080" y="5260839"/>
              <a:ext cx="335584" cy="198588"/>
            </a:xfrm>
            <a:custGeom>
              <a:avLst/>
              <a:gdLst>
                <a:gd name="connsiteX0" fmla="*/ 8 w 335584"/>
                <a:gd name="connsiteY0" fmla="*/ 198574 h 198588"/>
                <a:gd name="connsiteX1" fmla="*/ 65095 w 335584"/>
                <a:gd name="connsiteY1" fmla="*/ 117611 h 198588"/>
                <a:gd name="connsiteX2" fmla="*/ 100020 w 335584"/>
                <a:gd name="connsiteY2" fmla="*/ 54111 h 198588"/>
                <a:gd name="connsiteX3" fmla="*/ 160345 w 335584"/>
                <a:gd name="connsiteY3" fmla="*/ 14424 h 198588"/>
                <a:gd name="connsiteX4" fmla="*/ 230195 w 335584"/>
                <a:gd name="connsiteY4" fmla="*/ 14424 h 198588"/>
                <a:gd name="connsiteX5" fmla="*/ 333383 w 335584"/>
                <a:gd name="connsiteY5" fmla="*/ 25536 h 198588"/>
                <a:gd name="connsiteX6" fmla="*/ 296870 w 335584"/>
                <a:gd name="connsiteY6" fmla="*/ 9661 h 198588"/>
                <a:gd name="connsiteX7" fmla="*/ 250833 w 335584"/>
                <a:gd name="connsiteY7" fmla="*/ 136 h 198588"/>
                <a:gd name="connsiteX8" fmla="*/ 147645 w 335584"/>
                <a:gd name="connsiteY8" fmla="*/ 6486 h 198588"/>
                <a:gd name="connsiteX9" fmla="*/ 98433 w 335584"/>
                <a:gd name="connsiteY9" fmla="*/ 36649 h 198588"/>
                <a:gd name="connsiteX10" fmla="*/ 60333 w 335584"/>
                <a:gd name="connsiteY10" fmla="*/ 84274 h 198588"/>
                <a:gd name="connsiteX11" fmla="*/ 60333 w 335584"/>
                <a:gd name="connsiteY11" fmla="*/ 111261 h 198588"/>
                <a:gd name="connsiteX12" fmla="*/ 8 w 335584"/>
                <a:gd name="connsiteY12" fmla="*/ 198574 h 198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5584" h="198588">
                  <a:moveTo>
                    <a:pt x="8" y="198574"/>
                  </a:moveTo>
                  <a:cubicBezTo>
                    <a:pt x="802" y="199632"/>
                    <a:pt x="48426" y="141688"/>
                    <a:pt x="65095" y="117611"/>
                  </a:cubicBezTo>
                  <a:cubicBezTo>
                    <a:pt x="81764" y="93534"/>
                    <a:pt x="84145" y="71309"/>
                    <a:pt x="100020" y="54111"/>
                  </a:cubicBezTo>
                  <a:cubicBezTo>
                    <a:pt x="115895" y="36913"/>
                    <a:pt x="138649" y="21038"/>
                    <a:pt x="160345" y="14424"/>
                  </a:cubicBezTo>
                  <a:cubicBezTo>
                    <a:pt x="182041" y="7809"/>
                    <a:pt x="201355" y="12572"/>
                    <a:pt x="230195" y="14424"/>
                  </a:cubicBezTo>
                  <a:cubicBezTo>
                    <a:pt x="259035" y="16276"/>
                    <a:pt x="322271" y="26330"/>
                    <a:pt x="333383" y="25536"/>
                  </a:cubicBezTo>
                  <a:cubicBezTo>
                    <a:pt x="344495" y="24742"/>
                    <a:pt x="310628" y="13894"/>
                    <a:pt x="296870" y="9661"/>
                  </a:cubicBezTo>
                  <a:cubicBezTo>
                    <a:pt x="283112" y="5428"/>
                    <a:pt x="275704" y="665"/>
                    <a:pt x="250833" y="136"/>
                  </a:cubicBezTo>
                  <a:cubicBezTo>
                    <a:pt x="225962" y="-393"/>
                    <a:pt x="173045" y="400"/>
                    <a:pt x="147645" y="6486"/>
                  </a:cubicBezTo>
                  <a:cubicBezTo>
                    <a:pt x="122245" y="12571"/>
                    <a:pt x="112985" y="23684"/>
                    <a:pt x="98433" y="36649"/>
                  </a:cubicBezTo>
                  <a:cubicBezTo>
                    <a:pt x="83881" y="49614"/>
                    <a:pt x="66683" y="71839"/>
                    <a:pt x="60333" y="84274"/>
                  </a:cubicBezTo>
                  <a:cubicBezTo>
                    <a:pt x="53983" y="96709"/>
                    <a:pt x="68006" y="97238"/>
                    <a:pt x="60333" y="111261"/>
                  </a:cubicBezTo>
                  <a:cubicBezTo>
                    <a:pt x="52660" y="125284"/>
                    <a:pt x="-786" y="197516"/>
                    <a:pt x="8" y="1985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65938D5E-8F2D-45E4-966D-EF070901980D}"/>
                </a:ext>
              </a:extLst>
            </p:cNvPr>
            <p:cNvSpPr/>
            <p:nvPr/>
          </p:nvSpPr>
          <p:spPr>
            <a:xfrm>
              <a:off x="3569047" y="5239626"/>
              <a:ext cx="876729" cy="116605"/>
            </a:xfrm>
            <a:custGeom>
              <a:avLst/>
              <a:gdLst>
                <a:gd name="connsiteX0" fmla="*/ 1241 w 876729"/>
                <a:gd name="connsiteY0" fmla="*/ 48337 h 116605"/>
                <a:gd name="connsiteX1" fmla="*/ 126653 w 876729"/>
                <a:gd name="connsiteY1" fmla="*/ 3887 h 116605"/>
                <a:gd name="connsiteX2" fmla="*/ 280641 w 876729"/>
                <a:gd name="connsiteY2" fmla="*/ 3887 h 116605"/>
                <a:gd name="connsiteX3" fmla="*/ 342553 w 876729"/>
                <a:gd name="connsiteY3" fmla="*/ 18174 h 116605"/>
                <a:gd name="connsiteX4" fmla="*/ 483841 w 876729"/>
                <a:gd name="connsiteY4" fmla="*/ 40399 h 116605"/>
                <a:gd name="connsiteX5" fmla="*/ 620366 w 876729"/>
                <a:gd name="connsiteY5" fmla="*/ 68974 h 116605"/>
                <a:gd name="connsiteX6" fmla="*/ 712441 w 876729"/>
                <a:gd name="connsiteY6" fmla="*/ 89612 h 116605"/>
                <a:gd name="connsiteX7" fmla="*/ 764828 w 876729"/>
                <a:gd name="connsiteY7" fmla="*/ 107074 h 116605"/>
                <a:gd name="connsiteX8" fmla="*/ 826741 w 876729"/>
                <a:gd name="connsiteY8" fmla="*/ 116599 h 116605"/>
                <a:gd name="connsiteX9" fmla="*/ 875953 w 876729"/>
                <a:gd name="connsiteY9" fmla="*/ 108662 h 116605"/>
                <a:gd name="connsiteX10" fmla="*/ 787053 w 876729"/>
                <a:gd name="connsiteY10" fmla="*/ 113424 h 116605"/>
                <a:gd name="connsiteX11" fmla="*/ 698153 w 876729"/>
                <a:gd name="connsiteY11" fmla="*/ 99137 h 116605"/>
                <a:gd name="connsiteX12" fmla="*/ 525116 w 876729"/>
                <a:gd name="connsiteY12" fmla="*/ 59449 h 116605"/>
                <a:gd name="connsiteX13" fmla="*/ 326678 w 876729"/>
                <a:gd name="connsiteY13" fmla="*/ 24524 h 116605"/>
                <a:gd name="connsiteX14" fmla="*/ 204441 w 876729"/>
                <a:gd name="connsiteY14" fmla="*/ 16587 h 116605"/>
                <a:gd name="connsiteX15" fmla="*/ 1241 w 876729"/>
                <a:gd name="connsiteY15" fmla="*/ 48337 h 116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76729" h="116605">
                  <a:moveTo>
                    <a:pt x="1241" y="48337"/>
                  </a:moveTo>
                  <a:cubicBezTo>
                    <a:pt x="-11724" y="46220"/>
                    <a:pt x="80086" y="11295"/>
                    <a:pt x="126653" y="3887"/>
                  </a:cubicBezTo>
                  <a:cubicBezTo>
                    <a:pt x="173220" y="-3521"/>
                    <a:pt x="244658" y="1506"/>
                    <a:pt x="280641" y="3887"/>
                  </a:cubicBezTo>
                  <a:cubicBezTo>
                    <a:pt x="316624" y="6268"/>
                    <a:pt x="308686" y="12089"/>
                    <a:pt x="342553" y="18174"/>
                  </a:cubicBezTo>
                  <a:cubicBezTo>
                    <a:pt x="376420" y="24259"/>
                    <a:pt x="437539" y="31932"/>
                    <a:pt x="483841" y="40399"/>
                  </a:cubicBezTo>
                  <a:cubicBezTo>
                    <a:pt x="530143" y="48866"/>
                    <a:pt x="620366" y="68974"/>
                    <a:pt x="620366" y="68974"/>
                  </a:cubicBezTo>
                  <a:cubicBezTo>
                    <a:pt x="658466" y="77176"/>
                    <a:pt x="688364" y="83262"/>
                    <a:pt x="712441" y="89612"/>
                  </a:cubicBezTo>
                  <a:cubicBezTo>
                    <a:pt x="736518" y="95962"/>
                    <a:pt x="745778" y="102576"/>
                    <a:pt x="764828" y="107074"/>
                  </a:cubicBezTo>
                  <a:cubicBezTo>
                    <a:pt x="783878" y="111572"/>
                    <a:pt x="808220" y="116334"/>
                    <a:pt x="826741" y="116599"/>
                  </a:cubicBezTo>
                  <a:cubicBezTo>
                    <a:pt x="845262" y="116864"/>
                    <a:pt x="882567" y="109191"/>
                    <a:pt x="875953" y="108662"/>
                  </a:cubicBezTo>
                  <a:cubicBezTo>
                    <a:pt x="869339" y="108133"/>
                    <a:pt x="816686" y="115011"/>
                    <a:pt x="787053" y="113424"/>
                  </a:cubicBezTo>
                  <a:cubicBezTo>
                    <a:pt x="757420" y="111837"/>
                    <a:pt x="741809" y="108133"/>
                    <a:pt x="698153" y="99137"/>
                  </a:cubicBezTo>
                  <a:cubicBezTo>
                    <a:pt x="654497" y="90141"/>
                    <a:pt x="587028" y="71884"/>
                    <a:pt x="525116" y="59449"/>
                  </a:cubicBezTo>
                  <a:cubicBezTo>
                    <a:pt x="463204" y="47014"/>
                    <a:pt x="380124" y="31668"/>
                    <a:pt x="326678" y="24524"/>
                  </a:cubicBezTo>
                  <a:cubicBezTo>
                    <a:pt x="273232" y="17380"/>
                    <a:pt x="259474" y="11295"/>
                    <a:pt x="204441" y="16587"/>
                  </a:cubicBezTo>
                  <a:cubicBezTo>
                    <a:pt x="149408" y="21879"/>
                    <a:pt x="14206" y="50454"/>
                    <a:pt x="1241" y="483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53CAB698-A940-4F43-B38C-BB13363EA7D0}"/>
                </a:ext>
              </a:extLst>
            </p:cNvPr>
            <p:cNvSpPr/>
            <p:nvPr/>
          </p:nvSpPr>
          <p:spPr>
            <a:xfrm>
              <a:off x="3344849" y="5359399"/>
              <a:ext cx="1114466" cy="409943"/>
            </a:xfrm>
            <a:custGeom>
              <a:avLst/>
              <a:gdLst>
                <a:gd name="connsiteX0" fmla="*/ 11126 w 1114466"/>
                <a:gd name="connsiteY0" fmla="*/ 176214 h 409943"/>
                <a:gd name="connsiteX1" fmla="*/ 1601 w 1114466"/>
                <a:gd name="connsiteY1" fmla="*/ 230189 h 409943"/>
                <a:gd name="connsiteX2" fmla="*/ 46051 w 1114466"/>
                <a:gd name="connsiteY2" fmla="*/ 304801 h 409943"/>
                <a:gd name="connsiteX3" fmla="*/ 123839 w 1114466"/>
                <a:gd name="connsiteY3" fmla="*/ 365126 h 409943"/>
                <a:gd name="connsiteX4" fmla="*/ 271476 w 1114466"/>
                <a:gd name="connsiteY4" fmla="*/ 396876 h 409943"/>
                <a:gd name="connsiteX5" fmla="*/ 414351 w 1114466"/>
                <a:gd name="connsiteY5" fmla="*/ 409576 h 409943"/>
                <a:gd name="connsiteX6" fmla="*/ 549289 w 1114466"/>
                <a:gd name="connsiteY6" fmla="*/ 384176 h 409943"/>
                <a:gd name="connsiteX7" fmla="*/ 738201 w 1114466"/>
                <a:gd name="connsiteY7" fmla="*/ 312739 h 409943"/>
                <a:gd name="connsiteX8" fmla="*/ 858851 w 1114466"/>
                <a:gd name="connsiteY8" fmla="*/ 217489 h 409943"/>
                <a:gd name="connsiteX9" fmla="*/ 876314 w 1114466"/>
                <a:gd name="connsiteY9" fmla="*/ 180976 h 409943"/>
                <a:gd name="connsiteX10" fmla="*/ 962039 w 1114466"/>
                <a:gd name="connsiteY10" fmla="*/ 125414 h 409943"/>
                <a:gd name="connsiteX11" fmla="*/ 1022364 w 1114466"/>
                <a:gd name="connsiteY11" fmla="*/ 77789 h 409943"/>
                <a:gd name="connsiteX12" fmla="*/ 1054114 w 1114466"/>
                <a:gd name="connsiteY12" fmla="*/ 47626 h 409943"/>
                <a:gd name="connsiteX13" fmla="*/ 1114439 w 1114466"/>
                <a:gd name="connsiteY13" fmla="*/ 1 h 409943"/>
                <a:gd name="connsiteX14" fmla="*/ 1046176 w 1114466"/>
                <a:gd name="connsiteY14" fmla="*/ 46039 h 409943"/>
                <a:gd name="connsiteX15" fmla="*/ 973151 w 1114466"/>
                <a:gd name="connsiteY15" fmla="*/ 100014 h 409943"/>
                <a:gd name="connsiteX16" fmla="*/ 896951 w 1114466"/>
                <a:gd name="connsiteY16" fmla="*/ 153989 h 409943"/>
                <a:gd name="connsiteX17" fmla="*/ 854089 w 1114466"/>
                <a:gd name="connsiteY17" fmla="*/ 198439 h 409943"/>
                <a:gd name="connsiteX18" fmla="*/ 803289 w 1114466"/>
                <a:gd name="connsiteY18" fmla="*/ 254001 h 409943"/>
                <a:gd name="connsiteX19" fmla="*/ 741376 w 1114466"/>
                <a:gd name="connsiteY19" fmla="*/ 293689 h 409943"/>
                <a:gd name="connsiteX20" fmla="*/ 612789 w 1114466"/>
                <a:gd name="connsiteY20" fmla="*/ 358776 h 409943"/>
                <a:gd name="connsiteX21" fmla="*/ 503251 w 1114466"/>
                <a:gd name="connsiteY21" fmla="*/ 377826 h 409943"/>
                <a:gd name="connsiteX22" fmla="*/ 347676 w 1114466"/>
                <a:gd name="connsiteY22" fmla="*/ 390526 h 409943"/>
                <a:gd name="connsiteX23" fmla="*/ 234964 w 1114466"/>
                <a:gd name="connsiteY23" fmla="*/ 374651 h 409943"/>
                <a:gd name="connsiteX24" fmla="*/ 103201 w 1114466"/>
                <a:gd name="connsiteY24" fmla="*/ 333376 h 409943"/>
                <a:gd name="connsiteX25" fmla="*/ 55576 w 1114466"/>
                <a:gd name="connsiteY25" fmla="*/ 296864 h 409943"/>
                <a:gd name="connsiteX26" fmla="*/ 23826 w 1114466"/>
                <a:gd name="connsiteY26" fmla="*/ 250826 h 409943"/>
                <a:gd name="connsiteX27" fmla="*/ 11126 w 1114466"/>
                <a:gd name="connsiteY27" fmla="*/ 176214 h 409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114466" h="409943">
                  <a:moveTo>
                    <a:pt x="11126" y="176214"/>
                  </a:moveTo>
                  <a:cubicBezTo>
                    <a:pt x="7422" y="172775"/>
                    <a:pt x="-4220" y="208758"/>
                    <a:pt x="1601" y="230189"/>
                  </a:cubicBezTo>
                  <a:cubicBezTo>
                    <a:pt x="7422" y="251620"/>
                    <a:pt x="25678" y="282312"/>
                    <a:pt x="46051" y="304801"/>
                  </a:cubicBezTo>
                  <a:cubicBezTo>
                    <a:pt x="66424" y="327290"/>
                    <a:pt x="86268" y="349780"/>
                    <a:pt x="123839" y="365126"/>
                  </a:cubicBezTo>
                  <a:cubicBezTo>
                    <a:pt x="161410" y="380472"/>
                    <a:pt x="223057" y="389468"/>
                    <a:pt x="271476" y="396876"/>
                  </a:cubicBezTo>
                  <a:cubicBezTo>
                    <a:pt x="319895" y="404284"/>
                    <a:pt x="368049" y="411693"/>
                    <a:pt x="414351" y="409576"/>
                  </a:cubicBezTo>
                  <a:cubicBezTo>
                    <a:pt x="460653" y="407459"/>
                    <a:pt x="495314" y="400316"/>
                    <a:pt x="549289" y="384176"/>
                  </a:cubicBezTo>
                  <a:cubicBezTo>
                    <a:pt x="603264" y="368037"/>
                    <a:pt x="686607" y="340520"/>
                    <a:pt x="738201" y="312739"/>
                  </a:cubicBezTo>
                  <a:cubicBezTo>
                    <a:pt x="789795" y="284958"/>
                    <a:pt x="835832" y="239449"/>
                    <a:pt x="858851" y="217489"/>
                  </a:cubicBezTo>
                  <a:cubicBezTo>
                    <a:pt x="881870" y="195529"/>
                    <a:pt x="859116" y="196322"/>
                    <a:pt x="876314" y="180976"/>
                  </a:cubicBezTo>
                  <a:cubicBezTo>
                    <a:pt x="893512" y="165630"/>
                    <a:pt x="937697" y="142612"/>
                    <a:pt x="962039" y="125414"/>
                  </a:cubicBezTo>
                  <a:cubicBezTo>
                    <a:pt x="986381" y="108216"/>
                    <a:pt x="1007018" y="90754"/>
                    <a:pt x="1022364" y="77789"/>
                  </a:cubicBezTo>
                  <a:cubicBezTo>
                    <a:pt x="1037710" y="64824"/>
                    <a:pt x="1038768" y="60591"/>
                    <a:pt x="1054114" y="47626"/>
                  </a:cubicBezTo>
                  <a:cubicBezTo>
                    <a:pt x="1069460" y="34661"/>
                    <a:pt x="1115762" y="265"/>
                    <a:pt x="1114439" y="1"/>
                  </a:cubicBezTo>
                  <a:cubicBezTo>
                    <a:pt x="1113116" y="-263"/>
                    <a:pt x="1069724" y="29370"/>
                    <a:pt x="1046176" y="46039"/>
                  </a:cubicBezTo>
                  <a:cubicBezTo>
                    <a:pt x="1022628" y="62708"/>
                    <a:pt x="998022" y="82022"/>
                    <a:pt x="973151" y="100014"/>
                  </a:cubicBezTo>
                  <a:cubicBezTo>
                    <a:pt x="948280" y="118006"/>
                    <a:pt x="916795" y="137585"/>
                    <a:pt x="896951" y="153989"/>
                  </a:cubicBezTo>
                  <a:cubicBezTo>
                    <a:pt x="877107" y="170393"/>
                    <a:pt x="869699" y="181770"/>
                    <a:pt x="854089" y="198439"/>
                  </a:cubicBezTo>
                  <a:cubicBezTo>
                    <a:pt x="838479" y="215108"/>
                    <a:pt x="822075" y="238126"/>
                    <a:pt x="803289" y="254001"/>
                  </a:cubicBezTo>
                  <a:cubicBezTo>
                    <a:pt x="784504" y="269876"/>
                    <a:pt x="773126" y="276227"/>
                    <a:pt x="741376" y="293689"/>
                  </a:cubicBezTo>
                  <a:cubicBezTo>
                    <a:pt x="709626" y="311151"/>
                    <a:pt x="652477" y="344753"/>
                    <a:pt x="612789" y="358776"/>
                  </a:cubicBezTo>
                  <a:cubicBezTo>
                    <a:pt x="573102" y="372799"/>
                    <a:pt x="547436" y="372534"/>
                    <a:pt x="503251" y="377826"/>
                  </a:cubicBezTo>
                  <a:cubicBezTo>
                    <a:pt x="459066" y="383118"/>
                    <a:pt x="392391" y="391055"/>
                    <a:pt x="347676" y="390526"/>
                  </a:cubicBezTo>
                  <a:cubicBezTo>
                    <a:pt x="302962" y="389997"/>
                    <a:pt x="275710" y="384176"/>
                    <a:pt x="234964" y="374651"/>
                  </a:cubicBezTo>
                  <a:cubicBezTo>
                    <a:pt x="194218" y="365126"/>
                    <a:pt x="133099" y="346341"/>
                    <a:pt x="103201" y="333376"/>
                  </a:cubicBezTo>
                  <a:cubicBezTo>
                    <a:pt x="73303" y="320412"/>
                    <a:pt x="68805" y="310622"/>
                    <a:pt x="55576" y="296864"/>
                  </a:cubicBezTo>
                  <a:cubicBezTo>
                    <a:pt x="42347" y="283106"/>
                    <a:pt x="29382" y="264320"/>
                    <a:pt x="23826" y="250826"/>
                  </a:cubicBezTo>
                  <a:cubicBezTo>
                    <a:pt x="18270" y="237332"/>
                    <a:pt x="14830" y="179653"/>
                    <a:pt x="11126" y="17621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3B0BEC5B-682E-42A0-AB51-47B1CABE23E3}"/>
                </a:ext>
              </a:extLst>
            </p:cNvPr>
            <p:cNvSpPr/>
            <p:nvPr/>
          </p:nvSpPr>
          <p:spPr>
            <a:xfrm>
              <a:off x="3546450" y="5289540"/>
              <a:ext cx="14312" cy="68517"/>
            </a:xfrm>
            <a:custGeom>
              <a:avLst/>
              <a:gdLst>
                <a:gd name="connsiteX0" fmla="*/ 12725 w 14312"/>
                <a:gd name="connsiteY0" fmla="*/ 10 h 68517"/>
                <a:gd name="connsiteX1" fmla="*/ 25 w 14312"/>
                <a:gd name="connsiteY1" fmla="*/ 57160 h 68517"/>
                <a:gd name="connsiteX2" fmla="*/ 9550 w 14312"/>
                <a:gd name="connsiteY2" fmla="*/ 68273 h 68517"/>
                <a:gd name="connsiteX3" fmla="*/ 12725 w 14312"/>
                <a:gd name="connsiteY3" fmla="*/ 52398 h 68517"/>
                <a:gd name="connsiteX4" fmla="*/ 12725 w 14312"/>
                <a:gd name="connsiteY4" fmla="*/ 10 h 68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12" h="68517">
                  <a:moveTo>
                    <a:pt x="12725" y="10"/>
                  </a:moveTo>
                  <a:cubicBezTo>
                    <a:pt x="10608" y="804"/>
                    <a:pt x="554" y="45783"/>
                    <a:pt x="25" y="57160"/>
                  </a:cubicBezTo>
                  <a:cubicBezTo>
                    <a:pt x="-504" y="68537"/>
                    <a:pt x="7433" y="69067"/>
                    <a:pt x="9550" y="68273"/>
                  </a:cubicBezTo>
                  <a:cubicBezTo>
                    <a:pt x="11667" y="67479"/>
                    <a:pt x="10608" y="60600"/>
                    <a:pt x="12725" y="52398"/>
                  </a:cubicBezTo>
                  <a:cubicBezTo>
                    <a:pt x="14842" y="44196"/>
                    <a:pt x="14842" y="-784"/>
                    <a:pt x="12725" y="1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228BE532-1A44-4C31-8B42-F7FE47EE0F8F}"/>
                </a:ext>
              </a:extLst>
            </p:cNvPr>
            <p:cNvSpPr/>
            <p:nvPr/>
          </p:nvSpPr>
          <p:spPr>
            <a:xfrm>
              <a:off x="3295649" y="5352676"/>
              <a:ext cx="1127786" cy="151433"/>
            </a:xfrm>
            <a:custGeom>
              <a:avLst/>
              <a:gdLst>
                <a:gd name="connsiteX0" fmla="*/ 1 w 1127786"/>
                <a:gd name="connsiteY0" fmla="*/ 151187 h 151433"/>
                <a:gd name="connsiteX1" fmla="*/ 74614 w 1127786"/>
                <a:gd name="connsiteY1" fmla="*/ 124199 h 151433"/>
                <a:gd name="connsiteX2" fmla="*/ 222251 w 1127786"/>
                <a:gd name="connsiteY2" fmla="*/ 89274 h 151433"/>
                <a:gd name="connsiteX3" fmla="*/ 282576 w 1127786"/>
                <a:gd name="connsiteY3" fmla="*/ 105149 h 151433"/>
                <a:gd name="connsiteX4" fmla="*/ 369889 w 1127786"/>
                <a:gd name="connsiteY4" fmla="*/ 100387 h 151433"/>
                <a:gd name="connsiteX5" fmla="*/ 473076 w 1127786"/>
                <a:gd name="connsiteY5" fmla="*/ 68637 h 151433"/>
                <a:gd name="connsiteX6" fmla="*/ 566739 w 1127786"/>
                <a:gd name="connsiteY6" fmla="*/ 57524 h 151433"/>
                <a:gd name="connsiteX7" fmla="*/ 709614 w 1127786"/>
                <a:gd name="connsiteY7" fmla="*/ 60699 h 151433"/>
                <a:gd name="connsiteX8" fmla="*/ 903289 w 1127786"/>
                <a:gd name="connsiteY8" fmla="*/ 51174 h 151433"/>
                <a:gd name="connsiteX9" fmla="*/ 1011239 w 1127786"/>
                <a:gd name="connsiteY9" fmla="*/ 49587 h 151433"/>
                <a:gd name="connsiteX10" fmla="*/ 1127126 w 1127786"/>
                <a:gd name="connsiteY10" fmla="*/ 374 h 151433"/>
                <a:gd name="connsiteX11" fmla="*/ 1055689 w 1127786"/>
                <a:gd name="connsiteY11" fmla="*/ 27362 h 151433"/>
                <a:gd name="connsiteX12" fmla="*/ 995364 w 1127786"/>
                <a:gd name="connsiteY12" fmla="*/ 35299 h 151433"/>
                <a:gd name="connsiteX13" fmla="*/ 846139 w 1127786"/>
                <a:gd name="connsiteY13" fmla="*/ 44824 h 151433"/>
                <a:gd name="connsiteX14" fmla="*/ 755651 w 1127786"/>
                <a:gd name="connsiteY14" fmla="*/ 46412 h 151433"/>
                <a:gd name="connsiteX15" fmla="*/ 615951 w 1127786"/>
                <a:gd name="connsiteY15" fmla="*/ 46412 h 151433"/>
                <a:gd name="connsiteX16" fmla="*/ 473076 w 1127786"/>
                <a:gd name="connsiteY16" fmla="*/ 59112 h 151433"/>
                <a:gd name="connsiteX17" fmla="*/ 377826 w 1127786"/>
                <a:gd name="connsiteY17" fmla="*/ 84512 h 151433"/>
                <a:gd name="connsiteX18" fmla="*/ 296864 w 1127786"/>
                <a:gd name="connsiteY18" fmla="*/ 89274 h 151433"/>
                <a:gd name="connsiteX19" fmla="*/ 173039 w 1127786"/>
                <a:gd name="connsiteY19" fmla="*/ 82924 h 151433"/>
                <a:gd name="connsiteX20" fmla="*/ 73026 w 1127786"/>
                <a:gd name="connsiteY20" fmla="*/ 108324 h 151433"/>
                <a:gd name="connsiteX21" fmla="*/ 1 w 1127786"/>
                <a:gd name="connsiteY21" fmla="*/ 151187 h 151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127786" h="151433">
                  <a:moveTo>
                    <a:pt x="1" y="151187"/>
                  </a:moveTo>
                  <a:cubicBezTo>
                    <a:pt x="266" y="153833"/>
                    <a:pt x="37572" y="134518"/>
                    <a:pt x="74614" y="124199"/>
                  </a:cubicBezTo>
                  <a:cubicBezTo>
                    <a:pt x="111656" y="113880"/>
                    <a:pt x="187591" y="92449"/>
                    <a:pt x="222251" y="89274"/>
                  </a:cubicBezTo>
                  <a:cubicBezTo>
                    <a:pt x="256911" y="86099"/>
                    <a:pt x="257970" y="103297"/>
                    <a:pt x="282576" y="105149"/>
                  </a:cubicBezTo>
                  <a:cubicBezTo>
                    <a:pt x="307182" y="107001"/>
                    <a:pt x="338139" y="106472"/>
                    <a:pt x="369889" y="100387"/>
                  </a:cubicBezTo>
                  <a:cubicBezTo>
                    <a:pt x="401639" y="94302"/>
                    <a:pt x="440268" y="75781"/>
                    <a:pt x="473076" y="68637"/>
                  </a:cubicBezTo>
                  <a:cubicBezTo>
                    <a:pt x="505884" y="61493"/>
                    <a:pt x="527316" y="58847"/>
                    <a:pt x="566739" y="57524"/>
                  </a:cubicBezTo>
                  <a:cubicBezTo>
                    <a:pt x="606162" y="56201"/>
                    <a:pt x="653522" y="61757"/>
                    <a:pt x="709614" y="60699"/>
                  </a:cubicBezTo>
                  <a:cubicBezTo>
                    <a:pt x="765706" y="59641"/>
                    <a:pt x="853018" y="53026"/>
                    <a:pt x="903289" y="51174"/>
                  </a:cubicBezTo>
                  <a:cubicBezTo>
                    <a:pt x="953560" y="49322"/>
                    <a:pt x="973933" y="58054"/>
                    <a:pt x="1011239" y="49587"/>
                  </a:cubicBezTo>
                  <a:cubicBezTo>
                    <a:pt x="1048545" y="41120"/>
                    <a:pt x="1119718" y="4078"/>
                    <a:pt x="1127126" y="374"/>
                  </a:cubicBezTo>
                  <a:cubicBezTo>
                    <a:pt x="1134534" y="-3330"/>
                    <a:pt x="1077649" y="21541"/>
                    <a:pt x="1055689" y="27362"/>
                  </a:cubicBezTo>
                  <a:cubicBezTo>
                    <a:pt x="1033729" y="33183"/>
                    <a:pt x="1030289" y="32389"/>
                    <a:pt x="995364" y="35299"/>
                  </a:cubicBezTo>
                  <a:cubicBezTo>
                    <a:pt x="960439" y="38209"/>
                    <a:pt x="886091" y="42972"/>
                    <a:pt x="846139" y="44824"/>
                  </a:cubicBezTo>
                  <a:cubicBezTo>
                    <a:pt x="806187" y="46676"/>
                    <a:pt x="755651" y="46412"/>
                    <a:pt x="755651" y="46412"/>
                  </a:cubicBezTo>
                  <a:cubicBezTo>
                    <a:pt x="717286" y="46677"/>
                    <a:pt x="663047" y="44295"/>
                    <a:pt x="615951" y="46412"/>
                  </a:cubicBezTo>
                  <a:cubicBezTo>
                    <a:pt x="568855" y="48529"/>
                    <a:pt x="512763" y="52762"/>
                    <a:pt x="473076" y="59112"/>
                  </a:cubicBezTo>
                  <a:cubicBezTo>
                    <a:pt x="433389" y="65462"/>
                    <a:pt x="407195" y="79485"/>
                    <a:pt x="377826" y="84512"/>
                  </a:cubicBezTo>
                  <a:cubicBezTo>
                    <a:pt x="348457" y="89539"/>
                    <a:pt x="330995" y="89539"/>
                    <a:pt x="296864" y="89274"/>
                  </a:cubicBezTo>
                  <a:cubicBezTo>
                    <a:pt x="262733" y="89009"/>
                    <a:pt x="210345" y="79749"/>
                    <a:pt x="173039" y="82924"/>
                  </a:cubicBezTo>
                  <a:cubicBezTo>
                    <a:pt x="135733" y="86099"/>
                    <a:pt x="98161" y="99593"/>
                    <a:pt x="73026" y="108324"/>
                  </a:cubicBezTo>
                  <a:cubicBezTo>
                    <a:pt x="47891" y="117055"/>
                    <a:pt x="-264" y="148541"/>
                    <a:pt x="1" y="1511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F080DF83-ABA9-40C4-8040-7011A8EC9BC3}"/>
                </a:ext>
              </a:extLst>
            </p:cNvPr>
            <p:cNvSpPr/>
            <p:nvPr/>
          </p:nvSpPr>
          <p:spPr>
            <a:xfrm>
              <a:off x="3279705" y="5408260"/>
              <a:ext cx="790997" cy="146494"/>
            </a:xfrm>
            <a:custGeom>
              <a:avLst/>
              <a:gdLst>
                <a:gd name="connsiteX0" fmla="*/ 77858 w 790997"/>
                <a:gd name="connsiteY0" fmla="*/ 146403 h 146494"/>
                <a:gd name="connsiteX1" fmla="*/ 171520 w 790997"/>
                <a:gd name="connsiteY1" fmla="*/ 92428 h 146494"/>
                <a:gd name="connsiteX2" fmla="*/ 398533 w 790997"/>
                <a:gd name="connsiteY2" fmla="*/ 87665 h 146494"/>
                <a:gd name="connsiteX3" fmla="*/ 587445 w 790997"/>
                <a:gd name="connsiteY3" fmla="*/ 47978 h 146494"/>
                <a:gd name="connsiteX4" fmla="*/ 744608 w 790997"/>
                <a:gd name="connsiteY4" fmla="*/ 27340 h 146494"/>
                <a:gd name="connsiteX5" fmla="*/ 790645 w 790997"/>
                <a:gd name="connsiteY5" fmla="*/ 3528 h 146494"/>
                <a:gd name="connsiteX6" fmla="*/ 727145 w 790997"/>
                <a:gd name="connsiteY6" fmla="*/ 3528 h 146494"/>
                <a:gd name="connsiteX7" fmla="*/ 595383 w 790997"/>
                <a:gd name="connsiteY7" fmla="*/ 353 h 146494"/>
                <a:gd name="connsiteX8" fmla="*/ 462033 w 790997"/>
                <a:gd name="connsiteY8" fmla="*/ 13053 h 146494"/>
                <a:gd name="connsiteX9" fmla="*/ 354083 w 790997"/>
                <a:gd name="connsiteY9" fmla="*/ 40040 h 146494"/>
                <a:gd name="connsiteX10" fmla="*/ 236608 w 790997"/>
                <a:gd name="connsiteY10" fmla="*/ 36865 h 146494"/>
                <a:gd name="connsiteX11" fmla="*/ 131833 w 790997"/>
                <a:gd name="connsiteY11" fmla="*/ 47978 h 146494"/>
                <a:gd name="connsiteX12" fmla="*/ 46108 w 790997"/>
                <a:gd name="connsiteY12" fmla="*/ 82903 h 146494"/>
                <a:gd name="connsiteX13" fmla="*/ 9595 w 790997"/>
                <a:gd name="connsiteY13" fmla="*/ 95603 h 146494"/>
                <a:gd name="connsiteX14" fmla="*/ 70 w 790997"/>
                <a:gd name="connsiteY14" fmla="*/ 90840 h 146494"/>
                <a:gd name="connsiteX15" fmla="*/ 12770 w 790997"/>
                <a:gd name="connsiteY15" fmla="*/ 105128 h 146494"/>
                <a:gd name="connsiteX16" fmla="*/ 77858 w 790997"/>
                <a:gd name="connsiteY16" fmla="*/ 146403 h 146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90997" h="146494">
                  <a:moveTo>
                    <a:pt x="77858" y="146403"/>
                  </a:moveTo>
                  <a:cubicBezTo>
                    <a:pt x="104316" y="144286"/>
                    <a:pt x="118074" y="102218"/>
                    <a:pt x="171520" y="92428"/>
                  </a:cubicBezTo>
                  <a:cubicBezTo>
                    <a:pt x="224966" y="82638"/>
                    <a:pt x="329212" y="95073"/>
                    <a:pt x="398533" y="87665"/>
                  </a:cubicBezTo>
                  <a:cubicBezTo>
                    <a:pt x="467854" y="80257"/>
                    <a:pt x="529766" y="58032"/>
                    <a:pt x="587445" y="47978"/>
                  </a:cubicBezTo>
                  <a:cubicBezTo>
                    <a:pt x="645124" y="37924"/>
                    <a:pt x="710741" y="34748"/>
                    <a:pt x="744608" y="27340"/>
                  </a:cubicBezTo>
                  <a:cubicBezTo>
                    <a:pt x="778475" y="19932"/>
                    <a:pt x="793556" y="7497"/>
                    <a:pt x="790645" y="3528"/>
                  </a:cubicBezTo>
                  <a:cubicBezTo>
                    <a:pt x="787735" y="-441"/>
                    <a:pt x="727145" y="3528"/>
                    <a:pt x="727145" y="3528"/>
                  </a:cubicBezTo>
                  <a:cubicBezTo>
                    <a:pt x="694601" y="2999"/>
                    <a:pt x="639568" y="-1234"/>
                    <a:pt x="595383" y="353"/>
                  </a:cubicBezTo>
                  <a:cubicBezTo>
                    <a:pt x="551198" y="1940"/>
                    <a:pt x="502250" y="6439"/>
                    <a:pt x="462033" y="13053"/>
                  </a:cubicBezTo>
                  <a:cubicBezTo>
                    <a:pt x="421816" y="19667"/>
                    <a:pt x="391654" y="36071"/>
                    <a:pt x="354083" y="40040"/>
                  </a:cubicBezTo>
                  <a:cubicBezTo>
                    <a:pt x="316512" y="44009"/>
                    <a:pt x="273650" y="35542"/>
                    <a:pt x="236608" y="36865"/>
                  </a:cubicBezTo>
                  <a:cubicBezTo>
                    <a:pt x="199566" y="38188"/>
                    <a:pt x="163583" y="40305"/>
                    <a:pt x="131833" y="47978"/>
                  </a:cubicBezTo>
                  <a:cubicBezTo>
                    <a:pt x="100083" y="55651"/>
                    <a:pt x="66481" y="74966"/>
                    <a:pt x="46108" y="82903"/>
                  </a:cubicBezTo>
                  <a:cubicBezTo>
                    <a:pt x="25735" y="90840"/>
                    <a:pt x="17268" y="94280"/>
                    <a:pt x="9595" y="95603"/>
                  </a:cubicBezTo>
                  <a:cubicBezTo>
                    <a:pt x="1922" y="96926"/>
                    <a:pt x="-459" y="89253"/>
                    <a:pt x="70" y="90840"/>
                  </a:cubicBezTo>
                  <a:cubicBezTo>
                    <a:pt x="599" y="92427"/>
                    <a:pt x="2187" y="96926"/>
                    <a:pt x="12770" y="105128"/>
                  </a:cubicBezTo>
                  <a:cubicBezTo>
                    <a:pt x="23353" y="113330"/>
                    <a:pt x="51400" y="148520"/>
                    <a:pt x="77858" y="1464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CF31CDE0-D397-4E4F-8A15-F0A0FDEABDE0}"/>
                </a:ext>
              </a:extLst>
            </p:cNvPr>
            <p:cNvSpPr/>
            <p:nvPr/>
          </p:nvSpPr>
          <p:spPr>
            <a:xfrm>
              <a:off x="3983162" y="3373823"/>
              <a:ext cx="445464" cy="756006"/>
            </a:xfrm>
            <a:custGeom>
              <a:avLst/>
              <a:gdLst>
                <a:gd name="connsiteX0" fmla="*/ 236413 w 445464"/>
                <a:gd name="connsiteY0" fmla="*/ 7552 h 756006"/>
                <a:gd name="connsiteX1" fmla="*/ 17338 w 445464"/>
                <a:gd name="connsiteY1" fmla="*/ 182177 h 756006"/>
                <a:gd name="connsiteX2" fmla="*/ 17338 w 445464"/>
                <a:gd name="connsiteY2" fmla="*/ 280602 h 756006"/>
                <a:gd name="connsiteX3" fmla="*/ 45913 w 445464"/>
                <a:gd name="connsiteY3" fmla="*/ 737802 h 756006"/>
                <a:gd name="connsiteX4" fmla="*/ 52263 w 445464"/>
                <a:gd name="connsiteY4" fmla="*/ 655252 h 756006"/>
                <a:gd name="connsiteX5" fmla="*/ 52263 w 445464"/>
                <a:gd name="connsiteY5" fmla="*/ 563177 h 756006"/>
                <a:gd name="connsiteX6" fmla="*/ 61788 w 445464"/>
                <a:gd name="connsiteY6" fmla="*/ 464752 h 756006"/>
                <a:gd name="connsiteX7" fmla="*/ 112588 w 445464"/>
                <a:gd name="connsiteY7" fmla="*/ 347277 h 756006"/>
                <a:gd name="connsiteX8" fmla="*/ 290388 w 445464"/>
                <a:gd name="connsiteY8" fmla="*/ 153602 h 756006"/>
                <a:gd name="connsiteX9" fmla="*/ 442788 w 445464"/>
                <a:gd name="connsiteY9" fmla="*/ 74227 h 756006"/>
                <a:gd name="connsiteX10" fmla="*/ 379288 w 445464"/>
                <a:gd name="connsiteY10" fmla="*/ 36127 h 756006"/>
                <a:gd name="connsiteX11" fmla="*/ 236413 w 445464"/>
                <a:gd name="connsiteY11" fmla="*/ 7552 h 756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5464" h="756006">
                  <a:moveTo>
                    <a:pt x="236413" y="7552"/>
                  </a:moveTo>
                  <a:cubicBezTo>
                    <a:pt x="176088" y="31894"/>
                    <a:pt x="53850" y="136669"/>
                    <a:pt x="17338" y="182177"/>
                  </a:cubicBezTo>
                  <a:cubicBezTo>
                    <a:pt x="-19174" y="227685"/>
                    <a:pt x="12575" y="187998"/>
                    <a:pt x="17338" y="280602"/>
                  </a:cubicBezTo>
                  <a:cubicBezTo>
                    <a:pt x="22101" y="373206"/>
                    <a:pt x="40092" y="675360"/>
                    <a:pt x="45913" y="737802"/>
                  </a:cubicBezTo>
                  <a:cubicBezTo>
                    <a:pt x="51734" y="800244"/>
                    <a:pt x="51205" y="684356"/>
                    <a:pt x="52263" y="655252"/>
                  </a:cubicBezTo>
                  <a:cubicBezTo>
                    <a:pt x="53321" y="626148"/>
                    <a:pt x="50675" y="594927"/>
                    <a:pt x="52263" y="563177"/>
                  </a:cubicBezTo>
                  <a:cubicBezTo>
                    <a:pt x="53851" y="531427"/>
                    <a:pt x="51734" y="500735"/>
                    <a:pt x="61788" y="464752"/>
                  </a:cubicBezTo>
                  <a:cubicBezTo>
                    <a:pt x="71842" y="428769"/>
                    <a:pt x="74488" y="399135"/>
                    <a:pt x="112588" y="347277"/>
                  </a:cubicBezTo>
                  <a:cubicBezTo>
                    <a:pt x="150688" y="295419"/>
                    <a:pt x="235355" y="199110"/>
                    <a:pt x="290388" y="153602"/>
                  </a:cubicBezTo>
                  <a:cubicBezTo>
                    <a:pt x="345421" y="108094"/>
                    <a:pt x="427971" y="93806"/>
                    <a:pt x="442788" y="74227"/>
                  </a:cubicBezTo>
                  <a:cubicBezTo>
                    <a:pt x="457605" y="54648"/>
                    <a:pt x="407334" y="47769"/>
                    <a:pt x="379288" y="36127"/>
                  </a:cubicBezTo>
                  <a:cubicBezTo>
                    <a:pt x="351242" y="24485"/>
                    <a:pt x="296738" y="-16790"/>
                    <a:pt x="236413" y="755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2810E635-9BA5-4415-BD06-1E1DAADE06DD}"/>
                </a:ext>
              </a:extLst>
            </p:cNvPr>
            <p:cNvSpPr/>
            <p:nvPr/>
          </p:nvSpPr>
          <p:spPr>
            <a:xfrm>
              <a:off x="4045229" y="3533764"/>
              <a:ext cx="953752" cy="361873"/>
            </a:xfrm>
            <a:custGeom>
              <a:avLst/>
              <a:gdLst>
                <a:gd name="connsiteX0" fmla="*/ 28296 w 953752"/>
                <a:gd name="connsiteY0" fmla="*/ 177811 h 361873"/>
                <a:gd name="connsiteX1" fmla="*/ 142596 w 953752"/>
                <a:gd name="connsiteY1" fmla="*/ 47636 h 361873"/>
                <a:gd name="connsiteX2" fmla="*/ 377546 w 953752"/>
                <a:gd name="connsiteY2" fmla="*/ 11 h 361873"/>
                <a:gd name="connsiteX3" fmla="*/ 609321 w 953752"/>
                <a:gd name="connsiteY3" fmla="*/ 50811 h 361873"/>
                <a:gd name="connsiteX4" fmla="*/ 710921 w 953752"/>
                <a:gd name="connsiteY4" fmla="*/ 111136 h 361873"/>
                <a:gd name="connsiteX5" fmla="*/ 847446 w 953752"/>
                <a:gd name="connsiteY5" fmla="*/ 212736 h 361873"/>
                <a:gd name="connsiteX6" fmla="*/ 949046 w 953752"/>
                <a:gd name="connsiteY6" fmla="*/ 241311 h 361873"/>
                <a:gd name="connsiteX7" fmla="*/ 691871 w 953752"/>
                <a:gd name="connsiteY7" fmla="*/ 117486 h 361873"/>
                <a:gd name="connsiteX8" fmla="*/ 495021 w 953752"/>
                <a:gd name="connsiteY8" fmla="*/ 101611 h 361873"/>
                <a:gd name="connsiteX9" fmla="*/ 221971 w 953752"/>
                <a:gd name="connsiteY9" fmla="*/ 146061 h 361873"/>
                <a:gd name="connsiteX10" fmla="*/ 91796 w 953752"/>
                <a:gd name="connsiteY10" fmla="*/ 219086 h 361873"/>
                <a:gd name="connsiteX11" fmla="*/ 15596 w 953752"/>
                <a:gd name="connsiteY11" fmla="*/ 339736 h 361873"/>
                <a:gd name="connsiteX12" fmla="*/ 2896 w 953752"/>
                <a:gd name="connsiteY12" fmla="*/ 358786 h 361873"/>
                <a:gd name="connsiteX13" fmla="*/ 2896 w 953752"/>
                <a:gd name="connsiteY13" fmla="*/ 301636 h 361873"/>
                <a:gd name="connsiteX14" fmla="*/ 28296 w 953752"/>
                <a:gd name="connsiteY14" fmla="*/ 177811 h 361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53752" h="361873">
                  <a:moveTo>
                    <a:pt x="28296" y="177811"/>
                  </a:moveTo>
                  <a:cubicBezTo>
                    <a:pt x="51579" y="135478"/>
                    <a:pt x="84388" y="77269"/>
                    <a:pt x="142596" y="47636"/>
                  </a:cubicBezTo>
                  <a:cubicBezTo>
                    <a:pt x="200804" y="18003"/>
                    <a:pt x="299759" y="-518"/>
                    <a:pt x="377546" y="11"/>
                  </a:cubicBezTo>
                  <a:cubicBezTo>
                    <a:pt x="455334" y="540"/>
                    <a:pt x="553759" y="32290"/>
                    <a:pt x="609321" y="50811"/>
                  </a:cubicBezTo>
                  <a:cubicBezTo>
                    <a:pt x="664884" y="69332"/>
                    <a:pt x="671234" y="84148"/>
                    <a:pt x="710921" y="111136"/>
                  </a:cubicBezTo>
                  <a:cubicBezTo>
                    <a:pt x="750609" y="138123"/>
                    <a:pt x="807759" y="191040"/>
                    <a:pt x="847446" y="212736"/>
                  </a:cubicBezTo>
                  <a:cubicBezTo>
                    <a:pt x="887134" y="234432"/>
                    <a:pt x="974975" y="257186"/>
                    <a:pt x="949046" y="241311"/>
                  </a:cubicBezTo>
                  <a:cubicBezTo>
                    <a:pt x="923117" y="225436"/>
                    <a:pt x="767542" y="140769"/>
                    <a:pt x="691871" y="117486"/>
                  </a:cubicBezTo>
                  <a:cubicBezTo>
                    <a:pt x="616200" y="94203"/>
                    <a:pt x="573338" y="96849"/>
                    <a:pt x="495021" y="101611"/>
                  </a:cubicBezTo>
                  <a:cubicBezTo>
                    <a:pt x="416704" y="106373"/>
                    <a:pt x="289175" y="126482"/>
                    <a:pt x="221971" y="146061"/>
                  </a:cubicBezTo>
                  <a:cubicBezTo>
                    <a:pt x="154767" y="165640"/>
                    <a:pt x="126192" y="186807"/>
                    <a:pt x="91796" y="219086"/>
                  </a:cubicBezTo>
                  <a:cubicBezTo>
                    <a:pt x="57400" y="251365"/>
                    <a:pt x="30413" y="316453"/>
                    <a:pt x="15596" y="339736"/>
                  </a:cubicBezTo>
                  <a:cubicBezTo>
                    <a:pt x="779" y="363019"/>
                    <a:pt x="5013" y="365136"/>
                    <a:pt x="2896" y="358786"/>
                  </a:cubicBezTo>
                  <a:cubicBezTo>
                    <a:pt x="779" y="352436"/>
                    <a:pt x="-2396" y="327565"/>
                    <a:pt x="2896" y="301636"/>
                  </a:cubicBezTo>
                  <a:cubicBezTo>
                    <a:pt x="8188" y="275707"/>
                    <a:pt x="5013" y="220144"/>
                    <a:pt x="28296" y="177811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58F298CF-CB35-4665-8011-BDB281882567}"/>
                </a:ext>
              </a:extLst>
            </p:cNvPr>
            <p:cNvSpPr/>
            <p:nvPr/>
          </p:nvSpPr>
          <p:spPr>
            <a:xfrm>
              <a:off x="4593654" y="3698630"/>
              <a:ext cx="368317" cy="244947"/>
            </a:xfrm>
            <a:custGeom>
              <a:avLst/>
              <a:gdLst>
                <a:gd name="connsiteX0" fmla="*/ 206946 w 368317"/>
                <a:gd name="connsiteY0" fmla="*/ 245 h 244947"/>
                <a:gd name="connsiteX1" fmla="*/ 365696 w 368317"/>
                <a:gd name="connsiteY1" fmla="*/ 54220 h 244947"/>
                <a:gd name="connsiteX2" fmla="*/ 283146 w 368317"/>
                <a:gd name="connsiteY2" fmla="*/ 111370 h 244947"/>
                <a:gd name="connsiteX3" fmla="*/ 571 w 368317"/>
                <a:gd name="connsiteY3" fmla="*/ 244720 h 244947"/>
                <a:gd name="connsiteX4" fmla="*/ 210121 w 368317"/>
                <a:gd name="connsiteY4" fmla="*/ 76445 h 244947"/>
                <a:gd name="connsiteX5" fmla="*/ 206946 w 368317"/>
                <a:gd name="connsiteY5" fmla="*/ 245 h 244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8317" h="244947">
                  <a:moveTo>
                    <a:pt x="206946" y="245"/>
                  </a:moveTo>
                  <a:cubicBezTo>
                    <a:pt x="232875" y="-3459"/>
                    <a:pt x="352996" y="35699"/>
                    <a:pt x="365696" y="54220"/>
                  </a:cubicBezTo>
                  <a:cubicBezTo>
                    <a:pt x="378396" y="72741"/>
                    <a:pt x="344000" y="79620"/>
                    <a:pt x="283146" y="111370"/>
                  </a:cubicBezTo>
                  <a:cubicBezTo>
                    <a:pt x="222292" y="143120"/>
                    <a:pt x="12742" y="250541"/>
                    <a:pt x="571" y="244720"/>
                  </a:cubicBezTo>
                  <a:cubicBezTo>
                    <a:pt x="-11600" y="238899"/>
                    <a:pt x="174138" y="116662"/>
                    <a:pt x="210121" y="76445"/>
                  </a:cubicBezTo>
                  <a:cubicBezTo>
                    <a:pt x="246104" y="36228"/>
                    <a:pt x="181017" y="3949"/>
                    <a:pt x="206946" y="245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8040D067-FE54-4170-9CC6-6AFDF7F529D7}"/>
                </a:ext>
              </a:extLst>
            </p:cNvPr>
            <p:cNvSpPr/>
            <p:nvPr/>
          </p:nvSpPr>
          <p:spPr>
            <a:xfrm>
              <a:off x="3955731" y="4587537"/>
              <a:ext cx="151487" cy="315071"/>
            </a:xfrm>
            <a:custGeom>
              <a:avLst/>
              <a:gdLst>
                <a:gd name="connsiteX0" fmla="*/ 38419 w 151487"/>
                <a:gd name="connsiteY0" fmla="*/ 338 h 315071"/>
                <a:gd name="connsiteX1" fmla="*/ 133669 w 151487"/>
                <a:gd name="connsiteY1" fmla="*/ 105113 h 315071"/>
                <a:gd name="connsiteX2" fmla="*/ 149544 w 151487"/>
                <a:gd name="connsiteY2" fmla="*/ 159088 h 315071"/>
                <a:gd name="connsiteX3" fmla="*/ 108269 w 151487"/>
                <a:gd name="connsiteY3" fmla="*/ 235288 h 315071"/>
                <a:gd name="connsiteX4" fmla="*/ 319 w 151487"/>
                <a:gd name="connsiteY4" fmla="*/ 314663 h 315071"/>
                <a:gd name="connsiteX5" fmla="*/ 76519 w 151487"/>
                <a:gd name="connsiteY5" fmla="*/ 263863 h 315071"/>
                <a:gd name="connsiteX6" fmla="*/ 117794 w 151487"/>
                <a:gd name="connsiteY6" fmla="*/ 209888 h 315071"/>
                <a:gd name="connsiteX7" fmla="*/ 124144 w 151487"/>
                <a:gd name="connsiteY7" fmla="*/ 143213 h 315071"/>
                <a:gd name="connsiteX8" fmla="*/ 38419 w 151487"/>
                <a:gd name="connsiteY8" fmla="*/ 338 h 315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487" h="315071">
                  <a:moveTo>
                    <a:pt x="38419" y="338"/>
                  </a:moveTo>
                  <a:cubicBezTo>
                    <a:pt x="40007" y="-6012"/>
                    <a:pt x="115148" y="78655"/>
                    <a:pt x="133669" y="105113"/>
                  </a:cubicBezTo>
                  <a:cubicBezTo>
                    <a:pt x="152190" y="131571"/>
                    <a:pt x="153777" y="137392"/>
                    <a:pt x="149544" y="159088"/>
                  </a:cubicBezTo>
                  <a:cubicBezTo>
                    <a:pt x="145311" y="180784"/>
                    <a:pt x="133140" y="209359"/>
                    <a:pt x="108269" y="235288"/>
                  </a:cubicBezTo>
                  <a:cubicBezTo>
                    <a:pt x="83398" y="261217"/>
                    <a:pt x="5611" y="309901"/>
                    <a:pt x="319" y="314663"/>
                  </a:cubicBezTo>
                  <a:cubicBezTo>
                    <a:pt x="-4973" y="319426"/>
                    <a:pt x="56940" y="281325"/>
                    <a:pt x="76519" y="263863"/>
                  </a:cubicBezTo>
                  <a:cubicBezTo>
                    <a:pt x="96098" y="246401"/>
                    <a:pt x="109857" y="229996"/>
                    <a:pt x="117794" y="209888"/>
                  </a:cubicBezTo>
                  <a:cubicBezTo>
                    <a:pt x="125731" y="189780"/>
                    <a:pt x="135256" y="173375"/>
                    <a:pt x="124144" y="143213"/>
                  </a:cubicBezTo>
                  <a:cubicBezTo>
                    <a:pt x="113032" y="113051"/>
                    <a:pt x="36831" y="6688"/>
                    <a:pt x="38419" y="3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50CA2345-AC86-4C47-86C2-D46078C9006C}"/>
                </a:ext>
              </a:extLst>
            </p:cNvPr>
            <p:cNvSpPr/>
            <p:nvPr/>
          </p:nvSpPr>
          <p:spPr>
            <a:xfrm>
              <a:off x="3552802" y="3724175"/>
              <a:ext cx="153031" cy="615567"/>
            </a:xfrm>
            <a:custGeom>
              <a:avLst/>
              <a:gdLst>
                <a:gd name="connsiteX0" fmla="*/ 152423 w 153031"/>
                <a:gd name="connsiteY0" fmla="*/ 100 h 615567"/>
                <a:gd name="connsiteX1" fmla="*/ 38123 w 153031"/>
                <a:gd name="connsiteY1" fmla="*/ 146150 h 615567"/>
                <a:gd name="connsiteX2" fmla="*/ 19073 w 153031"/>
                <a:gd name="connsiteY2" fmla="*/ 298550 h 615567"/>
                <a:gd name="connsiteX3" fmla="*/ 23 w 153031"/>
                <a:gd name="connsiteY3" fmla="*/ 609700 h 615567"/>
                <a:gd name="connsiteX4" fmla="*/ 15898 w 153031"/>
                <a:gd name="connsiteY4" fmla="*/ 479525 h 615567"/>
                <a:gd name="connsiteX5" fmla="*/ 47648 w 153031"/>
                <a:gd name="connsiteY5" fmla="*/ 203300 h 615567"/>
                <a:gd name="connsiteX6" fmla="*/ 82573 w 153031"/>
                <a:gd name="connsiteY6" fmla="*/ 123925 h 615567"/>
                <a:gd name="connsiteX7" fmla="*/ 152423 w 153031"/>
                <a:gd name="connsiteY7" fmla="*/ 100 h 615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3031" h="615567">
                  <a:moveTo>
                    <a:pt x="152423" y="100"/>
                  </a:moveTo>
                  <a:cubicBezTo>
                    <a:pt x="145015" y="3804"/>
                    <a:pt x="60348" y="96408"/>
                    <a:pt x="38123" y="146150"/>
                  </a:cubicBezTo>
                  <a:cubicBezTo>
                    <a:pt x="15898" y="195892"/>
                    <a:pt x="25423" y="221292"/>
                    <a:pt x="19073" y="298550"/>
                  </a:cubicBezTo>
                  <a:cubicBezTo>
                    <a:pt x="12723" y="375808"/>
                    <a:pt x="552" y="579538"/>
                    <a:pt x="23" y="609700"/>
                  </a:cubicBezTo>
                  <a:cubicBezTo>
                    <a:pt x="-506" y="639863"/>
                    <a:pt x="7961" y="547258"/>
                    <a:pt x="15898" y="479525"/>
                  </a:cubicBezTo>
                  <a:cubicBezTo>
                    <a:pt x="23835" y="411792"/>
                    <a:pt x="36535" y="262567"/>
                    <a:pt x="47648" y="203300"/>
                  </a:cubicBezTo>
                  <a:cubicBezTo>
                    <a:pt x="58760" y="144033"/>
                    <a:pt x="67756" y="151442"/>
                    <a:pt x="82573" y="123925"/>
                  </a:cubicBezTo>
                  <a:cubicBezTo>
                    <a:pt x="97390" y="96408"/>
                    <a:pt x="159831" y="-3604"/>
                    <a:pt x="152423" y="100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39F8F4E4-9A0E-4350-A8F1-B890CD576A34}"/>
                </a:ext>
              </a:extLst>
            </p:cNvPr>
            <p:cNvSpPr/>
            <p:nvPr/>
          </p:nvSpPr>
          <p:spPr>
            <a:xfrm>
              <a:off x="3730625" y="4044950"/>
              <a:ext cx="66703" cy="208115"/>
            </a:xfrm>
            <a:custGeom>
              <a:avLst/>
              <a:gdLst>
                <a:gd name="connsiteX0" fmla="*/ 0 w 66703"/>
                <a:gd name="connsiteY0" fmla="*/ 0 h 208115"/>
                <a:gd name="connsiteX1" fmla="*/ 50800 w 66703"/>
                <a:gd name="connsiteY1" fmla="*/ 73025 h 208115"/>
                <a:gd name="connsiteX2" fmla="*/ 66675 w 66703"/>
                <a:gd name="connsiteY2" fmla="*/ 206375 h 208115"/>
                <a:gd name="connsiteX3" fmla="*/ 53975 w 66703"/>
                <a:gd name="connsiteY3" fmla="*/ 139700 h 208115"/>
                <a:gd name="connsiteX4" fmla="*/ 0 w 66703"/>
                <a:gd name="connsiteY4" fmla="*/ 0 h 208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703" h="208115">
                  <a:moveTo>
                    <a:pt x="0" y="0"/>
                  </a:moveTo>
                  <a:cubicBezTo>
                    <a:pt x="19843" y="19314"/>
                    <a:pt x="39687" y="38629"/>
                    <a:pt x="50800" y="73025"/>
                  </a:cubicBezTo>
                  <a:cubicBezTo>
                    <a:pt x="61913" y="107421"/>
                    <a:pt x="66146" y="195263"/>
                    <a:pt x="66675" y="206375"/>
                  </a:cubicBezTo>
                  <a:cubicBezTo>
                    <a:pt x="67204" y="217487"/>
                    <a:pt x="60325" y="173038"/>
                    <a:pt x="53975" y="1397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6948FF69-6406-45F0-AF55-9792C27ACE4F}"/>
                </a:ext>
              </a:extLst>
            </p:cNvPr>
            <p:cNvSpPr/>
            <p:nvPr/>
          </p:nvSpPr>
          <p:spPr>
            <a:xfrm>
              <a:off x="4215607" y="4816693"/>
              <a:ext cx="318322" cy="356499"/>
            </a:xfrm>
            <a:custGeom>
              <a:avLst/>
              <a:gdLst>
                <a:gd name="connsiteX0" fmla="*/ 793 w 318322"/>
                <a:gd name="connsiteY0" fmla="*/ 840 h 356499"/>
                <a:gd name="connsiteX1" fmla="*/ 182826 w 318322"/>
                <a:gd name="connsiteY1" fmla="*/ 153240 h 356499"/>
                <a:gd name="connsiteX2" fmla="*/ 309826 w 318322"/>
                <a:gd name="connsiteY2" fmla="*/ 352207 h 356499"/>
                <a:gd name="connsiteX3" fmla="*/ 301360 w 318322"/>
                <a:gd name="connsiteY3" fmla="*/ 284474 h 356499"/>
                <a:gd name="connsiteX4" fmla="*/ 259026 w 318322"/>
                <a:gd name="connsiteY4" fmla="*/ 220974 h 356499"/>
                <a:gd name="connsiteX5" fmla="*/ 793 w 318322"/>
                <a:gd name="connsiteY5" fmla="*/ 840 h 356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8322" h="356499">
                  <a:moveTo>
                    <a:pt x="793" y="840"/>
                  </a:moveTo>
                  <a:cubicBezTo>
                    <a:pt x="-11907" y="-10449"/>
                    <a:pt x="131321" y="94679"/>
                    <a:pt x="182826" y="153240"/>
                  </a:cubicBezTo>
                  <a:cubicBezTo>
                    <a:pt x="234332" y="211801"/>
                    <a:pt x="290070" y="330335"/>
                    <a:pt x="309826" y="352207"/>
                  </a:cubicBezTo>
                  <a:cubicBezTo>
                    <a:pt x="329582" y="374079"/>
                    <a:pt x="309827" y="306346"/>
                    <a:pt x="301360" y="284474"/>
                  </a:cubicBezTo>
                  <a:cubicBezTo>
                    <a:pt x="292893" y="262602"/>
                    <a:pt x="302770" y="264718"/>
                    <a:pt x="259026" y="220974"/>
                  </a:cubicBezTo>
                  <a:cubicBezTo>
                    <a:pt x="215282" y="177230"/>
                    <a:pt x="13493" y="12129"/>
                    <a:pt x="793" y="8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BB7DDA41-07A9-43F1-85F2-E3F6506955A0}"/>
                </a:ext>
              </a:extLst>
            </p:cNvPr>
            <p:cNvSpPr/>
            <p:nvPr/>
          </p:nvSpPr>
          <p:spPr>
            <a:xfrm>
              <a:off x="2764012" y="4012973"/>
              <a:ext cx="185175" cy="1169234"/>
            </a:xfrm>
            <a:custGeom>
              <a:avLst/>
              <a:gdLst>
                <a:gd name="connsiteX0" fmla="*/ 29988 w 185175"/>
                <a:gd name="connsiteY0" fmla="*/ 6577 h 1169234"/>
                <a:gd name="connsiteX1" fmla="*/ 1413 w 185175"/>
                <a:gd name="connsiteY1" fmla="*/ 276452 h 1169234"/>
                <a:gd name="connsiteX2" fmla="*/ 23638 w 185175"/>
                <a:gd name="connsiteY2" fmla="*/ 660627 h 1169234"/>
                <a:gd name="connsiteX3" fmla="*/ 182388 w 185175"/>
                <a:gd name="connsiteY3" fmla="*/ 1152752 h 1169234"/>
                <a:gd name="connsiteX4" fmla="*/ 118888 w 185175"/>
                <a:gd name="connsiteY4" fmla="*/ 1019402 h 1169234"/>
                <a:gd name="connsiteX5" fmla="*/ 42688 w 185175"/>
                <a:gd name="connsiteY5" fmla="*/ 692377 h 1169234"/>
                <a:gd name="connsiteX6" fmla="*/ 42688 w 185175"/>
                <a:gd name="connsiteY6" fmla="*/ 552677 h 1169234"/>
                <a:gd name="connsiteX7" fmla="*/ 29988 w 185175"/>
                <a:gd name="connsiteY7" fmla="*/ 6577 h 1169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5175" h="1169234">
                  <a:moveTo>
                    <a:pt x="29988" y="6577"/>
                  </a:moveTo>
                  <a:cubicBezTo>
                    <a:pt x="23109" y="-39461"/>
                    <a:pt x="2471" y="167444"/>
                    <a:pt x="1413" y="276452"/>
                  </a:cubicBezTo>
                  <a:cubicBezTo>
                    <a:pt x="355" y="385460"/>
                    <a:pt x="-6524" y="514577"/>
                    <a:pt x="23638" y="660627"/>
                  </a:cubicBezTo>
                  <a:cubicBezTo>
                    <a:pt x="53800" y="806677"/>
                    <a:pt x="166513" y="1092956"/>
                    <a:pt x="182388" y="1152752"/>
                  </a:cubicBezTo>
                  <a:cubicBezTo>
                    <a:pt x="198263" y="1212548"/>
                    <a:pt x="142171" y="1096131"/>
                    <a:pt x="118888" y="1019402"/>
                  </a:cubicBezTo>
                  <a:cubicBezTo>
                    <a:pt x="95605" y="942673"/>
                    <a:pt x="55388" y="770165"/>
                    <a:pt x="42688" y="692377"/>
                  </a:cubicBezTo>
                  <a:cubicBezTo>
                    <a:pt x="29988" y="614590"/>
                    <a:pt x="46392" y="662215"/>
                    <a:pt x="42688" y="552677"/>
                  </a:cubicBezTo>
                  <a:cubicBezTo>
                    <a:pt x="38984" y="443140"/>
                    <a:pt x="36867" y="52615"/>
                    <a:pt x="29988" y="657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8A02A99B-9DF3-446C-976F-18B4357E36A1}"/>
                </a:ext>
              </a:extLst>
            </p:cNvPr>
            <p:cNvSpPr/>
            <p:nvPr/>
          </p:nvSpPr>
          <p:spPr>
            <a:xfrm>
              <a:off x="2930222" y="5134909"/>
              <a:ext cx="987911" cy="1321131"/>
            </a:xfrm>
            <a:custGeom>
              <a:avLst/>
              <a:gdLst>
                <a:gd name="connsiteX0" fmla="*/ 3478 w 987911"/>
                <a:gd name="connsiteY0" fmla="*/ 11766 h 1321131"/>
                <a:gd name="connsiteX1" fmla="*/ 117778 w 987911"/>
                <a:gd name="connsiteY1" fmla="*/ 122891 h 1321131"/>
                <a:gd name="connsiteX2" fmla="*/ 257478 w 987911"/>
                <a:gd name="connsiteY2" fmla="*/ 354666 h 1321131"/>
                <a:gd name="connsiteX3" fmla="*/ 362253 w 987911"/>
                <a:gd name="connsiteY3" fmla="*/ 589616 h 1321131"/>
                <a:gd name="connsiteX4" fmla="*/ 467028 w 987911"/>
                <a:gd name="connsiteY4" fmla="*/ 786466 h 1321131"/>
                <a:gd name="connsiteX5" fmla="*/ 552753 w 987911"/>
                <a:gd name="connsiteY5" fmla="*/ 1008716 h 1321131"/>
                <a:gd name="connsiteX6" fmla="*/ 654353 w 987911"/>
                <a:gd name="connsiteY6" fmla="*/ 1170641 h 1321131"/>
                <a:gd name="connsiteX7" fmla="*/ 781353 w 987911"/>
                <a:gd name="connsiteY7" fmla="*/ 1281766 h 1321131"/>
                <a:gd name="connsiteX8" fmla="*/ 984553 w 987911"/>
                <a:gd name="connsiteY8" fmla="*/ 1319866 h 1321131"/>
                <a:gd name="connsiteX9" fmla="*/ 892478 w 987911"/>
                <a:gd name="connsiteY9" fmla="*/ 1300816 h 1321131"/>
                <a:gd name="connsiteX10" fmla="*/ 692453 w 987911"/>
                <a:gd name="connsiteY10" fmla="*/ 1196041 h 1321131"/>
                <a:gd name="connsiteX11" fmla="*/ 581328 w 987911"/>
                <a:gd name="connsiteY11" fmla="*/ 1024591 h 1321131"/>
                <a:gd name="connsiteX12" fmla="*/ 501953 w 987911"/>
                <a:gd name="connsiteY12" fmla="*/ 843616 h 1321131"/>
                <a:gd name="connsiteX13" fmla="*/ 387653 w 987911"/>
                <a:gd name="connsiteY13" fmla="*/ 630891 h 1321131"/>
                <a:gd name="connsiteX14" fmla="*/ 254303 w 987911"/>
                <a:gd name="connsiteY14" fmla="*/ 399116 h 1321131"/>
                <a:gd name="connsiteX15" fmla="*/ 3478 w 987911"/>
                <a:gd name="connsiteY15" fmla="*/ 11766 h 1321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87911" h="1321131">
                  <a:moveTo>
                    <a:pt x="3478" y="11766"/>
                  </a:moveTo>
                  <a:cubicBezTo>
                    <a:pt x="-19276" y="-34271"/>
                    <a:pt x="75445" y="65741"/>
                    <a:pt x="117778" y="122891"/>
                  </a:cubicBezTo>
                  <a:cubicBezTo>
                    <a:pt x="160111" y="180041"/>
                    <a:pt x="216732" y="276879"/>
                    <a:pt x="257478" y="354666"/>
                  </a:cubicBezTo>
                  <a:cubicBezTo>
                    <a:pt x="298224" y="432453"/>
                    <a:pt x="327328" y="517649"/>
                    <a:pt x="362253" y="589616"/>
                  </a:cubicBezTo>
                  <a:cubicBezTo>
                    <a:pt x="397178" y="661583"/>
                    <a:pt x="435278" y="716616"/>
                    <a:pt x="467028" y="786466"/>
                  </a:cubicBezTo>
                  <a:cubicBezTo>
                    <a:pt x="498778" y="856316"/>
                    <a:pt x="521532" y="944687"/>
                    <a:pt x="552753" y="1008716"/>
                  </a:cubicBezTo>
                  <a:cubicBezTo>
                    <a:pt x="583974" y="1072745"/>
                    <a:pt x="616253" y="1125133"/>
                    <a:pt x="654353" y="1170641"/>
                  </a:cubicBezTo>
                  <a:cubicBezTo>
                    <a:pt x="692453" y="1216149"/>
                    <a:pt x="726320" y="1256895"/>
                    <a:pt x="781353" y="1281766"/>
                  </a:cubicBezTo>
                  <a:cubicBezTo>
                    <a:pt x="836386" y="1306637"/>
                    <a:pt x="966032" y="1316691"/>
                    <a:pt x="984553" y="1319866"/>
                  </a:cubicBezTo>
                  <a:cubicBezTo>
                    <a:pt x="1003074" y="1323041"/>
                    <a:pt x="941161" y="1321454"/>
                    <a:pt x="892478" y="1300816"/>
                  </a:cubicBezTo>
                  <a:cubicBezTo>
                    <a:pt x="843795" y="1280179"/>
                    <a:pt x="744311" y="1242079"/>
                    <a:pt x="692453" y="1196041"/>
                  </a:cubicBezTo>
                  <a:cubicBezTo>
                    <a:pt x="640595" y="1150004"/>
                    <a:pt x="613078" y="1083328"/>
                    <a:pt x="581328" y="1024591"/>
                  </a:cubicBezTo>
                  <a:cubicBezTo>
                    <a:pt x="549578" y="965854"/>
                    <a:pt x="534232" y="909233"/>
                    <a:pt x="501953" y="843616"/>
                  </a:cubicBezTo>
                  <a:cubicBezTo>
                    <a:pt x="469674" y="777999"/>
                    <a:pt x="428928" y="704974"/>
                    <a:pt x="387653" y="630891"/>
                  </a:cubicBezTo>
                  <a:cubicBezTo>
                    <a:pt x="346378" y="556808"/>
                    <a:pt x="316745" y="497012"/>
                    <a:pt x="254303" y="399116"/>
                  </a:cubicBezTo>
                  <a:cubicBezTo>
                    <a:pt x="191861" y="301220"/>
                    <a:pt x="26232" y="57803"/>
                    <a:pt x="3478" y="117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D8C25F5A-9E1E-47C6-AECA-F2D59C6E4D2A}"/>
                </a:ext>
              </a:extLst>
            </p:cNvPr>
            <p:cNvSpPr/>
            <p:nvPr/>
          </p:nvSpPr>
          <p:spPr>
            <a:xfrm>
              <a:off x="3738928" y="5410089"/>
              <a:ext cx="2008187" cy="1024634"/>
            </a:xfrm>
            <a:custGeom>
              <a:avLst/>
              <a:gdLst>
                <a:gd name="connsiteX0" fmla="*/ 2007822 w 2008187"/>
                <a:gd name="connsiteY0" fmla="*/ 111 h 1024634"/>
                <a:gd name="connsiteX1" fmla="*/ 1737947 w 2008187"/>
                <a:gd name="connsiteY1" fmla="*/ 269986 h 1024634"/>
                <a:gd name="connsiteX2" fmla="*/ 1404572 w 2008187"/>
                <a:gd name="connsiteY2" fmla="*/ 539861 h 1024634"/>
                <a:gd name="connsiteX3" fmla="*/ 1175972 w 2008187"/>
                <a:gd name="connsiteY3" fmla="*/ 717661 h 1024634"/>
                <a:gd name="connsiteX4" fmla="*/ 937847 w 2008187"/>
                <a:gd name="connsiteY4" fmla="*/ 851011 h 1024634"/>
                <a:gd name="connsiteX5" fmla="*/ 642572 w 2008187"/>
                <a:gd name="connsiteY5" fmla="*/ 965311 h 1024634"/>
                <a:gd name="connsiteX6" fmla="*/ 458422 w 2008187"/>
                <a:gd name="connsiteY6" fmla="*/ 1012936 h 1024634"/>
                <a:gd name="connsiteX7" fmla="*/ 1222 w 2008187"/>
                <a:gd name="connsiteY7" fmla="*/ 1016111 h 1024634"/>
                <a:gd name="connsiteX8" fmla="*/ 334597 w 2008187"/>
                <a:gd name="connsiteY8" fmla="*/ 1019286 h 1024634"/>
                <a:gd name="connsiteX9" fmla="*/ 648922 w 2008187"/>
                <a:gd name="connsiteY9" fmla="*/ 936736 h 1024634"/>
                <a:gd name="connsiteX10" fmla="*/ 1233122 w 2008187"/>
                <a:gd name="connsiteY10" fmla="*/ 663686 h 1024634"/>
                <a:gd name="connsiteX11" fmla="*/ 1680797 w 2008187"/>
                <a:gd name="connsiteY11" fmla="*/ 301736 h 1024634"/>
                <a:gd name="connsiteX12" fmla="*/ 2007822 w 2008187"/>
                <a:gd name="connsiteY12" fmla="*/ 111 h 1024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08187" h="1024634">
                  <a:moveTo>
                    <a:pt x="2007822" y="111"/>
                  </a:moveTo>
                  <a:cubicBezTo>
                    <a:pt x="2017347" y="-5181"/>
                    <a:pt x="1838489" y="180028"/>
                    <a:pt x="1737947" y="269986"/>
                  </a:cubicBezTo>
                  <a:cubicBezTo>
                    <a:pt x="1637405" y="359944"/>
                    <a:pt x="1404572" y="539861"/>
                    <a:pt x="1404572" y="539861"/>
                  </a:cubicBezTo>
                  <a:cubicBezTo>
                    <a:pt x="1310909" y="614474"/>
                    <a:pt x="1253759" y="665803"/>
                    <a:pt x="1175972" y="717661"/>
                  </a:cubicBezTo>
                  <a:cubicBezTo>
                    <a:pt x="1098185" y="769519"/>
                    <a:pt x="1026747" y="809736"/>
                    <a:pt x="937847" y="851011"/>
                  </a:cubicBezTo>
                  <a:cubicBezTo>
                    <a:pt x="848947" y="892286"/>
                    <a:pt x="722476" y="938324"/>
                    <a:pt x="642572" y="965311"/>
                  </a:cubicBezTo>
                  <a:cubicBezTo>
                    <a:pt x="562668" y="992298"/>
                    <a:pt x="565314" y="1004469"/>
                    <a:pt x="458422" y="1012936"/>
                  </a:cubicBezTo>
                  <a:cubicBezTo>
                    <a:pt x="351530" y="1021403"/>
                    <a:pt x="21859" y="1015053"/>
                    <a:pt x="1222" y="1016111"/>
                  </a:cubicBezTo>
                  <a:cubicBezTo>
                    <a:pt x="-19415" y="1017169"/>
                    <a:pt x="226647" y="1032515"/>
                    <a:pt x="334597" y="1019286"/>
                  </a:cubicBezTo>
                  <a:cubicBezTo>
                    <a:pt x="442547" y="1006057"/>
                    <a:pt x="499168" y="996003"/>
                    <a:pt x="648922" y="936736"/>
                  </a:cubicBezTo>
                  <a:cubicBezTo>
                    <a:pt x="798676" y="877469"/>
                    <a:pt x="1061143" y="769519"/>
                    <a:pt x="1233122" y="663686"/>
                  </a:cubicBezTo>
                  <a:cubicBezTo>
                    <a:pt x="1405101" y="557853"/>
                    <a:pt x="1555914" y="412332"/>
                    <a:pt x="1680797" y="301736"/>
                  </a:cubicBezTo>
                  <a:cubicBezTo>
                    <a:pt x="1805680" y="191140"/>
                    <a:pt x="1998297" y="5403"/>
                    <a:pt x="2007822" y="1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1AAC381E-1DD1-427C-8266-28E8171A20CE}"/>
                </a:ext>
              </a:extLst>
            </p:cNvPr>
            <p:cNvSpPr/>
            <p:nvPr/>
          </p:nvSpPr>
          <p:spPr>
            <a:xfrm>
              <a:off x="5695502" y="4724330"/>
              <a:ext cx="318509" cy="763638"/>
            </a:xfrm>
            <a:custGeom>
              <a:avLst/>
              <a:gdLst>
                <a:gd name="connsiteX0" fmla="*/ 317948 w 318509"/>
                <a:gd name="connsiteY0" fmla="*/ 70 h 763638"/>
                <a:gd name="connsiteX1" fmla="*/ 232223 w 318509"/>
                <a:gd name="connsiteY1" fmla="*/ 358845 h 763638"/>
                <a:gd name="connsiteX2" fmla="*/ 9973 w 318509"/>
                <a:gd name="connsiteY2" fmla="*/ 752545 h 763638"/>
                <a:gd name="connsiteX3" fmla="*/ 54423 w 318509"/>
                <a:gd name="connsiteY3" fmla="*/ 631895 h 763638"/>
                <a:gd name="connsiteX4" fmla="*/ 197298 w 318509"/>
                <a:gd name="connsiteY4" fmla="*/ 387420 h 763638"/>
                <a:gd name="connsiteX5" fmla="*/ 317948 w 318509"/>
                <a:gd name="connsiteY5" fmla="*/ 70 h 763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8509" h="763638">
                  <a:moveTo>
                    <a:pt x="317948" y="70"/>
                  </a:moveTo>
                  <a:cubicBezTo>
                    <a:pt x="323769" y="-4692"/>
                    <a:pt x="283552" y="233432"/>
                    <a:pt x="232223" y="358845"/>
                  </a:cubicBezTo>
                  <a:cubicBezTo>
                    <a:pt x="180894" y="484258"/>
                    <a:pt x="39606" y="707037"/>
                    <a:pt x="9973" y="752545"/>
                  </a:cubicBezTo>
                  <a:cubicBezTo>
                    <a:pt x="-19660" y="798053"/>
                    <a:pt x="23202" y="692749"/>
                    <a:pt x="54423" y="631895"/>
                  </a:cubicBezTo>
                  <a:cubicBezTo>
                    <a:pt x="85644" y="571041"/>
                    <a:pt x="154965" y="488491"/>
                    <a:pt x="197298" y="387420"/>
                  </a:cubicBezTo>
                  <a:cubicBezTo>
                    <a:pt x="239631" y="286349"/>
                    <a:pt x="312127" y="4832"/>
                    <a:pt x="317948" y="7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D0D89CBC-4864-422F-972F-DFC3B3A2FDBF}"/>
                </a:ext>
              </a:extLst>
            </p:cNvPr>
            <p:cNvSpPr/>
            <p:nvPr/>
          </p:nvSpPr>
          <p:spPr>
            <a:xfrm>
              <a:off x="6624156" y="3649696"/>
              <a:ext cx="214945" cy="711340"/>
            </a:xfrm>
            <a:custGeom>
              <a:avLst/>
              <a:gdLst>
                <a:gd name="connsiteX0" fmla="*/ 214794 w 214945"/>
                <a:gd name="connsiteY0" fmla="*/ 1554 h 711340"/>
                <a:gd name="connsiteX1" fmla="*/ 180927 w 214945"/>
                <a:gd name="connsiteY1" fmla="*/ 278837 h 711340"/>
                <a:gd name="connsiteX2" fmla="*/ 121661 w 214945"/>
                <a:gd name="connsiteY2" fmla="*/ 507437 h 711340"/>
                <a:gd name="connsiteX3" fmla="*/ 1011 w 214945"/>
                <a:gd name="connsiteY3" fmla="*/ 708521 h 711340"/>
                <a:gd name="connsiteX4" fmla="*/ 66627 w 214945"/>
                <a:gd name="connsiteY4" fmla="*/ 621737 h 711340"/>
                <a:gd name="connsiteX5" fmla="*/ 115311 w 214945"/>
                <a:gd name="connsiteY5" fmla="*/ 570937 h 711340"/>
                <a:gd name="connsiteX6" fmla="*/ 168227 w 214945"/>
                <a:gd name="connsiteY6" fmla="*/ 410071 h 711340"/>
                <a:gd name="connsiteX7" fmla="*/ 214794 w 214945"/>
                <a:gd name="connsiteY7" fmla="*/ 1554 h 711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4945" h="711340">
                  <a:moveTo>
                    <a:pt x="214794" y="1554"/>
                  </a:moveTo>
                  <a:cubicBezTo>
                    <a:pt x="216911" y="-20318"/>
                    <a:pt x="196449" y="194523"/>
                    <a:pt x="180927" y="278837"/>
                  </a:cubicBezTo>
                  <a:cubicBezTo>
                    <a:pt x="165405" y="363151"/>
                    <a:pt x="151647" y="435823"/>
                    <a:pt x="121661" y="507437"/>
                  </a:cubicBezTo>
                  <a:cubicBezTo>
                    <a:pt x="91675" y="579051"/>
                    <a:pt x="10183" y="689471"/>
                    <a:pt x="1011" y="708521"/>
                  </a:cubicBezTo>
                  <a:cubicBezTo>
                    <a:pt x="-8161" y="727571"/>
                    <a:pt x="47577" y="644668"/>
                    <a:pt x="66627" y="621737"/>
                  </a:cubicBezTo>
                  <a:cubicBezTo>
                    <a:pt x="85677" y="598806"/>
                    <a:pt x="98378" y="606215"/>
                    <a:pt x="115311" y="570937"/>
                  </a:cubicBezTo>
                  <a:cubicBezTo>
                    <a:pt x="132244" y="535659"/>
                    <a:pt x="149177" y="501793"/>
                    <a:pt x="168227" y="410071"/>
                  </a:cubicBezTo>
                  <a:cubicBezTo>
                    <a:pt x="187277" y="318349"/>
                    <a:pt x="212677" y="23426"/>
                    <a:pt x="214794" y="15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フリーフォーム: 図形 1023">
              <a:extLst>
                <a:ext uri="{FF2B5EF4-FFF2-40B4-BE49-F238E27FC236}">
                  <a16:creationId xmlns:a16="http://schemas.microsoft.com/office/drawing/2014/main" id="{239D597D-17F8-4D48-9258-AD66FA4CF814}"/>
                </a:ext>
              </a:extLst>
            </p:cNvPr>
            <p:cNvSpPr/>
            <p:nvPr/>
          </p:nvSpPr>
          <p:spPr>
            <a:xfrm>
              <a:off x="6074601" y="3725084"/>
              <a:ext cx="223871" cy="652574"/>
            </a:xfrm>
            <a:custGeom>
              <a:avLst/>
              <a:gdLst>
                <a:gd name="connsiteX0" fmla="*/ 110299 w 223871"/>
                <a:gd name="connsiteY0" fmla="*/ 249 h 652574"/>
                <a:gd name="connsiteX1" fmla="*/ 201316 w 223871"/>
                <a:gd name="connsiteY1" fmla="*/ 82799 h 652574"/>
                <a:gd name="connsiteX2" fmla="*/ 137816 w 223871"/>
                <a:gd name="connsiteY2" fmla="*/ 317749 h 652574"/>
                <a:gd name="connsiteX3" fmla="*/ 95482 w 223871"/>
                <a:gd name="connsiteY3" fmla="*/ 518833 h 652574"/>
                <a:gd name="connsiteX4" fmla="*/ 93366 w 223871"/>
                <a:gd name="connsiteY4" fmla="*/ 552699 h 652574"/>
                <a:gd name="connsiteX5" fmla="*/ 232 w 223871"/>
                <a:gd name="connsiteY5" fmla="*/ 650066 h 652574"/>
                <a:gd name="connsiteX6" fmla="*/ 70082 w 223871"/>
                <a:gd name="connsiteY6" fmla="*/ 603499 h 652574"/>
                <a:gd name="connsiteX7" fmla="*/ 169566 w 223871"/>
                <a:gd name="connsiteY7" fmla="*/ 393949 h 652574"/>
                <a:gd name="connsiteX8" fmla="*/ 188616 w 223871"/>
                <a:gd name="connsiteY8" fmla="*/ 218266 h 652574"/>
                <a:gd name="connsiteX9" fmla="*/ 220366 w 223871"/>
                <a:gd name="connsiteY9" fmla="*/ 63749 h 652574"/>
                <a:gd name="connsiteX10" fmla="*/ 110299 w 223871"/>
                <a:gd name="connsiteY10" fmla="*/ 249 h 652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3871" h="652574">
                  <a:moveTo>
                    <a:pt x="110299" y="249"/>
                  </a:moveTo>
                  <a:cubicBezTo>
                    <a:pt x="107124" y="3424"/>
                    <a:pt x="196730" y="29882"/>
                    <a:pt x="201316" y="82799"/>
                  </a:cubicBezTo>
                  <a:cubicBezTo>
                    <a:pt x="205902" y="135716"/>
                    <a:pt x="155455" y="245077"/>
                    <a:pt x="137816" y="317749"/>
                  </a:cubicBezTo>
                  <a:cubicBezTo>
                    <a:pt x="120177" y="390421"/>
                    <a:pt x="102890" y="479675"/>
                    <a:pt x="95482" y="518833"/>
                  </a:cubicBezTo>
                  <a:cubicBezTo>
                    <a:pt x="88074" y="557991"/>
                    <a:pt x="109241" y="530827"/>
                    <a:pt x="93366" y="552699"/>
                  </a:cubicBezTo>
                  <a:cubicBezTo>
                    <a:pt x="77491" y="574571"/>
                    <a:pt x="4113" y="641599"/>
                    <a:pt x="232" y="650066"/>
                  </a:cubicBezTo>
                  <a:cubicBezTo>
                    <a:pt x="-3649" y="658533"/>
                    <a:pt x="41860" y="646185"/>
                    <a:pt x="70082" y="603499"/>
                  </a:cubicBezTo>
                  <a:cubicBezTo>
                    <a:pt x="98304" y="560813"/>
                    <a:pt x="149810" y="458155"/>
                    <a:pt x="169566" y="393949"/>
                  </a:cubicBezTo>
                  <a:cubicBezTo>
                    <a:pt x="189322" y="329744"/>
                    <a:pt x="180149" y="273299"/>
                    <a:pt x="188616" y="218266"/>
                  </a:cubicBezTo>
                  <a:cubicBezTo>
                    <a:pt x="197083" y="163233"/>
                    <a:pt x="235535" y="102907"/>
                    <a:pt x="220366" y="63749"/>
                  </a:cubicBezTo>
                  <a:cubicBezTo>
                    <a:pt x="205197" y="24591"/>
                    <a:pt x="113474" y="-2926"/>
                    <a:pt x="110299" y="24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フリーフォーム: 図形 1024">
              <a:extLst>
                <a:ext uri="{FF2B5EF4-FFF2-40B4-BE49-F238E27FC236}">
                  <a16:creationId xmlns:a16="http://schemas.microsoft.com/office/drawing/2014/main" id="{BF4A3C5E-EC90-462D-9E19-AB023D2AD4A5}"/>
                </a:ext>
              </a:extLst>
            </p:cNvPr>
            <p:cNvSpPr/>
            <p:nvPr/>
          </p:nvSpPr>
          <p:spPr>
            <a:xfrm>
              <a:off x="6633606" y="3568122"/>
              <a:ext cx="154876" cy="558779"/>
            </a:xfrm>
            <a:custGeom>
              <a:avLst/>
              <a:gdLst>
                <a:gd name="connsiteX0" fmla="*/ 27 w 154876"/>
                <a:gd name="connsiteY0" fmla="*/ 17511 h 558779"/>
                <a:gd name="connsiteX1" fmla="*/ 148194 w 154876"/>
                <a:gd name="connsiteY1" fmla="*/ 21745 h 558779"/>
                <a:gd name="connsiteX2" fmla="*/ 122794 w 154876"/>
                <a:gd name="connsiteY2" fmla="*/ 275745 h 558779"/>
                <a:gd name="connsiteX3" fmla="*/ 63527 w 154876"/>
                <a:gd name="connsiteY3" fmla="*/ 504345 h 558779"/>
                <a:gd name="connsiteX4" fmla="*/ 29661 w 154876"/>
                <a:gd name="connsiteY4" fmla="*/ 553028 h 558779"/>
                <a:gd name="connsiteX5" fmla="*/ 107977 w 154876"/>
                <a:gd name="connsiteY5" fmla="*/ 406978 h 558779"/>
                <a:gd name="connsiteX6" fmla="*/ 131261 w 154876"/>
                <a:gd name="connsiteY6" fmla="*/ 271511 h 558779"/>
                <a:gd name="connsiteX7" fmla="*/ 146077 w 154876"/>
                <a:gd name="connsiteY7" fmla="*/ 129695 h 558779"/>
                <a:gd name="connsiteX8" fmla="*/ 135494 w 154876"/>
                <a:gd name="connsiteY8" fmla="*/ 55611 h 558779"/>
                <a:gd name="connsiteX9" fmla="*/ 27 w 154876"/>
                <a:gd name="connsiteY9" fmla="*/ 17511 h 558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4876" h="558779">
                  <a:moveTo>
                    <a:pt x="27" y="17511"/>
                  </a:moveTo>
                  <a:cubicBezTo>
                    <a:pt x="2144" y="11867"/>
                    <a:pt x="127733" y="-21294"/>
                    <a:pt x="148194" y="21745"/>
                  </a:cubicBezTo>
                  <a:cubicBezTo>
                    <a:pt x="168655" y="64784"/>
                    <a:pt x="136905" y="195312"/>
                    <a:pt x="122794" y="275745"/>
                  </a:cubicBezTo>
                  <a:cubicBezTo>
                    <a:pt x="108683" y="356178"/>
                    <a:pt x="79049" y="458131"/>
                    <a:pt x="63527" y="504345"/>
                  </a:cubicBezTo>
                  <a:cubicBezTo>
                    <a:pt x="48005" y="550559"/>
                    <a:pt x="22253" y="569256"/>
                    <a:pt x="29661" y="553028"/>
                  </a:cubicBezTo>
                  <a:cubicBezTo>
                    <a:pt x="37069" y="536800"/>
                    <a:pt x="91044" y="453898"/>
                    <a:pt x="107977" y="406978"/>
                  </a:cubicBezTo>
                  <a:cubicBezTo>
                    <a:pt x="124910" y="360058"/>
                    <a:pt x="124911" y="317725"/>
                    <a:pt x="131261" y="271511"/>
                  </a:cubicBezTo>
                  <a:cubicBezTo>
                    <a:pt x="137611" y="225297"/>
                    <a:pt x="145372" y="165678"/>
                    <a:pt x="146077" y="129695"/>
                  </a:cubicBezTo>
                  <a:cubicBezTo>
                    <a:pt x="146782" y="93712"/>
                    <a:pt x="154191" y="71839"/>
                    <a:pt x="135494" y="55611"/>
                  </a:cubicBezTo>
                  <a:cubicBezTo>
                    <a:pt x="116797" y="39383"/>
                    <a:pt x="-2090" y="23155"/>
                    <a:pt x="27" y="1751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フリーフォーム: 図形 1026">
              <a:extLst>
                <a:ext uri="{FF2B5EF4-FFF2-40B4-BE49-F238E27FC236}">
                  <a16:creationId xmlns:a16="http://schemas.microsoft.com/office/drawing/2014/main" id="{0CDF1110-A28F-44EC-94B7-4A9334E2F2E8}"/>
                </a:ext>
              </a:extLst>
            </p:cNvPr>
            <p:cNvSpPr/>
            <p:nvPr/>
          </p:nvSpPr>
          <p:spPr>
            <a:xfrm>
              <a:off x="6559546" y="3585214"/>
              <a:ext cx="140571" cy="545162"/>
            </a:xfrm>
            <a:custGeom>
              <a:avLst/>
              <a:gdLst>
                <a:gd name="connsiteX0" fmla="*/ 139704 w 140571"/>
                <a:gd name="connsiteY0" fmla="*/ 30053 h 545162"/>
                <a:gd name="connsiteX1" fmla="*/ 112187 w 140571"/>
                <a:gd name="connsiteY1" fmla="*/ 322153 h 545162"/>
                <a:gd name="connsiteX2" fmla="*/ 99487 w 140571"/>
                <a:gd name="connsiteY2" fmla="*/ 434336 h 545162"/>
                <a:gd name="connsiteX3" fmla="*/ 4 w 140571"/>
                <a:gd name="connsiteY3" fmla="*/ 544403 h 545162"/>
                <a:gd name="connsiteX4" fmla="*/ 103721 w 140571"/>
                <a:gd name="connsiteY4" fmla="*/ 377186 h 545162"/>
                <a:gd name="connsiteX5" fmla="*/ 103721 w 140571"/>
                <a:gd name="connsiteY5" fmla="*/ 197269 h 545162"/>
                <a:gd name="connsiteX6" fmla="*/ 101604 w 140571"/>
                <a:gd name="connsiteY6" fmla="*/ 108369 h 545162"/>
                <a:gd name="connsiteX7" fmla="*/ 76204 w 140571"/>
                <a:gd name="connsiteY7" fmla="*/ 19469 h 545162"/>
                <a:gd name="connsiteX8" fmla="*/ 139704 w 140571"/>
                <a:gd name="connsiteY8" fmla="*/ 30053 h 545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0571" h="545162">
                  <a:moveTo>
                    <a:pt x="139704" y="30053"/>
                  </a:moveTo>
                  <a:cubicBezTo>
                    <a:pt x="145701" y="80500"/>
                    <a:pt x="118890" y="254773"/>
                    <a:pt x="112187" y="322153"/>
                  </a:cubicBezTo>
                  <a:cubicBezTo>
                    <a:pt x="105484" y="389533"/>
                    <a:pt x="118184" y="397294"/>
                    <a:pt x="99487" y="434336"/>
                  </a:cubicBezTo>
                  <a:cubicBezTo>
                    <a:pt x="80790" y="471378"/>
                    <a:pt x="-702" y="553928"/>
                    <a:pt x="4" y="544403"/>
                  </a:cubicBezTo>
                  <a:cubicBezTo>
                    <a:pt x="710" y="534878"/>
                    <a:pt x="86435" y="435042"/>
                    <a:pt x="103721" y="377186"/>
                  </a:cubicBezTo>
                  <a:cubicBezTo>
                    <a:pt x="121007" y="319330"/>
                    <a:pt x="104074" y="242072"/>
                    <a:pt x="103721" y="197269"/>
                  </a:cubicBezTo>
                  <a:cubicBezTo>
                    <a:pt x="103368" y="152466"/>
                    <a:pt x="106190" y="138002"/>
                    <a:pt x="101604" y="108369"/>
                  </a:cubicBezTo>
                  <a:cubicBezTo>
                    <a:pt x="97018" y="78736"/>
                    <a:pt x="73382" y="34286"/>
                    <a:pt x="76204" y="19469"/>
                  </a:cubicBezTo>
                  <a:cubicBezTo>
                    <a:pt x="79026" y="4652"/>
                    <a:pt x="133707" y="-20394"/>
                    <a:pt x="139704" y="3005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8" name="フリーフォーム: 図形 1027">
              <a:extLst>
                <a:ext uri="{FF2B5EF4-FFF2-40B4-BE49-F238E27FC236}">
                  <a16:creationId xmlns:a16="http://schemas.microsoft.com/office/drawing/2014/main" id="{7C9DB425-1172-4491-8CB1-B5338005DC0B}"/>
                </a:ext>
              </a:extLst>
            </p:cNvPr>
            <p:cNvSpPr/>
            <p:nvPr/>
          </p:nvSpPr>
          <p:spPr>
            <a:xfrm>
              <a:off x="6447115" y="3604561"/>
              <a:ext cx="147623" cy="511344"/>
            </a:xfrm>
            <a:custGeom>
              <a:avLst/>
              <a:gdLst>
                <a:gd name="connsiteX0" fmla="*/ 252 w 147623"/>
                <a:gd name="connsiteY0" fmla="*/ 122 h 511344"/>
                <a:gd name="connsiteX1" fmla="*/ 129368 w 147623"/>
                <a:gd name="connsiteY1" fmla="*/ 173689 h 511344"/>
                <a:gd name="connsiteX2" fmla="*/ 142068 w 147623"/>
                <a:gd name="connsiteY2" fmla="*/ 359956 h 511344"/>
                <a:gd name="connsiteX3" fmla="*/ 84918 w 147623"/>
                <a:gd name="connsiteY3" fmla="*/ 436156 h 511344"/>
                <a:gd name="connsiteX4" fmla="*/ 78568 w 147623"/>
                <a:gd name="connsiteY4" fmla="*/ 510239 h 511344"/>
                <a:gd name="connsiteX5" fmla="*/ 118785 w 147623"/>
                <a:gd name="connsiteY5" fmla="*/ 376889 h 511344"/>
                <a:gd name="connsiteX6" fmla="*/ 135718 w 147623"/>
                <a:gd name="connsiteY6" fmla="*/ 285872 h 511344"/>
                <a:gd name="connsiteX7" fmla="*/ 97618 w 147623"/>
                <a:gd name="connsiteY7" fmla="*/ 148289 h 511344"/>
                <a:gd name="connsiteX8" fmla="*/ 252 w 147623"/>
                <a:gd name="connsiteY8" fmla="*/ 122 h 511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7623" h="511344">
                  <a:moveTo>
                    <a:pt x="252" y="122"/>
                  </a:moveTo>
                  <a:cubicBezTo>
                    <a:pt x="5544" y="4355"/>
                    <a:pt x="105732" y="113717"/>
                    <a:pt x="129368" y="173689"/>
                  </a:cubicBezTo>
                  <a:cubicBezTo>
                    <a:pt x="153004" y="233661"/>
                    <a:pt x="149476" y="316212"/>
                    <a:pt x="142068" y="359956"/>
                  </a:cubicBezTo>
                  <a:cubicBezTo>
                    <a:pt x="134660" y="403700"/>
                    <a:pt x="95501" y="411109"/>
                    <a:pt x="84918" y="436156"/>
                  </a:cubicBezTo>
                  <a:cubicBezTo>
                    <a:pt x="74335" y="461203"/>
                    <a:pt x="72924" y="520117"/>
                    <a:pt x="78568" y="510239"/>
                  </a:cubicBezTo>
                  <a:cubicBezTo>
                    <a:pt x="84213" y="500361"/>
                    <a:pt x="109260" y="414284"/>
                    <a:pt x="118785" y="376889"/>
                  </a:cubicBezTo>
                  <a:cubicBezTo>
                    <a:pt x="128310" y="339494"/>
                    <a:pt x="139246" y="323972"/>
                    <a:pt x="135718" y="285872"/>
                  </a:cubicBezTo>
                  <a:cubicBezTo>
                    <a:pt x="132190" y="247772"/>
                    <a:pt x="120901" y="194150"/>
                    <a:pt x="97618" y="148289"/>
                  </a:cubicBezTo>
                  <a:cubicBezTo>
                    <a:pt x="74335" y="102428"/>
                    <a:pt x="-5040" y="-4111"/>
                    <a:pt x="252" y="1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9" name="フリーフォーム: 図形 1028">
              <a:extLst>
                <a:ext uri="{FF2B5EF4-FFF2-40B4-BE49-F238E27FC236}">
                  <a16:creationId xmlns:a16="http://schemas.microsoft.com/office/drawing/2014/main" id="{50867D74-A4E2-4163-8EC7-C5DCAABD8184}"/>
                </a:ext>
              </a:extLst>
            </p:cNvPr>
            <p:cNvSpPr/>
            <p:nvPr/>
          </p:nvSpPr>
          <p:spPr>
            <a:xfrm>
              <a:off x="6294967" y="3729479"/>
              <a:ext cx="233332" cy="369574"/>
            </a:xfrm>
            <a:custGeom>
              <a:avLst/>
              <a:gdLst>
                <a:gd name="connsiteX0" fmla="*/ 0 w 233332"/>
                <a:gd name="connsiteY0" fmla="*/ 368388 h 369574"/>
                <a:gd name="connsiteX1" fmla="*/ 192616 w 233332"/>
                <a:gd name="connsiteY1" fmla="*/ 307004 h 369574"/>
                <a:gd name="connsiteX2" fmla="*/ 220133 w 233332"/>
                <a:gd name="connsiteY2" fmla="*/ 201171 h 369574"/>
                <a:gd name="connsiteX3" fmla="*/ 218016 w 233332"/>
                <a:gd name="connsiteY3" fmla="*/ 133438 h 369574"/>
                <a:gd name="connsiteX4" fmla="*/ 232833 w 233332"/>
                <a:gd name="connsiteY4" fmla="*/ 88 h 369574"/>
                <a:gd name="connsiteX5" fmla="*/ 196850 w 233332"/>
                <a:gd name="connsiteY5" fmla="*/ 154604 h 369574"/>
                <a:gd name="connsiteX6" fmla="*/ 194733 w 233332"/>
                <a:gd name="connsiteY6" fmla="*/ 254088 h 369574"/>
                <a:gd name="connsiteX7" fmla="*/ 0 w 233332"/>
                <a:gd name="connsiteY7" fmla="*/ 368388 h 369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3332" h="369574">
                  <a:moveTo>
                    <a:pt x="0" y="368388"/>
                  </a:moveTo>
                  <a:cubicBezTo>
                    <a:pt x="-353" y="377207"/>
                    <a:pt x="155927" y="334873"/>
                    <a:pt x="192616" y="307004"/>
                  </a:cubicBezTo>
                  <a:cubicBezTo>
                    <a:pt x="229305" y="279134"/>
                    <a:pt x="215900" y="230099"/>
                    <a:pt x="220133" y="201171"/>
                  </a:cubicBezTo>
                  <a:cubicBezTo>
                    <a:pt x="224366" y="172243"/>
                    <a:pt x="215899" y="166952"/>
                    <a:pt x="218016" y="133438"/>
                  </a:cubicBezTo>
                  <a:cubicBezTo>
                    <a:pt x="220133" y="99924"/>
                    <a:pt x="236361" y="-3440"/>
                    <a:pt x="232833" y="88"/>
                  </a:cubicBezTo>
                  <a:cubicBezTo>
                    <a:pt x="229305" y="3616"/>
                    <a:pt x="203200" y="112271"/>
                    <a:pt x="196850" y="154604"/>
                  </a:cubicBezTo>
                  <a:cubicBezTo>
                    <a:pt x="190500" y="196937"/>
                    <a:pt x="221897" y="219516"/>
                    <a:pt x="194733" y="254088"/>
                  </a:cubicBezTo>
                  <a:cubicBezTo>
                    <a:pt x="167569" y="288660"/>
                    <a:pt x="353" y="359569"/>
                    <a:pt x="0" y="3683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フリーフォーム: 図形 1032">
              <a:extLst>
                <a:ext uri="{FF2B5EF4-FFF2-40B4-BE49-F238E27FC236}">
                  <a16:creationId xmlns:a16="http://schemas.microsoft.com/office/drawing/2014/main" id="{A66DB821-3AE0-4AF8-8817-35E388D10EBC}"/>
                </a:ext>
              </a:extLst>
            </p:cNvPr>
            <p:cNvSpPr/>
            <p:nvPr/>
          </p:nvSpPr>
          <p:spPr>
            <a:xfrm>
              <a:off x="3737149" y="2884988"/>
              <a:ext cx="1595992" cy="844482"/>
            </a:xfrm>
            <a:custGeom>
              <a:avLst/>
              <a:gdLst>
                <a:gd name="connsiteX0" fmla="*/ 3001 w 1595992"/>
                <a:gd name="connsiteY0" fmla="*/ 1087 h 844482"/>
                <a:gd name="connsiteX1" fmla="*/ 168101 w 1595992"/>
                <a:gd name="connsiteY1" fmla="*/ 216987 h 844482"/>
                <a:gd name="connsiteX2" fmla="*/ 491951 w 1595992"/>
                <a:gd name="connsiteY2" fmla="*/ 483687 h 844482"/>
                <a:gd name="connsiteX3" fmla="*/ 863426 w 1595992"/>
                <a:gd name="connsiteY3" fmla="*/ 642437 h 844482"/>
                <a:gd name="connsiteX4" fmla="*/ 1580976 w 1595992"/>
                <a:gd name="connsiteY4" fmla="*/ 839287 h 844482"/>
                <a:gd name="connsiteX5" fmla="*/ 1368251 w 1595992"/>
                <a:gd name="connsiteY5" fmla="*/ 791662 h 844482"/>
                <a:gd name="connsiteX6" fmla="*/ 1047576 w 1595992"/>
                <a:gd name="connsiteY6" fmla="*/ 718637 h 844482"/>
                <a:gd name="connsiteX7" fmla="*/ 593551 w 1595992"/>
                <a:gd name="connsiteY7" fmla="*/ 509087 h 844482"/>
                <a:gd name="connsiteX8" fmla="*/ 301451 w 1595992"/>
                <a:gd name="connsiteY8" fmla="*/ 309062 h 844482"/>
                <a:gd name="connsiteX9" fmla="*/ 3001 w 1595992"/>
                <a:gd name="connsiteY9" fmla="*/ 1087 h 844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95992" h="844482">
                  <a:moveTo>
                    <a:pt x="3001" y="1087"/>
                  </a:moveTo>
                  <a:cubicBezTo>
                    <a:pt x="-19224" y="-14259"/>
                    <a:pt x="86609" y="136554"/>
                    <a:pt x="168101" y="216987"/>
                  </a:cubicBezTo>
                  <a:cubicBezTo>
                    <a:pt x="249593" y="297420"/>
                    <a:pt x="376064" y="412779"/>
                    <a:pt x="491951" y="483687"/>
                  </a:cubicBezTo>
                  <a:cubicBezTo>
                    <a:pt x="607838" y="554595"/>
                    <a:pt x="681922" y="583170"/>
                    <a:pt x="863426" y="642437"/>
                  </a:cubicBezTo>
                  <a:cubicBezTo>
                    <a:pt x="1044930" y="701704"/>
                    <a:pt x="1496839" y="814416"/>
                    <a:pt x="1580976" y="839287"/>
                  </a:cubicBezTo>
                  <a:cubicBezTo>
                    <a:pt x="1665113" y="864158"/>
                    <a:pt x="1368251" y="791662"/>
                    <a:pt x="1368251" y="791662"/>
                  </a:cubicBezTo>
                  <a:cubicBezTo>
                    <a:pt x="1279351" y="771554"/>
                    <a:pt x="1176693" y="765733"/>
                    <a:pt x="1047576" y="718637"/>
                  </a:cubicBezTo>
                  <a:cubicBezTo>
                    <a:pt x="918459" y="671541"/>
                    <a:pt x="717905" y="577349"/>
                    <a:pt x="593551" y="509087"/>
                  </a:cubicBezTo>
                  <a:cubicBezTo>
                    <a:pt x="469197" y="440825"/>
                    <a:pt x="396701" y="394787"/>
                    <a:pt x="301451" y="309062"/>
                  </a:cubicBezTo>
                  <a:cubicBezTo>
                    <a:pt x="206201" y="223337"/>
                    <a:pt x="25226" y="16433"/>
                    <a:pt x="3001" y="108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4" name="フリーフォーム: 図形 1033">
              <a:extLst>
                <a:ext uri="{FF2B5EF4-FFF2-40B4-BE49-F238E27FC236}">
                  <a16:creationId xmlns:a16="http://schemas.microsoft.com/office/drawing/2014/main" id="{63AD2B5E-7DC9-473B-912F-3CE02DD6568E}"/>
                </a:ext>
              </a:extLst>
            </p:cNvPr>
            <p:cNvSpPr/>
            <p:nvPr/>
          </p:nvSpPr>
          <p:spPr>
            <a:xfrm>
              <a:off x="5124335" y="3654385"/>
              <a:ext cx="849695" cy="187539"/>
            </a:xfrm>
            <a:custGeom>
              <a:avLst/>
              <a:gdLst>
                <a:gd name="connsiteX0" fmla="*/ 66790 w 849695"/>
                <a:gd name="connsiteY0" fmla="*/ 47665 h 187539"/>
                <a:gd name="connsiteX1" fmla="*/ 511290 w 849695"/>
                <a:gd name="connsiteY1" fmla="*/ 161965 h 187539"/>
                <a:gd name="connsiteX2" fmla="*/ 847840 w 849695"/>
                <a:gd name="connsiteY2" fmla="*/ 187365 h 187539"/>
                <a:gd name="connsiteX3" fmla="*/ 616065 w 849695"/>
                <a:gd name="connsiteY3" fmla="*/ 155615 h 187539"/>
                <a:gd name="connsiteX4" fmla="*/ 115 w 849695"/>
                <a:gd name="connsiteY4" fmla="*/ 40 h 187539"/>
                <a:gd name="connsiteX5" fmla="*/ 562090 w 849695"/>
                <a:gd name="connsiteY5" fmla="*/ 139740 h 187539"/>
                <a:gd name="connsiteX6" fmla="*/ 311265 w 849695"/>
                <a:gd name="connsiteY6" fmla="*/ 92115 h 187539"/>
                <a:gd name="connsiteX7" fmla="*/ 66790 w 849695"/>
                <a:gd name="connsiteY7" fmla="*/ 47665 h 187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49695" h="187539">
                  <a:moveTo>
                    <a:pt x="66790" y="47665"/>
                  </a:moveTo>
                  <a:cubicBezTo>
                    <a:pt x="100127" y="59307"/>
                    <a:pt x="381115" y="138682"/>
                    <a:pt x="511290" y="161965"/>
                  </a:cubicBezTo>
                  <a:cubicBezTo>
                    <a:pt x="641465" y="185248"/>
                    <a:pt x="830378" y="188423"/>
                    <a:pt x="847840" y="187365"/>
                  </a:cubicBezTo>
                  <a:cubicBezTo>
                    <a:pt x="865302" y="186307"/>
                    <a:pt x="757352" y="186836"/>
                    <a:pt x="616065" y="155615"/>
                  </a:cubicBezTo>
                  <a:cubicBezTo>
                    <a:pt x="474778" y="124394"/>
                    <a:pt x="9111" y="2686"/>
                    <a:pt x="115" y="40"/>
                  </a:cubicBezTo>
                  <a:cubicBezTo>
                    <a:pt x="-8881" y="-2606"/>
                    <a:pt x="510232" y="124394"/>
                    <a:pt x="562090" y="139740"/>
                  </a:cubicBezTo>
                  <a:cubicBezTo>
                    <a:pt x="613948" y="155086"/>
                    <a:pt x="311265" y="92115"/>
                    <a:pt x="311265" y="92115"/>
                  </a:cubicBezTo>
                  <a:cubicBezTo>
                    <a:pt x="232949" y="76240"/>
                    <a:pt x="33453" y="36023"/>
                    <a:pt x="66790" y="476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5" name="フリーフォーム: 図形 1034">
              <a:extLst>
                <a:ext uri="{FF2B5EF4-FFF2-40B4-BE49-F238E27FC236}">
                  <a16:creationId xmlns:a16="http://schemas.microsoft.com/office/drawing/2014/main" id="{F6E1FF53-742B-4F6E-BCF8-666E6E00B623}"/>
                </a:ext>
              </a:extLst>
            </p:cNvPr>
            <p:cNvSpPr/>
            <p:nvPr/>
          </p:nvSpPr>
          <p:spPr>
            <a:xfrm>
              <a:off x="5536743" y="3793880"/>
              <a:ext cx="413936" cy="547449"/>
            </a:xfrm>
            <a:custGeom>
              <a:avLst/>
              <a:gdLst>
                <a:gd name="connsiteX0" fmla="*/ 457 w 413936"/>
                <a:gd name="connsiteY0" fmla="*/ 245 h 547449"/>
                <a:gd name="connsiteX1" fmla="*/ 257632 w 413936"/>
                <a:gd name="connsiteY1" fmla="*/ 95495 h 547449"/>
                <a:gd name="connsiteX2" fmla="*/ 330657 w 413936"/>
                <a:gd name="connsiteY2" fmla="*/ 206620 h 547449"/>
                <a:gd name="connsiteX3" fmla="*/ 413207 w 413936"/>
                <a:gd name="connsiteY3" fmla="*/ 416170 h 547449"/>
                <a:gd name="connsiteX4" fmla="*/ 371932 w 413936"/>
                <a:gd name="connsiteY4" fmla="*/ 546345 h 547449"/>
                <a:gd name="connsiteX5" fmla="*/ 387807 w 413936"/>
                <a:gd name="connsiteY5" fmla="*/ 476495 h 547449"/>
                <a:gd name="connsiteX6" fmla="*/ 387807 w 413936"/>
                <a:gd name="connsiteY6" fmla="*/ 435220 h 547449"/>
                <a:gd name="connsiteX7" fmla="*/ 406857 w 413936"/>
                <a:gd name="connsiteY7" fmla="*/ 311395 h 547449"/>
                <a:gd name="connsiteX8" fmla="*/ 327482 w 413936"/>
                <a:gd name="connsiteY8" fmla="*/ 124070 h 547449"/>
                <a:gd name="connsiteX9" fmla="*/ 457 w 413936"/>
                <a:gd name="connsiteY9" fmla="*/ 245 h 547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13936" h="547449">
                  <a:moveTo>
                    <a:pt x="457" y="245"/>
                  </a:moveTo>
                  <a:cubicBezTo>
                    <a:pt x="-11185" y="-4517"/>
                    <a:pt x="202599" y="61099"/>
                    <a:pt x="257632" y="95495"/>
                  </a:cubicBezTo>
                  <a:cubicBezTo>
                    <a:pt x="312665" y="129891"/>
                    <a:pt x="304728" y="153174"/>
                    <a:pt x="330657" y="206620"/>
                  </a:cubicBezTo>
                  <a:cubicBezTo>
                    <a:pt x="356586" y="260066"/>
                    <a:pt x="406328" y="359549"/>
                    <a:pt x="413207" y="416170"/>
                  </a:cubicBezTo>
                  <a:cubicBezTo>
                    <a:pt x="420086" y="472791"/>
                    <a:pt x="376165" y="536291"/>
                    <a:pt x="371932" y="546345"/>
                  </a:cubicBezTo>
                  <a:cubicBezTo>
                    <a:pt x="367699" y="556399"/>
                    <a:pt x="385161" y="495016"/>
                    <a:pt x="387807" y="476495"/>
                  </a:cubicBezTo>
                  <a:cubicBezTo>
                    <a:pt x="390453" y="457974"/>
                    <a:pt x="384632" y="462737"/>
                    <a:pt x="387807" y="435220"/>
                  </a:cubicBezTo>
                  <a:cubicBezTo>
                    <a:pt x="390982" y="407703"/>
                    <a:pt x="416911" y="363253"/>
                    <a:pt x="406857" y="311395"/>
                  </a:cubicBezTo>
                  <a:cubicBezTo>
                    <a:pt x="396803" y="259537"/>
                    <a:pt x="392040" y="177516"/>
                    <a:pt x="327482" y="124070"/>
                  </a:cubicBezTo>
                  <a:cubicBezTo>
                    <a:pt x="262924" y="70624"/>
                    <a:pt x="12099" y="5007"/>
                    <a:pt x="457" y="2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6" name="フリーフォーム: 図形 1035">
              <a:extLst>
                <a:ext uri="{FF2B5EF4-FFF2-40B4-BE49-F238E27FC236}">
                  <a16:creationId xmlns:a16="http://schemas.microsoft.com/office/drawing/2014/main" id="{06172D5B-C81C-4665-A8B7-BA38FD6A8E42}"/>
                </a:ext>
              </a:extLst>
            </p:cNvPr>
            <p:cNvSpPr/>
            <p:nvPr/>
          </p:nvSpPr>
          <p:spPr>
            <a:xfrm>
              <a:off x="2684390" y="1298872"/>
              <a:ext cx="402393" cy="454670"/>
            </a:xfrm>
            <a:custGeom>
              <a:avLst/>
              <a:gdLst>
                <a:gd name="connsiteX0" fmla="*/ 14360 w 402393"/>
                <a:gd name="connsiteY0" fmla="*/ 453728 h 454670"/>
                <a:gd name="connsiteX1" fmla="*/ 33410 w 402393"/>
                <a:gd name="connsiteY1" fmla="*/ 345778 h 454670"/>
                <a:gd name="connsiteX2" fmla="*/ 198510 w 402393"/>
                <a:gd name="connsiteY2" fmla="*/ 136228 h 454670"/>
                <a:gd name="connsiteX3" fmla="*/ 401710 w 402393"/>
                <a:gd name="connsiteY3" fmla="*/ 9228 h 454670"/>
                <a:gd name="connsiteX4" fmla="*/ 255660 w 402393"/>
                <a:gd name="connsiteY4" fmla="*/ 40978 h 454670"/>
                <a:gd name="connsiteX5" fmla="*/ 20710 w 402393"/>
                <a:gd name="connsiteY5" fmla="*/ 288628 h 454670"/>
                <a:gd name="connsiteX6" fmla="*/ 14360 w 402393"/>
                <a:gd name="connsiteY6" fmla="*/ 453728 h 454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2393" h="454670">
                  <a:moveTo>
                    <a:pt x="14360" y="453728"/>
                  </a:moveTo>
                  <a:cubicBezTo>
                    <a:pt x="16477" y="463253"/>
                    <a:pt x="2718" y="398695"/>
                    <a:pt x="33410" y="345778"/>
                  </a:cubicBezTo>
                  <a:cubicBezTo>
                    <a:pt x="64102" y="292861"/>
                    <a:pt x="137127" y="192320"/>
                    <a:pt x="198510" y="136228"/>
                  </a:cubicBezTo>
                  <a:cubicBezTo>
                    <a:pt x="259893" y="80136"/>
                    <a:pt x="392185" y="25103"/>
                    <a:pt x="401710" y="9228"/>
                  </a:cubicBezTo>
                  <a:cubicBezTo>
                    <a:pt x="411235" y="-6647"/>
                    <a:pt x="319160" y="-5589"/>
                    <a:pt x="255660" y="40978"/>
                  </a:cubicBezTo>
                  <a:cubicBezTo>
                    <a:pt x="192160" y="87545"/>
                    <a:pt x="61985" y="219836"/>
                    <a:pt x="20710" y="288628"/>
                  </a:cubicBezTo>
                  <a:cubicBezTo>
                    <a:pt x="-20565" y="357420"/>
                    <a:pt x="12243" y="444203"/>
                    <a:pt x="14360" y="4537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フリーフォーム: 図形 1036">
              <a:extLst>
                <a:ext uri="{FF2B5EF4-FFF2-40B4-BE49-F238E27FC236}">
                  <a16:creationId xmlns:a16="http://schemas.microsoft.com/office/drawing/2014/main" id="{C79B432D-BE8D-44CA-970E-609D09ADFBF6}"/>
                </a:ext>
              </a:extLst>
            </p:cNvPr>
            <p:cNvSpPr/>
            <p:nvPr/>
          </p:nvSpPr>
          <p:spPr>
            <a:xfrm>
              <a:off x="3031673" y="344003"/>
              <a:ext cx="2595967" cy="1124494"/>
            </a:xfrm>
            <a:custGeom>
              <a:avLst/>
              <a:gdLst>
                <a:gd name="connsiteX0" fmla="*/ 29027 w 2595967"/>
                <a:gd name="connsiteY0" fmla="*/ 1072047 h 1124494"/>
                <a:gd name="connsiteX1" fmla="*/ 29027 w 2595967"/>
                <a:gd name="connsiteY1" fmla="*/ 1021247 h 1124494"/>
                <a:gd name="connsiteX2" fmla="*/ 9977 w 2595967"/>
                <a:gd name="connsiteY2" fmla="*/ 659297 h 1124494"/>
                <a:gd name="connsiteX3" fmla="*/ 206827 w 2595967"/>
                <a:gd name="connsiteY3" fmla="*/ 437047 h 1124494"/>
                <a:gd name="connsiteX4" fmla="*/ 816427 w 2595967"/>
                <a:gd name="connsiteY4" fmla="*/ 113197 h 1124494"/>
                <a:gd name="connsiteX5" fmla="*/ 1680027 w 2595967"/>
                <a:gd name="connsiteY5" fmla="*/ 17947 h 1124494"/>
                <a:gd name="connsiteX6" fmla="*/ 2581727 w 2595967"/>
                <a:gd name="connsiteY6" fmla="*/ 214797 h 1124494"/>
                <a:gd name="connsiteX7" fmla="*/ 2168977 w 2595967"/>
                <a:gd name="connsiteY7" fmla="*/ 87797 h 1124494"/>
                <a:gd name="connsiteX8" fmla="*/ 1330777 w 2595967"/>
                <a:gd name="connsiteY8" fmla="*/ 11597 h 1124494"/>
                <a:gd name="connsiteX9" fmla="*/ 295727 w 2595967"/>
                <a:gd name="connsiteY9" fmla="*/ 341797 h 1124494"/>
                <a:gd name="connsiteX10" fmla="*/ 29027 w 2595967"/>
                <a:gd name="connsiteY10" fmla="*/ 1072047 h 1124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95967" h="1124494">
                  <a:moveTo>
                    <a:pt x="29027" y="1072047"/>
                  </a:moveTo>
                  <a:cubicBezTo>
                    <a:pt x="-15423" y="1185289"/>
                    <a:pt x="32202" y="1090039"/>
                    <a:pt x="29027" y="1021247"/>
                  </a:cubicBezTo>
                  <a:cubicBezTo>
                    <a:pt x="25852" y="952455"/>
                    <a:pt x="-19656" y="756664"/>
                    <a:pt x="9977" y="659297"/>
                  </a:cubicBezTo>
                  <a:cubicBezTo>
                    <a:pt x="39610" y="561930"/>
                    <a:pt x="72419" y="528064"/>
                    <a:pt x="206827" y="437047"/>
                  </a:cubicBezTo>
                  <a:cubicBezTo>
                    <a:pt x="341235" y="346030"/>
                    <a:pt x="570894" y="183047"/>
                    <a:pt x="816427" y="113197"/>
                  </a:cubicBezTo>
                  <a:cubicBezTo>
                    <a:pt x="1061960" y="43347"/>
                    <a:pt x="1385810" y="1014"/>
                    <a:pt x="1680027" y="17947"/>
                  </a:cubicBezTo>
                  <a:cubicBezTo>
                    <a:pt x="1974244" y="34880"/>
                    <a:pt x="2500235" y="203155"/>
                    <a:pt x="2581727" y="214797"/>
                  </a:cubicBezTo>
                  <a:cubicBezTo>
                    <a:pt x="2663219" y="226439"/>
                    <a:pt x="2377469" y="121664"/>
                    <a:pt x="2168977" y="87797"/>
                  </a:cubicBezTo>
                  <a:cubicBezTo>
                    <a:pt x="1960485" y="53930"/>
                    <a:pt x="1642985" y="-30736"/>
                    <a:pt x="1330777" y="11597"/>
                  </a:cubicBezTo>
                  <a:cubicBezTo>
                    <a:pt x="1018569" y="53930"/>
                    <a:pt x="520094" y="162939"/>
                    <a:pt x="295727" y="341797"/>
                  </a:cubicBezTo>
                  <a:cubicBezTo>
                    <a:pt x="71360" y="520655"/>
                    <a:pt x="73477" y="958805"/>
                    <a:pt x="29027" y="107204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フリーフォーム: 図形 1039">
              <a:extLst>
                <a:ext uri="{FF2B5EF4-FFF2-40B4-BE49-F238E27FC236}">
                  <a16:creationId xmlns:a16="http://schemas.microsoft.com/office/drawing/2014/main" id="{988B7DF8-7916-49C9-A00C-1B962FBA2ACF}"/>
                </a:ext>
              </a:extLst>
            </p:cNvPr>
            <p:cNvSpPr/>
            <p:nvPr/>
          </p:nvSpPr>
          <p:spPr>
            <a:xfrm>
              <a:off x="2147406" y="1794897"/>
              <a:ext cx="591993" cy="2543858"/>
            </a:xfrm>
            <a:custGeom>
              <a:avLst/>
              <a:gdLst>
                <a:gd name="connsiteX0" fmla="*/ 591561 w 591993"/>
                <a:gd name="connsiteY0" fmla="*/ 36 h 2543858"/>
                <a:gd name="connsiteX1" fmla="*/ 163994 w 591993"/>
                <a:gd name="connsiteY1" fmla="*/ 423370 h 2543858"/>
                <a:gd name="connsiteX2" fmla="*/ 3127 w 591993"/>
                <a:gd name="connsiteY2" fmla="*/ 1130336 h 2543858"/>
                <a:gd name="connsiteX3" fmla="*/ 66627 w 591993"/>
                <a:gd name="connsiteY3" fmla="*/ 1591770 h 2543858"/>
                <a:gd name="connsiteX4" fmla="*/ 176694 w 591993"/>
                <a:gd name="connsiteY4" fmla="*/ 1938903 h 2543858"/>
                <a:gd name="connsiteX5" fmla="*/ 252894 w 591993"/>
                <a:gd name="connsiteY5" fmla="*/ 2527336 h 2543858"/>
                <a:gd name="connsiteX6" fmla="*/ 248661 w 591993"/>
                <a:gd name="connsiteY6" fmla="*/ 2349536 h 2543858"/>
                <a:gd name="connsiteX7" fmla="*/ 189394 w 591993"/>
                <a:gd name="connsiteY7" fmla="*/ 2015103 h 2543858"/>
                <a:gd name="connsiteX8" fmla="*/ 117427 w 591993"/>
                <a:gd name="connsiteY8" fmla="*/ 1566370 h 2543858"/>
                <a:gd name="connsiteX9" fmla="*/ 58161 w 591993"/>
                <a:gd name="connsiteY9" fmla="*/ 901736 h 2543858"/>
                <a:gd name="connsiteX10" fmla="*/ 240194 w 591993"/>
                <a:gd name="connsiteY10" fmla="*/ 402203 h 2543858"/>
                <a:gd name="connsiteX11" fmla="*/ 591561 w 591993"/>
                <a:gd name="connsiteY11" fmla="*/ 36 h 254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91993" h="2543858">
                  <a:moveTo>
                    <a:pt x="591561" y="36"/>
                  </a:moveTo>
                  <a:cubicBezTo>
                    <a:pt x="578861" y="3564"/>
                    <a:pt x="262066" y="234987"/>
                    <a:pt x="163994" y="423370"/>
                  </a:cubicBezTo>
                  <a:cubicBezTo>
                    <a:pt x="65922" y="611753"/>
                    <a:pt x="19355" y="935603"/>
                    <a:pt x="3127" y="1130336"/>
                  </a:cubicBezTo>
                  <a:cubicBezTo>
                    <a:pt x="-13101" y="1325069"/>
                    <a:pt x="37699" y="1457009"/>
                    <a:pt x="66627" y="1591770"/>
                  </a:cubicBezTo>
                  <a:cubicBezTo>
                    <a:pt x="95555" y="1726531"/>
                    <a:pt x="145649" y="1782975"/>
                    <a:pt x="176694" y="1938903"/>
                  </a:cubicBezTo>
                  <a:cubicBezTo>
                    <a:pt x="207738" y="2094831"/>
                    <a:pt x="240900" y="2458897"/>
                    <a:pt x="252894" y="2527336"/>
                  </a:cubicBezTo>
                  <a:cubicBezTo>
                    <a:pt x="264888" y="2595775"/>
                    <a:pt x="259244" y="2434908"/>
                    <a:pt x="248661" y="2349536"/>
                  </a:cubicBezTo>
                  <a:cubicBezTo>
                    <a:pt x="238078" y="2264164"/>
                    <a:pt x="211266" y="2145631"/>
                    <a:pt x="189394" y="2015103"/>
                  </a:cubicBezTo>
                  <a:cubicBezTo>
                    <a:pt x="167522" y="1884575"/>
                    <a:pt x="139299" y="1751931"/>
                    <a:pt x="117427" y="1566370"/>
                  </a:cubicBezTo>
                  <a:cubicBezTo>
                    <a:pt x="95555" y="1380809"/>
                    <a:pt x="37700" y="1095764"/>
                    <a:pt x="58161" y="901736"/>
                  </a:cubicBezTo>
                  <a:cubicBezTo>
                    <a:pt x="78622" y="707708"/>
                    <a:pt x="146355" y="552486"/>
                    <a:pt x="240194" y="402203"/>
                  </a:cubicBezTo>
                  <a:cubicBezTo>
                    <a:pt x="334033" y="251920"/>
                    <a:pt x="604261" y="-3492"/>
                    <a:pt x="591561" y="3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フリーフォーム: 図形 1040">
              <a:extLst>
                <a:ext uri="{FF2B5EF4-FFF2-40B4-BE49-F238E27FC236}">
                  <a16:creationId xmlns:a16="http://schemas.microsoft.com/office/drawing/2014/main" id="{F34107C6-AED6-4888-95F5-35008655A99A}"/>
                </a:ext>
              </a:extLst>
            </p:cNvPr>
            <p:cNvSpPr/>
            <p:nvPr/>
          </p:nvSpPr>
          <p:spPr>
            <a:xfrm>
              <a:off x="2383367" y="2319350"/>
              <a:ext cx="189049" cy="1556559"/>
            </a:xfrm>
            <a:custGeom>
              <a:avLst/>
              <a:gdLst>
                <a:gd name="connsiteX0" fmla="*/ 182033 w 189049"/>
                <a:gd name="connsiteY0" fmla="*/ 4750 h 1556559"/>
                <a:gd name="connsiteX1" fmla="*/ 0 w 189049"/>
                <a:gd name="connsiteY1" fmla="*/ 826017 h 1556559"/>
                <a:gd name="connsiteX2" fmla="*/ 182033 w 189049"/>
                <a:gd name="connsiteY2" fmla="*/ 1532983 h 1556559"/>
                <a:gd name="connsiteX3" fmla="*/ 143933 w 189049"/>
                <a:gd name="connsiteY3" fmla="*/ 1363650 h 1556559"/>
                <a:gd name="connsiteX4" fmla="*/ 71966 w 189049"/>
                <a:gd name="connsiteY4" fmla="*/ 1118117 h 1556559"/>
                <a:gd name="connsiteX5" fmla="*/ 105833 w 189049"/>
                <a:gd name="connsiteY5" fmla="*/ 516983 h 1556559"/>
                <a:gd name="connsiteX6" fmla="*/ 182033 w 189049"/>
                <a:gd name="connsiteY6" fmla="*/ 4750 h 155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9049" h="1556559">
                  <a:moveTo>
                    <a:pt x="182033" y="4750"/>
                  </a:moveTo>
                  <a:cubicBezTo>
                    <a:pt x="164394" y="56256"/>
                    <a:pt x="0" y="571312"/>
                    <a:pt x="0" y="826017"/>
                  </a:cubicBezTo>
                  <a:cubicBezTo>
                    <a:pt x="0" y="1080722"/>
                    <a:pt x="158044" y="1443378"/>
                    <a:pt x="182033" y="1532983"/>
                  </a:cubicBezTo>
                  <a:cubicBezTo>
                    <a:pt x="206022" y="1622589"/>
                    <a:pt x="162277" y="1432794"/>
                    <a:pt x="143933" y="1363650"/>
                  </a:cubicBezTo>
                  <a:cubicBezTo>
                    <a:pt x="125589" y="1294506"/>
                    <a:pt x="78316" y="1259228"/>
                    <a:pt x="71966" y="1118117"/>
                  </a:cubicBezTo>
                  <a:cubicBezTo>
                    <a:pt x="65616" y="977006"/>
                    <a:pt x="86077" y="700428"/>
                    <a:pt x="105833" y="516983"/>
                  </a:cubicBezTo>
                  <a:cubicBezTo>
                    <a:pt x="125589" y="333538"/>
                    <a:pt x="199672" y="-46756"/>
                    <a:pt x="182033" y="475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2" name="フリーフォーム: 図形 1041">
              <a:extLst>
                <a:ext uri="{FF2B5EF4-FFF2-40B4-BE49-F238E27FC236}">
                  <a16:creationId xmlns:a16="http://schemas.microsoft.com/office/drawing/2014/main" id="{B40A504F-5FBE-4C86-A2ED-3CB647C36355}"/>
                </a:ext>
              </a:extLst>
            </p:cNvPr>
            <p:cNvSpPr/>
            <p:nvPr/>
          </p:nvSpPr>
          <p:spPr>
            <a:xfrm>
              <a:off x="2430528" y="4041878"/>
              <a:ext cx="489220" cy="1000560"/>
            </a:xfrm>
            <a:custGeom>
              <a:avLst/>
              <a:gdLst>
                <a:gd name="connsiteX0" fmla="*/ 37505 w 489220"/>
                <a:gd name="connsiteY0" fmla="*/ 955 h 1000560"/>
                <a:gd name="connsiteX1" fmla="*/ 75605 w 489220"/>
                <a:gd name="connsiteY1" fmla="*/ 453922 h 1000560"/>
                <a:gd name="connsiteX2" fmla="*/ 469305 w 489220"/>
                <a:gd name="connsiteY2" fmla="*/ 983089 h 1000560"/>
                <a:gd name="connsiteX3" fmla="*/ 410039 w 489220"/>
                <a:gd name="connsiteY3" fmla="*/ 856089 h 1000560"/>
                <a:gd name="connsiteX4" fmla="*/ 228005 w 489220"/>
                <a:gd name="connsiteY4" fmla="*/ 682522 h 1000560"/>
                <a:gd name="connsiteX5" fmla="*/ 12105 w 489220"/>
                <a:gd name="connsiteY5" fmla="*/ 343855 h 1000560"/>
                <a:gd name="connsiteX6" fmla="*/ 37505 w 489220"/>
                <a:gd name="connsiteY6" fmla="*/ 955 h 1000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9220" h="1000560">
                  <a:moveTo>
                    <a:pt x="37505" y="955"/>
                  </a:moveTo>
                  <a:cubicBezTo>
                    <a:pt x="48088" y="19300"/>
                    <a:pt x="3638" y="290233"/>
                    <a:pt x="75605" y="453922"/>
                  </a:cubicBezTo>
                  <a:cubicBezTo>
                    <a:pt x="147572" y="617611"/>
                    <a:pt x="413566" y="916061"/>
                    <a:pt x="469305" y="983089"/>
                  </a:cubicBezTo>
                  <a:cubicBezTo>
                    <a:pt x="525044" y="1050117"/>
                    <a:pt x="450256" y="906183"/>
                    <a:pt x="410039" y="856089"/>
                  </a:cubicBezTo>
                  <a:cubicBezTo>
                    <a:pt x="369822" y="805995"/>
                    <a:pt x="294327" y="767894"/>
                    <a:pt x="228005" y="682522"/>
                  </a:cubicBezTo>
                  <a:cubicBezTo>
                    <a:pt x="161683" y="597150"/>
                    <a:pt x="46677" y="454627"/>
                    <a:pt x="12105" y="343855"/>
                  </a:cubicBezTo>
                  <a:cubicBezTo>
                    <a:pt x="-22467" y="233083"/>
                    <a:pt x="26922" y="-17390"/>
                    <a:pt x="37505" y="95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3" name="フリーフォーム: 図形 1042">
              <a:extLst>
                <a:ext uri="{FF2B5EF4-FFF2-40B4-BE49-F238E27FC236}">
                  <a16:creationId xmlns:a16="http://schemas.microsoft.com/office/drawing/2014/main" id="{EE326CFB-3AF9-4BDB-934A-A3C7979F8604}"/>
                </a:ext>
              </a:extLst>
            </p:cNvPr>
            <p:cNvSpPr/>
            <p:nvPr/>
          </p:nvSpPr>
          <p:spPr>
            <a:xfrm>
              <a:off x="2698664" y="3583789"/>
              <a:ext cx="615129" cy="264323"/>
            </a:xfrm>
            <a:custGeom>
              <a:avLst/>
              <a:gdLst>
                <a:gd name="connsiteX0" fmla="*/ 613919 w 615129"/>
                <a:gd name="connsiteY0" fmla="*/ 245261 h 264323"/>
                <a:gd name="connsiteX1" fmla="*/ 465753 w 615129"/>
                <a:gd name="connsiteY1" fmla="*/ 86511 h 264323"/>
                <a:gd name="connsiteX2" fmla="*/ 99569 w 615129"/>
                <a:gd name="connsiteY2" fmla="*/ 3961 h 264323"/>
                <a:gd name="connsiteX3" fmla="*/ 72053 w 615129"/>
                <a:gd name="connsiteY3" fmla="*/ 14544 h 264323"/>
                <a:gd name="connsiteX4" fmla="*/ 67819 w 615129"/>
                <a:gd name="connsiteY4" fmla="*/ 27244 h 264323"/>
                <a:gd name="connsiteX5" fmla="*/ 67819 w 615129"/>
                <a:gd name="connsiteY5" fmla="*/ 133078 h 264323"/>
                <a:gd name="connsiteX6" fmla="*/ 4319 w 615129"/>
                <a:gd name="connsiteY6" fmla="*/ 234678 h 264323"/>
                <a:gd name="connsiteX7" fmla="*/ 8553 w 615129"/>
                <a:gd name="connsiteY7" fmla="*/ 236794 h 264323"/>
                <a:gd name="connsiteX8" fmla="*/ 31836 w 615129"/>
                <a:gd name="connsiteY8" fmla="*/ 211394 h 264323"/>
                <a:gd name="connsiteX9" fmla="*/ 61469 w 615129"/>
                <a:gd name="connsiteY9" fmla="*/ 264311 h 264323"/>
                <a:gd name="connsiteX10" fmla="*/ 124969 w 615129"/>
                <a:gd name="connsiteY10" fmla="*/ 215628 h 264323"/>
                <a:gd name="connsiteX11" fmla="*/ 285836 w 615129"/>
                <a:gd name="connsiteY11" fmla="*/ 137311 h 264323"/>
                <a:gd name="connsiteX12" fmla="*/ 395903 w 615129"/>
                <a:gd name="connsiteY12" fmla="*/ 156361 h 264323"/>
                <a:gd name="connsiteX13" fmla="*/ 613919 w 615129"/>
                <a:gd name="connsiteY13" fmla="*/ 245261 h 26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15129" h="264323">
                  <a:moveTo>
                    <a:pt x="613919" y="245261"/>
                  </a:moveTo>
                  <a:cubicBezTo>
                    <a:pt x="625561" y="233619"/>
                    <a:pt x="551478" y="126728"/>
                    <a:pt x="465753" y="86511"/>
                  </a:cubicBezTo>
                  <a:cubicBezTo>
                    <a:pt x="380028" y="46294"/>
                    <a:pt x="165186" y="15955"/>
                    <a:pt x="99569" y="3961"/>
                  </a:cubicBezTo>
                  <a:cubicBezTo>
                    <a:pt x="33952" y="-8033"/>
                    <a:pt x="77345" y="10664"/>
                    <a:pt x="72053" y="14544"/>
                  </a:cubicBezTo>
                  <a:cubicBezTo>
                    <a:pt x="66761" y="18424"/>
                    <a:pt x="68525" y="7488"/>
                    <a:pt x="67819" y="27244"/>
                  </a:cubicBezTo>
                  <a:cubicBezTo>
                    <a:pt x="67113" y="47000"/>
                    <a:pt x="78402" y="98506"/>
                    <a:pt x="67819" y="133078"/>
                  </a:cubicBezTo>
                  <a:cubicBezTo>
                    <a:pt x="57236" y="167650"/>
                    <a:pt x="14197" y="217392"/>
                    <a:pt x="4319" y="234678"/>
                  </a:cubicBezTo>
                  <a:cubicBezTo>
                    <a:pt x="-5559" y="251964"/>
                    <a:pt x="3967" y="240675"/>
                    <a:pt x="8553" y="236794"/>
                  </a:cubicBezTo>
                  <a:cubicBezTo>
                    <a:pt x="13139" y="232913"/>
                    <a:pt x="23017" y="206808"/>
                    <a:pt x="31836" y="211394"/>
                  </a:cubicBezTo>
                  <a:cubicBezTo>
                    <a:pt x="40655" y="215980"/>
                    <a:pt x="45947" y="263605"/>
                    <a:pt x="61469" y="264311"/>
                  </a:cubicBezTo>
                  <a:cubicBezTo>
                    <a:pt x="76991" y="265017"/>
                    <a:pt x="87575" y="236795"/>
                    <a:pt x="124969" y="215628"/>
                  </a:cubicBezTo>
                  <a:cubicBezTo>
                    <a:pt x="162363" y="194461"/>
                    <a:pt x="240680" y="147189"/>
                    <a:pt x="285836" y="137311"/>
                  </a:cubicBezTo>
                  <a:cubicBezTo>
                    <a:pt x="330992" y="127433"/>
                    <a:pt x="344397" y="139075"/>
                    <a:pt x="395903" y="156361"/>
                  </a:cubicBezTo>
                  <a:cubicBezTo>
                    <a:pt x="447409" y="173647"/>
                    <a:pt x="602277" y="256903"/>
                    <a:pt x="613919" y="245261"/>
                  </a:cubicBezTo>
                  <a:close/>
                </a:path>
              </a:pathLst>
            </a:custGeom>
            <a:solidFill>
              <a:schemeClr val="accent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フリーフォーム: 図形 1043">
              <a:extLst>
                <a:ext uri="{FF2B5EF4-FFF2-40B4-BE49-F238E27FC236}">
                  <a16:creationId xmlns:a16="http://schemas.microsoft.com/office/drawing/2014/main" id="{B930EE22-41DD-4915-AD05-CC6CA6972FA8}"/>
                </a:ext>
              </a:extLst>
            </p:cNvPr>
            <p:cNvSpPr/>
            <p:nvPr/>
          </p:nvSpPr>
          <p:spPr>
            <a:xfrm>
              <a:off x="3640656" y="4595101"/>
              <a:ext cx="93724" cy="192543"/>
            </a:xfrm>
            <a:custGeom>
              <a:avLst/>
              <a:gdLst>
                <a:gd name="connsiteX0" fmla="*/ 11 w 93724"/>
                <a:gd name="connsiteY0" fmla="*/ 182 h 192543"/>
                <a:gd name="connsiteX1" fmla="*/ 88911 w 93724"/>
                <a:gd name="connsiteY1" fmla="*/ 86966 h 192543"/>
                <a:gd name="connsiteX2" fmla="*/ 82561 w 93724"/>
                <a:gd name="connsiteY2" fmla="*/ 190682 h 192543"/>
                <a:gd name="connsiteX3" fmla="*/ 88911 w 93724"/>
                <a:gd name="connsiteY3" fmla="*/ 150466 h 192543"/>
                <a:gd name="connsiteX4" fmla="*/ 82561 w 93724"/>
                <a:gd name="connsiteY4" fmla="*/ 110249 h 192543"/>
                <a:gd name="connsiteX5" fmla="*/ 11 w 93724"/>
                <a:gd name="connsiteY5" fmla="*/ 182 h 192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3724" h="192543">
                  <a:moveTo>
                    <a:pt x="11" y="182"/>
                  </a:moveTo>
                  <a:cubicBezTo>
                    <a:pt x="1069" y="-3699"/>
                    <a:pt x="75153" y="55216"/>
                    <a:pt x="88911" y="86966"/>
                  </a:cubicBezTo>
                  <a:cubicBezTo>
                    <a:pt x="102669" y="118716"/>
                    <a:pt x="82561" y="180099"/>
                    <a:pt x="82561" y="190682"/>
                  </a:cubicBezTo>
                  <a:cubicBezTo>
                    <a:pt x="82561" y="201265"/>
                    <a:pt x="88911" y="163871"/>
                    <a:pt x="88911" y="150466"/>
                  </a:cubicBezTo>
                  <a:cubicBezTo>
                    <a:pt x="88911" y="137061"/>
                    <a:pt x="93497" y="133180"/>
                    <a:pt x="82561" y="110249"/>
                  </a:cubicBezTo>
                  <a:cubicBezTo>
                    <a:pt x="71625" y="87318"/>
                    <a:pt x="-1047" y="4063"/>
                    <a:pt x="11" y="18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フリーフォーム: 図形 1044">
              <a:extLst>
                <a:ext uri="{FF2B5EF4-FFF2-40B4-BE49-F238E27FC236}">
                  <a16:creationId xmlns:a16="http://schemas.microsoft.com/office/drawing/2014/main" id="{F03E361F-C03A-44A3-A287-DC4C193AED8B}"/>
                </a:ext>
              </a:extLst>
            </p:cNvPr>
            <p:cNvSpPr/>
            <p:nvPr/>
          </p:nvSpPr>
          <p:spPr>
            <a:xfrm>
              <a:off x="3493242" y="4641623"/>
              <a:ext cx="98608" cy="139936"/>
            </a:xfrm>
            <a:custGeom>
              <a:avLst/>
              <a:gdLst>
                <a:gd name="connsiteX0" fmla="*/ 56408 w 98608"/>
                <a:gd name="connsiteY0" fmla="*/ 227 h 139936"/>
                <a:gd name="connsiteX1" fmla="*/ 2433 w 98608"/>
                <a:gd name="connsiteY1" fmla="*/ 70077 h 139936"/>
                <a:gd name="connsiteX2" fmla="*/ 18308 w 98608"/>
                <a:gd name="connsiteY2" fmla="*/ 108177 h 139936"/>
                <a:gd name="connsiteX3" fmla="*/ 97683 w 98608"/>
                <a:gd name="connsiteY3" fmla="*/ 139927 h 139936"/>
                <a:gd name="connsiteX4" fmla="*/ 59583 w 98608"/>
                <a:gd name="connsiteY4" fmla="*/ 111352 h 139936"/>
                <a:gd name="connsiteX5" fmla="*/ 27833 w 98608"/>
                <a:gd name="connsiteY5" fmla="*/ 95477 h 139936"/>
                <a:gd name="connsiteX6" fmla="*/ 56408 w 98608"/>
                <a:gd name="connsiteY6" fmla="*/ 227 h 139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8608" h="139936">
                  <a:moveTo>
                    <a:pt x="56408" y="227"/>
                  </a:moveTo>
                  <a:cubicBezTo>
                    <a:pt x="52175" y="-4006"/>
                    <a:pt x="8783" y="52085"/>
                    <a:pt x="2433" y="70077"/>
                  </a:cubicBezTo>
                  <a:cubicBezTo>
                    <a:pt x="-3917" y="88069"/>
                    <a:pt x="2433" y="96535"/>
                    <a:pt x="18308" y="108177"/>
                  </a:cubicBezTo>
                  <a:cubicBezTo>
                    <a:pt x="34183" y="119819"/>
                    <a:pt x="90804" y="139398"/>
                    <a:pt x="97683" y="139927"/>
                  </a:cubicBezTo>
                  <a:cubicBezTo>
                    <a:pt x="104562" y="140456"/>
                    <a:pt x="71225" y="118760"/>
                    <a:pt x="59583" y="111352"/>
                  </a:cubicBezTo>
                  <a:cubicBezTo>
                    <a:pt x="47941" y="103944"/>
                    <a:pt x="32066" y="109764"/>
                    <a:pt x="27833" y="95477"/>
                  </a:cubicBezTo>
                  <a:cubicBezTo>
                    <a:pt x="23600" y="81190"/>
                    <a:pt x="60641" y="4460"/>
                    <a:pt x="56408" y="227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フリーフォーム: 図形 1045">
              <a:extLst>
                <a:ext uri="{FF2B5EF4-FFF2-40B4-BE49-F238E27FC236}">
                  <a16:creationId xmlns:a16="http://schemas.microsoft.com/office/drawing/2014/main" id="{B7F98AE6-2EAA-423D-9D85-12B323329BBB}"/>
                </a:ext>
              </a:extLst>
            </p:cNvPr>
            <p:cNvSpPr/>
            <p:nvPr/>
          </p:nvSpPr>
          <p:spPr>
            <a:xfrm>
              <a:off x="3551386" y="5837646"/>
              <a:ext cx="402624" cy="60376"/>
            </a:xfrm>
            <a:custGeom>
              <a:avLst/>
              <a:gdLst>
                <a:gd name="connsiteX0" fmla="*/ 381 w 402624"/>
                <a:gd name="connsiteY0" fmla="*/ 50921 h 60376"/>
                <a:gd name="connsiteX1" fmla="*/ 284014 w 402624"/>
                <a:gd name="connsiteY1" fmla="*/ 46687 h 60376"/>
                <a:gd name="connsiteX2" fmla="*/ 402547 w 402624"/>
                <a:gd name="connsiteY2" fmla="*/ 121 h 60376"/>
                <a:gd name="connsiteX3" fmla="*/ 300947 w 402624"/>
                <a:gd name="connsiteY3" fmla="*/ 33987 h 60376"/>
                <a:gd name="connsiteX4" fmla="*/ 224747 w 402624"/>
                <a:gd name="connsiteY4" fmla="*/ 59387 h 60376"/>
                <a:gd name="connsiteX5" fmla="*/ 381 w 402624"/>
                <a:gd name="connsiteY5" fmla="*/ 50921 h 60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2624" h="60376">
                  <a:moveTo>
                    <a:pt x="381" y="50921"/>
                  </a:moveTo>
                  <a:cubicBezTo>
                    <a:pt x="10259" y="48804"/>
                    <a:pt x="216986" y="55154"/>
                    <a:pt x="284014" y="46687"/>
                  </a:cubicBezTo>
                  <a:cubicBezTo>
                    <a:pt x="351042" y="38220"/>
                    <a:pt x="399725" y="2238"/>
                    <a:pt x="402547" y="121"/>
                  </a:cubicBezTo>
                  <a:cubicBezTo>
                    <a:pt x="405369" y="-1996"/>
                    <a:pt x="330580" y="24109"/>
                    <a:pt x="300947" y="33987"/>
                  </a:cubicBezTo>
                  <a:cubicBezTo>
                    <a:pt x="271314" y="43865"/>
                    <a:pt x="274136" y="55154"/>
                    <a:pt x="224747" y="59387"/>
                  </a:cubicBezTo>
                  <a:cubicBezTo>
                    <a:pt x="175358" y="63620"/>
                    <a:pt x="-9497" y="53038"/>
                    <a:pt x="381" y="509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: 図形 1046">
              <a:extLst>
                <a:ext uri="{FF2B5EF4-FFF2-40B4-BE49-F238E27FC236}">
                  <a16:creationId xmlns:a16="http://schemas.microsoft.com/office/drawing/2014/main" id="{D0DD4556-9E17-4CEB-B823-3E7932D3ECA2}"/>
                </a:ext>
              </a:extLst>
            </p:cNvPr>
            <p:cNvSpPr/>
            <p:nvPr/>
          </p:nvSpPr>
          <p:spPr>
            <a:xfrm>
              <a:off x="4808660" y="4443694"/>
              <a:ext cx="677384" cy="1054315"/>
            </a:xfrm>
            <a:custGeom>
              <a:avLst/>
              <a:gdLst>
                <a:gd name="connsiteX0" fmla="*/ 669273 w 677384"/>
                <a:gd name="connsiteY0" fmla="*/ 5539 h 1054315"/>
                <a:gd name="connsiteX1" fmla="*/ 618473 w 677384"/>
                <a:gd name="connsiteY1" fmla="*/ 238373 h 1054315"/>
                <a:gd name="connsiteX2" fmla="*/ 580373 w 677384"/>
                <a:gd name="connsiteY2" fmla="*/ 339973 h 1054315"/>
                <a:gd name="connsiteX3" fmla="*/ 504173 w 677384"/>
                <a:gd name="connsiteY3" fmla="*/ 483906 h 1054315"/>
                <a:gd name="connsiteX4" fmla="*/ 343307 w 677384"/>
                <a:gd name="connsiteY4" fmla="*/ 720973 h 1054315"/>
                <a:gd name="connsiteX5" fmla="*/ 4640 w 677384"/>
                <a:gd name="connsiteY5" fmla="*/ 1046939 h 1054315"/>
                <a:gd name="connsiteX6" fmla="*/ 165507 w 677384"/>
                <a:gd name="connsiteY6" fmla="*/ 911473 h 1054315"/>
                <a:gd name="connsiteX7" fmla="*/ 432207 w 677384"/>
                <a:gd name="connsiteY7" fmla="*/ 496606 h 1054315"/>
                <a:gd name="connsiteX8" fmla="*/ 669273 w 677384"/>
                <a:gd name="connsiteY8" fmla="*/ 5539 h 1054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77384" h="1054315">
                  <a:moveTo>
                    <a:pt x="669273" y="5539"/>
                  </a:moveTo>
                  <a:cubicBezTo>
                    <a:pt x="700317" y="-37500"/>
                    <a:pt x="633290" y="182634"/>
                    <a:pt x="618473" y="238373"/>
                  </a:cubicBezTo>
                  <a:cubicBezTo>
                    <a:pt x="603656" y="294112"/>
                    <a:pt x="599423" y="299051"/>
                    <a:pt x="580373" y="339973"/>
                  </a:cubicBezTo>
                  <a:cubicBezTo>
                    <a:pt x="561323" y="380895"/>
                    <a:pt x="543684" y="420406"/>
                    <a:pt x="504173" y="483906"/>
                  </a:cubicBezTo>
                  <a:cubicBezTo>
                    <a:pt x="464662" y="547406"/>
                    <a:pt x="426562" y="627134"/>
                    <a:pt x="343307" y="720973"/>
                  </a:cubicBezTo>
                  <a:cubicBezTo>
                    <a:pt x="260052" y="814812"/>
                    <a:pt x="34273" y="1015189"/>
                    <a:pt x="4640" y="1046939"/>
                  </a:cubicBezTo>
                  <a:cubicBezTo>
                    <a:pt x="-24993" y="1078689"/>
                    <a:pt x="94246" y="1003195"/>
                    <a:pt x="165507" y="911473"/>
                  </a:cubicBezTo>
                  <a:cubicBezTo>
                    <a:pt x="236768" y="819751"/>
                    <a:pt x="346129" y="643361"/>
                    <a:pt x="432207" y="496606"/>
                  </a:cubicBezTo>
                  <a:cubicBezTo>
                    <a:pt x="518285" y="349851"/>
                    <a:pt x="638229" y="48578"/>
                    <a:pt x="669273" y="5539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フリーフォーム: 図形 1047">
              <a:extLst>
                <a:ext uri="{FF2B5EF4-FFF2-40B4-BE49-F238E27FC236}">
                  <a16:creationId xmlns:a16="http://schemas.microsoft.com/office/drawing/2014/main" id="{03F02D64-EB99-47EA-A69B-4FE70B02C276}"/>
                </a:ext>
              </a:extLst>
            </p:cNvPr>
            <p:cNvSpPr/>
            <p:nvPr/>
          </p:nvSpPr>
          <p:spPr>
            <a:xfrm>
              <a:off x="4232684" y="4121043"/>
              <a:ext cx="386033" cy="298636"/>
            </a:xfrm>
            <a:custGeom>
              <a:avLst/>
              <a:gdLst>
                <a:gd name="connsiteX0" fmla="*/ 649 w 386033"/>
                <a:gd name="connsiteY0" fmla="*/ 298557 h 298636"/>
                <a:gd name="connsiteX1" fmla="*/ 64149 w 386033"/>
                <a:gd name="connsiteY1" fmla="*/ 175790 h 298636"/>
                <a:gd name="connsiteX2" fmla="*/ 169983 w 386033"/>
                <a:gd name="connsiteY2" fmla="*/ 86890 h 298636"/>
                <a:gd name="connsiteX3" fmla="*/ 330849 w 386033"/>
                <a:gd name="connsiteY3" fmla="*/ 6457 h 298636"/>
                <a:gd name="connsiteX4" fmla="*/ 385883 w 386033"/>
                <a:gd name="connsiteY4" fmla="*/ 6457 h 298636"/>
                <a:gd name="connsiteX5" fmla="*/ 343549 w 386033"/>
                <a:gd name="connsiteY5" fmla="*/ 19157 h 298636"/>
                <a:gd name="connsiteX6" fmla="*/ 241949 w 386033"/>
                <a:gd name="connsiteY6" fmla="*/ 65724 h 298636"/>
                <a:gd name="connsiteX7" fmla="*/ 102249 w 386033"/>
                <a:gd name="connsiteY7" fmla="*/ 192724 h 298636"/>
                <a:gd name="connsiteX8" fmla="*/ 649 w 386033"/>
                <a:gd name="connsiteY8" fmla="*/ 298557 h 298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6033" h="298636">
                  <a:moveTo>
                    <a:pt x="649" y="298557"/>
                  </a:moveTo>
                  <a:cubicBezTo>
                    <a:pt x="-5701" y="295735"/>
                    <a:pt x="35927" y="211068"/>
                    <a:pt x="64149" y="175790"/>
                  </a:cubicBezTo>
                  <a:cubicBezTo>
                    <a:pt x="92371" y="140512"/>
                    <a:pt x="125533" y="115112"/>
                    <a:pt x="169983" y="86890"/>
                  </a:cubicBezTo>
                  <a:cubicBezTo>
                    <a:pt x="214433" y="58668"/>
                    <a:pt x="294866" y="19863"/>
                    <a:pt x="330849" y="6457"/>
                  </a:cubicBezTo>
                  <a:cubicBezTo>
                    <a:pt x="366832" y="-6949"/>
                    <a:pt x="383766" y="4340"/>
                    <a:pt x="385883" y="6457"/>
                  </a:cubicBezTo>
                  <a:cubicBezTo>
                    <a:pt x="388000" y="8574"/>
                    <a:pt x="367538" y="9279"/>
                    <a:pt x="343549" y="19157"/>
                  </a:cubicBezTo>
                  <a:cubicBezTo>
                    <a:pt x="319560" y="29035"/>
                    <a:pt x="282166" y="36796"/>
                    <a:pt x="241949" y="65724"/>
                  </a:cubicBezTo>
                  <a:cubicBezTo>
                    <a:pt x="201732" y="94652"/>
                    <a:pt x="140349" y="157447"/>
                    <a:pt x="102249" y="192724"/>
                  </a:cubicBezTo>
                  <a:cubicBezTo>
                    <a:pt x="64149" y="228001"/>
                    <a:pt x="6999" y="301379"/>
                    <a:pt x="649" y="298557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9" name="フリーフォーム: 図形 1048">
              <a:extLst>
                <a:ext uri="{FF2B5EF4-FFF2-40B4-BE49-F238E27FC236}">
                  <a16:creationId xmlns:a16="http://schemas.microsoft.com/office/drawing/2014/main" id="{C9976AAF-1C3F-49F6-950D-D8A094165E41}"/>
                </a:ext>
              </a:extLst>
            </p:cNvPr>
            <p:cNvSpPr/>
            <p:nvPr/>
          </p:nvSpPr>
          <p:spPr>
            <a:xfrm>
              <a:off x="2985039" y="3971661"/>
              <a:ext cx="351593" cy="205540"/>
            </a:xfrm>
            <a:custGeom>
              <a:avLst/>
              <a:gdLst>
                <a:gd name="connsiteX0" fmla="*/ 1578 w 351593"/>
                <a:gd name="connsiteY0" fmla="*/ 204522 h 205540"/>
                <a:gd name="connsiteX1" fmla="*/ 156094 w 351593"/>
                <a:gd name="connsiteY1" fmla="*/ 143139 h 205540"/>
                <a:gd name="connsiteX2" fmla="*/ 287328 w 351593"/>
                <a:gd name="connsiteY2" fmla="*/ 88106 h 205540"/>
                <a:gd name="connsiteX3" fmla="*/ 350828 w 351593"/>
                <a:gd name="connsiteY3" fmla="*/ 1322 h 205540"/>
                <a:gd name="connsiteX4" fmla="*/ 321194 w 351593"/>
                <a:gd name="connsiteY4" fmla="*/ 37306 h 205540"/>
                <a:gd name="connsiteX5" fmla="*/ 302144 w 351593"/>
                <a:gd name="connsiteY5" fmla="*/ 60589 h 205540"/>
                <a:gd name="connsiteX6" fmla="*/ 257694 w 351593"/>
                <a:gd name="connsiteY6" fmla="*/ 90222 h 205540"/>
                <a:gd name="connsiteX7" fmla="*/ 1578 w 351593"/>
                <a:gd name="connsiteY7" fmla="*/ 204522 h 205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1593" h="205540">
                  <a:moveTo>
                    <a:pt x="1578" y="204522"/>
                  </a:moveTo>
                  <a:cubicBezTo>
                    <a:pt x="-15355" y="213342"/>
                    <a:pt x="108469" y="162542"/>
                    <a:pt x="156094" y="143139"/>
                  </a:cubicBezTo>
                  <a:cubicBezTo>
                    <a:pt x="203719" y="123736"/>
                    <a:pt x="254872" y="111742"/>
                    <a:pt x="287328" y="88106"/>
                  </a:cubicBezTo>
                  <a:cubicBezTo>
                    <a:pt x="319784" y="64470"/>
                    <a:pt x="345184" y="9789"/>
                    <a:pt x="350828" y="1322"/>
                  </a:cubicBezTo>
                  <a:cubicBezTo>
                    <a:pt x="356472" y="-7145"/>
                    <a:pt x="329308" y="27428"/>
                    <a:pt x="321194" y="37306"/>
                  </a:cubicBezTo>
                  <a:cubicBezTo>
                    <a:pt x="313080" y="47184"/>
                    <a:pt x="312727" y="51770"/>
                    <a:pt x="302144" y="60589"/>
                  </a:cubicBezTo>
                  <a:cubicBezTo>
                    <a:pt x="291561" y="69408"/>
                    <a:pt x="304261" y="67997"/>
                    <a:pt x="257694" y="90222"/>
                  </a:cubicBezTo>
                  <a:cubicBezTo>
                    <a:pt x="211127" y="112447"/>
                    <a:pt x="18511" y="195702"/>
                    <a:pt x="1578" y="2045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: 図形 1049">
              <a:extLst>
                <a:ext uri="{FF2B5EF4-FFF2-40B4-BE49-F238E27FC236}">
                  <a16:creationId xmlns:a16="http://schemas.microsoft.com/office/drawing/2014/main" id="{FA646287-3526-4339-AF57-01A39D840EB0}"/>
                </a:ext>
              </a:extLst>
            </p:cNvPr>
            <p:cNvSpPr/>
            <p:nvPr/>
          </p:nvSpPr>
          <p:spPr>
            <a:xfrm>
              <a:off x="2591920" y="2082314"/>
              <a:ext cx="545559" cy="1304359"/>
            </a:xfrm>
            <a:custGeom>
              <a:avLst/>
              <a:gdLst>
                <a:gd name="connsiteX0" fmla="*/ 544980 w 545559"/>
                <a:gd name="connsiteY0" fmla="*/ 137011 h 1304359"/>
                <a:gd name="connsiteX1" fmla="*/ 392580 w 545559"/>
                <a:gd name="connsiteY1" fmla="*/ 298936 h 1304359"/>
                <a:gd name="connsiteX2" fmla="*/ 230655 w 545559"/>
                <a:gd name="connsiteY2" fmla="*/ 394186 h 1304359"/>
                <a:gd name="connsiteX3" fmla="*/ 122705 w 545559"/>
                <a:gd name="connsiteY3" fmla="*/ 479911 h 1304359"/>
                <a:gd name="connsiteX4" fmla="*/ 68730 w 545559"/>
                <a:gd name="connsiteY4" fmla="*/ 803761 h 1304359"/>
                <a:gd name="connsiteX5" fmla="*/ 43330 w 545559"/>
                <a:gd name="connsiteY5" fmla="*/ 1000611 h 1304359"/>
                <a:gd name="connsiteX6" fmla="*/ 33805 w 545559"/>
                <a:gd name="connsiteY6" fmla="*/ 1286361 h 1304359"/>
                <a:gd name="connsiteX7" fmla="*/ 33805 w 545559"/>
                <a:gd name="connsiteY7" fmla="*/ 1251436 h 1304359"/>
                <a:gd name="connsiteX8" fmla="*/ 2055 w 545559"/>
                <a:gd name="connsiteY8" fmla="*/ 1060936 h 1304359"/>
                <a:gd name="connsiteX9" fmla="*/ 27455 w 545559"/>
                <a:gd name="connsiteY9" fmla="*/ 565636 h 1304359"/>
                <a:gd name="connsiteX10" fmla="*/ 221130 w 545559"/>
                <a:gd name="connsiteY10" fmla="*/ 206861 h 1304359"/>
                <a:gd name="connsiteX11" fmla="*/ 392580 w 545559"/>
                <a:gd name="connsiteY11" fmla="*/ 13186 h 1304359"/>
                <a:gd name="connsiteX12" fmla="*/ 443380 w 545559"/>
                <a:gd name="connsiteY12" fmla="*/ 29061 h 1304359"/>
                <a:gd name="connsiteX13" fmla="*/ 544980 w 545559"/>
                <a:gd name="connsiteY13" fmla="*/ 137011 h 1304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45559" h="1304359">
                  <a:moveTo>
                    <a:pt x="544980" y="137011"/>
                  </a:moveTo>
                  <a:cubicBezTo>
                    <a:pt x="536513" y="181990"/>
                    <a:pt x="444967" y="256074"/>
                    <a:pt x="392580" y="298936"/>
                  </a:cubicBezTo>
                  <a:cubicBezTo>
                    <a:pt x="340193" y="341798"/>
                    <a:pt x="275634" y="364024"/>
                    <a:pt x="230655" y="394186"/>
                  </a:cubicBezTo>
                  <a:cubicBezTo>
                    <a:pt x="185676" y="424349"/>
                    <a:pt x="149693" y="411648"/>
                    <a:pt x="122705" y="479911"/>
                  </a:cubicBezTo>
                  <a:cubicBezTo>
                    <a:pt x="95717" y="548174"/>
                    <a:pt x="81959" y="716978"/>
                    <a:pt x="68730" y="803761"/>
                  </a:cubicBezTo>
                  <a:cubicBezTo>
                    <a:pt x="55501" y="890544"/>
                    <a:pt x="49151" y="920178"/>
                    <a:pt x="43330" y="1000611"/>
                  </a:cubicBezTo>
                  <a:cubicBezTo>
                    <a:pt x="37509" y="1081044"/>
                    <a:pt x="35392" y="1244557"/>
                    <a:pt x="33805" y="1286361"/>
                  </a:cubicBezTo>
                  <a:cubicBezTo>
                    <a:pt x="32218" y="1328165"/>
                    <a:pt x="39097" y="1289007"/>
                    <a:pt x="33805" y="1251436"/>
                  </a:cubicBezTo>
                  <a:cubicBezTo>
                    <a:pt x="28513" y="1213865"/>
                    <a:pt x="3113" y="1175236"/>
                    <a:pt x="2055" y="1060936"/>
                  </a:cubicBezTo>
                  <a:cubicBezTo>
                    <a:pt x="997" y="946636"/>
                    <a:pt x="-9057" y="707982"/>
                    <a:pt x="27455" y="565636"/>
                  </a:cubicBezTo>
                  <a:cubicBezTo>
                    <a:pt x="63967" y="423290"/>
                    <a:pt x="160276" y="298936"/>
                    <a:pt x="221130" y="206861"/>
                  </a:cubicBezTo>
                  <a:cubicBezTo>
                    <a:pt x="281984" y="114786"/>
                    <a:pt x="355538" y="42819"/>
                    <a:pt x="392580" y="13186"/>
                  </a:cubicBezTo>
                  <a:cubicBezTo>
                    <a:pt x="429622" y="-16447"/>
                    <a:pt x="420097" y="10540"/>
                    <a:pt x="443380" y="29061"/>
                  </a:cubicBezTo>
                  <a:cubicBezTo>
                    <a:pt x="466663" y="47582"/>
                    <a:pt x="553447" y="92032"/>
                    <a:pt x="544980" y="137011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フリーフォーム: 図形 1050">
              <a:extLst>
                <a:ext uri="{FF2B5EF4-FFF2-40B4-BE49-F238E27FC236}">
                  <a16:creationId xmlns:a16="http://schemas.microsoft.com/office/drawing/2014/main" id="{06D97827-00F4-432E-A59F-E59799D686F5}"/>
                </a:ext>
              </a:extLst>
            </p:cNvPr>
            <p:cNvSpPr/>
            <p:nvPr/>
          </p:nvSpPr>
          <p:spPr>
            <a:xfrm>
              <a:off x="3801113" y="3597571"/>
              <a:ext cx="211755" cy="410895"/>
            </a:xfrm>
            <a:custGeom>
              <a:avLst/>
              <a:gdLst>
                <a:gd name="connsiteX0" fmla="*/ 153878 w 211755"/>
                <a:gd name="connsiteY0" fmla="*/ 762 h 410895"/>
                <a:gd name="connsiteX1" fmla="*/ 131653 w 211755"/>
                <a:gd name="connsiteY1" fmla="*/ 92837 h 410895"/>
                <a:gd name="connsiteX2" fmla="*/ 58628 w 211755"/>
                <a:gd name="connsiteY2" fmla="*/ 169037 h 410895"/>
                <a:gd name="connsiteX3" fmla="*/ 4653 w 211755"/>
                <a:gd name="connsiteY3" fmla="*/ 245237 h 410895"/>
                <a:gd name="connsiteX4" fmla="*/ 4653 w 211755"/>
                <a:gd name="connsiteY4" fmla="*/ 321437 h 410895"/>
                <a:gd name="connsiteX5" fmla="*/ 20528 w 211755"/>
                <a:gd name="connsiteY5" fmla="*/ 410337 h 410895"/>
                <a:gd name="connsiteX6" fmla="*/ 7828 w 211755"/>
                <a:gd name="connsiteY6" fmla="*/ 353187 h 410895"/>
                <a:gd name="connsiteX7" fmla="*/ 125303 w 211755"/>
                <a:gd name="connsiteY7" fmla="*/ 235712 h 410895"/>
                <a:gd name="connsiteX8" fmla="*/ 211028 w 211755"/>
                <a:gd name="connsiteY8" fmla="*/ 146812 h 410895"/>
                <a:gd name="connsiteX9" fmla="*/ 153878 w 211755"/>
                <a:gd name="connsiteY9" fmla="*/ 762 h 410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1755" h="410895">
                  <a:moveTo>
                    <a:pt x="153878" y="762"/>
                  </a:moveTo>
                  <a:cubicBezTo>
                    <a:pt x="140649" y="-8234"/>
                    <a:pt x="147528" y="64791"/>
                    <a:pt x="131653" y="92837"/>
                  </a:cubicBezTo>
                  <a:cubicBezTo>
                    <a:pt x="115778" y="120883"/>
                    <a:pt x="79795" y="143637"/>
                    <a:pt x="58628" y="169037"/>
                  </a:cubicBezTo>
                  <a:cubicBezTo>
                    <a:pt x="37461" y="194437"/>
                    <a:pt x="13649" y="219837"/>
                    <a:pt x="4653" y="245237"/>
                  </a:cubicBezTo>
                  <a:cubicBezTo>
                    <a:pt x="-4343" y="270637"/>
                    <a:pt x="2007" y="293920"/>
                    <a:pt x="4653" y="321437"/>
                  </a:cubicBezTo>
                  <a:cubicBezTo>
                    <a:pt x="7299" y="348954"/>
                    <a:pt x="19999" y="405045"/>
                    <a:pt x="20528" y="410337"/>
                  </a:cubicBezTo>
                  <a:cubicBezTo>
                    <a:pt x="21057" y="415629"/>
                    <a:pt x="-9635" y="382291"/>
                    <a:pt x="7828" y="353187"/>
                  </a:cubicBezTo>
                  <a:cubicBezTo>
                    <a:pt x="25291" y="324083"/>
                    <a:pt x="91436" y="270108"/>
                    <a:pt x="125303" y="235712"/>
                  </a:cubicBezTo>
                  <a:cubicBezTo>
                    <a:pt x="159170" y="201316"/>
                    <a:pt x="203620" y="184912"/>
                    <a:pt x="211028" y="146812"/>
                  </a:cubicBezTo>
                  <a:cubicBezTo>
                    <a:pt x="218436" y="108712"/>
                    <a:pt x="167107" y="9758"/>
                    <a:pt x="153878" y="762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フリーフォーム: 図形 1051">
              <a:extLst>
                <a:ext uri="{FF2B5EF4-FFF2-40B4-BE49-F238E27FC236}">
                  <a16:creationId xmlns:a16="http://schemas.microsoft.com/office/drawing/2014/main" id="{DE182AEC-B957-4110-8209-C97D164A0C9C}"/>
                </a:ext>
              </a:extLst>
            </p:cNvPr>
            <p:cNvSpPr/>
            <p:nvPr/>
          </p:nvSpPr>
          <p:spPr>
            <a:xfrm>
              <a:off x="3238156" y="2251109"/>
              <a:ext cx="704553" cy="832551"/>
            </a:xfrm>
            <a:custGeom>
              <a:avLst/>
              <a:gdLst>
                <a:gd name="connsiteX0" fmla="*/ 344 w 704553"/>
                <a:gd name="connsiteY0" fmla="*/ 28541 h 832551"/>
                <a:gd name="connsiteX1" fmla="*/ 80777 w 704553"/>
                <a:gd name="connsiteY1" fmla="*/ 301591 h 832551"/>
                <a:gd name="connsiteX2" fmla="*/ 258577 w 704553"/>
                <a:gd name="connsiteY2" fmla="*/ 462458 h 832551"/>
                <a:gd name="connsiteX3" fmla="*/ 485061 w 704553"/>
                <a:gd name="connsiteY3" fmla="*/ 771491 h 832551"/>
                <a:gd name="connsiteX4" fmla="*/ 692494 w 704553"/>
                <a:gd name="connsiteY4" fmla="*/ 830758 h 832551"/>
                <a:gd name="connsiteX5" fmla="*/ 673444 w 704553"/>
                <a:gd name="connsiteY5" fmla="*/ 815941 h 832551"/>
                <a:gd name="connsiteX6" fmla="*/ 620527 w 704553"/>
                <a:gd name="connsiteY6" fmla="*/ 803241 h 832551"/>
                <a:gd name="connsiteX7" fmla="*/ 514694 w 704553"/>
                <a:gd name="connsiteY7" fmla="*/ 619091 h 832551"/>
                <a:gd name="connsiteX8" fmla="*/ 398277 w 704553"/>
                <a:gd name="connsiteY8" fmla="*/ 382024 h 832551"/>
                <a:gd name="connsiteX9" fmla="*/ 108294 w 704553"/>
                <a:gd name="connsiteY9" fmla="*/ 49708 h 832551"/>
                <a:gd name="connsiteX10" fmla="*/ 344 w 704553"/>
                <a:gd name="connsiteY10" fmla="*/ 28541 h 832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04553" h="832551">
                  <a:moveTo>
                    <a:pt x="344" y="28541"/>
                  </a:moveTo>
                  <a:cubicBezTo>
                    <a:pt x="-4242" y="70521"/>
                    <a:pt x="37738" y="229271"/>
                    <a:pt x="80777" y="301591"/>
                  </a:cubicBezTo>
                  <a:cubicBezTo>
                    <a:pt x="123816" y="373911"/>
                    <a:pt x="191196" y="384141"/>
                    <a:pt x="258577" y="462458"/>
                  </a:cubicBezTo>
                  <a:cubicBezTo>
                    <a:pt x="325958" y="540775"/>
                    <a:pt x="412742" y="710108"/>
                    <a:pt x="485061" y="771491"/>
                  </a:cubicBezTo>
                  <a:cubicBezTo>
                    <a:pt x="557380" y="832874"/>
                    <a:pt x="661097" y="823350"/>
                    <a:pt x="692494" y="830758"/>
                  </a:cubicBezTo>
                  <a:cubicBezTo>
                    <a:pt x="723891" y="838166"/>
                    <a:pt x="685439" y="820527"/>
                    <a:pt x="673444" y="815941"/>
                  </a:cubicBezTo>
                  <a:cubicBezTo>
                    <a:pt x="661450" y="811355"/>
                    <a:pt x="646985" y="836049"/>
                    <a:pt x="620527" y="803241"/>
                  </a:cubicBezTo>
                  <a:cubicBezTo>
                    <a:pt x="594069" y="770433"/>
                    <a:pt x="551736" y="689294"/>
                    <a:pt x="514694" y="619091"/>
                  </a:cubicBezTo>
                  <a:cubicBezTo>
                    <a:pt x="477652" y="548888"/>
                    <a:pt x="466010" y="476921"/>
                    <a:pt x="398277" y="382024"/>
                  </a:cubicBezTo>
                  <a:cubicBezTo>
                    <a:pt x="330544" y="287127"/>
                    <a:pt x="175674" y="110738"/>
                    <a:pt x="108294" y="49708"/>
                  </a:cubicBezTo>
                  <a:cubicBezTo>
                    <a:pt x="40914" y="-11322"/>
                    <a:pt x="4930" y="-13439"/>
                    <a:pt x="344" y="28541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3" name="フリーフォーム: 図形 1052">
              <a:extLst>
                <a:ext uri="{FF2B5EF4-FFF2-40B4-BE49-F238E27FC236}">
                  <a16:creationId xmlns:a16="http://schemas.microsoft.com/office/drawing/2014/main" id="{ED2B8860-6ED4-4BDA-A47E-3E3A863DD113}"/>
                </a:ext>
              </a:extLst>
            </p:cNvPr>
            <p:cNvSpPr/>
            <p:nvPr/>
          </p:nvSpPr>
          <p:spPr>
            <a:xfrm>
              <a:off x="3731108" y="5723349"/>
              <a:ext cx="1674897" cy="679521"/>
            </a:xfrm>
            <a:custGeom>
              <a:avLst/>
              <a:gdLst>
                <a:gd name="connsiteX0" fmla="*/ 28092 w 1674897"/>
                <a:gd name="connsiteY0" fmla="*/ 639351 h 679521"/>
                <a:gd name="connsiteX1" fmla="*/ 146625 w 1674897"/>
                <a:gd name="connsiteY1" fmla="*/ 639351 h 679521"/>
                <a:gd name="connsiteX2" fmla="*/ 802792 w 1674897"/>
                <a:gd name="connsiteY2" fmla="*/ 520818 h 679521"/>
                <a:gd name="connsiteX3" fmla="*/ 1323492 w 1674897"/>
                <a:gd name="connsiteY3" fmla="*/ 232951 h 679521"/>
                <a:gd name="connsiteX4" fmla="*/ 1674859 w 1674897"/>
                <a:gd name="connsiteY4" fmla="*/ 118 h 679521"/>
                <a:gd name="connsiteX5" fmla="*/ 1344659 w 1674897"/>
                <a:gd name="connsiteY5" fmla="*/ 262584 h 679521"/>
                <a:gd name="connsiteX6" fmla="*/ 1094892 w 1674897"/>
                <a:gd name="connsiteY6" fmla="*/ 431918 h 679521"/>
                <a:gd name="connsiteX7" fmla="*/ 751992 w 1674897"/>
                <a:gd name="connsiteY7" fmla="*/ 609718 h 679521"/>
                <a:gd name="connsiteX8" fmla="*/ 544559 w 1674897"/>
                <a:gd name="connsiteY8" fmla="*/ 677451 h 679521"/>
                <a:gd name="connsiteX9" fmla="*/ 28092 w 1674897"/>
                <a:gd name="connsiteY9" fmla="*/ 639351 h 679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74897" h="679521">
                  <a:moveTo>
                    <a:pt x="28092" y="639351"/>
                  </a:moveTo>
                  <a:cubicBezTo>
                    <a:pt x="-38230" y="633001"/>
                    <a:pt x="17508" y="659106"/>
                    <a:pt x="146625" y="639351"/>
                  </a:cubicBezTo>
                  <a:cubicBezTo>
                    <a:pt x="275742" y="619596"/>
                    <a:pt x="606648" y="588551"/>
                    <a:pt x="802792" y="520818"/>
                  </a:cubicBezTo>
                  <a:cubicBezTo>
                    <a:pt x="998936" y="453085"/>
                    <a:pt x="1178148" y="319734"/>
                    <a:pt x="1323492" y="232951"/>
                  </a:cubicBezTo>
                  <a:cubicBezTo>
                    <a:pt x="1468837" y="146168"/>
                    <a:pt x="1671331" y="-4821"/>
                    <a:pt x="1674859" y="118"/>
                  </a:cubicBezTo>
                  <a:cubicBezTo>
                    <a:pt x="1678387" y="5057"/>
                    <a:pt x="1441320" y="190617"/>
                    <a:pt x="1344659" y="262584"/>
                  </a:cubicBezTo>
                  <a:cubicBezTo>
                    <a:pt x="1247998" y="334551"/>
                    <a:pt x="1193670" y="374062"/>
                    <a:pt x="1094892" y="431918"/>
                  </a:cubicBezTo>
                  <a:cubicBezTo>
                    <a:pt x="996114" y="489774"/>
                    <a:pt x="843714" y="568796"/>
                    <a:pt x="751992" y="609718"/>
                  </a:cubicBezTo>
                  <a:cubicBezTo>
                    <a:pt x="660270" y="650640"/>
                    <a:pt x="666620" y="665457"/>
                    <a:pt x="544559" y="677451"/>
                  </a:cubicBezTo>
                  <a:cubicBezTo>
                    <a:pt x="422498" y="689445"/>
                    <a:pt x="94414" y="645701"/>
                    <a:pt x="28092" y="639351"/>
                  </a:cubicBezTo>
                  <a:close/>
                </a:path>
              </a:pathLst>
            </a:custGeom>
            <a:solidFill>
              <a:schemeClr val="accent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: 図形 1053">
              <a:extLst>
                <a:ext uri="{FF2B5EF4-FFF2-40B4-BE49-F238E27FC236}">
                  <a16:creationId xmlns:a16="http://schemas.microsoft.com/office/drawing/2014/main" id="{55A55802-451F-4A83-9675-14D8C43C18A3}"/>
                </a:ext>
              </a:extLst>
            </p:cNvPr>
            <p:cNvSpPr/>
            <p:nvPr/>
          </p:nvSpPr>
          <p:spPr>
            <a:xfrm>
              <a:off x="2809446" y="3961277"/>
              <a:ext cx="515585" cy="177925"/>
            </a:xfrm>
            <a:custGeom>
              <a:avLst/>
              <a:gdLst>
                <a:gd name="connsiteX0" fmla="*/ 21067 w 515585"/>
                <a:gd name="connsiteY0" fmla="*/ 1123 h 177925"/>
                <a:gd name="connsiteX1" fmla="*/ 67104 w 515585"/>
                <a:gd name="connsiteY1" fmla="*/ 113836 h 177925"/>
                <a:gd name="connsiteX2" fmla="*/ 194104 w 515585"/>
                <a:gd name="connsiteY2" fmla="*/ 151936 h 177925"/>
                <a:gd name="connsiteX3" fmla="*/ 233792 w 515585"/>
                <a:gd name="connsiteY3" fmla="*/ 136061 h 177925"/>
                <a:gd name="connsiteX4" fmla="*/ 319517 w 515585"/>
                <a:gd name="connsiteY4" fmla="*/ 90023 h 177925"/>
                <a:gd name="connsiteX5" fmla="*/ 422704 w 515585"/>
                <a:gd name="connsiteY5" fmla="*/ 64623 h 177925"/>
                <a:gd name="connsiteX6" fmla="*/ 514779 w 515585"/>
                <a:gd name="connsiteY6" fmla="*/ 15411 h 177925"/>
                <a:gd name="connsiteX7" fmla="*/ 368729 w 515585"/>
                <a:gd name="connsiteY7" fmla="*/ 83673 h 177925"/>
                <a:gd name="connsiteX8" fmla="*/ 267129 w 515585"/>
                <a:gd name="connsiteY8" fmla="*/ 151936 h 177925"/>
                <a:gd name="connsiteX9" fmla="*/ 176642 w 515585"/>
                <a:gd name="connsiteY9" fmla="*/ 177336 h 177925"/>
                <a:gd name="connsiteX10" fmla="*/ 92504 w 515585"/>
                <a:gd name="connsiteY10" fmla="*/ 164636 h 177925"/>
                <a:gd name="connsiteX11" fmla="*/ 19479 w 515585"/>
                <a:gd name="connsiteY11" fmla="*/ 109073 h 177925"/>
                <a:gd name="connsiteX12" fmla="*/ 429 w 515585"/>
                <a:gd name="connsiteY12" fmla="*/ 58273 h 177925"/>
                <a:gd name="connsiteX13" fmla="*/ 21067 w 515585"/>
                <a:gd name="connsiteY13" fmla="*/ 1123 h 177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5585" h="177925">
                  <a:moveTo>
                    <a:pt x="21067" y="1123"/>
                  </a:moveTo>
                  <a:cubicBezTo>
                    <a:pt x="32179" y="10383"/>
                    <a:pt x="38265" y="88701"/>
                    <a:pt x="67104" y="113836"/>
                  </a:cubicBezTo>
                  <a:cubicBezTo>
                    <a:pt x="95943" y="138971"/>
                    <a:pt x="166323" y="148232"/>
                    <a:pt x="194104" y="151936"/>
                  </a:cubicBezTo>
                  <a:cubicBezTo>
                    <a:pt x="221885" y="155640"/>
                    <a:pt x="212890" y="146380"/>
                    <a:pt x="233792" y="136061"/>
                  </a:cubicBezTo>
                  <a:cubicBezTo>
                    <a:pt x="254694" y="125742"/>
                    <a:pt x="288032" y="101929"/>
                    <a:pt x="319517" y="90023"/>
                  </a:cubicBezTo>
                  <a:cubicBezTo>
                    <a:pt x="351002" y="78117"/>
                    <a:pt x="390160" y="77058"/>
                    <a:pt x="422704" y="64623"/>
                  </a:cubicBezTo>
                  <a:cubicBezTo>
                    <a:pt x="455248" y="52188"/>
                    <a:pt x="523775" y="12236"/>
                    <a:pt x="514779" y="15411"/>
                  </a:cubicBezTo>
                  <a:cubicBezTo>
                    <a:pt x="505783" y="18586"/>
                    <a:pt x="410004" y="60919"/>
                    <a:pt x="368729" y="83673"/>
                  </a:cubicBezTo>
                  <a:cubicBezTo>
                    <a:pt x="327454" y="106427"/>
                    <a:pt x="299143" y="136326"/>
                    <a:pt x="267129" y="151936"/>
                  </a:cubicBezTo>
                  <a:cubicBezTo>
                    <a:pt x="235115" y="167546"/>
                    <a:pt x="205746" y="175219"/>
                    <a:pt x="176642" y="177336"/>
                  </a:cubicBezTo>
                  <a:cubicBezTo>
                    <a:pt x="147538" y="179453"/>
                    <a:pt x="118698" y="176013"/>
                    <a:pt x="92504" y="164636"/>
                  </a:cubicBezTo>
                  <a:cubicBezTo>
                    <a:pt x="66310" y="153259"/>
                    <a:pt x="34825" y="126800"/>
                    <a:pt x="19479" y="109073"/>
                  </a:cubicBezTo>
                  <a:cubicBezTo>
                    <a:pt x="4133" y="91346"/>
                    <a:pt x="3339" y="74148"/>
                    <a:pt x="429" y="58273"/>
                  </a:cubicBezTo>
                  <a:cubicBezTo>
                    <a:pt x="-2481" y="42398"/>
                    <a:pt x="9955" y="-8137"/>
                    <a:pt x="21067" y="11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フリーフォーム: 図形 1054">
              <a:extLst>
                <a:ext uri="{FF2B5EF4-FFF2-40B4-BE49-F238E27FC236}">
                  <a16:creationId xmlns:a16="http://schemas.microsoft.com/office/drawing/2014/main" id="{F9DD6E58-0E87-47BF-83CB-2D9B681CE696}"/>
                </a:ext>
              </a:extLst>
            </p:cNvPr>
            <p:cNvSpPr/>
            <p:nvPr/>
          </p:nvSpPr>
          <p:spPr>
            <a:xfrm>
              <a:off x="4241800" y="5305337"/>
              <a:ext cx="267865" cy="49322"/>
            </a:xfrm>
            <a:custGeom>
              <a:avLst/>
              <a:gdLst>
                <a:gd name="connsiteX0" fmla="*/ 0 w 267865"/>
                <a:gd name="connsiteY0" fmla="*/ 6438 h 49322"/>
                <a:gd name="connsiteX1" fmla="*/ 190500 w 267865"/>
                <a:gd name="connsiteY1" fmla="*/ 28663 h 49322"/>
                <a:gd name="connsiteX2" fmla="*/ 266700 w 267865"/>
                <a:gd name="connsiteY2" fmla="*/ 88 h 49322"/>
                <a:gd name="connsiteX3" fmla="*/ 233363 w 267865"/>
                <a:gd name="connsiteY3" fmla="*/ 20726 h 49322"/>
                <a:gd name="connsiteX4" fmla="*/ 188913 w 267865"/>
                <a:gd name="connsiteY4" fmla="*/ 49301 h 49322"/>
                <a:gd name="connsiteX5" fmla="*/ 0 w 267865"/>
                <a:gd name="connsiteY5" fmla="*/ 6438 h 49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7865" h="49322">
                  <a:moveTo>
                    <a:pt x="0" y="6438"/>
                  </a:moveTo>
                  <a:cubicBezTo>
                    <a:pt x="264" y="2998"/>
                    <a:pt x="146050" y="29721"/>
                    <a:pt x="190500" y="28663"/>
                  </a:cubicBezTo>
                  <a:cubicBezTo>
                    <a:pt x="234950" y="27605"/>
                    <a:pt x="259556" y="1411"/>
                    <a:pt x="266700" y="88"/>
                  </a:cubicBezTo>
                  <a:cubicBezTo>
                    <a:pt x="273844" y="-1235"/>
                    <a:pt x="246328" y="12524"/>
                    <a:pt x="233363" y="20726"/>
                  </a:cubicBezTo>
                  <a:cubicBezTo>
                    <a:pt x="220399" y="28928"/>
                    <a:pt x="225690" y="50095"/>
                    <a:pt x="188913" y="49301"/>
                  </a:cubicBezTo>
                  <a:cubicBezTo>
                    <a:pt x="152136" y="48507"/>
                    <a:pt x="-264" y="9878"/>
                    <a:pt x="0" y="643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6" name="フリーフォーム: 図形 1055">
              <a:extLst>
                <a:ext uri="{FF2B5EF4-FFF2-40B4-BE49-F238E27FC236}">
                  <a16:creationId xmlns:a16="http://schemas.microsoft.com/office/drawing/2014/main" id="{507DF036-71D9-413C-ABF5-A87EE5CD80B5}"/>
                </a:ext>
              </a:extLst>
            </p:cNvPr>
            <p:cNvSpPr/>
            <p:nvPr/>
          </p:nvSpPr>
          <p:spPr>
            <a:xfrm>
              <a:off x="4337873" y="5324454"/>
              <a:ext cx="198806" cy="157596"/>
            </a:xfrm>
            <a:custGeom>
              <a:avLst/>
              <a:gdLst>
                <a:gd name="connsiteX0" fmla="*/ 765 w 198806"/>
                <a:gd name="connsiteY0" fmla="*/ 157184 h 157596"/>
                <a:gd name="connsiteX1" fmla="*/ 170627 w 198806"/>
                <a:gd name="connsiteY1" fmla="*/ 71459 h 157596"/>
                <a:gd name="connsiteX2" fmla="*/ 191265 w 198806"/>
                <a:gd name="connsiteY2" fmla="*/ 17484 h 157596"/>
                <a:gd name="connsiteX3" fmla="*/ 92840 w 198806"/>
                <a:gd name="connsiteY3" fmla="*/ 21 h 157596"/>
                <a:gd name="connsiteX4" fmla="*/ 107127 w 198806"/>
                <a:gd name="connsiteY4" fmla="*/ 14309 h 157596"/>
                <a:gd name="connsiteX5" fmla="*/ 107127 w 198806"/>
                <a:gd name="connsiteY5" fmla="*/ 33359 h 157596"/>
                <a:gd name="connsiteX6" fmla="*/ 765 w 198806"/>
                <a:gd name="connsiteY6" fmla="*/ 157184 h 157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8806" h="157596">
                  <a:moveTo>
                    <a:pt x="765" y="157184"/>
                  </a:moveTo>
                  <a:cubicBezTo>
                    <a:pt x="11348" y="163534"/>
                    <a:pt x="138877" y="94742"/>
                    <a:pt x="170627" y="71459"/>
                  </a:cubicBezTo>
                  <a:cubicBezTo>
                    <a:pt x="202377" y="48176"/>
                    <a:pt x="204229" y="29390"/>
                    <a:pt x="191265" y="17484"/>
                  </a:cubicBezTo>
                  <a:cubicBezTo>
                    <a:pt x="178301" y="5578"/>
                    <a:pt x="106863" y="550"/>
                    <a:pt x="92840" y="21"/>
                  </a:cubicBezTo>
                  <a:cubicBezTo>
                    <a:pt x="78817" y="-508"/>
                    <a:pt x="104746" y="8753"/>
                    <a:pt x="107127" y="14309"/>
                  </a:cubicBezTo>
                  <a:cubicBezTo>
                    <a:pt x="109508" y="19865"/>
                    <a:pt x="121679" y="15367"/>
                    <a:pt x="107127" y="33359"/>
                  </a:cubicBezTo>
                  <a:cubicBezTo>
                    <a:pt x="92575" y="51351"/>
                    <a:pt x="-9818" y="150834"/>
                    <a:pt x="765" y="157184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7" name="フリーフォーム: 図形 1056">
              <a:extLst>
                <a:ext uri="{FF2B5EF4-FFF2-40B4-BE49-F238E27FC236}">
                  <a16:creationId xmlns:a16="http://schemas.microsoft.com/office/drawing/2014/main" id="{B61DBBF0-DFD8-40D7-9410-326D4BFF6DEC}"/>
                </a:ext>
              </a:extLst>
            </p:cNvPr>
            <p:cNvSpPr/>
            <p:nvPr/>
          </p:nvSpPr>
          <p:spPr>
            <a:xfrm>
              <a:off x="3190758" y="3984625"/>
              <a:ext cx="152517" cy="130794"/>
            </a:xfrm>
            <a:custGeom>
              <a:avLst/>
              <a:gdLst>
                <a:gd name="connsiteX0" fmla="*/ 152517 w 152517"/>
                <a:gd name="connsiteY0" fmla="*/ 0 h 130794"/>
                <a:gd name="connsiteX1" fmla="*/ 144580 w 152517"/>
                <a:gd name="connsiteY1" fmla="*/ 69850 h 130794"/>
                <a:gd name="connsiteX2" fmla="*/ 127117 w 152517"/>
                <a:gd name="connsiteY2" fmla="*/ 88900 h 130794"/>
                <a:gd name="connsiteX3" fmla="*/ 66792 w 152517"/>
                <a:gd name="connsiteY3" fmla="*/ 111125 h 130794"/>
                <a:gd name="connsiteX4" fmla="*/ 117 w 152517"/>
                <a:gd name="connsiteY4" fmla="*/ 130175 h 130794"/>
                <a:gd name="connsiteX5" fmla="*/ 49330 w 152517"/>
                <a:gd name="connsiteY5" fmla="*/ 87313 h 130794"/>
                <a:gd name="connsiteX6" fmla="*/ 152517 w 152517"/>
                <a:gd name="connsiteY6" fmla="*/ 0 h 130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517" h="130794">
                  <a:moveTo>
                    <a:pt x="152517" y="0"/>
                  </a:moveTo>
                  <a:cubicBezTo>
                    <a:pt x="150665" y="27516"/>
                    <a:pt x="148813" y="55033"/>
                    <a:pt x="144580" y="69850"/>
                  </a:cubicBezTo>
                  <a:cubicBezTo>
                    <a:pt x="140347" y="84667"/>
                    <a:pt x="140082" y="82021"/>
                    <a:pt x="127117" y="88900"/>
                  </a:cubicBezTo>
                  <a:cubicBezTo>
                    <a:pt x="114152" y="95779"/>
                    <a:pt x="87958" y="104246"/>
                    <a:pt x="66792" y="111125"/>
                  </a:cubicBezTo>
                  <a:cubicBezTo>
                    <a:pt x="45626" y="118004"/>
                    <a:pt x="3027" y="134144"/>
                    <a:pt x="117" y="130175"/>
                  </a:cubicBezTo>
                  <a:cubicBezTo>
                    <a:pt x="-2793" y="126206"/>
                    <a:pt x="49330" y="87313"/>
                    <a:pt x="49330" y="87313"/>
                  </a:cubicBezTo>
                  <a:lnTo>
                    <a:pt x="152517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8" name="フリーフォーム: 図形 1057">
              <a:extLst>
                <a:ext uri="{FF2B5EF4-FFF2-40B4-BE49-F238E27FC236}">
                  <a16:creationId xmlns:a16="http://schemas.microsoft.com/office/drawing/2014/main" id="{B6D25DAC-B510-42CE-93B9-89BCB8952EE6}"/>
                </a:ext>
              </a:extLst>
            </p:cNvPr>
            <p:cNvSpPr/>
            <p:nvPr/>
          </p:nvSpPr>
          <p:spPr>
            <a:xfrm>
              <a:off x="4105709" y="3843848"/>
              <a:ext cx="687884" cy="158968"/>
            </a:xfrm>
            <a:custGeom>
              <a:avLst/>
              <a:gdLst>
                <a:gd name="connsiteX0" fmla="*/ 624 w 687884"/>
                <a:gd name="connsiteY0" fmla="*/ 99502 h 158968"/>
                <a:gd name="connsiteX1" fmla="*/ 462058 w 687884"/>
                <a:gd name="connsiteY1" fmla="*/ 129135 h 158968"/>
                <a:gd name="connsiteX2" fmla="*/ 582708 w 687884"/>
                <a:gd name="connsiteY2" fmla="*/ 156652 h 158968"/>
                <a:gd name="connsiteX3" fmla="*/ 658908 w 687884"/>
                <a:gd name="connsiteY3" fmla="*/ 65635 h 158968"/>
                <a:gd name="connsiteX4" fmla="*/ 682191 w 687884"/>
                <a:gd name="connsiteY4" fmla="*/ 19 h 158968"/>
                <a:gd name="connsiteX5" fmla="*/ 559424 w 687884"/>
                <a:gd name="connsiteY5" fmla="*/ 59285 h 158968"/>
                <a:gd name="connsiteX6" fmla="*/ 366808 w 687884"/>
                <a:gd name="connsiteY6" fmla="*/ 103735 h 158968"/>
                <a:gd name="connsiteX7" fmla="*/ 624 w 687884"/>
                <a:gd name="connsiteY7" fmla="*/ 99502 h 158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7884" h="158968">
                  <a:moveTo>
                    <a:pt x="624" y="99502"/>
                  </a:moveTo>
                  <a:cubicBezTo>
                    <a:pt x="16499" y="103735"/>
                    <a:pt x="365044" y="119610"/>
                    <a:pt x="462058" y="129135"/>
                  </a:cubicBezTo>
                  <a:cubicBezTo>
                    <a:pt x="559072" y="138660"/>
                    <a:pt x="549900" y="167235"/>
                    <a:pt x="582708" y="156652"/>
                  </a:cubicBezTo>
                  <a:cubicBezTo>
                    <a:pt x="615516" y="146069"/>
                    <a:pt x="642328" y="91740"/>
                    <a:pt x="658908" y="65635"/>
                  </a:cubicBezTo>
                  <a:cubicBezTo>
                    <a:pt x="675489" y="39529"/>
                    <a:pt x="698772" y="1077"/>
                    <a:pt x="682191" y="19"/>
                  </a:cubicBezTo>
                  <a:cubicBezTo>
                    <a:pt x="665610" y="-1039"/>
                    <a:pt x="611988" y="41999"/>
                    <a:pt x="559424" y="59285"/>
                  </a:cubicBezTo>
                  <a:cubicBezTo>
                    <a:pt x="506860" y="76571"/>
                    <a:pt x="457472" y="98796"/>
                    <a:pt x="366808" y="103735"/>
                  </a:cubicBezTo>
                  <a:cubicBezTo>
                    <a:pt x="276144" y="108674"/>
                    <a:pt x="-15251" y="95269"/>
                    <a:pt x="624" y="99502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フリーフォーム: 図形 98">
              <a:extLst>
                <a:ext uri="{FF2B5EF4-FFF2-40B4-BE49-F238E27FC236}">
                  <a16:creationId xmlns:a16="http://schemas.microsoft.com/office/drawing/2014/main" id="{42E05107-71CA-4EF8-8BB1-0F46BE87C5AA}"/>
                </a:ext>
              </a:extLst>
            </p:cNvPr>
            <p:cNvSpPr/>
            <p:nvPr/>
          </p:nvSpPr>
          <p:spPr>
            <a:xfrm>
              <a:off x="2949247" y="2041510"/>
              <a:ext cx="995156" cy="975612"/>
            </a:xfrm>
            <a:custGeom>
              <a:avLst/>
              <a:gdLst>
                <a:gd name="connsiteX0" fmla="*/ 328 w 995156"/>
                <a:gd name="connsiteY0" fmla="*/ 15 h 975612"/>
                <a:gd name="connsiteX1" fmla="*/ 222578 w 995156"/>
                <a:gd name="connsiteY1" fmla="*/ 193690 h 975612"/>
                <a:gd name="connsiteX2" fmla="*/ 441653 w 995156"/>
                <a:gd name="connsiteY2" fmla="*/ 438165 h 975612"/>
                <a:gd name="connsiteX3" fmla="*/ 644853 w 995156"/>
                <a:gd name="connsiteY3" fmla="*/ 695340 h 975612"/>
                <a:gd name="connsiteX4" fmla="*/ 990928 w 995156"/>
                <a:gd name="connsiteY4" fmla="*/ 971565 h 975612"/>
                <a:gd name="connsiteX5" fmla="*/ 825828 w 995156"/>
                <a:gd name="connsiteY5" fmla="*/ 847740 h 975612"/>
                <a:gd name="connsiteX6" fmla="*/ 654378 w 995156"/>
                <a:gd name="connsiteY6" fmla="*/ 679465 h 975612"/>
                <a:gd name="connsiteX7" fmla="*/ 540078 w 995156"/>
                <a:gd name="connsiteY7" fmla="*/ 469915 h 975612"/>
                <a:gd name="connsiteX8" fmla="*/ 273378 w 995156"/>
                <a:gd name="connsiteY8" fmla="*/ 203215 h 975612"/>
                <a:gd name="connsiteX9" fmla="*/ 328 w 995156"/>
                <a:gd name="connsiteY9" fmla="*/ 15 h 975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95156" h="975612">
                  <a:moveTo>
                    <a:pt x="328" y="15"/>
                  </a:moveTo>
                  <a:cubicBezTo>
                    <a:pt x="-8139" y="-1572"/>
                    <a:pt x="149024" y="120665"/>
                    <a:pt x="222578" y="193690"/>
                  </a:cubicBezTo>
                  <a:cubicBezTo>
                    <a:pt x="296132" y="266715"/>
                    <a:pt x="371274" y="354557"/>
                    <a:pt x="441653" y="438165"/>
                  </a:cubicBezTo>
                  <a:cubicBezTo>
                    <a:pt x="512032" y="521773"/>
                    <a:pt x="553307" y="606440"/>
                    <a:pt x="644853" y="695340"/>
                  </a:cubicBezTo>
                  <a:cubicBezTo>
                    <a:pt x="736399" y="784240"/>
                    <a:pt x="960765" y="946165"/>
                    <a:pt x="990928" y="971565"/>
                  </a:cubicBezTo>
                  <a:cubicBezTo>
                    <a:pt x="1021091" y="996965"/>
                    <a:pt x="881920" y="896423"/>
                    <a:pt x="825828" y="847740"/>
                  </a:cubicBezTo>
                  <a:cubicBezTo>
                    <a:pt x="769736" y="799057"/>
                    <a:pt x="702003" y="742436"/>
                    <a:pt x="654378" y="679465"/>
                  </a:cubicBezTo>
                  <a:cubicBezTo>
                    <a:pt x="606753" y="616494"/>
                    <a:pt x="603578" y="549290"/>
                    <a:pt x="540078" y="469915"/>
                  </a:cubicBezTo>
                  <a:cubicBezTo>
                    <a:pt x="476578" y="390540"/>
                    <a:pt x="357516" y="281003"/>
                    <a:pt x="273378" y="203215"/>
                  </a:cubicBezTo>
                  <a:cubicBezTo>
                    <a:pt x="189240" y="125427"/>
                    <a:pt x="8795" y="1602"/>
                    <a:pt x="328" y="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フリーフォーム: 図形 99">
              <a:extLst>
                <a:ext uri="{FF2B5EF4-FFF2-40B4-BE49-F238E27FC236}">
                  <a16:creationId xmlns:a16="http://schemas.microsoft.com/office/drawing/2014/main" id="{9C6A5794-6551-4BA1-AC72-92AEAFE08233}"/>
                </a:ext>
              </a:extLst>
            </p:cNvPr>
            <p:cNvSpPr/>
            <p:nvPr/>
          </p:nvSpPr>
          <p:spPr>
            <a:xfrm>
              <a:off x="2561354" y="2311261"/>
              <a:ext cx="239716" cy="1569517"/>
            </a:xfrm>
            <a:custGeom>
              <a:avLst/>
              <a:gdLst>
                <a:gd name="connsiteX0" fmla="*/ 238996 w 239716"/>
                <a:gd name="connsiteY0" fmla="*/ 139 h 1569517"/>
                <a:gd name="connsiteX1" fmla="*/ 32621 w 239716"/>
                <a:gd name="connsiteY1" fmla="*/ 314464 h 1569517"/>
                <a:gd name="connsiteX2" fmla="*/ 16746 w 239716"/>
                <a:gd name="connsiteY2" fmla="*/ 670064 h 1569517"/>
                <a:gd name="connsiteX3" fmla="*/ 4046 w 239716"/>
                <a:gd name="connsiteY3" fmla="*/ 1012964 h 1569517"/>
                <a:gd name="connsiteX4" fmla="*/ 4046 w 239716"/>
                <a:gd name="connsiteY4" fmla="*/ 1165364 h 1569517"/>
                <a:gd name="connsiteX5" fmla="*/ 51671 w 239716"/>
                <a:gd name="connsiteY5" fmla="*/ 1336814 h 1569517"/>
                <a:gd name="connsiteX6" fmla="*/ 156446 w 239716"/>
                <a:gd name="connsiteY6" fmla="*/ 1562239 h 1569517"/>
                <a:gd name="connsiteX7" fmla="*/ 140571 w 239716"/>
                <a:gd name="connsiteY7" fmla="*/ 1505089 h 1569517"/>
                <a:gd name="connsiteX8" fmla="*/ 96121 w 239716"/>
                <a:gd name="connsiteY8" fmla="*/ 1413014 h 1569517"/>
                <a:gd name="connsiteX9" fmla="*/ 35796 w 239716"/>
                <a:gd name="connsiteY9" fmla="*/ 1203464 h 1569517"/>
                <a:gd name="connsiteX10" fmla="*/ 42146 w 239716"/>
                <a:gd name="connsiteY10" fmla="*/ 1000264 h 1569517"/>
                <a:gd name="connsiteX11" fmla="*/ 48496 w 239716"/>
                <a:gd name="connsiteY11" fmla="*/ 431939 h 1569517"/>
                <a:gd name="connsiteX12" fmla="*/ 99296 w 239716"/>
                <a:gd name="connsiteY12" fmla="*/ 276364 h 1569517"/>
                <a:gd name="connsiteX13" fmla="*/ 238996 w 239716"/>
                <a:gd name="connsiteY13" fmla="*/ 139 h 1569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9716" h="1569517">
                  <a:moveTo>
                    <a:pt x="238996" y="139"/>
                  </a:moveTo>
                  <a:cubicBezTo>
                    <a:pt x="227884" y="6489"/>
                    <a:pt x="69663" y="202810"/>
                    <a:pt x="32621" y="314464"/>
                  </a:cubicBezTo>
                  <a:cubicBezTo>
                    <a:pt x="-4421" y="426118"/>
                    <a:pt x="21508" y="553647"/>
                    <a:pt x="16746" y="670064"/>
                  </a:cubicBezTo>
                  <a:cubicBezTo>
                    <a:pt x="11983" y="786481"/>
                    <a:pt x="6163" y="930414"/>
                    <a:pt x="4046" y="1012964"/>
                  </a:cubicBezTo>
                  <a:cubicBezTo>
                    <a:pt x="1929" y="1095514"/>
                    <a:pt x="-3891" y="1111389"/>
                    <a:pt x="4046" y="1165364"/>
                  </a:cubicBezTo>
                  <a:cubicBezTo>
                    <a:pt x="11983" y="1219339"/>
                    <a:pt x="26271" y="1270668"/>
                    <a:pt x="51671" y="1336814"/>
                  </a:cubicBezTo>
                  <a:cubicBezTo>
                    <a:pt x="77071" y="1402960"/>
                    <a:pt x="141629" y="1534193"/>
                    <a:pt x="156446" y="1562239"/>
                  </a:cubicBezTo>
                  <a:cubicBezTo>
                    <a:pt x="171263" y="1590285"/>
                    <a:pt x="150625" y="1529960"/>
                    <a:pt x="140571" y="1505089"/>
                  </a:cubicBezTo>
                  <a:cubicBezTo>
                    <a:pt x="130517" y="1480218"/>
                    <a:pt x="113583" y="1463285"/>
                    <a:pt x="96121" y="1413014"/>
                  </a:cubicBezTo>
                  <a:cubicBezTo>
                    <a:pt x="78659" y="1362743"/>
                    <a:pt x="44792" y="1272256"/>
                    <a:pt x="35796" y="1203464"/>
                  </a:cubicBezTo>
                  <a:cubicBezTo>
                    <a:pt x="26800" y="1134672"/>
                    <a:pt x="40029" y="1128851"/>
                    <a:pt x="42146" y="1000264"/>
                  </a:cubicBezTo>
                  <a:cubicBezTo>
                    <a:pt x="44263" y="871677"/>
                    <a:pt x="38971" y="552589"/>
                    <a:pt x="48496" y="431939"/>
                  </a:cubicBezTo>
                  <a:cubicBezTo>
                    <a:pt x="58021" y="311289"/>
                    <a:pt x="69134" y="346743"/>
                    <a:pt x="99296" y="276364"/>
                  </a:cubicBezTo>
                  <a:cubicBezTo>
                    <a:pt x="129458" y="205985"/>
                    <a:pt x="250108" y="-6211"/>
                    <a:pt x="238996" y="13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フリーフォーム: 図形 100">
              <a:extLst>
                <a:ext uri="{FF2B5EF4-FFF2-40B4-BE49-F238E27FC236}">
                  <a16:creationId xmlns:a16="http://schemas.microsoft.com/office/drawing/2014/main" id="{A8329D89-4E84-42DB-AB3C-2144D9707AA1}"/>
                </a:ext>
              </a:extLst>
            </p:cNvPr>
            <p:cNvSpPr/>
            <p:nvPr/>
          </p:nvSpPr>
          <p:spPr>
            <a:xfrm>
              <a:off x="2732594" y="2085415"/>
              <a:ext cx="251912" cy="334478"/>
            </a:xfrm>
            <a:custGeom>
              <a:avLst/>
              <a:gdLst>
                <a:gd name="connsiteX0" fmla="*/ 251906 w 251912"/>
                <a:gd name="connsiteY0" fmla="*/ 560 h 334478"/>
                <a:gd name="connsiteX1" fmla="*/ 77281 w 251912"/>
                <a:gd name="connsiteY1" fmla="*/ 222810 h 334478"/>
                <a:gd name="connsiteX2" fmla="*/ 7431 w 251912"/>
                <a:gd name="connsiteY2" fmla="*/ 333935 h 334478"/>
                <a:gd name="connsiteX3" fmla="*/ 10606 w 251912"/>
                <a:gd name="connsiteY3" fmla="*/ 260910 h 334478"/>
                <a:gd name="connsiteX4" fmla="*/ 83631 w 251912"/>
                <a:gd name="connsiteY4" fmla="*/ 162485 h 334478"/>
                <a:gd name="connsiteX5" fmla="*/ 251906 w 251912"/>
                <a:gd name="connsiteY5" fmla="*/ 560 h 334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1912" h="334478">
                  <a:moveTo>
                    <a:pt x="251906" y="560"/>
                  </a:moveTo>
                  <a:cubicBezTo>
                    <a:pt x="250848" y="10614"/>
                    <a:pt x="118027" y="167248"/>
                    <a:pt x="77281" y="222810"/>
                  </a:cubicBezTo>
                  <a:cubicBezTo>
                    <a:pt x="36535" y="278372"/>
                    <a:pt x="18543" y="327585"/>
                    <a:pt x="7431" y="333935"/>
                  </a:cubicBezTo>
                  <a:cubicBezTo>
                    <a:pt x="-3681" y="340285"/>
                    <a:pt x="-2094" y="289485"/>
                    <a:pt x="10606" y="260910"/>
                  </a:cubicBezTo>
                  <a:cubicBezTo>
                    <a:pt x="23306" y="232335"/>
                    <a:pt x="47648" y="206406"/>
                    <a:pt x="83631" y="162485"/>
                  </a:cubicBezTo>
                  <a:cubicBezTo>
                    <a:pt x="119614" y="118564"/>
                    <a:pt x="252964" y="-9494"/>
                    <a:pt x="251906" y="5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フリーフォーム: 図形 1058">
              <a:extLst>
                <a:ext uri="{FF2B5EF4-FFF2-40B4-BE49-F238E27FC236}">
                  <a16:creationId xmlns:a16="http://schemas.microsoft.com/office/drawing/2014/main" id="{A3CD4771-0D55-4758-BB91-FEB60A8F9EC8}"/>
                </a:ext>
              </a:extLst>
            </p:cNvPr>
            <p:cNvSpPr/>
            <p:nvPr/>
          </p:nvSpPr>
          <p:spPr>
            <a:xfrm>
              <a:off x="3187206" y="4897590"/>
              <a:ext cx="337044" cy="205693"/>
            </a:xfrm>
            <a:custGeom>
              <a:avLst/>
              <a:gdLst>
                <a:gd name="connsiteX0" fmla="*/ 19544 w 337044"/>
                <a:gd name="connsiteY0" fmla="*/ 377 h 205693"/>
                <a:gd name="connsiteX1" fmla="*/ 85161 w 337044"/>
                <a:gd name="connsiteY1" fmla="*/ 49060 h 205693"/>
                <a:gd name="connsiteX2" fmla="*/ 167711 w 337044"/>
                <a:gd name="connsiteY2" fmla="*/ 89277 h 205693"/>
                <a:gd name="connsiteX3" fmla="*/ 258727 w 337044"/>
                <a:gd name="connsiteY3" fmla="*/ 114677 h 205693"/>
                <a:gd name="connsiteX4" fmla="*/ 337044 w 337044"/>
                <a:gd name="connsiteY4" fmla="*/ 114677 h 205693"/>
                <a:gd name="connsiteX5" fmla="*/ 337044 w 337044"/>
                <a:gd name="connsiteY5" fmla="*/ 114677 h 205693"/>
                <a:gd name="connsiteX6" fmla="*/ 305294 w 337044"/>
                <a:gd name="connsiteY6" fmla="*/ 116793 h 205693"/>
                <a:gd name="connsiteX7" fmla="*/ 222744 w 337044"/>
                <a:gd name="connsiteY7" fmla="*/ 184527 h 205693"/>
                <a:gd name="connsiteX8" fmla="*/ 135961 w 337044"/>
                <a:gd name="connsiteY8" fmla="*/ 205693 h 205693"/>
                <a:gd name="connsiteX9" fmla="*/ 66111 w 337044"/>
                <a:gd name="connsiteY9" fmla="*/ 184527 h 205693"/>
                <a:gd name="connsiteX10" fmla="*/ 11077 w 337044"/>
                <a:gd name="connsiteY10" fmla="*/ 129493 h 205693"/>
                <a:gd name="connsiteX11" fmla="*/ 494 w 337044"/>
                <a:gd name="connsiteY11" fmla="*/ 93510 h 205693"/>
                <a:gd name="connsiteX12" fmla="*/ 19544 w 337044"/>
                <a:gd name="connsiteY12" fmla="*/ 76577 h 205693"/>
                <a:gd name="connsiteX13" fmla="*/ 19544 w 337044"/>
                <a:gd name="connsiteY13" fmla="*/ 377 h 205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7044" h="205693">
                  <a:moveTo>
                    <a:pt x="19544" y="377"/>
                  </a:moveTo>
                  <a:cubicBezTo>
                    <a:pt x="30480" y="-4209"/>
                    <a:pt x="60466" y="34243"/>
                    <a:pt x="85161" y="49060"/>
                  </a:cubicBezTo>
                  <a:cubicBezTo>
                    <a:pt x="109856" y="63877"/>
                    <a:pt x="138783" y="78341"/>
                    <a:pt x="167711" y="89277"/>
                  </a:cubicBezTo>
                  <a:cubicBezTo>
                    <a:pt x="196639" y="100213"/>
                    <a:pt x="230505" y="110444"/>
                    <a:pt x="258727" y="114677"/>
                  </a:cubicBezTo>
                  <a:cubicBezTo>
                    <a:pt x="286949" y="118910"/>
                    <a:pt x="337044" y="114677"/>
                    <a:pt x="337044" y="114677"/>
                  </a:cubicBezTo>
                  <a:lnTo>
                    <a:pt x="337044" y="114677"/>
                  </a:lnTo>
                  <a:cubicBezTo>
                    <a:pt x="331752" y="115030"/>
                    <a:pt x="324344" y="105151"/>
                    <a:pt x="305294" y="116793"/>
                  </a:cubicBezTo>
                  <a:cubicBezTo>
                    <a:pt x="286244" y="128435"/>
                    <a:pt x="250966" y="169710"/>
                    <a:pt x="222744" y="184527"/>
                  </a:cubicBezTo>
                  <a:cubicBezTo>
                    <a:pt x="194522" y="199344"/>
                    <a:pt x="162066" y="205693"/>
                    <a:pt x="135961" y="205693"/>
                  </a:cubicBezTo>
                  <a:cubicBezTo>
                    <a:pt x="109856" y="205693"/>
                    <a:pt x="86925" y="197227"/>
                    <a:pt x="66111" y="184527"/>
                  </a:cubicBezTo>
                  <a:cubicBezTo>
                    <a:pt x="45297" y="171827"/>
                    <a:pt x="22013" y="144663"/>
                    <a:pt x="11077" y="129493"/>
                  </a:cubicBezTo>
                  <a:cubicBezTo>
                    <a:pt x="141" y="114324"/>
                    <a:pt x="-917" y="102329"/>
                    <a:pt x="494" y="93510"/>
                  </a:cubicBezTo>
                  <a:cubicBezTo>
                    <a:pt x="1905" y="84691"/>
                    <a:pt x="15311" y="86102"/>
                    <a:pt x="19544" y="76577"/>
                  </a:cubicBezTo>
                  <a:cubicBezTo>
                    <a:pt x="23777" y="67052"/>
                    <a:pt x="8608" y="4963"/>
                    <a:pt x="19544" y="377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フリーフォーム: 図形 1059">
              <a:extLst>
                <a:ext uri="{FF2B5EF4-FFF2-40B4-BE49-F238E27FC236}">
                  <a16:creationId xmlns:a16="http://schemas.microsoft.com/office/drawing/2014/main" id="{007D16A0-482C-4AC3-8322-42322FD9372E}"/>
                </a:ext>
              </a:extLst>
            </p:cNvPr>
            <p:cNvSpPr/>
            <p:nvPr/>
          </p:nvSpPr>
          <p:spPr>
            <a:xfrm>
              <a:off x="3246066" y="5254448"/>
              <a:ext cx="1185664" cy="239971"/>
            </a:xfrm>
            <a:custGeom>
              <a:avLst/>
              <a:gdLst>
                <a:gd name="connsiteX0" fmla="*/ 372 w 1185664"/>
                <a:gd name="connsiteY0" fmla="*/ 197027 h 239971"/>
                <a:gd name="connsiteX1" fmla="*/ 68634 w 1185664"/>
                <a:gd name="connsiteY1" fmla="*/ 111302 h 239971"/>
                <a:gd name="connsiteX2" fmla="*/ 105147 w 1185664"/>
                <a:gd name="connsiteY2" fmla="*/ 49390 h 239971"/>
                <a:gd name="connsiteX3" fmla="*/ 179759 w 1185664"/>
                <a:gd name="connsiteY3" fmla="*/ 14465 h 239971"/>
                <a:gd name="connsiteX4" fmla="*/ 314697 w 1185664"/>
                <a:gd name="connsiteY4" fmla="*/ 30340 h 239971"/>
                <a:gd name="connsiteX5" fmla="*/ 460747 w 1185664"/>
                <a:gd name="connsiteY5" fmla="*/ 1765 h 239971"/>
                <a:gd name="connsiteX6" fmla="*/ 665534 w 1185664"/>
                <a:gd name="connsiteY6" fmla="*/ 9702 h 239971"/>
                <a:gd name="connsiteX7" fmla="*/ 916359 w 1185664"/>
                <a:gd name="connsiteY7" fmla="*/ 63677 h 239971"/>
                <a:gd name="connsiteX8" fmla="*/ 1175122 w 1185664"/>
                <a:gd name="connsiteY8" fmla="*/ 95427 h 239971"/>
                <a:gd name="connsiteX9" fmla="*/ 1114797 w 1185664"/>
                <a:gd name="connsiteY9" fmla="*/ 125590 h 239971"/>
                <a:gd name="connsiteX10" fmla="*/ 924297 w 1185664"/>
                <a:gd name="connsiteY10" fmla="*/ 147815 h 239971"/>
                <a:gd name="connsiteX11" fmla="*/ 695697 w 1185664"/>
                <a:gd name="connsiteY11" fmla="*/ 165277 h 239971"/>
                <a:gd name="connsiteX12" fmla="*/ 400422 w 1185664"/>
                <a:gd name="connsiteY12" fmla="*/ 179565 h 239971"/>
                <a:gd name="connsiteX13" fmla="*/ 208334 w 1185664"/>
                <a:gd name="connsiteY13" fmla="*/ 197027 h 239971"/>
                <a:gd name="connsiteX14" fmla="*/ 74984 w 1185664"/>
                <a:gd name="connsiteY14" fmla="*/ 236715 h 239971"/>
                <a:gd name="connsiteX15" fmla="*/ 41647 w 1185664"/>
                <a:gd name="connsiteY15" fmla="*/ 236715 h 239971"/>
                <a:gd name="connsiteX16" fmla="*/ 372 w 1185664"/>
                <a:gd name="connsiteY16" fmla="*/ 197027 h 239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85664" h="239971">
                  <a:moveTo>
                    <a:pt x="372" y="197027"/>
                  </a:moveTo>
                  <a:cubicBezTo>
                    <a:pt x="4870" y="176125"/>
                    <a:pt x="51172" y="135908"/>
                    <a:pt x="68634" y="111302"/>
                  </a:cubicBezTo>
                  <a:cubicBezTo>
                    <a:pt x="86096" y="86696"/>
                    <a:pt x="86626" y="65529"/>
                    <a:pt x="105147" y="49390"/>
                  </a:cubicBezTo>
                  <a:cubicBezTo>
                    <a:pt x="123668" y="33250"/>
                    <a:pt x="144834" y="17640"/>
                    <a:pt x="179759" y="14465"/>
                  </a:cubicBezTo>
                  <a:cubicBezTo>
                    <a:pt x="214684" y="11290"/>
                    <a:pt x="267866" y="32457"/>
                    <a:pt x="314697" y="30340"/>
                  </a:cubicBezTo>
                  <a:cubicBezTo>
                    <a:pt x="361528" y="28223"/>
                    <a:pt x="402274" y="5205"/>
                    <a:pt x="460747" y="1765"/>
                  </a:cubicBezTo>
                  <a:cubicBezTo>
                    <a:pt x="519220" y="-1675"/>
                    <a:pt x="589599" y="-617"/>
                    <a:pt x="665534" y="9702"/>
                  </a:cubicBezTo>
                  <a:cubicBezTo>
                    <a:pt x="741469" y="20021"/>
                    <a:pt x="831428" y="49389"/>
                    <a:pt x="916359" y="63677"/>
                  </a:cubicBezTo>
                  <a:cubicBezTo>
                    <a:pt x="1001290" y="77964"/>
                    <a:pt x="1142049" y="85108"/>
                    <a:pt x="1175122" y="95427"/>
                  </a:cubicBezTo>
                  <a:cubicBezTo>
                    <a:pt x="1208195" y="105746"/>
                    <a:pt x="1156601" y="116859"/>
                    <a:pt x="1114797" y="125590"/>
                  </a:cubicBezTo>
                  <a:cubicBezTo>
                    <a:pt x="1072993" y="134321"/>
                    <a:pt x="994147" y="141201"/>
                    <a:pt x="924297" y="147815"/>
                  </a:cubicBezTo>
                  <a:cubicBezTo>
                    <a:pt x="854447" y="154429"/>
                    <a:pt x="783010" y="159985"/>
                    <a:pt x="695697" y="165277"/>
                  </a:cubicBezTo>
                  <a:cubicBezTo>
                    <a:pt x="608385" y="170569"/>
                    <a:pt x="481649" y="174273"/>
                    <a:pt x="400422" y="179565"/>
                  </a:cubicBezTo>
                  <a:cubicBezTo>
                    <a:pt x="319195" y="184857"/>
                    <a:pt x="262574" y="187502"/>
                    <a:pt x="208334" y="197027"/>
                  </a:cubicBezTo>
                  <a:cubicBezTo>
                    <a:pt x="154094" y="206552"/>
                    <a:pt x="102765" y="230100"/>
                    <a:pt x="74984" y="236715"/>
                  </a:cubicBezTo>
                  <a:cubicBezTo>
                    <a:pt x="47203" y="243330"/>
                    <a:pt x="49849" y="238038"/>
                    <a:pt x="41647" y="236715"/>
                  </a:cubicBezTo>
                  <a:cubicBezTo>
                    <a:pt x="33445" y="235392"/>
                    <a:pt x="-4126" y="217929"/>
                    <a:pt x="372" y="197027"/>
                  </a:cubicBezTo>
                  <a:close/>
                </a:path>
              </a:pathLst>
            </a:custGeom>
            <a:solidFill>
              <a:srgbClr val="FF0000">
                <a:alpha val="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フリーフォーム: 図形 1060">
              <a:extLst>
                <a:ext uri="{FF2B5EF4-FFF2-40B4-BE49-F238E27FC236}">
                  <a16:creationId xmlns:a16="http://schemas.microsoft.com/office/drawing/2014/main" id="{3620182F-91CA-44C1-840B-CB582290FFC5}"/>
                </a:ext>
              </a:extLst>
            </p:cNvPr>
            <p:cNvSpPr/>
            <p:nvPr/>
          </p:nvSpPr>
          <p:spPr>
            <a:xfrm>
              <a:off x="3350564" y="5361300"/>
              <a:ext cx="1097427" cy="391196"/>
            </a:xfrm>
            <a:custGeom>
              <a:avLst/>
              <a:gdLst>
                <a:gd name="connsiteX0" fmla="*/ 6469 w 1097427"/>
                <a:gd name="connsiteY0" fmla="*/ 199183 h 391196"/>
                <a:gd name="connsiteX1" fmla="*/ 154636 w 1097427"/>
                <a:gd name="connsiteY1" fmla="*/ 122983 h 391196"/>
                <a:gd name="connsiteX2" fmla="*/ 470019 w 1097427"/>
                <a:gd name="connsiteY2" fmla="*/ 95467 h 391196"/>
                <a:gd name="connsiteX3" fmla="*/ 774819 w 1097427"/>
                <a:gd name="connsiteY3" fmla="*/ 53133 h 391196"/>
                <a:gd name="connsiteX4" fmla="*/ 978019 w 1097427"/>
                <a:gd name="connsiteY4" fmla="*/ 38317 h 391196"/>
                <a:gd name="connsiteX5" fmla="*/ 1096553 w 1097427"/>
                <a:gd name="connsiteY5" fmla="*/ 217 h 391196"/>
                <a:gd name="connsiteX6" fmla="*/ 1024586 w 1097427"/>
                <a:gd name="connsiteY6" fmla="*/ 57367 h 391196"/>
                <a:gd name="connsiteX7" fmla="*/ 891236 w 1097427"/>
                <a:gd name="connsiteY7" fmla="*/ 158967 h 391196"/>
                <a:gd name="connsiteX8" fmla="*/ 815036 w 1097427"/>
                <a:gd name="connsiteY8" fmla="*/ 241517 h 391196"/>
                <a:gd name="connsiteX9" fmla="*/ 751536 w 1097427"/>
                <a:gd name="connsiteY9" fmla="*/ 288083 h 391196"/>
                <a:gd name="connsiteX10" fmla="*/ 613953 w 1097427"/>
                <a:gd name="connsiteY10" fmla="*/ 351583 h 391196"/>
                <a:gd name="connsiteX11" fmla="*/ 457319 w 1097427"/>
                <a:gd name="connsiteY11" fmla="*/ 387567 h 391196"/>
                <a:gd name="connsiteX12" fmla="*/ 332436 w 1097427"/>
                <a:gd name="connsiteY12" fmla="*/ 387567 h 391196"/>
                <a:gd name="connsiteX13" fmla="*/ 175803 w 1097427"/>
                <a:gd name="connsiteY13" fmla="*/ 366400 h 391196"/>
                <a:gd name="connsiteX14" fmla="*/ 82669 w 1097427"/>
                <a:gd name="connsiteY14" fmla="*/ 336767 h 391196"/>
                <a:gd name="connsiteX15" fmla="*/ 31869 w 1097427"/>
                <a:gd name="connsiteY15" fmla="*/ 296550 h 391196"/>
                <a:gd name="connsiteX16" fmla="*/ 6469 w 1097427"/>
                <a:gd name="connsiteY16" fmla="*/ 199183 h 391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097427" h="391196">
                  <a:moveTo>
                    <a:pt x="6469" y="199183"/>
                  </a:moveTo>
                  <a:cubicBezTo>
                    <a:pt x="26930" y="170255"/>
                    <a:pt x="77378" y="140269"/>
                    <a:pt x="154636" y="122983"/>
                  </a:cubicBezTo>
                  <a:cubicBezTo>
                    <a:pt x="231894" y="105697"/>
                    <a:pt x="366655" y="107109"/>
                    <a:pt x="470019" y="95467"/>
                  </a:cubicBezTo>
                  <a:cubicBezTo>
                    <a:pt x="573383" y="83825"/>
                    <a:pt x="690152" y="62658"/>
                    <a:pt x="774819" y="53133"/>
                  </a:cubicBezTo>
                  <a:cubicBezTo>
                    <a:pt x="859486" y="43608"/>
                    <a:pt x="924397" y="47136"/>
                    <a:pt x="978019" y="38317"/>
                  </a:cubicBezTo>
                  <a:cubicBezTo>
                    <a:pt x="1031641" y="29498"/>
                    <a:pt x="1088792" y="-2958"/>
                    <a:pt x="1096553" y="217"/>
                  </a:cubicBezTo>
                  <a:cubicBezTo>
                    <a:pt x="1104314" y="3392"/>
                    <a:pt x="1058805" y="30909"/>
                    <a:pt x="1024586" y="57367"/>
                  </a:cubicBezTo>
                  <a:cubicBezTo>
                    <a:pt x="990367" y="83825"/>
                    <a:pt x="926161" y="128275"/>
                    <a:pt x="891236" y="158967"/>
                  </a:cubicBezTo>
                  <a:cubicBezTo>
                    <a:pt x="856311" y="189659"/>
                    <a:pt x="838319" y="219998"/>
                    <a:pt x="815036" y="241517"/>
                  </a:cubicBezTo>
                  <a:cubicBezTo>
                    <a:pt x="791753" y="263036"/>
                    <a:pt x="785050" y="269739"/>
                    <a:pt x="751536" y="288083"/>
                  </a:cubicBezTo>
                  <a:cubicBezTo>
                    <a:pt x="718022" y="306427"/>
                    <a:pt x="662989" y="335002"/>
                    <a:pt x="613953" y="351583"/>
                  </a:cubicBezTo>
                  <a:cubicBezTo>
                    <a:pt x="564917" y="368164"/>
                    <a:pt x="504239" y="381570"/>
                    <a:pt x="457319" y="387567"/>
                  </a:cubicBezTo>
                  <a:cubicBezTo>
                    <a:pt x="410400" y="393564"/>
                    <a:pt x="379355" y="391095"/>
                    <a:pt x="332436" y="387567"/>
                  </a:cubicBezTo>
                  <a:cubicBezTo>
                    <a:pt x="285517" y="384039"/>
                    <a:pt x="217431" y="374867"/>
                    <a:pt x="175803" y="366400"/>
                  </a:cubicBezTo>
                  <a:cubicBezTo>
                    <a:pt x="134175" y="357933"/>
                    <a:pt x="106658" y="348409"/>
                    <a:pt x="82669" y="336767"/>
                  </a:cubicBezTo>
                  <a:cubicBezTo>
                    <a:pt x="58680" y="325125"/>
                    <a:pt x="44216" y="318422"/>
                    <a:pt x="31869" y="296550"/>
                  </a:cubicBezTo>
                  <a:cubicBezTo>
                    <a:pt x="19522" y="274678"/>
                    <a:pt x="-13992" y="228111"/>
                    <a:pt x="6469" y="199183"/>
                  </a:cubicBezTo>
                  <a:close/>
                </a:path>
              </a:pathLst>
            </a:custGeom>
            <a:solidFill>
              <a:srgbClr val="FF0000">
                <a:alpha val="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フリーフォーム: 図形 1061">
              <a:extLst>
                <a:ext uri="{FF2B5EF4-FFF2-40B4-BE49-F238E27FC236}">
                  <a16:creationId xmlns:a16="http://schemas.microsoft.com/office/drawing/2014/main" id="{2A61F9C5-468B-41C6-ACCD-D1CB3868DD53}"/>
                </a:ext>
              </a:extLst>
            </p:cNvPr>
            <p:cNvSpPr/>
            <p:nvPr/>
          </p:nvSpPr>
          <p:spPr>
            <a:xfrm>
              <a:off x="3279249" y="5389188"/>
              <a:ext cx="215164" cy="72267"/>
            </a:xfrm>
            <a:custGeom>
              <a:avLst/>
              <a:gdLst>
                <a:gd name="connsiteX0" fmla="*/ 526 w 215164"/>
                <a:gd name="connsiteY0" fmla="*/ 71812 h 72267"/>
                <a:gd name="connsiteX1" fmla="*/ 94189 w 215164"/>
                <a:gd name="connsiteY1" fmla="*/ 16250 h 72267"/>
                <a:gd name="connsiteX2" fmla="*/ 170389 w 215164"/>
                <a:gd name="connsiteY2" fmla="*/ 8312 h 72267"/>
                <a:gd name="connsiteX3" fmla="*/ 214839 w 215164"/>
                <a:gd name="connsiteY3" fmla="*/ 375 h 72267"/>
                <a:gd name="connsiteX4" fmla="*/ 187851 w 215164"/>
                <a:gd name="connsiteY4" fmla="*/ 21012 h 72267"/>
                <a:gd name="connsiteX5" fmla="*/ 138639 w 215164"/>
                <a:gd name="connsiteY5" fmla="*/ 41650 h 72267"/>
                <a:gd name="connsiteX6" fmla="*/ 526 w 215164"/>
                <a:gd name="connsiteY6" fmla="*/ 71812 h 72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5164" h="72267">
                  <a:moveTo>
                    <a:pt x="526" y="71812"/>
                  </a:moveTo>
                  <a:cubicBezTo>
                    <a:pt x="-6882" y="67579"/>
                    <a:pt x="65879" y="26833"/>
                    <a:pt x="94189" y="16250"/>
                  </a:cubicBezTo>
                  <a:cubicBezTo>
                    <a:pt x="122499" y="5667"/>
                    <a:pt x="150281" y="10958"/>
                    <a:pt x="170389" y="8312"/>
                  </a:cubicBezTo>
                  <a:cubicBezTo>
                    <a:pt x="190497" y="5666"/>
                    <a:pt x="211929" y="-1742"/>
                    <a:pt x="214839" y="375"/>
                  </a:cubicBezTo>
                  <a:cubicBezTo>
                    <a:pt x="217749" y="2492"/>
                    <a:pt x="200551" y="14133"/>
                    <a:pt x="187851" y="21012"/>
                  </a:cubicBezTo>
                  <a:cubicBezTo>
                    <a:pt x="175151" y="27891"/>
                    <a:pt x="163774" y="33713"/>
                    <a:pt x="138639" y="41650"/>
                  </a:cubicBezTo>
                  <a:cubicBezTo>
                    <a:pt x="113504" y="49587"/>
                    <a:pt x="7934" y="76045"/>
                    <a:pt x="526" y="718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フリーフォーム: 図形 1062">
              <a:extLst>
                <a:ext uri="{FF2B5EF4-FFF2-40B4-BE49-F238E27FC236}">
                  <a16:creationId xmlns:a16="http://schemas.microsoft.com/office/drawing/2014/main" id="{B087B27D-A98D-4D16-BEEF-0FE4BA6E9D5D}"/>
                </a:ext>
              </a:extLst>
            </p:cNvPr>
            <p:cNvSpPr/>
            <p:nvPr/>
          </p:nvSpPr>
          <p:spPr>
            <a:xfrm>
              <a:off x="3670915" y="5464554"/>
              <a:ext cx="509662" cy="142564"/>
            </a:xfrm>
            <a:custGeom>
              <a:avLst/>
              <a:gdLst>
                <a:gd name="connsiteX0" fmla="*/ 973 w 509662"/>
                <a:gd name="connsiteY0" fmla="*/ 142496 h 142564"/>
                <a:gd name="connsiteX1" fmla="*/ 188298 w 509662"/>
                <a:gd name="connsiteY1" fmla="*/ 113921 h 142564"/>
                <a:gd name="connsiteX2" fmla="*/ 262910 w 509662"/>
                <a:gd name="connsiteY2" fmla="*/ 85346 h 142564"/>
                <a:gd name="connsiteX3" fmla="*/ 296248 w 509662"/>
                <a:gd name="connsiteY3" fmla="*/ 55184 h 142564"/>
                <a:gd name="connsiteX4" fmla="*/ 502623 w 509662"/>
                <a:gd name="connsiteY4" fmla="*/ 2796 h 142564"/>
                <a:gd name="connsiteX5" fmla="*/ 454998 w 509662"/>
                <a:gd name="connsiteY5" fmla="*/ 13909 h 142564"/>
                <a:gd name="connsiteX6" fmla="*/ 389910 w 509662"/>
                <a:gd name="connsiteY6" fmla="*/ 71059 h 142564"/>
                <a:gd name="connsiteX7" fmla="*/ 277198 w 509662"/>
                <a:gd name="connsiteY7" fmla="*/ 120271 h 142564"/>
                <a:gd name="connsiteX8" fmla="*/ 973 w 509662"/>
                <a:gd name="connsiteY8" fmla="*/ 142496 h 142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9662" h="142564">
                  <a:moveTo>
                    <a:pt x="973" y="142496"/>
                  </a:moveTo>
                  <a:cubicBezTo>
                    <a:pt x="-13844" y="141438"/>
                    <a:pt x="144642" y="123446"/>
                    <a:pt x="188298" y="113921"/>
                  </a:cubicBezTo>
                  <a:cubicBezTo>
                    <a:pt x="231954" y="104396"/>
                    <a:pt x="244918" y="95135"/>
                    <a:pt x="262910" y="85346"/>
                  </a:cubicBezTo>
                  <a:cubicBezTo>
                    <a:pt x="280902" y="75556"/>
                    <a:pt x="256296" y="68942"/>
                    <a:pt x="296248" y="55184"/>
                  </a:cubicBezTo>
                  <a:cubicBezTo>
                    <a:pt x="336200" y="41426"/>
                    <a:pt x="476165" y="9675"/>
                    <a:pt x="502623" y="2796"/>
                  </a:cubicBezTo>
                  <a:cubicBezTo>
                    <a:pt x="529081" y="-4083"/>
                    <a:pt x="473784" y="2532"/>
                    <a:pt x="454998" y="13909"/>
                  </a:cubicBezTo>
                  <a:cubicBezTo>
                    <a:pt x="436213" y="25286"/>
                    <a:pt x="419543" y="53332"/>
                    <a:pt x="389910" y="71059"/>
                  </a:cubicBezTo>
                  <a:cubicBezTo>
                    <a:pt x="360277" y="88786"/>
                    <a:pt x="340169" y="108365"/>
                    <a:pt x="277198" y="120271"/>
                  </a:cubicBezTo>
                  <a:cubicBezTo>
                    <a:pt x="214227" y="132177"/>
                    <a:pt x="15790" y="143554"/>
                    <a:pt x="973" y="14249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フリーフォーム: 図形 1063">
              <a:extLst>
                <a:ext uri="{FF2B5EF4-FFF2-40B4-BE49-F238E27FC236}">
                  <a16:creationId xmlns:a16="http://schemas.microsoft.com/office/drawing/2014/main" id="{A1F50A16-AC2D-4188-B098-0AC2FAEAF4C4}"/>
                </a:ext>
              </a:extLst>
            </p:cNvPr>
            <p:cNvSpPr/>
            <p:nvPr/>
          </p:nvSpPr>
          <p:spPr>
            <a:xfrm>
              <a:off x="2918428" y="1970705"/>
              <a:ext cx="1795610" cy="1340307"/>
            </a:xfrm>
            <a:custGeom>
              <a:avLst/>
              <a:gdLst>
                <a:gd name="connsiteX0" fmla="*/ 2572 w 1795610"/>
                <a:gd name="connsiteY0" fmla="*/ 335 h 1340307"/>
                <a:gd name="connsiteX1" fmla="*/ 454692 w 1795610"/>
                <a:gd name="connsiteY1" fmla="*/ 193375 h 1340307"/>
                <a:gd name="connsiteX2" fmla="*/ 891572 w 1795610"/>
                <a:gd name="connsiteY2" fmla="*/ 757255 h 1340307"/>
                <a:gd name="connsiteX3" fmla="*/ 1206532 w 1795610"/>
                <a:gd name="connsiteY3" fmla="*/ 1082375 h 1340307"/>
                <a:gd name="connsiteX4" fmla="*/ 1765332 w 1795610"/>
                <a:gd name="connsiteY4" fmla="*/ 1321135 h 1340307"/>
                <a:gd name="connsiteX5" fmla="*/ 1653572 w 1795610"/>
                <a:gd name="connsiteY5" fmla="*/ 1300815 h 1340307"/>
                <a:gd name="connsiteX6" fmla="*/ 1084612 w 1795610"/>
                <a:gd name="connsiteY6" fmla="*/ 1102695 h 1340307"/>
                <a:gd name="connsiteX7" fmla="*/ 769652 w 1795610"/>
                <a:gd name="connsiteY7" fmla="*/ 691215 h 1340307"/>
                <a:gd name="connsiteX8" fmla="*/ 292132 w 1795610"/>
                <a:gd name="connsiteY8" fmla="*/ 162895 h 1340307"/>
                <a:gd name="connsiteX9" fmla="*/ 2572 w 1795610"/>
                <a:gd name="connsiteY9" fmla="*/ 335 h 1340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95610" h="1340307">
                  <a:moveTo>
                    <a:pt x="2572" y="335"/>
                  </a:moveTo>
                  <a:cubicBezTo>
                    <a:pt x="29665" y="5415"/>
                    <a:pt x="306525" y="67222"/>
                    <a:pt x="454692" y="193375"/>
                  </a:cubicBezTo>
                  <a:cubicBezTo>
                    <a:pt x="602859" y="319528"/>
                    <a:pt x="766265" y="609088"/>
                    <a:pt x="891572" y="757255"/>
                  </a:cubicBezTo>
                  <a:cubicBezTo>
                    <a:pt x="1016879" y="905422"/>
                    <a:pt x="1060905" y="988395"/>
                    <a:pt x="1206532" y="1082375"/>
                  </a:cubicBezTo>
                  <a:cubicBezTo>
                    <a:pt x="1352159" y="1176355"/>
                    <a:pt x="1690825" y="1284728"/>
                    <a:pt x="1765332" y="1321135"/>
                  </a:cubicBezTo>
                  <a:cubicBezTo>
                    <a:pt x="1839839" y="1357542"/>
                    <a:pt x="1767025" y="1337222"/>
                    <a:pt x="1653572" y="1300815"/>
                  </a:cubicBezTo>
                  <a:cubicBezTo>
                    <a:pt x="1540119" y="1264408"/>
                    <a:pt x="1231932" y="1204295"/>
                    <a:pt x="1084612" y="1102695"/>
                  </a:cubicBezTo>
                  <a:cubicBezTo>
                    <a:pt x="937292" y="1001095"/>
                    <a:pt x="901732" y="847848"/>
                    <a:pt x="769652" y="691215"/>
                  </a:cubicBezTo>
                  <a:cubicBezTo>
                    <a:pt x="637572" y="534582"/>
                    <a:pt x="415745" y="278042"/>
                    <a:pt x="292132" y="162895"/>
                  </a:cubicBezTo>
                  <a:cubicBezTo>
                    <a:pt x="168519" y="47748"/>
                    <a:pt x="-24521" y="-4745"/>
                    <a:pt x="2572" y="33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フリーフォーム: 図形 1064">
              <a:extLst>
                <a:ext uri="{FF2B5EF4-FFF2-40B4-BE49-F238E27FC236}">
                  <a16:creationId xmlns:a16="http://schemas.microsoft.com/office/drawing/2014/main" id="{BCF55046-D246-4860-9517-AD8EA6AC751B}"/>
                </a:ext>
              </a:extLst>
            </p:cNvPr>
            <p:cNvSpPr/>
            <p:nvPr/>
          </p:nvSpPr>
          <p:spPr>
            <a:xfrm>
              <a:off x="2906850" y="1744942"/>
              <a:ext cx="2057639" cy="1313045"/>
            </a:xfrm>
            <a:custGeom>
              <a:avLst/>
              <a:gdLst>
                <a:gd name="connsiteX0" fmla="*/ 3990 w 2057639"/>
                <a:gd name="connsiteY0" fmla="*/ 2578 h 1313045"/>
                <a:gd name="connsiteX1" fmla="*/ 298630 w 2057639"/>
                <a:gd name="connsiteY1" fmla="*/ 83858 h 1313045"/>
                <a:gd name="connsiteX2" fmla="*/ 659310 w 2057639"/>
                <a:gd name="connsiteY2" fmla="*/ 414058 h 1313045"/>
                <a:gd name="connsiteX3" fmla="*/ 1060630 w 2057639"/>
                <a:gd name="connsiteY3" fmla="*/ 896658 h 1313045"/>
                <a:gd name="connsiteX4" fmla="*/ 1599110 w 2057639"/>
                <a:gd name="connsiteY4" fmla="*/ 1237018 h 1313045"/>
                <a:gd name="connsiteX5" fmla="*/ 2035990 w 2057639"/>
                <a:gd name="connsiteY5" fmla="*/ 1308138 h 1313045"/>
                <a:gd name="connsiteX6" fmla="*/ 1939470 w 2057639"/>
                <a:gd name="connsiteY6" fmla="*/ 1287818 h 1313045"/>
                <a:gd name="connsiteX7" fmla="*/ 1492430 w 2057639"/>
                <a:gd name="connsiteY7" fmla="*/ 1135418 h 1313045"/>
                <a:gd name="connsiteX8" fmla="*/ 999670 w 2057639"/>
                <a:gd name="connsiteY8" fmla="*/ 617258 h 1313045"/>
                <a:gd name="connsiteX9" fmla="*/ 517070 w 2057639"/>
                <a:gd name="connsiteY9" fmla="*/ 149898 h 1313045"/>
                <a:gd name="connsiteX10" fmla="*/ 3990 w 2057639"/>
                <a:gd name="connsiteY10" fmla="*/ 2578 h 1313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57639" h="1313045">
                  <a:moveTo>
                    <a:pt x="3990" y="2578"/>
                  </a:moveTo>
                  <a:cubicBezTo>
                    <a:pt x="-32416" y="-8429"/>
                    <a:pt x="189410" y="15278"/>
                    <a:pt x="298630" y="83858"/>
                  </a:cubicBezTo>
                  <a:cubicBezTo>
                    <a:pt x="407850" y="152438"/>
                    <a:pt x="532310" y="278591"/>
                    <a:pt x="659310" y="414058"/>
                  </a:cubicBezTo>
                  <a:cubicBezTo>
                    <a:pt x="786310" y="549525"/>
                    <a:pt x="903997" y="759498"/>
                    <a:pt x="1060630" y="896658"/>
                  </a:cubicBezTo>
                  <a:cubicBezTo>
                    <a:pt x="1217263" y="1033818"/>
                    <a:pt x="1436550" y="1168438"/>
                    <a:pt x="1599110" y="1237018"/>
                  </a:cubicBezTo>
                  <a:cubicBezTo>
                    <a:pt x="1761670" y="1305598"/>
                    <a:pt x="1979263" y="1299671"/>
                    <a:pt x="2035990" y="1308138"/>
                  </a:cubicBezTo>
                  <a:cubicBezTo>
                    <a:pt x="2092717" y="1316605"/>
                    <a:pt x="2030063" y="1316605"/>
                    <a:pt x="1939470" y="1287818"/>
                  </a:cubicBezTo>
                  <a:cubicBezTo>
                    <a:pt x="1848877" y="1259031"/>
                    <a:pt x="1649063" y="1247178"/>
                    <a:pt x="1492430" y="1135418"/>
                  </a:cubicBezTo>
                  <a:cubicBezTo>
                    <a:pt x="1335797" y="1023658"/>
                    <a:pt x="1162230" y="781511"/>
                    <a:pt x="999670" y="617258"/>
                  </a:cubicBezTo>
                  <a:cubicBezTo>
                    <a:pt x="837110" y="453005"/>
                    <a:pt x="682170" y="254885"/>
                    <a:pt x="517070" y="149898"/>
                  </a:cubicBezTo>
                  <a:cubicBezTo>
                    <a:pt x="351970" y="44911"/>
                    <a:pt x="40396" y="13585"/>
                    <a:pt x="3990" y="257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フリーフォーム: 図形 1065">
              <a:extLst>
                <a:ext uri="{FF2B5EF4-FFF2-40B4-BE49-F238E27FC236}">
                  <a16:creationId xmlns:a16="http://schemas.microsoft.com/office/drawing/2014/main" id="{929891FC-6CD8-446E-BC83-6CD3CE3C19DB}"/>
                </a:ext>
              </a:extLst>
            </p:cNvPr>
            <p:cNvSpPr/>
            <p:nvPr/>
          </p:nvSpPr>
          <p:spPr>
            <a:xfrm>
              <a:off x="3053080" y="1587628"/>
              <a:ext cx="2451685" cy="1612772"/>
            </a:xfrm>
            <a:custGeom>
              <a:avLst/>
              <a:gdLst>
                <a:gd name="connsiteX0" fmla="*/ 0 w 2451685"/>
                <a:gd name="connsiteY0" fmla="*/ 17652 h 1612772"/>
                <a:gd name="connsiteX1" fmla="*/ 716280 w 2451685"/>
                <a:gd name="connsiteY1" fmla="*/ 251332 h 1612772"/>
                <a:gd name="connsiteX2" fmla="*/ 1148080 w 2451685"/>
                <a:gd name="connsiteY2" fmla="*/ 733932 h 1612772"/>
                <a:gd name="connsiteX3" fmla="*/ 1564640 w 2451685"/>
                <a:gd name="connsiteY3" fmla="*/ 1226692 h 1612772"/>
                <a:gd name="connsiteX4" fmla="*/ 2397760 w 2451685"/>
                <a:gd name="connsiteY4" fmla="*/ 1587372 h 1612772"/>
                <a:gd name="connsiteX5" fmla="*/ 2321560 w 2451685"/>
                <a:gd name="connsiteY5" fmla="*/ 1556892 h 1612772"/>
                <a:gd name="connsiteX6" fmla="*/ 1930400 w 2451685"/>
                <a:gd name="connsiteY6" fmla="*/ 1348612 h 1612772"/>
                <a:gd name="connsiteX7" fmla="*/ 1407160 w 2451685"/>
                <a:gd name="connsiteY7" fmla="*/ 815212 h 1612772"/>
                <a:gd name="connsiteX8" fmla="*/ 716280 w 2451685"/>
                <a:gd name="connsiteY8" fmla="*/ 109092 h 1612772"/>
                <a:gd name="connsiteX9" fmla="*/ 0 w 2451685"/>
                <a:gd name="connsiteY9" fmla="*/ 17652 h 1612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51685" h="1612772">
                  <a:moveTo>
                    <a:pt x="0" y="17652"/>
                  </a:moveTo>
                  <a:cubicBezTo>
                    <a:pt x="0" y="41359"/>
                    <a:pt x="524934" y="131952"/>
                    <a:pt x="716280" y="251332"/>
                  </a:cubicBezTo>
                  <a:cubicBezTo>
                    <a:pt x="907626" y="370712"/>
                    <a:pt x="1006687" y="571372"/>
                    <a:pt x="1148080" y="733932"/>
                  </a:cubicBezTo>
                  <a:cubicBezTo>
                    <a:pt x="1289473" y="896492"/>
                    <a:pt x="1356360" y="1084452"/>
                    <a:pt x="1564640" y="1226692"/>
                  </a:cubicBezTo>
                  <a:cubicBezTo>
                    <a:pt x="1772920" y="1368932"/>
                    <a:pt x="2271607" y="1532339"/>
                    <a:pt x="2397760" y="1587372"/>
                  </a:cubicBezTo>
                  <a:cubicBezTo>
                    <a:pt x="2523913" y="1642405"/>
                    <a:pt x="2399453" y="1596685"/>
                    <a:pt x="2321560" y="1556892"/>
                  </a:cubicBezTo>
                  <a:cubicBezTo>
                    <a:pt x="2243667" y="1517099"/>
                    <a:pt x="2082800" y="1472225"/>
                    <a:pt x="1930400" y="1348612"/>
                  </a:cubicBezTo>
                  <a:cubicBezTo>
                    <a:pt x="1778000" y="1224999"/>
                    <a:pt x="1407160" y="815212"/>
                    <a:pt x="1407160" y="815212"/>
                  </a:cubicBezTo>
                  <a:cubicBezTo>
                    <a:pt x="1204807" y="608625"/>
                    <a:pt x="946573" y="246252"/>
                    <a:pt x="716280" y="109092"/>
                  </a:cubicBezTo>
                  <a:cubicBezTo>
                    <a:pt x="485987" y="-28068"/>
                    <a:pt x="0" y="-6055"/>
                    <a:pt x="0" y="1765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フリーフォーム: 図形 1066">
              <a:extLst>
                <a:ext uri="{FF2B5EF4-FFF2-40B4-BE49-F238E27FC236}">
                  <a16:creationId xmlns:a16="http://schemas.microsoft.com/office/drawing/2014/main" id="{6EE0A670-2AAD-4207-8D87-75D0C3F23F56}"/>
                </a:ext>
              </a:extLst>
            </p:cNvPr>
            <p:cNvSpPr/>
            <p:nvPr/>
          </p:nvSpPr>
          <p:spPr>
            <a:xfrm>
              <a:off x="3164743" y="1481600"/>
              <a:ext cx="2341412" cy="1254105"/>
            </a:xfrm>
            <a:custGeom>
              <a:avLst/>
              <a:gdLst>
                <a:gd name="connsiteX0" fmla="*/ 97 w 2341412"/>
                <a:gd name="connsiteY0" fmla="*/ 1760 h 1254105"/>
                <a:gd name="connsiteX1" fmla="*/ 741777 w 2341412"/>
                <a:gd name="connsiteY1" fmla="*/ 144000 h 1254105"/>
                <a:gd name="connsiteX2" fmla="*/ 1229457 w 2341412"/>
                <a:gd name="connsiteY2" fmla="*/ 484360 h 1254105"/>
                <a:gd name="connsiteX3" fmla="*/ 1529177 w 2341412"/>
                <a:gd name="connsiteY3" fmla="*/ 921240 h 1254105"/>
                <a:gd name="connsiteX4" fmla="*/ 1798417 w 2341412"/>
                <a:gd name="connsiteY4" fmla="*/ 1114280 h 1254105"/>
                <a:gd name="connsiteX5" fmla="*/ 2336897 w 2341412"/>
                <a:gd name="connsiteY5" fmla="*/ 1251440 h 1254105"/>
                <a:gd name="connsiteX6" fmla="*/ 2027017 w 2341412"/>
                <a:gd name="connsiteY6" fmla="*/ 1190480 h 1254105"/>
                <a:gd name="connsiteX7" fmla="*/ 1519017 w 2341412"/>
                <a:gd name="connsiteY7" fmla="*/ 1017760 h 1254105"/>
                <a:gd name="connsiteX8" fmla="*/ 1127857 w 2341412"/>
                <a:gd name="connsiteY8" fmla="*/ 489440 h 1254105"/>
                <a:gd name="connsiteX9" fmla="*/ 792577 w 2341412"/>
                <a:gd name="connsiteY9" fmla="*/ 230360 h 1254105"/>
                <a:gd name="connsiteX10" fmla="*/ 97 w 2341412"/>
                <a:gd name="connsiteY10" fmla="*/ 1760 h 1254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41412" h="1254105">
                  <a:moveTo>
                    <a:pt x="97" y="1760"/>
                  </a:moveTo>
                  <a:cubicBezTo>
                    <a:pt x="-8370" y="-12633"/>
                    <a:pt x="536884" y="63567"/>
                    <a:pt x="741777" y="144000"/>
                  </a:cubicBezTo>
                  <a:cubicBezTo>
                    <a:pt x="946670" y="224433"/>
                    <a:pt x="1098224" y="354820"/>
                    <a:pt x="1229457" y="484360"/>
                  </a:cubicBezTo>
                  <a:cubicBezTo>
                    <a:pt x="1360690" y="613900"/>
                    <a:pt x="1434350" y="816253"/>
                    <a:pt x="1529177" y="921240"/>
                  </a:cubicBezTo>
                  <a:cubicBezTo>
                    <a:pt x="1624004" y="1026227"/>
                    <a:pt x="1663797" y="1059247"/>
                    <a:pt x="1798417" y="1114280"/>
                  </a:cubicBezTo>
                  <a:cubicBezTo>
                    <a:pt x="1933037" y="1169313"/>
                    <a:pt x="2298797" y="1238740"/>
                    <a:pt x="2336897" y="1251440"/>
                  </a:cubicBezTo>
                  <a:cubicBezTo>
                    <a:pt x="2374997" y="1264140"/>
                    <a:pt x="2163330" y="1229427"/>
                    <a:pt x="2027017" y="1190480"/>
                  </a:cubicBezTo>
                  <a:cubicBezTo>
                    <a:pt x="1890704" y="1151533"/>
                    <a:pt x="1668877" y="1134600"/>
                    <a:pt x="1519017" y="1017760"/>
                  </a:cubicBezTo>
                  <a:cubicBezTo>
                    <a:pt x="1369157" y="900920"/>
                    <a:pt x="1248930" y="620673"/>
                    <a:pt x="1127857" y="489440"/>
                  </a:cubicBezTo>
                  <a:cubicBezTo>
                    <a:pt x="1006784" y="358207"/>
                    <a:pt x="976304" y="308253"/>
                    <a:pt x="792577" y="230360"/>
                  </a:cubicBezTo>
                  <a:cubicBezTo>
                    <a:pt x="608850" y="152467"/>
                    <a:pt x="8564" y="16153"/>
                    <a:pt x="97" y="17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8" name="フリーフォーム: 図形 1067">
              <a:extLst>
                <a:ext uri="{FF2B5EF4-FFF2-40B4-BE49-F238E27FC236}">
                  <a16:creationId xmlns:a16="http://schemas.microsoft.com/office/drawing/2014/main" id="{0C16904A-CD6F-4657-BDA7-877BE1386806}"/>
                </a:ext>
              </a:extLst>
            </p:cNvPr>
            <p:cNvSpPr/>
            <p:nvPr/>
          </p:nvSpPr>
          <p:spPr>
            <a:xfrm>
              <a:off x="4809930" y="3108698"/>
              <a:ext cx="1688715" cy="511185"/>
            </a:xfrm>
            <a:custGeom>
              <a:avLst/>
              <a:gdLst>
                <a:gd name="connsiteX0" fmla="*/ 5910 w 1688715"/>
                <a:gd name="connsiteY0" fmla="*/ 262 h 511185"/>
                <a:gd name="connsiteX1" fmla="*/ 488510 w 1688715"/>
                <a:gd name="connsiteY1" fmla="*/ 320302 h 511185"/>
                <a:gd name="connsiteX2" fmla="*/ 899990 w 1688715"/>
                <a:gd name="connsiteY2" fmla="*/ 437142 h 511185"/>
                <a:gd name="connsiteX3" fmla="*/ 1646750 w 1688715"/>
                <a:gd name="connsiteY3" fmla="*/ 462542 h 511185"/>
                <a:gd name="connsiteX4" fmla="*/ 1489270 w 1688715"/>
                <a:gd name="connsiteY4" fmla="*/ 457462 h 511185"/>
                <a:gd name="connsiteX5" fmla="*/ 610430 w 1688715"/>
                <a:gd name="connsiteY5" fmla="*/ 503182 h 511185"/>
                <a:gd name="connsiteX6" fmla="*/ 244670 w 1688715"/>
                <a:gd name="connsiteY6" fmla="*/ 269502 h 511185"/>
                <a:gd name="connsiteX7" fmla="*/ 5910 w 1688715"/>
                <a:gd name="connsiteY7" fmla="*/ 262 h 511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88715" h="511185">
                  <a:moveTo>
                    <a:pt x="5910" y="262"/>
                  </a:moveTo>
                  <a:cubicBezTo>
                    <a:pt x="46550" y="8729"/>
                    <a:pt x="339497" y="247489"/>
                    <a:pt x="488510" y="320302"/>
                  </a:cubicBezTo>
                  <a:cubicBezTo>
                    <a:pt x="637523" y="393115"/>
                    <a:pt x="706950" y="413435"/>
                    <a:pt x="899990" y="437142"/>
                  </a:cubicBezTo>
                  <a:cubicBezTo>
                    <a:pt x="1093030" y="460849"/>
                    <a:pt x="1646750" y="462542"/>
                    <a:pt x="1646750" y="462542"/>
                  </a:cubicBezTo>
                  <a:cubicBezTo>
                    <a:pt x="1744963" y="465929"/>
                    <a:pt x="1661990" y="450689"/>
                    <a:pt x="1489270" y="457462"/>
                  </a:cubicBezTo>
                  <a:cubicBezTo>
                    <a:pt x="1316550" y="464235"/>
                    <a:pt x="817863" y="534509"/>
                    <a:pt x="610430" y="503182"/>
                  </a:cubicBezTo>
                  <a:cubicBezTo>
                    <a:pt x="402997" y="471855"/>
                    <a:pt x="345423" y="348242"/>
                    <a:pt x="244670" y="269502"/>
                  </a:cubicBezTo>
                  <a:cubicBezTo>
                    <a:pt x="143917" y="190762"/>
                    <a:pt x="-34730" y="-8205"/>
                    <a:pt x="5910" y="2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9" name="フリーフォーム: 図形 1068">
              <a:extLst>
                <a:ext uri="{FF2B5EF4-FFF2-40B4-BE49-F238E27FC236}">
                  <a16:creationId xmlns:a16="http://schemas.microsoft.com/office/drawing/2014/main" id="{09F27573-B827-4505-9A0D-1FD74F646BBE}"/>
                </a:ext>
              </a:extLst>
            </p:cNvPr>
            <p:cNvSpPr/>
            <p:nvPr/>
          </p:nvSpPr>
          <p:spPr>
            <a:xfrm>
              <a:off x="4300061" y="2956494"/>
              <a:ext cx="1454506" cy="771405"/>
            </a:xfrm>
            <a:custGeom>
              <a:avLst/>
              <a:gdLst>
                <a:gd name="connsiteX0" fmla="*/ 7779 w 1454506"/>
                <a:gd name="connsiteY0" fmla="*/ 66 h 771405"/>
                <a:gd name="connsiteX1" fmla="*/ 500539 w 1454506"/>
                <a:gd name="connsiteY1" fmla="*/ 416626 h 771405"/>
                <a:gd name="connsiteX2" fmla="*/ 1420019 w 1454506"/>
                <a:gd name="connsiteY2" fmla="*/ 756986 h 771405"/>
                <a:gd name="connsiteX3" fmla="*/ 1206659 w 1454506"/>
                <a:gd name="connsiteY3" fmla="*/ 701106 h 771405"/>
                <a:gd name="connsiteX4" fmla="*/ 703739 w 1454506"/>
                <a:gd name="connsiteY4" fmla="*/ 635066 h 771405"/>
                <a:gd name="connsiteX5" fmla="*/ 231299 w 1454506"/>
                <a:gd name="connsiteY5" fmla="*/ 386146 h 771405"/>
                <a:gd name="connsiteX6" fmla="*/ 7779 w 1454506"/>
                <a:gd name="connsiteY6" fmla="*/ 66 h 77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4506" h="771405">
                  <a:moveTo>
                    <a:pt x="7779" y="66"/>
                  </a:moveTo>
                  <a:cubicBezTo>
                    <a:pt x="52652" y="5146"/>
                    <a:pt x="265166" y="290473"/>
                    <a:pt x="500539" y="416626"/>
                  </a:cubicBezTo>
                  <a:cubicBezTo>
                    <a:pt x="735912" y="542779"/>
                    <a:pt x="1302332" y="709573"/>
                    <a:pt x="1420019" y="756986"/>
                  </a:cubicBezTo>
                  <a:cubicBezTo>
                    <a:pt x="1537706" y="804399"/>
                    <a:pt x="1326039" y="721426"/>
                    <a:pt x="1206659" y="701106"/>
                  </a:cubicBezTo>
                  <a:cubicBezTo>
                    <a:pt x="1087279" y="680786"/>
                    <a:pt x="866299" y="687559"/>
                    <a:pt x="703739" y="635066"/>
                  </a:cubicBezTo>
                  <a:cubicBezTo>
                    <a:pt x="541179" y="582573"/>
                    <a:pt x="340519" y="490286"/>
                    <a:pt x="231299" y="386146"/>
                  </a:cubicBezTo>
                  <a:cubicBezTo>
                    <a:pt x="122079" y="282006"/>
                    <a:pt x="-37094" y="-5014"/>
                    <a:pt x="7779" y="6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0" name="フリーフォーム: 図形 1069">
              <a:extLst>
                <a:ext uri="{FF2B5EF4-FFF2-40B4-BE49-F238E27FC236}">
                  <a16:creationId xmlns:a16="http://schemas.microsoft.com/office/drawing/2014/main" id="{53ECC809-679E-4D67-900C-B96605124156}"/>
                </a:ext>
              </a:extLst>
            </p:cNvPr>
            <p:cNvSpPr/>
            <p:nvPr/>
          </p:nvSpPr>
          <p:spPr>
            <a:xfrm>
              <a:off x="3299356" y="1417697"/>
              <a:ext cx="1901806" cy="1042430"/>
            </a:xfrm>
            <a:custGeom>
              <a:avLst/>
              <a:gdLst>
                <a:gd name="connsiteX0" fmla="*/ 22964 w 1901806"/>
                <a:gd name="connsiteY0" fmla="*/ 9783 h 1042430"/>
                <a:gd name="connsiteX1" fmla="*/ 73764 w 1901806"/>
                <a:gd name="connsiteY1" fmla="*/ 9783 h 1042430"/>
                <a:gd name="connsiteX2" fmla="*/ 698604 w 1901806"/>
                <a:gd name="connsiteY2" fmla="*/ 60583 h 1042430"/>
                <a:gd name="connsiteX3" fmla="*/ 1191364 w 1901806"/>
                <a:gd name="connsiteY3" fmla="*/ 426343 h 1042430"/>
                <a:gd name="connsiteX4" fmla="*/ 1425044 w 1901806"/>
                <a:gd name="connsiteY4" fmla="*/ 710823 h 1042430"/>
                <a:gd name="connsiteX5" fmla="*/ 1613004 w 1901806"/>
                <a:gd name="connsiteY5" fmla="*/ 919103 h 1042430"/>
                <a:gd name="connsiteX6" fmla="*/ 1897484 w 1901806"/>
                <a:gd name="connsiteY6" fmla="*/ 1041023 h 1042430"/>
                <a:gd name="connsiteX7" fmla="*/ 1760324 w 1901806"/>
                <a:gd name="connsiteY7" fmla="*/ 969903 h 1042430"/>
                <a:gd name="connsiteX8" fmla="*/ 1435204 w 1901806"/>
                <a:gd name="connsiteY8" fmla="*/ 746383 h 1042430"/>
                <a:gd name="connsiteX9" fmla="*/ 1023724 w 1901806"/>
                <a:gd name="connsiteY9" fmla="*/ 431423 h 1042430"/>
                <a:gd name="connsiteX10" fmla="*/ 510644 w 1901806"/>
                <a:gd name="connsiteY10" fmla="*/ 141863 h 1042430"/>
                <a:gd name="connsiteX11" fmla="*/ 22964 w 1901806"/>
                <a:gd name="connsiteY11" fmla="*/ 9783 h 1042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01806" h="1042430">
                  <a:moveTo>
                    <a:pt x="22964" y="9783"/>
                  </a:moveTo>
                  <a:cubicBezTo>
                    <a:pt x="-49849" y="-12230"/>
                    <a:pt x="73764" y="9783"/>
                    <a:pt x="73764" y="9783"/>
                  </a:cubicBezTo>
                  <a:cubicBezTo>
                    <a:pt x="186371" y="18250"/>
                    <a:pt x="512337" y="-8844"/>
                    <a:pt x="698604" y="60583"/>
                  </a:cubicBezTo>
                  <a:cubicBezTo>
                    <a:pt x="884871" y="130010"/>
                    <a:pt x="1070291" y="317970"/>
                    <a:pt x="1191364" y="426343"/>
                  </a:cubicBezTo>
                  <a:cubicBezTo>
                    <a:pt x="1312437" y="534716"/>
                    <a:pt x="1354771" y="628696"/>
                    <a:pt x="1425044" y="710823"/>
                  </a:cubicBezTo>
                  <a:cubicBezTo>
                    <a:pt x="1495317" y="792950"/>
                    <a:pt x="1534264" y="864070"/>
                    <a:pt x="1613004" y="919103"/>
                  </a:cubicBezTo>
                  <a:cubicBezTo>
                    <a:pt x="1691744" y="974136"/>
                    <a:pt x="1872931" y="1032556"/>
                    <a:pt x="1897484" y="1041023"/>
                  </a:cubicBezTo>
                  <a:cubicBezTo>
                    <a:pt x="1922037" y="1049490"/>
                    <a:pt x="1837371" y="1019010"/>
                    <a:pt x="1760324" y="969903"/>
                  </a:cubicBezTo>
                  <a:cubicBezTo>
                    <a:pt x="1683277" y="920796"/>
                    <a:pt x="1557971" y="836130"/>
                    <a:pt x="1435204" y="746383"/>
                  </a:cubicBezTo>
                  <a:cubicBezTo>
                    <a:pt x="1312437" y="656636"/>
                    <a:pt x="1177817" y="532176"/>
                    <a:pt x="1023724" y="431423"/>
                  </a:cubicBezTo>
                  <a:cubicBezTo>
                    <a:pt x="869631" y="330670"/>
                    <a:pt x="675744" y="208750"/>
                    <a:pt x="510644" y="141863"/>
                  </a:cubicBezTo>
                  <a:cubicBezTo>
                    <a:pt x="345544" y="74976"/>
                    <a:pt x="95777" y="31796"/>
                    <a:pt x="22964" y="97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フリーフォーム: 図形 1070">
              <a:extLst>
                <a:ext uri="{FF2B5EF4-FFF2-40B4-BE49-F238E27FC236}">
                  <a16:creationId xmlns:a16="http://schemas.microsoft.com/office/drawing/2014/main" id="{BA08B241-74B1-4C82-B05A-93018D0F7D7E}"/>
                </a:ext>
              </a:extLst>
            </p:cNvPr>
            <p:cNvSpPr/>
            <p:nvPr/>
          </p:nvSpPr>
          <p:spPr>
            <a:xfrm>
              <a:off x="4972256" y="2497699"/>
              <a:ext cx="1266066" cy="759864"/>
            </a:xfrm>
            <a:custGeom>
              <a:avLst/>
              <a:gdLst>
                <a:gd name="connsiteX0" fmla="*/ 1064 w 1266066"/>
                <a:gd name="connsiteY0" fmla="*/ 1661 h 759864"/>
                <a:gd name="connsiteX1" fmla="*/ 453184 w 1266066"/>
                <a:gd name="connsiteY1" fmla="*/ 458861 h 759864"/>
                <a:gd name="connsiteX2" fmla="*/ 895144 w 1266066"/>
                <a:gd name="connsiteY2" fmla="*/ 672221 h 759864"/>
                <a:gd name="connsiteX3" fmla="*/ 1265984 w 1266066"/>
                <a:gd name="connsiteY3" fmla="*/ 758581 h 759864"/>
                <a:gd name="connsiteX4" fmla="*/ 925624 w 1266066"/>
                <a:gd name="connsiteY4" fmla="*/ 717941 h 759864"/>
                <a:gd name="connsiteX5" fmla="*/ 585264 w 1266066"/>
                <a:gd name="connsiteY5" fmla="*/ 636661 h 759864"/>
                <a:gd name="connsiteX6" fmla="*/ 1064 w 1266066"/>
                <a:gd name="connsiteY6" fmla="*/ 1661 h 759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6066" h="759864">
                  <a:moveTo>
                    <a:pt x="1064" y="1661"/>
                  </a:moveTo>
                  <a:cubicBezTo>
                    <a:pt x="-20949" y="-27972"/>
                    <a:pt x="304171" y="347101"/>
                    <a:pt x="453184" y="458861"/>
                  </a:cubicBezTo>
                  <a:cubicBezTo>
                    <a:pt x="602197" y="570621"/>
                    <a:pt x="759677" y="622268"/>
                    <a:pt x="895144" y="672221"/>
                  </a:cubicBezTo>
                  <a:cubicBezTo>
                    <a:pt x="1030611" y="722174"/>
                    <a:pt x="1260904" y="750961"/>
                    <a:pt x="1265984" y="758581"/>
                  </a:cubicBezTo>
                  <a:cubicBezTo>
                    <a:pt x="1271064" y="766201"/>
                    <a:pt x="1039077" y="738261"/>
                    <a:pt x="925624" y="717941"/>
                  </a:cubicBezTo>
                  <a:cubicBezTo>
                    <a:pt x="812171" y="697621"/>
                    <a:pt x="737664" y="750961"/>
                    <a:pt x="585264" y="636661"/>
                  </a:cubicBezTo>
                  <a:cubicBezTo>
                    <a:pt x="432864" y="522361"/>
                    <a:pt x="23077" y="31294"/>
                    <a:pt x="1064" y="166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フリーフォーム: 図形 1071">
              <a:extLst>
                <a:ext uri="{FF2B5EF4-FFF2-40B4-BE49-F238E27FC236}">
                  <a16:creationId xmlns:a16="http://schemas.microsoft.com/office/drawing/2014/main" id="{B3D90C5F-C939-4C2E-AC8E-523CCF84D36E}"/>
                </a:ext>
              </a:extLst>
            </p:cNvPr>
            <p:cNvSpPr/>
            <p:nvPr/>
          </p:nvSpPr>
          <p:spPr>
            <a:xfrm>
              <a:off x="5199795" y="3010019"/>
              <a:ext cx="1468922" cy="521206"/>
            </a:xfrm>
            <a:custGeom>
              <a:avLst/>
              <a:gdLst>
                <a:gd name="connsiteX0" fmla="*/ 17365 w 1468922"/>
                <a:gd name="connsiteY0" fmla="*/ 12581 h 521206"/>
                <a:gd name="connsiteX1" fmla="*/ 444085 w 1468922"/>
                <a:gd name="connsiteY1" fmla="*/ 332621 h 521206"/>
                <a:gd name="connsiteX2" fmla="*/ 972405 w 1468922"/>
                <a:gd name="connsiteY2" fmla="*/ 454541 h 521206"/>
                <a:gd name="connsiteX3" fmla="*/ 1455005 w 1468922"/>
                <a:gd name="connsiteY3" fmla="*/ 439301 h 521206"/>
                <a:gd name="connsiteX4" fmla="*/ 1307685 w 1468922"/>
                <a:gd name="connsiteY4" fmla="*/ 434221 h 521206"/>
                <a:gd name="connsiteX5" fmla="*/ 987645 w 1468922"/>
                <a:gd name="connsiteY5" fmla="*/ 520581 h 521206"/>
                <a:gd name="connsiteX6" fmla="*/ 479645 w 1468922"/>
                <a:gd name="connsiteY6" fmla="*/ 459621 h 521206"/>
                <a:gd name="connsiteX7" fmla="*/ 113885 w 1468922"/>
                <a:gd name="connsiteY7" fmla="*/ 231021 h 521206"/>
                <a:gd name="connsiteX8" fmla="*/ 83405 w 1468922"/>
                <a:gd name="connsiteY8" fmla="*/ 78621 h 521206"/>
                <a:gd name="connsiteX9" fmla="*/ 17365 w 1468922"/>
                <a:gd name="connsiteY9" fmla="*/ 12581 h 521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68922" h="521206">
                  <a:moveTo>
                    <a:pt x="17365" y="12581"/>
                  </a:moveTo>
                  <a:cubicBezTo>
                    <a:pt x="77478" y="54914"/>
                    <a:pt x="284912" y="258961"/>
                    <a:pt x="444085" y="332621"/>
                  </a:cubicBezTo>
                  <a:cubicBezTo>
                    <a:pt x="603258" y="406281"/>
                    <a:pt x="803918" y="436761"/>
                    <a:pt x="972405" y="454541"/>
                  </a:cubicBezTo>
                  <a:cubicBezTo>
                    <a:pt x="1140892" y="472321"/>
                    <a:pt x="1399125" y="442688"/>
                    <a:pt x="1455005" y="439301"/>
                  </a:cubicBezTo>
                  <a:cubicBezTo>
                    <a:pt x="1510885" y="435914"/>
                    <a:pt x="1385578" y="420674"/>
                    <a:pt x="1307685" y="434221"/>
                  </a:cubicBezTo>
                  <a:cubicBezTo>
                    <a:pt x="1229792" y="447768"/>
                    <a:pt x="1125652" y="516348"/>
                    <a:pt x="987645" y="520581"/>
                  </a:cubicBezTo>
                  <a:cubicBezTo>
                    <a:pt x="849638" y="524814"/>
                    <a:pt x="625272" y="507881"/>
                    <a:pt x="479645" y="459621"/>
                  </a:cubicBezTo>
                  <a:cubicBezTo>
                    <a:pt x="334018" y="411361"/>
                    <a:pt x="179925" y="294521"/>
                    <a:pt x="113885" y="231021"/>
                  </a:cubicBezTo>
                  <a:cubicBezTo>
                    <a:pt x="47845" y="167521"/>
                    <a:pt x="95258" y="111641"/>
                    <a:pt x="83405" y="78621"/>
                  </a:cubicBezTo>
                  <a:cubicBezTo>
                    <a:pt x="71552" y="45601"/>
                    <a:pt x="-42748" y="-29752"/>
                    <a:pt x="17365" y="1258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フリーフォーム: 図形 1072">
              <a:extLst>
                <a:ext uri="{FF2B5EF4-FFF2-40B4-BE49-F238E27FC236}">
                  <a16:creationId xmlns:a16="http://schemas.microsoft.com/office/drawing/2014/main" id="{0268D826-DF7C-4326-9D43-FB3D0A130285}"/>
                </a:ext>
              </a:extLst>
            </p:cNvPr>
            <p:cNvSpPr/>
            <p:nvPr/>
          </p:nvSpPr>
          <p:spPr>
            <a:xfrm>
              <a:off x="3835395" y="1364026"/>
              <a:ext cx="2190351" cy="896327"/>
            </a:xfrm>
            <a:custGeom>
              <a:avLst/>
              <a:gdLst>
                <a:gd name="connsiteX0" fmla="*/ 5 w 2190351"/>
                <a:gd name="connsiteY0" fmla="*/ 2494 h 896327"/>
                <a:gd name="connsiteX1" fmla="*/ 543565 w 2190351"/>
                <a:gd name="connsiteY1" fmla="*/ 114254 h 896327"/>
                <a:gd name="connsiteX2" fmla="*/ 924565 w 2190351"/>
                <a:gd name="connsiteY2" fmla="*/ 424134 h 896327"/>
                <a:gd name="connsiteX3" fmla="*/ 1361445 w 2190351"/>
                <a:gd name="connsiteY3" fmla="*/ 652734 h 896327"/>
                <a:gd name="connsiteX4" fmla="*/ 2159005 w 2190351"/>
                <a:gd name="connsiteY4" fmla="*/ 886414 h 896327"/>
                <a:gd name="connsiteX5" fmla="*/ 1996445 w 2190351"/>
                <a:gd name="connsiteY5" fmla="*/ 850854 h 896327"/>
                <a:gd name="connsiteX6" fmla="*/ 1686565 w 2190351"/>
                <a:gd name="connsiteY6" fmla="*/ 830534 h 896327"/>
                <a:gd name="connsiteX7" fmla="*/ 868685 w 2190351"/>
                <a:gd name="connsiteY7" fmla="*/ 454614 h 896327"/>
                <a:gd name="connsiteX8" fmla="*/ 553725 w 2190351"/>
                <a:gd name="connsiteY8" fmla="*/ 205694 h 896327"/>
                <a:gd name="connsiteX9" fmla="*/ 5 w 2190351"/>
                <a:gd name="connsiteY9" fmla="*/ 2494 h 896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90351" h="896327">
                  <a:moveTo>
                    <a:pt x="5" y="2494"/>
                  </a:moveTo>
                  <a:cubicBezTo>
                    <a:pt x="-1688" y="-12746"/>
                    <a:pt x="389472" y="43981"/>
                    <a:pt x="543565" y="114254"/>
                  </a:cubicBezTo>
                  <a:cubicBezTo>
                    <a:pt x="697658" y="184527"/>
                    <a:pt x="788252" y="334387"/>
                    <a:pt x="924565" y="424134"/>
                  </a:cubicBezTo>
                  <a:cubicBezTo>
                    <a:pt x="1060878" y="513881"/>
                    <a:pt x="1155705" y="575687"/>
                    <a:pt x="1361445" y="652734"/>
                  </a:cubicBezTo>
                  <a:cubicBezTo>
                    <a:pt x="1567185" y="729781"/>
                    <a:pt x="2053172" y="853394"/>
                    <a:pt x="2159005" y="886414"/>
                  </a:cubicBezTo>
                  <a:cubicBezTo>
                    <a:pt x="2264838" y="919434"/>
                    <a:pt x="2075185" y="860167"/>
                    <a:pt x="1996445" y="850854"/>
                  </a:cubicBezTo>
                  <a:cubicBezTo>
                    <a:pt x="1917705" y="841541"/>
                    <a:pt x="1874525" y="896574"/>
                    <a:pt x="1686565" y="830534"/>
                  </a:cubicBezTo>
                  <a:cubicBezTo>
                    <a:pt x="1498605" y="764494"/>
                    <a:pt x="1057492" y="558754"/>
                    <a:pt x="868685" y="454614"/>
                  </a:cubicBezTo>
                  <a:cubicBezTo>
                    <a:pt x="679878" y="350474"/>
                    <a:pt x="693425" y="282741"/>
                    <a:pt x="553725" y="205694"/>
                  </a:cubicBezTo>
                  <a:cubicBezTo>
                    <a:pt x="414025" y="128647"/>
                    <a:pt x="1698" y="17734"/>
                    <a:pt x="5" y="249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フリーフォーム: 図形 1073">
              <a:extLst>
                <a:ext uri="{FF2B5EF4-FFF2-40B4-BE49-F238E27FC236}">
                  <a16:creationId xmlns:a16="http://schemas.microsoft.com/office/drawing/2014/main" id="{C2DBA431-44E7-401B-AF96-305C59512FDE}"/>
                </a:ext>
              </a:extLst>
            </p:cNvPr>
            <p:cNvSpPr/>
            <p:nvPr/>
          </p:nvSpPr>
          <p:spPr>
            <a:xfrm>
              <a:off x="4785757" y="1973414"/>
              <a:ext cx="1605844" cy="1060338"/>
            </a:xfrm>
            <a:custGeom>
              <a:avLst/>
              <a:gdLst>
                <a:gd name="connsiteX0" fmla="*/ 14843 w 1605844"/>
                <a:gd name="connsiteY0" fmla="*/ 33186 h 1060338"/>
                <a:gd name="connsiteX1" fmla="*/ 70723 w 1605844"/>
                <a:gd name="connsiteY1" fmla="*/ 43346 h 1060338"/>
                <a:gd name="connsiteX2" fmla="*/ 517763 w 1605844"/>
                <a:gd name="connsiteY2" fmla="*/ 439586 h 1060338"/>
                <a:gd name="connsiteX3" fmla="*/ 776843 w 1605844"/>
                <a:gd name="connsiteY3" fmla="*/ 703746 h 1060338"/>
                <a:gd name="connsiteX4" fmla="*/ 1193403 w 1605844"/>
                <a:gd name="connsiteY4" fmla="*/ 988226 h 1060338"/>
                <a:gd name="connsiteX5" fmla="*/ 1604883 w 1605844"/>
                <a:gd name="connsiteY5" fmla="*/ 1044106 h 1060338"/>
                <a:gd name="connsiteX6" fmla="*/ 1295003 w 1605844"/>
                <a:gd name="connsiteY6" fmla="*/ 1044106 h 1060338"/>
                <a:gd name="connsiteX7" fmla="*/ 908923 w 1605844"/>
                <a:gd name="connsiteY7" fmla="*/ 856146 h 1060338"/>
                <a:gd name="connsiteX8" fmla="*/ 212963 w 1605844"/>
                <a:gd name="connsiteY8" fmla="*/ 246546 h 1060338"/>
                <a:gd name="connsiteX9" fmla="*/ 14843 w 1605844"/>
                <a:gd name="connsiteY9" fmla="*/ 33186 h 1060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05844" h="1060338">
                  <a:moveTo>
                    <a:pt x="14843" y="33186"/>
                  </a:moveTo>
                  <a:cubicBezTo>
                    <a:pt x="-8864" y="-681"/>
                    <a:pt x="-13097" y="-24387"/>
                    <a:pt x="70723" y="43346"/>
                  </a:cubicBezTo>
                  <a:cubicBezTo>
                    <a:pt x="154543" y="111079"/>
                    <a:pt x="400076" y="329519"/>
                    <a:pt x="517763" y="439586"/>
                  </a:cubicBezTo>
                  <a:cubicBezTo>
                    <a:pt x="635450" y="549653"/>
                    <a:pt x="664236" y="612306"/>
                    <a:pt x="776843" y="703746"/>
                  </a:cubicBezTo>
                  <a:cubicBezTo>
                    <a:pt x="889450" y="795186"/>
                    <a:pt x="1055396" y="931499"/>
                    <a:pt x="1193403" y="988226"/>
                  </a:cubicBezTo>
                  <a:cubicBezTo>
                    <a:pt x="1331410" y="1044953"/>
                    <a:pt x="1587950" y="1034793"/>
                    <a:pt x="1604883" y="1044106"/>
                  </a:cubicBezTo>
                  <a:cubicBezTo>
                    <a:pt x="1621816" y="1053419"/>
                    <a:pt x="1410996" y="1075433"/>
                    <a:pt x="1295003" y="1044106"/>
                  </a:cubicBezTo>
                  <a:cubicBezTo>
                    <a:pt x="1179010" y="1012779"/>
                    <a:pt x="1089263" y="989073"/>
                    <a:pt x="908923" y="856146"/>
                  </a:cubicBezTo>
                  <a:cubicBezTo>
                    <a:pt x="728583" y="723219"/>
                    <a:pt x="357743" y="382859"/>
                    <a:pt x="212963" y="246546"/>
                  </a:cubicBezTo>
                  <a:cubicBezTo>
                    <a:pt x="68183" y="110233"/>
                    <a:pt x="38550" y="67053"/>
                    <a:pt x="14843" y="331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フリーフォーム: 図形 1074">
              <a:extLst>
                <a:ext uri="{FF2B5EF4-FFF2-40B4-BE49-F238E27FC236}">
                  <a16:creationId xmlns:a16="http://schemas.microsoft.com/office/drawing/2014/main" id="{1A9BDCFC-78EF-442D-B979-2BE6EE0E4AD2}"/>
                </a:ext>
              </a:extLst>
            </p:cNvPr>
            <p:cNvSpPr/>
            <p:nvPr/>
          </p:nvSpPr>
          <p:spPr>
            <a:xfrm>
              <a:off x="5310026" y="2257243"/>
              <a:ext cx="1341862" cy="526434"/>
            </a:xfrm>
            <a:custGeom>
              <a:avLst/>
              <a:gdLst>
                <a:gd name="connsiteX0" fmla="*/ 23974 w 1341862"/>
                <a:gd name="connsiteY0" fmla="*/ 3357 h 526434"/>
                <a:gd name="connsiteX1" fmla="*/ 237334 w 1341862"/>
                <a:gd name="connsiteY1" fmla="*/ 216717 h 526434"/>
                <a:gd name="connsiteX2" fmla="*/ 633574 w 1341862"/>
                <a:gd name="connsiteY2" fmla="*/ 414837 h 526434"/>
                <a:gd name="connsiteX3" fmla="*/ 989174 w 1341862"/>
                <a:gd name="connsiteY3" fmla="*/ 516437 h 526434"/>
                <a:gd name="connsiteX4" fmla="*/ 1339694 w 1341862"/>
                <a:gd name="connsiteY4" fmla="*/ 521517 h 526434"/>
                <a:gd name="connsiteX5" fmla="*/ 1121254 w 1341862"/>
                <a:gd name="connsiteY5" fmla="*/ 506277 h 526434"/>
                <a:gd name="connsiteX6" fmla="*/ 801214 w 1341862"/>
                <a:gd name="connsiteY6" fmla="*/ 394517 h 526434"/>
                <a:gd name="connsiteX7" fmla="*/ 23974 w 1341862"/>
                <a:gd name="connsiteY7" fmla="*/ 3357 h 526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41862" h="526434">
                  <a:moveTo>
                    <a:pt x="23974" y="3357"/>
                  </a:moveTo>
                  <a:cubicBezTo>
                    <a:pt x="-70006" y="-26276"/>
                    <a:pt x="135734" y="148137"/>
                    <a:pt x="237334" y="216717"/>
                  </a:cubicBezTo>
                  <a:cubicBezTo>
                    <a:pt x="338934" y="285297"/>
                    <a:pt x="508267" y="364884"/>
                    <a:pt x="633574" y="414837"/>
                  </a:cubicBezTo>
                  <a:cubicBezTo>
                    <a:pt x="758881" y="464790"/>
                    <a:pt x="871487" y="498657"/>
                    <a:pt x="989174" y="516437"/>
                  </a:cubicBezTo>
                  <a:cubicBezTo>
                    <a:pt x="1106861" y="534217"/>
                    <a:pt x="1317681" y="523210"/>
                    <a:pt x="1339694" y="521517"/>
                  </a:cubicBezTo>
                  <a:cubicBezTo>
                    <a:pt x="1361707" y="519824"/>
                    <a:pt x="1211001" y="527444"/>
                    <a:pt x="1121254" y="506277"/>
                  </a:cubicBezTo>
                  <a:cubicBezTo>
                    <a:pt x="1031507" y="485110"/>
                    <a:pt x="982401" y="477490"/>
                    <a:pt x="801214" y="394517"/>
                  </a:cubicBezTo>
                  <a:cubicBezTo>
                    <a:pt x="620027" y="311544"/>
                    <a:pt x="117954" y="32990"/>
                    <a:pt x="23974" y="33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6" name="フリーフォーム: 図形 1075">
              <a:extLst>
                <a:ext uri="{FF2B5EF4-FFF2-40B4-BE49-F238E27FC236}">
                  <a16:creationId xmlns:a16="http://schemas.microsoft.com/office/drawing/2014/main" id="{555E3F8D-96B3-4581-AFAD-092D5E5E1094}"/>
                </a:ext>
              </a:extLst>
            </p:cNvPr>
            <p:cNvSpPr/>
            <p:nvPr/>
          </p:nvSpPr>
          <p:spPr>
            <a:xfrm>
              <a:off x="3796805" y="1284375"/>
              <a:ext cx="1730263" cy="494545"/>
            </a:xfrm>
            <a:custGeom>
              <a:avLst/>
              <a:gdLst>
                <a:gd name="connsiteX0" fmla="*/ 3035 w 1730263"/>
                <a:gd name="connsiteY0" fmla="*/ 21185 h 494545"/>
                <a:gd name="connsiteX1" fmla="*/ 683755 w 1730263"/>
                <a:gd name="connsiteY1" fmla="*/ 21185 h 494545"/>
                <a:gd name="connsiteX2" fmla="*/ 1019035 w 1730263"/>
                <a:gd name="connsiteY2" fmla="*/ 153265 h 494545"/>
                <a:gd name="connsiteX3" fmla="*/ 1425435 w 1730263"/>
                <a:gd name="connsiteY3" fmla="*/ 463145 h 494545"/>
                <a:gd name="connsiteX4" fmla="*/ 1730235 w 1730263"/>
                <a:gd name="connsiteY4" fmla="*/ 483465 h 494545"/>
                <a:gd name="connsiteX5" fmla="*/ 1440675 w 1730263"/>
                <a:gd name="connsiteY5" fmla="*/ 458065 h 494545"/>
                <a:gd name="connsiteX6" fmla="*/ 978395 w 1730263"/>
                <a:gd name="connsiteY6" fmla="*/ 224385 h 494545"/>
                <a:gd name="connsiteX7" fmla="*/ 3035 w 1730263"/>
                <a:gd name="connsiteY7" fmla="*/ 21185 h 494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0263" h="494545">
                  <a:moveTo>
                    <a:pt x="3035" y="21185"/>
                  </a:moveTo>
                  <a:cubicBezTo>
                    <a:pt x="-46072" y="-12682"/>
                    <a:pt x="514422" y="-828"/>
                    <a:pt x="683755" y="21185"/>
                  </a:cubicBezTo>
                  <a:cubicBezTo>
                    <a:pt x="853088" y="43198"/>
                    <a:pt x="895422" y="79605"/>
                    <a:pt x="1019035" y="153265"/>
                  </a:cubicBezTo>
                  <a:cubicBezTo>
                    <a:pt x="1142648" y="226925"/>
                    <a:pt x="1306902" y="408112"/>
                    <a:pt x="1425435" y="463145"/>
                  </a:cubicBezTo>
                  <a:cubicBezTo>
                    <a:pt x="1543968" y="518178"/>
                    <a:pt x="1727695" y="484312"/>
                    <a:pt x="1730235" y="483465"/>
                  </a:cubicBezTo>
                  <a:cubicBezTo>
                    <a:pt x="1732775" y="482618"/>
                    <a:pt x="1565982" y="501245"/>
                    <a:pt x="1440675" y="458065"/>
                  </a:cubicBezTo>
                  <a:cubicBezTo>
                    <a:pt x="1315368" y="414885"/>
                    <a:pt x="1210382" y="298045"/>
                    <a:pt x="978395" y="224385"/>
                  </a:cubicBezTo>
                  <a:cubicBezTo>
                    <a:pt x="746408" y="150725"/>
                    <a:pt x="52142" y="55052"/>
                    <a:pt x="3035" y="2118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7" name="フリーフォーム: 図形 1076">
              <a:extLst>
                <a:ext uri="{FF2B5EF4-FFF2-40B4-BE49-F238E27FC236}">
                  <a16:creationId xmlns:a16="http://schemas.microsoft.com/office/drawing/2014/main" id="{8491084C-B911-4E4C-813E-B5981FC39523}"/>
                </a:ext>
              </a:extLst>
            </p:cNvPr>
            <p:cNvSpPr/>
            <p:nvPr/>
          </p:nvSpPr>
          <p:spPr>
            <a:xfrm>
              <a:off x="4932515" y="1549083"/>
              <a:ext cx="1762253" cy="1349139"/>
            </a:xfrm>
            <a:custGeom>
              <a:avLst/>
              <a:gdLst>
                <a:gd name="connsiteX0" fmla="*/ 165 w 1762253"/>
                <a:gd name="connsiteY0" fmla="*/ 317 h 1349139"/>
                <a:gd name="connsiteX1" fmla="*/ 838365 w 1762253"/>
                <a:gd name="connsiteY1" fmla="*/ 396557 h 1349139"/>
                <a:gd name="connsiteX2" fmla="*/ 1341285 w 1762253"/>
                <a:gd name="connsiteY2" fmla="*/ 823277 h 1349139"/>
                <a:gd name="connsiteX3" fmla="*/ 1742605 w 1762253"/>
                <a:gd name="connsiteY3" fmla="*/ 1326197 h 1349139"/>
                <a:gd name="connsiteX4" fmla="*/ 1681645 w 1762253"/>
                <a:gd name="connsiteY4" fmla="*/ 1229677 h 1349139"/>
                <a:gd name="connsiteX5" fmla="*/ 1519085 w 1762253"/>
                <a:gd name="connsiteY5" fmla="*/ 924877 h 1349139"/>
                <a:gd name="connsiteX6" fmla="*/ 909485 w 1762253"/>
                <a:gd name="connsiteY6" fmla="*/ 340677 h 1349139"/>
                <a:gd name="connsiteX7" fmla="*/ 165 w 1762253"/>
                <a:gd name="connsiteY7" fmla="*/ 317 h 1349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2253" h="1349139">
                  <a:moveTo>
                    <a:pt x="165" y="317"/>
                  </a:moveTo>
                  <a:cubicBezTo>
                    <a:pt x="-11688" y="9630"/>
                    <a:pt x="614845" y="259397"/>
                    <a:pt x="838365" y="396557"/>
                  </a:cubicBezTo>
                  <a:cubicBezTo>
                    <a:pt x="1061885" y="533717"/>
                    <a:pt x="1190578" y="668337"/>
                    <a:pt x="1341285" y="823277"/>
                  </a:cubicBezTo>
                  <a:cubicBezTo>
                    <a:pt x="1491992" y="978217"/>
                    <a:pt x="1685878" y="1258464"/>
                    <a:pt x="1742605" y="1326197"/>
                  </a:cubicBezTo>
                  <a:cubicBezTo>
                    <a:pt x="1799332" y="1393930"/>
                    <a:pt x="1718898" y="1296564"/>
                    <a:pt x="1681645" y="1229677"/>
                  </a:cubicBezTo>
                  <a:cubicBezTo>
                    <a:pt x="1644392" y="1162790"/>
                    <a:pt x="1647778" y="1073044"/>
                    <a:pt x="1519085" y="924877"/>
                  </a:cubicBezTo>
                  <a:cubicBezTo>
                    <a:pt x="1390392" y="776710"/>
                    <a:pt x="1161792" y="493077"/>
                    <a:pt x="909485" y="340677"/>
                  </a:cubicBezTo>
                  <a:cubicBezTo>
                    <a:pt x="657178" y="188277"/>
                    <a:pt x="12018" y="-8996"/>
                    <a:pt x="165" y="3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フリーフォーム: 図形 1077">
              <a:extLst>
                <a:ext uri="{FF2B5EF4-FFF2-40B4-BE49-F238E27FC236}">
                  <a16:creationId xmlns:a16="http://schemas.microsoft.com/office/drawing/2014/main" id="{F367A4B4-DDDB-44A4-ADAE-91AA500EB4DE}"/>
                </a:ext>
              </a:extLst>
            </p:cNvPr>
            <p:cNvSpPr/>
            <p:nvPr/>
          </p:nvSpPr>
          <p:spPr>
            <a:xfrm>
              <a:off x="6608512" y="2666983"/>
              <a:ext cx="512722" cy="1578921"/>
            </a:xfrm>
            <a:custGeom>
              <a:avLst/>
              <a:gdLst>
                <a:gd name="connsiteX0" fmla="*/ 568 w 512722"/>
                <a:gd name="connsiteY0" fmla="*/ 17 h 1578921"/>
                <a:gd name="connsiteX1" fmla="*/ 396808 w 512722"/>
                <a:gd name="connsiteY1" fmla="*/ 452137 h 1578921"/>
                <a:gd name="connsiteX2" fmla="*/ 493328 w 512722"/>
                <a:gd name="connsiteY2" fmla="*/ 1071897 h 1578921"/>
                <a:gd name="connsiteX3" fmla="*/ 432368 w 512722"/>
                <a:gd name="connsiteY3" fmla="*/ 1559577 h 1578921"/>
                <a:gd name="connsiteX4" fmla="*/ 478088 w 512722"/>
                <a:gd name="connsiteY4" fmla="*/ 1437657 h 1578921"/>
                <a:gd name="connsiteX5" fmla="*/ 427288 w 512722"/>
                <a:gd name="connsiteY5" fmla="*/ 1031257 h 1578921"/>
                <a:gd name="connsiteX6" fmla="*/ 493328 w 512722"/>
                <a:gd name="connsiteY6" fmla="*/ 467377 h 1578921"/>
                <a:gd name="connsiteX7" fmla="*/ 568 w 512722"/>
                <a:gd name="connsiteY7" fmla="*/ 17 h 1578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2722" h="1578921">
                  <a:moveTo>
                    <a:pt x="568" y="17"/>
                  </a:moveTo>
                  <a:cubicBezTo>
                    <a:pt x="-15519" y="-2523"/>
                    <a:pt x="314681" y="273490"/>
                    <a:pt x="396808" y="452137"/>
                  </a:cubicBezTo>
                  <a:cubicBezTo>
                    <a:pt x="478935" y="630784"/>
                    <a:pt x="487401" y="887324"/>
                    <a:pt x="493328" y="1071897"/>
                  </a:cubicBezTo>
                  <a:cubicBezTo>
                    <a:pt x="499255" y="1256470"/>
                    <a:pt x="434908" y="1498617"/>
                    <a:pt x="432368" y="1559577"/>
                  </a:cubicBezTo>
                  <a:cubicBezTo>
                    <a:pt x="429828" y="1620537"/>
                    <a:pt x="478935" y="1525710"/>
                    <a:pt x="478088" y="1437657"/>
                  </a:cubicBezTo>
                  <a:cubicBezTo>
                    <a:pt x="477241" y="1349604"/>
                    <a:pt x="424748" y="1192970"/>
                    <a:pt x="427288" y="1031257"/>
                  </a:cubicBezTo>
                  <a:cubicBezTo>
                    <a:pt x="429828" y="869544"/>
                    <a:pt x="561061" y="640097"/>
                    <a:pt x="493328" y="467377"/>
                  </a:cubicBezTo>
                  <a:cubicBezTo>
                    <a:pt x="425595" y="294657"/>
                    <a:pt x="16655" y="2557"/>
                    <a:pt x="568" y="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フリーフォーム: 図形 1078">
              <a:extLst>
                <a:ext uri="{FF2B5EF4-FFF2-40B4-BE49-F238E27FC236}">
                  <a16:creationId xmlns:a16="http://schemas.microsoft.com/office/drawing/2014/main" id="{30603F97-6952-4B85-915F-346021010ED3}"/>
                </a:ext>
              </a:extLst>
            </p:cNvPr>
            <p:cNvSpPr/>
            <p:nvPr/>
          </p:nvSpPr>
          <p:spPr>
            <a:xfrm>
              <a:off x="5907543" y="2743038"/>
              <a:ext cx="1077111" cy="387081"/>
            </a:xfrm>
            <a:custGeom>
              <a:avLst/>
              <a:gdLst>
                <a:gd name="connsiteX0" fmla="*/ 497 w 1077111"/>
                <a:gd name="connsiteY0" fmla="*/ 162 h 387081"/>
                <a:gd name="connsiteX1" fmla="*/ 528817 w 1077111"/>
                <a:gd name="connsiteY1" fmla="*/ 264322 h 387081"/>
                <a:gd name="connsiteX2" fmla="*/ 1062217 w 1077111"/>
                <a:gd name="connsiteY2" fmla="*/ 381162 h 387081"/>
                <a:gd name="connsiteX3" fmla="*/ 940297 w 1077111"/>
                <a:gd name="connsiteY3" fmla="*/ 371002 h 387081"/>
                <a:gd name="connsiteX4" fmla="*/ 442457 w 1077111"/>
                <a:gd name="connsiteY4" fmla="*/ 304962 h 387081"/>
                <a:gd name="connsiteX5" fmla="*/ 497 w 1077111"/>
                <a:gd name="connsiteY5" fmla="*/ 162 h 387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77111" h="387081">
                  <a:moveTo>
                    <a:pt x="497" y="162"/>
                  </a:moveTo>
                  <a:cubicBezTo>
                    <a:pt x="14890" y="-6611"/>
                    <a:pt x="351864" y="200822"/>
                    <a:pt x="528817" y="264322"/>
                  </a:cubicBezTo>
                  <a:cubicBezTo>
                    <a:pt x="705770" y="327822"/>
                    <a:pt x="993637" y="363382"/>
                    <a:pt x="1062217" y="381162"/>
                  </a:cubicBezTo>
                  <a:cubicBezTo>
                    <a:pt x="1130797" y="398942"/>
                    <a:pt x="940297" y="371002"/>
                    <a:pt x="940297" y="371002"/>
                  </a:cubicBezTo>
                  <a:cubicBezTo>
                    <a:pt x="837004" y="358302"/>
                    <a:pt x="597397" y="362535"/>
                    <a:pt x="442457" y="304962"/>
                  </a:cubicBezTo>
                  <a:cubicBezTo>
                    <a:pt x="287517" y="247389"/>
                    <a:pt x="-13896" y="6935"/>
                    <a:pt x="497" y="1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0" name="フリーフォーム: 図形 1079">
              <a:extLst>
                <a:ext uri="{FF2B5EF4-FFF2-40B4-BE49-F238E27FC236}">
                  <a16:creationId xmlns:a16="http://schemas.microsoft.com/office/drawing/2014/main" id="{A60FFEB1-FF43-4B87-BAD3-7BA7D12FC01C}"/>
                </a:ext>
              </a:extLst>
            </p:cNvPr>
            <p:cNvSpPr/>
            <p:nvPr/>
          </p:nvSpPr>
          <p:spPr>
            <a:xfrm>
              <a:off x="4161472" y="1054447"/>
              <a:ext cx="1803646" cy="744056"/>
            </a:xfrm>
            <a:custGeom>
              <a:avLst/>
              <a:gdLst>
                <a:gd name="connsiteX0" fmla="*/ 4128 w 1803646"/>
                <a:gd name="connsiteY0" fmla="*/ 234603 h 744056"/>
                <a:gd name="connsiteX1" fmla="*/ 245428 w 1803646"/>
                <a:gd name="connsiteY1" fmla="*/ 79028 h 744056"/>
                <a:gd name="connsiteX2" fmla="*/ 1070928 w 1803646"/>
                <a:gd name="connsiteY2" fmla="*/ 215553 h 744056"/>
                <a:gd name="connsiteX3" fmla="*/ 1759903 w 1803646"/>
                <a:gd name="connsiteY3" fmla="*/ 710853 h 744056"/>
                <a:gd name="connsiteX4" fmla="*/ 1693228 w 1803646"/>
                <a:gd name="connsiteY4" fmla="*/ 656878 h 744056"/>
                <a:gd name="connsiteX5" fmla="*/ 1366203 w 1803646"/>
                <a:gd name="connsiteY5" fmla="*/ 320328 h 744056"/>
                <a:gd name="connsiteX6" fmla="*/ 940753 w 1803646"/>
                <a:gd name="connsiteY6" fmla="*/ 101253 h 744056"/>
                <a:gd name="connsiteX7" fmla="*/ 394653 w 1803646"/>
                <a:gd name="connsiteY7" fmla="*/ 2828 h 744056"/>
                <a:gd name="connsiteX8" fmla="*/ 4128 w 1803646"/>
                <a:gd name="connsiteY8" fmla="*/ 234603 h 744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03646" h="744056">
                  <a:moveTo>
                    <a:pt x="4128" y="234603"/>
                  </a:moveTo>
                  <a:cubicBezTo>
                    <a:pt x="-20743" y="247303"/>
                    <a:pt x="67628" y="82203"/>
                    <a:pt x="245428" y="79028"/>
                  </a:cubicBezTo>
                  <a:cubicBezTo>
                    <a:pt x="423228" y="75853"/>
                    <a:pt x="818516" y="110249"/>
                    <a:pt x="1070928" y="215553"/>
                  </a:cubicBezTo>
                  <a:cubicBezTo>
                    <a:pt x="1323340" y="320857"/>
                    <a:pt x="1656186" y="637299"/>
                    <a:pt x="1759903" y="710853"/>
                  </a:cubicBezTo>
                  <a:cubicBezTo>
                    <a:pt x="1863620" y="784407"/>
                    <a:pt x="1758845" y="721966"/>
                    <a:pt x="1693228" y="656878"/>
                  </a:cubicBezTo>
                  <a:cubicBezTo>
                    <a:pt x="1627611" y="591791"/>
                    <a:pt x="1491615" y="412932"/>
                    <a:pt x="1366203" y="320328"/>
                  </a:cubicBezTo>
                  <a:cubicBezTo>
                    <a:pt x="1240791" y="227724"/>
                    <a:pt x="1102678" y="154170"/>
                    <a:pt x="940753" y="101253"/>
                  </a:cubicBezTo>
                  <a:cubicBezTo>
                    <a:pt x="778828" y="48336"/>
                    <a:pt x="550757" y="-14105"/>
                    <a:pt x="394653" y="2828"/>
                  </a:cubicBezTo>
                  <a:cubicBezTo>
                    <a:pt x="238549" y="19761"/>
                    <a:pt x="28999" y="221903"/>
                    <a:pt x="4128" y="23460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フリーフォーム: 図形 1080">
              <a:extLst>
                <a:ext uri="{FF2B5EF4-FFF2-40B4-BE49-F238E27FC236}">
                  <a16:creationId xmlns:a16="http://schemas.microsoft.com/office/drawing/2014/main" id="{885047FA-6811-4E3C-ADF0-52661D994F58}"/>
                </a:ext>
              </a:extLst>
            </p:cNvPr>
            <p:cNvSpPr/>
            <p:nvPr/>
          </p:nvSpPr>
          <p:spPr>
            <a:xfrm>
              <a:off x="4025050" y="799644"/>
              <a:ext cx="1850916" cy="551718"/>
            </a:xfrm>
            <a:custGeom>
              <a:avLst/>
              <a:gdLst>
                <a:gd name="connsiteX0" fmla="*/ 850 w 1850916"/>
                <a:gd name="connsiteY0" fmla="*/ 402623 h 551718"/>
                <a:gd name="connsiteX1" fmla="*/ 271783 w 1850916"/>
                <a:gd name="connsiteY1" fmla="*/ 174023 h 551718"/>
                <a:gd name="connsiteX2" fmla="*/ 1054950 w 1850916"/>
                <a:gd name="connsiteY2" fmla="*/ 123223 h 551718"/>
                <a:gd name="connsiteX3" fmla="*/ 1795783 w 1850916"/>
                <a:gd name="connsiteY3" fmla="*/ 512689 h 551718"/>
                <a:gd name="connsiteX4" fmla="*/ 1723817 w 1850916"/>
                <a:gd name="connsiteY4" fmla="*/ 487289 h 551718"/>
                <a:gd name="connsiteX5" fmla="*/ 1143850 w 1850916"/>
                <a:gd name="connsiteY5" fmla="*/ 63956 h 551718"/>
                <a:gd name="connsiteX6" fmla="*/ 225217 w 1850916"/>
                <a:gd name="connsiteY6" fmla="*/ 34323 h 551718"/>
                <a:gd name="connsiteX7" fmla="*/ 850 w 1850916"/>
                <a:gd name="connsiteY7" fmla="*/ 402623 h 551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50916" h="551718">
                  <a:moveTo>
                    <a:pt x="850" y="402623"/>
                  </a:moveTo>
                  <a:cubicBezTo>
                    <a:pt x="8611" y="425906"/>
                    <a:pt x="96100" y="220590"/>
                    <a:pt x="271783" y="174023"/>
                  </a:cubicBezTo>
                  <a:cubicBezTo>
                    <a:pt x="447466" y="127456"/>
                    <a:pt x="800950" y="66779"/>
                    <a:pt x="1054950" y="123223"/>
                  </a:cubicBezTo>
                  <a:cubicBezTo>
                    <a:pt x="1308950" y="179667"/>
                    <a:pt x="1684305" y="452011"/>
                    <a:pt x="1795783" y="512689"/>
                  </a:cubicBezTo>
                  <a:cubicBezTo>
                    <a:pt x="1907261" y="573367"/>
                    <a:pt x="1832472" y="562078"/>
                    <a:pt x="1723817" y="487289"/>
                  </a:cubicBezTo>
                  <a:cubicBezTo>
                    <a:pt x="1615162" y="412500"/>
                    <a:pt x="1393617" y="139450"/>
                    <a:pt x="1143850" y="63956"/>
                  </a:cubicBezTo>
                  <a:cubicBezTo>
                    <a:pt x="894083" y="-11538"/>
                    <a:pt x="414306" y="-18594"/>
                    <a:pt x="225217" y="34323"/>
                  </a:cubicBezTo>
                  <a:cubicBezTo>
                    <a:pt x="36128" y="87240"/>
                    <a:pt x="-6911" y="379340"/>
                    <a:pt x="850" y="40262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フリーフォーム: 図形 1081">
              <a:extLst>
                <a:ext uri="{FF2B5EF4-FFF2-40B4-BE49-F238E27FC236}">
                  <a16:creationId xmlns:a16="http://schemas.microsoft.com/office/drawing/2014/main" id="{1D83B1D3-B151-4372-A0B8-9C0AE377D1EE}"/>
                </a:ext>
              </a:extLst>
            </p:cNvPr>
            <p:cNvSpPr/>
            <p:nvPr/>
          </p:nvSpPr>
          <p:spPr>
            <a:xfrm>
              <a:off x="3224204" y="582396"/>
              <a:ext cx="246321" cy="777480"/>
            </a:xfrm>
            <a:custGeom>
              <a:avLst/>
              <a:gdLst>
                <a:gd name="connsiteX0" fmla="*/ 132829 w 246321"/>
                <a:gd name="connsiteY0" fmla="*/ 776504 h 777480"/>
                <a:gd name="connsiteX1" fmla="*/ 1596 w 246321"/>
                <a:gd name="connsiteY1" fmla="*/ 492871 h 777480"/>
                <a:gd name="connsiteX2" fmla="*/ 238663 w 246321"/>
                <a:gd name="connsiteY2" fmla="*/ 18737 h 777480"/>
                <a:gd name="connsiteX3" fmla="*/ 179396 w 246321"/>
                <a:gd name="connsiteY3" fmla="*/ 124571 h 777480"/>
                <a:gd name="connsiteX4" fmla="*/ 90496 w 246321"/>
                <a:gd name="connsiteY4" fmla="*/ 399737 h 777480"/>
                <a:gd name="connsiteX5" fmla="*/ 132829 w 246321"/>
                <a:gd name="connsiteY5" fmla="*/ 776504 h 777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6321" h="777480">
                  <a:moveTo>
                    <a:pt x="132829" y="776504"/>
                  </a:moveTo>
                  <a:cubicBezTo>
                    <a:pt x="118012" y="792026"/>
                    <a:pt x="-16043" y="619165"/>
                    <a:pt x="1596" y="492871"/>
                  </a:cubicBezTo>
                  <a:cubicBezTo>
                    <a:pt x="19235" y="366577"/>
                    <a:pt x="209030" y="80120"/>
                    <a:pt x="238663" y="18737"/>
                  </a:cubicBezTo>
                  <a:cubicBezTo>
                    <a:pt x="268296" y="-42646"/>
                    <a:pt x="204090" y="61071"/>
                    <a:pt x="179396" y="124571"/>
                  </a:cubicBezTo>
                  <a:cubicBezTo>
                    <a:pt x="154702" y="188071"/>
                    <a:pt x="101079" y="293198"/>
                    <a:pt x="90496" y="399737"/>
                  </a:cubicBezTo>
                  <a:cubicBezTo>
                    <a:pt x="79913" y="506276"/>
                    <a:pt x="147646" y="760982"/>
                    <a:pt x="132829" y="77650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3" name="フリーフォーム: 図形 1082">
              <a:extLst>
                <a:ext uri="{FF2B5EF4-FFF2-40B4-BE49-F238E27FC236}">
                  <a16:creationId xmlns:a16="http://schemas.microsoft.com/office/drawing/2014/main" id="{626898E2-05C7-4181-9E93-D6539981678E}"/>
                </a:ext>
              </a:extLst>
            </p:cNvPr>
            <p:cNvSpPr/>
            <p:nvPr/>
          </p:nvSpPr>
          <p:spPr>
            <a:xfrm>
              <a:off x="3480925" y="490364"/>
              <a:ext cx="648853" cy="825040"/>
            </a:xfrm>
            <a:custGeom>
              <a:avLst/>
              <a:gdLst>
                <a:gd name="connsiteX0" fmla="*/ 75075 w 648853"/>
                <a:gd name="connsiteY0" fmla="*/ 809269 h 825040"/>
                <a:gd name="connsiteX1" fmla="*/ 3108 w 648853"/>
                <a:gd name="connsiteY1" fmla="*/ 580669 h 825040"/>
                <a:gd name="connsiteX2" fmla="*/ 193608 w 648853"/>
                <a:gd name="connsiteY2" fmla="*/ 178503 h 825040"/>
                <a:gd name="connsiteX3" fmla="*/ 633875 w 648853"/>
                <a:gd name="connsiteY3" fmla="*/ 13403 h 825040"/>
                <a:gd name="connsiteX4" fmla="*/ 515342 w 648853"/>
                <a:gd name="connsiteY4" fmla="*/ 13403 h 825040"/>
                <a:gd name="connsiteX5" fmla="*/ 214775 w 648853"/>
                <a:gd name="connsiteY5" fmla="*/ 43036 h 825040"/>
                <a:gd name="connsiteX6" fmla="*/ 70842 w 648853"/>
                <a:gd name="connsiteY6" fmla="*/ 144636 h 825040"/>
                <a:gd name="connsiteX7" fmla="*/ 75075 w 648853"/>
                <a:gd name="connsiteY7" fmla="*/ 809269 h 825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853" h="825040">
                  <a:moveTo>
                    <a:pt x="75075" y="809269"/>
                  </a:moveTo>
                  <a:cubicBezTo>
                    <a:pt x="63786" y="881941"/>
                    <a:pt x="-16647" y="685797"/>
                    <a:pt x="3108" y="580669"/>
                  </a:cubicBezTo>
                  <a:cubicBezTo>
                    <a:pt x="22863" y="475541"/>
                    <a:pt x="88480" y="273047"/>
                    <a:pt x="193608" y="178503"/>
                  </a:cubicBezTo>
                  <a:cubicBezTo>
                    <a:pt x="298736" y="83959"/>
                    <a:pt x="580253" y="40920"/>
                    <a:pt x="633875" y="13403"/>
                  </a:cubicBezTo>
                  <a:cubicBezTo>
                    <a:pt x="687497" y="-14114"/>
                    <a:pt x="585192" y="8464"/>
                    <a:pt x="515342" y="13403"/>
                  </a:cubicBezTo>
                  <a:cubicBezTo>
                    <a:pt x="445492" y="18342"/>
                    <a:pt x="288858" y="21164"/>
                    <a:pt x="214775" y="43036"/>
                  </a:cubicBezTo>
                  <a:cubicBezTo>
                    <a:pt x="140692" y="64908"/>
                    <a:pt x="98359" y="16225"/>
                    <a:pt x="70842" y="144636"/>
                  </a:cubicBezTo>
                  <a:cubicBezTo>
                    <a:pt x="43325" y="273047"/>
                    <a:pt x="86364" y="736597"/>
                    <a:pt x="75075" y="8092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4" name="フリーフォーム: 図形 1083">
              <a:extLst>
                <a:ext uri="{FF2B5EF4-FFF2-40B4-BE49-F238E27FC236}">
                  <a16:creationId xmlns:a16="http://schemas.microsoft.com/office/drawing/2014/main" id="{18BB1034-8F28-49BB-96CD-D50719A7410E}"/>
                </a:ext>
              </a:extLst>
            </p:cNvPr>
            <p:cNvSpPr/>
            <p:nvPr/>
          </p:nvSpPr>
          <p:spPr>
            <a:xfrm>
              <a:off x="3780188" y="391877"/>
              <a:ext cx="660904" cy="879178"/>
            </a:xfrm>
            <a:custGeom>
              <a:avLst/>
              <a:gdLst>
                <a:gd name="connsiteX0" fmla="*/ 42512 w 660904"/>
                <a:gd name="connsiteY0" fmla="*/ 873890 h 879178"/>
                <a:gd name="connsiteX1" fmla="*/ 42512 w 660904"/>
                <a:gd name="connsiteY1" fmla="*/ 437856 h 879178"/>
                <a:gd name="connsiteX2" fmla="*/ 309212 w 660904"/>
                <a:gd name="connsiteY2" fmla="*/ 149990 h 879178"/>
                <a:gd name="connsiteX3" fmla="*/ 656345 w 660904"/>
                <a:gd name="connsiteY3" fmla="*/ 6056 h 879178"/>
                <a:gd name="connsiteX4" fmla="*/ 503945 w 660904"/>
                <a:gd name="connsiteY4" fmla="*/ 35690 h 879178"/>
                <a:gd name="connsiteX5" fmla="*/ 448912 w 660904"/>
                <a:gd name="connsiteY5" fmla="*/ 116123 h 879178"/>
                <a:gd name="connsiteX6" fmla="*/ 42512 w 660904"/>
                <a:gd name="connsiteY6" fmla="*/ 873890 h 87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0904" h="879178">
                  <a:moveTo>
                    <a:pt x="42512" y="873890"/>
                  </a:moveTo>
                  <a:cubicBezTo>
                    <a:pt x="-25221" y="927512"/>
                    <a:pt x="-1938" y="558506"/>
                    <a:pt x="42512" y="437856"/>
                  </a:cubicBezTo>
                  <a:cubicBezTo>
                    <a:pt x="86962" y="317206"/>
                    <a:pt x="206907" y="221957"/>
                    <a:pt x="309212" y="149990"/>
                  </a:cubicBezTo>
                  <a:cubicBezTo>
                    <a:pt x="411517" y="78023"/>
                    <a:pt x="623890" y="25106"/>
                    <a:pt x="656345" y="6056"/>
                  </a:cubicBezTo>
                  <a:cubicBezTo>
                    <a:pt x="688801" y="-12994"/>
                    <a:pt x="538517" y="17346"/>
                    <a:pt x="503945" y="35690"/>
                  </a:cubicBezTo>
                  <a:cubicBezTo>
                    <a:pt x="469373" y="54034"/>
                    <a:pt x="527934" y="-19344"/>
                    <a:pt x="448912" y="116123"/>
                  </a:cubicBezTo>
                  <a:cubicBezTo>
                    <a:pt x="369890" y="251590"/>
                    <a:pt x="110245" y="820268"/>
                    <a:pt x="42512" y="87389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5" name="フリーフォーム: 図形 1084">
              <a:extLst>
                <a:ext uri="{FF2B5EF4-FFF2-40B4-BE49-F238E27FC236}">
                  <a16:creationId xmlns:a16="http://schemas.microsoft.com/office/drawing/2014/main" id="{2950A0AC-EE20-45C0-918C-B6360AEDA5D8}"/>
                </a:ext>
              </a:extLst>
            </p:cNvPr>
            <p:cNvSpPr/>
            <p:nvPr/>
          </p:nvSpPr>
          <p:spPr>
            <a:xfrm>
              <a:off x="4201334" y="469856"/>
              <a:ext cx="1924805" cy="591767"/>
            </a:xfrm>
            <a:custGeom>
              <a:avLst/>
              <a:gdLst>
                <a:gd name="connsiteX0" fmla="*/ 6599 w 1924805"/>
                <a:gd name="connsiteY0" fmla="*/ 317544 h 591767"/>
                <a:gd name="connsiteX1" fmla="*/ 417233 w 1924805"/>
                <a:gd name="connsiteY1" fmla="*/ 97411 h 591767"/>
                <a:gd name="connsiteX2" fmla="*/ 840566 w 1924805"/>
                <a:gd name="connsiteY2" fmla="*/ 127044 h 591767"/>
                <a:gd name="connsiteX3" fmla="*/ 1869266 w 1924805"/>
                <a:gd name="connsiteY3" fmla="*/ 554611 h 591767"/>
                <a:gd name="connsiteX4" fmla="*/ 1797299 w 1924805"/>
                <a:gd name="connsiteY4" fmla="*/ 478411 h 591767"/>
                <a:gd name="connsiteX5" fmla="*/ 1890433 w 1924805"/>
                <a:gd name="connsiteY5" fmla="*/ 588477 h 591767"/>
                <a:gd name="connsiteX6" fmla="*/ 1644899 w 1924805"/>
                <a:gd name="connsiteY6" fmla="*/ 326011 h 591767"/>
                <a:gd name="connsiteX7" fmla="*/ 1124199 w 1924805"/>
                <a:gd name="connsiteY7" fmla="*/ 135511 h 591767"/>
                <a:gd name="connsiteX8" fmla="*/ 468033 w 1924805"/>
                <a:gd name="connsiteY8" fmla="*/ 44 h 591767"/>
                <a:gd name="connsiteX9" fmla="*/ 184399 w 1924805"/>
                <a:gd name="connsiteY9" fmla="*/ 122811 h 591767"/>
                <a:gd name="connsiteX10" fmla="*/ 6599 w 1924805"/>
                <a:gd name="connsiteY10" fmla="*/ 317544 h 591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24805" h="591767">
                  <a:moveTo>
                    <a:pt x="6599" y="317544"/>
                  </a:moveTo>
                  <a:cubicBezTo>
                    <a:pt x="45405" y="313311"/>
                    <a:pt x="278239" y="129161"/>
                    <a:pt x="417233" y="97411"/>
                  </a:cubicBezTo>
                  <a:cubicBezTo>
                    <a:pt x="556227" y="65661"/>
                    <a:pt x="598561" y="50844"/>
                    <a:pt x="840566" y="127044"/>
                  </a:cubicBezTo>
                  <a:cubicBezTo>
                    <a:pt x="1082571" y="203244"/>
                    <a:pt x="1709811" y="496050"/>
                    <a:pt x="1869266" y="554611"/>
                  </a:cubicBezTo>
                  <a:cubicBezTo>
                    <a:pt x="2028721" y="613172"/>
                    <a:pt x="1793771" y="472767"/>
                    <a:pt x="1797299" y="478411"/>
                  </a:cubicBezTo>
                  <a:cubicBezTo>
                    <a:pt x="1800827" y="484055"/>
                    <a:pt x="1915833" y="613877"/>
                    <a:pt x="1890433" y="588477"/>
                  </a:cubicBezTo>
                  <a:cubicBezTo>
                    <a:pt x="1865033" y="563077"/>
                    <a:pt x="1772605" y="401505"/>
                    <a:pt x="1644899" y="326011"/>
                  </a:cubicBezTo>
                  <a:cubicBezTo>
                    <a:pt x="1517193" y="250517"/>
                    <a:pt x="1320343" y="189839"/>
                    <a:pt x="1124199" y="135511"/>
                  </a:cubicBezTo>
                  <a:cubicBezTo>
                    <a:pt x="928055" y="81183"/>
                    <a:pt x="624666" y="2161"/>
                    <a:pt x="468033" y="44"/>
                  </a:cubicBezTo>
                  <a:cubicBezTo>
                    <a:pt x="311400" y="-2073"/>
                    <a:pt x="259188" y="72011"/>
                    <a:pt x="184399" y="122811"/>
                  </a:cubicBezTo>
                  <a:cubicBezTo>
                    <a:pt x="109610" y="173611"/>
                    <a:pt x="-32207" y="321777"/>
                    <a:pt x="6599" y="3175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6" name="フリーフォーム: 図形 1085">
              <a:extLst>
                <a:ext uri="{FF2B5EF4-FFF2-40B4-BE49-F238E27FC236}">
                  <a16:creationId xmlns:a16="http://schemas.microsoft.com/office/drawing/2014/main" id="{AFAF7671-A22D-4C3C-960A-B4A939BC4AF5}"/>
                </a:ext>
              </a:extLst>
            </p:cNvPr>
            <p:cNvSpPr/>
            <p:nvPr/>
          </p:nvSpPr>
          <p:spPr>
            <a:xfrm>
              <a:off x="6136352" y="1113120"/>
              <a:ext cx="1091706" cy="1269825"/>
            </a:xfrm>
            <a:custGeom>
              <a:avLst/>
              <a:gdLst>
                <a:gd name="connsiteX0" fmla="*/ 86648 w 1091706"/>
                <a:gd name="connsiteY0" fmla="*/ 24800 h 1269825"/>
                <a:gd name="connsiteX1" fmla="*/ 599728 w 1091706"/>
                <a:gd name="connsiteY1" fmla="*/ 339760 h 1269825"/>
                <a:gd name="connsiteX2" fmla="*/ 1062008 w 1091706"/>
                <a:gd name="connsiteY2" fmla="*/ 1218600 h 1269825"/>
                <a:gd name="connsiteX3" fmla="*/ 1041688 w 1091706"/>
                <a:gd name="connsiteY3" fmla="*/ 1137320 h 1269825"/>
                <a:gd name="connsiteX4" fmla="*/ 1011208 w 1091706"/>
                <a:gd name="connsiteY4" fmla="*/ 903640 h 1269825"/>
                <a:gd name="connsiteX5" fmla="*/ 421928 w 1091706"/>
                <a:gd name="connsiteY5" fmla="*/ 268640 h 1269825"/>
                <a:gd name="connsiteX6" fmla="*/ 30768 w 1091706"/>
                <a:gd name="connsiteY6" fmla="*/ 50200 h 1269825"/>
                <a:gd name="connsiteX7" fmla="*/ 86648 w 1091706"/>
                <a:gd name="connsiteY7" fmla="*/ 24800 h 1269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1706" h="1269825">
                  <a:moveTo>
                    <a:pt x="86648" y="24800"/>
                  </a:moveTo>
                  <a:cubicBezTo>
                    <a:pt x="181475" y="73060"/>
                    <a:pt x="437168" y="140793"/>
                    <a:pt x="599728" y="339760"/>
                  </a:cubicBezTo>
                  <a:cubicBezTo>
                    <a:pt x="762288" y="538727"/>
                    <a:pt x="988348" y="1085673"/>
                    <a:pt x="1062008" y="1218600"/>
                  </a:cubicBezTo>
                  <a:cubicBezTo>
                    <a:pt x="1135668" y="1351527"/>
                    <a:pt x="1050155" y="1189813"/>
                    <a:pt x="1041688" y="1137320"/>
                  </a:cubicBezTo>
                  <a:cubicBezTo>
                    <a:pt x="1033221" y="1084827"/>
                    <a:pt x="1114501" y="1048420"/>
                    <a:pt x="1011208" y="903640"/>
                  </a:cubicBezTo>
                  <a:cubicBezTo>
                    <a:pt x="907915" y="758860"/>
                    <a:pt x="585335" y="410880"/>
                    <a:pt x="421928" y="268640"/>
                  </a:cubicBezTo>
                  <a:cubicBezTo>
                    <a:pt x="258521" y="126400"/>
                    <a:pt x="84108" y="94227"/>
                    <a:pt x="30768" y="50200"/>
                  </a:cubicBezTo>
                  <a:cubicBezTo>
                    <a:pt x="-22572" y="6173"/>
                    <a:pt x="-8179" y="-23460"/>
                    <a:pt x="86648" y="248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フリーフォーム: 図形 1086">
              <a:extLst>
                <a:ext uri="{FF2B5EF4-FFF2-40B4-BE49-F238E27FC236}">
                  <a16:creationId xmlns:a16="http://schemas.microsoft.com/office/drawing/2014/main" id="{AAF74FA1-97AF-4BCF-9FAB-3AEE096682F6}"/>
                </a:ext>
              </a:extLst>
            </p:cNvPr>
            <p:cNvSpPr/>
            <p:nvPr/>
          </p:nvSpPr>
          <p:spPr>
            <a:xfrm>
              <a:off x="5748921" y="1070034"/>
              <a:ext cx="1491244" cy="2080709"/>
            </a:xfrm>
            <a:custGeom>
              <a:avLst/>
              <a:gdLst>
                <a:gd name="connsiteX0" fmla="*/ 11799 w 1491244"/>
                <a:gd name="connsiteY0" fmla="*/ 6926 h 2080709"/>
                <a:gd name="connsiteX1" fmla="*/ 921119 w 1491244"/>
                <a:gd name="connsiteY1" fmla="*/ 611446 h 2080709"/>
                <a:gd name="connsiteX2" fmla="*/ 1266559 w 1491244"/>
                <a:gd name="connsiteY2" fmla="*/ 1088966 h 2080709"/>
                <a:gd name="connsiteX3" fmla="*/ 1464679 w 1491244"/>
                <a:gd name="connsiteY3" fmla="*/ 2023686 h 2080709"/>
                <a:gd name="connsiteX4" fmla="*/ 1469759 w 1491244"/>
                <a:gd name="connsiteY4" fmla="*/ 1937326 h 2080709"/>
                <a:gd name="connsiteX5" fmla="*/ 1459599 w 1491244"/>
                <a:gd name="connsiteY5" fmla="*/ 1602046 h 2080709"/>
                <a:gd name="connsiteX6" fmla="*/ 1078599 w 1491244"/>
                <a:gd name="connsiteY6" fmla="*/ 977206 h 2080709"/>
                <a:gd name="connsiteX7" fmla="*/ 448679 w 1491244"/>
                <a:gd name="connsiteY7" fmla="*/ 326966 h 2080709"/>
                <a:gd name="connsiteX8" fmla="*/ 11799 w 1491244"/>
                <a:gd name="connsiteY8" fmla="*/ 6926 h 2080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1244" h="2080709">
                  <a:moveTo>
                    <a:pt x="11799" y="6926"/>
                  </a:moveTo>
                  <a:cubicBezTo>
                    <a:pt x="90539" y="54339"/>
                    <a:pt x="711992" y="431106"/>
                    <a:pt x="921119" y="611446"/>
                  </a:cubicBezTo>
                  <a:cubicBezTo>
                    <a:pt x="1130246" y="791786"/>
                    <a:pt x="1175966" y="853593"/>
                    <a:pt x="1266559" y="1088966"/>
                  </a:cubicBezTo>
                  <a:cubicBezTo>
                    <a:pt x="1357152" y="1324339"/>
                    <a:pt x="1430812" y="1882293"/>
                    <a:pt x="1464679" y="2023686"/>
                  </a:cubicBezTo>
                  <a:cubicBezTo>
                    <a:pt x="1498546" y="2165079"/>
                    <a:pt x="1470606" y="2007599"/>
                    <a:pt x="1469759" y="1937326"/>
                  </a:cubicBezTo>
                  <a:cubicBezTo>
                    <a:pt x="1468912" y="1867053"/>
                    <a:pt x="1524792" y="1762066"/>
                    <a:pt x="1459599" y="1602046"/>
                  </a:cubicBezTo>
                  <a:cubicBezTo>
                    <a:pt x="1394406" y="1442026"/>
                    <a:pt x="1247086" y="1189719"/>
                    <a:pt x="1078599" y="977206"/>
                  </a:cubicBezTo>
                  <a:cubicBezTo>
                    <a:pt x="910112" y="764693"/>
                    <a:pt x="629866" y="488679"/>
                    <a:pt x="448679" y="326966"/>
                  </a:cubicBezTo>
                  <a:cubicBezTo>
                    <a:pt x="267492" y="165253"/>
                    <a:pt x="-66941" y="-40487"/>
                    <a:pt x="11799" y="692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フリーフォーム: 図形 63">
              <a:extLst>
                <a:ext uri="{FF2B5EF4-FFF2-40B4-BE49-F238E27FC236}">
                  <a16:creationId xmlns:a16="http://schemas.microsoft.com/office/drawing/2014/main" id="{8C01C480-A741-414D-9749-076D2D94CD19}"/>
                </a:ext>
              </a:extLst>
            </p:cNvPr>
            <p:cNvSpPr/>
            <p:nvPr/>
          </p:nvSpPr>
          <p:spPr>
            <a:xfrm>
              <a:off x="5780634" y="1427421"/>
              <a:ext cx="1148158" cy="1404216"/>
            </a:xfrm>
            <a:custGeom>
              <a:avLst/>
              <a:gdLst>
                <a:gd name="connsiteX0" fmla="*/ 406 w 1148158"/>
                <a:gd name="connsiteY0" fmla="*/ 59 h 1404216"/>
                <a:gd name="connsiteX1" fmla="*/ 716686 w 1148158"/>
                <a:gd name="connsiteY1" fmla="*/ 406459 h 1404216"/>
                <a:gd name="connsiteX2" fmla="*/ 1082446 w 1148158"/>
                <a:gd name="connsiteY2" fmla="*/ 990659 h 1404216"/>
                <a:gd name="connsiteX3" fmla="*/ 1123086 w 1148158"/>
                <a:gd name="connsiteY3" fmla="*/ 1376739 h 1404216"/>
                <a:gd name="connsiteX4" fmla="*/ 1143406 w 1148158"/>
                <a:gd name="connsiteY4" fmla="*/ 1331019 h 1404216"/>
                <a:gd name="connsiteX5" fmla="*/ 1031646 w 1148158"/>
                <a:gd name="connsiteY5" fmla="*/ 995739 h 1404216"/>
                <a:gd name="connsiteX6" fmla="*/ 620166 w 1148158"/>
                <a:gd name="connsiteY6" fmla="*/ 381059 h 1404216"/>
                <a:gd name="connsiteX7" fmla="*/ 406 w 1148158"/>
                <a:gd name="connsiteY7" fmla="*/ 59 h 1404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48158" h="1404216">
                  <a:moveTo>
                    <a:pt x="406" y="59"/>
                  </a:moveTo>
                  <a:cubicBezTo>
                    <a:pt x="16493" y="4292"/>
                    <a:pt x="536346" y="241359"/>
                    <a:pt x="716686" y="406459"/>
                  </a:cubicBezTo>
                  <a:cubicBezTo>
                    <a:pt x="897026" y="571559"/>
                    <a:pt x="1014713" y="828946"/>
                    <a:pt x="1082446" y="990659"/>
                  </a:cubicBezTo>
                  <a:cubicBezTo>
                    <a:pt x="1150179" y="1152372"/>
                    <a:pt x="1112926" y="1320012"/>
                    <a:pt x="1123086" y="1376739"/>
                  </a:cubicBezTo>
                  <a:cubicBezTo>
                    <a:pt x="1133246" y="1433466"/>
                    <a:pt x="1158646" y="1394519"/>
                    <a:pt x="1143406" y="1331019"/>
                  </a:cubicBezTo>
                  <a:cubicBezTo>
                    <a:pt x="1128166" y="1267519"/>
                    <a:pt x="1118853" y="1154066"/>
                    <a:pt x="1031646" y="995739"/>
                  </a:cubicBezTo>
                  <a:cubicBezTo>
                    <a:pt x="944439" y="837412"/>
                    <a:pt x="790346" y="544466"/>
                    <a:pt x="620166" y="381059"/>
                  </a:cubicBezTo>
                  <a:cubicBezTo>
                    <a:pt x="449986" y="217652"/>
                    <a:pt x="-15681" y="-4174"/>
                    <a:pt x="406" y="5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フリーフォーム: 図形 64">
              <a:extLst>
                <a:ext uri="{FF2B5EF4-FFF2-40B4-BE49-F238E27FC236}">
                  <a16:creationId xmlns:a16="http://schemas.microsoft.com/office/drawing/2014/main" id="{396E7474-4FE0-4490-9D11-A04D566106EA}"/>
                </a:ext>
              </a:extLst>
            </p:cNvPr>
            <p:cNvSpPr/>
            <p:nvPr/>
          </p:nvSpPr>
          <p:spPr>
            <a:xfrm>
              <a:off x="5841341" y="1502320"/>
              <a:ext cx="1084823" cy="1246593"/>
            </a:xfrm>
            <a:custGeom>
              <a:avLst/>
              <a:gdLst>
                <a:gd name="connsiteX0" fmla="*/ 66699 w 1084823"/>
                <a:gd name="connsiteY0" fmla="*/ 92800 h 1246593"/>
                <a:gd name="connsiteX1" fmla="*/ 447699 w 1084823"/>
                <a:gd name="connsiteY1" fmla="*/ 616040 h 1246593"/>
                <a:gd name="connsiteX2" fmla="*/ 722019 w 1084823"/>
                <a:gd name="connsiteY2" fmla="*/ 997040 h 1246593"/>
                <a:gd name="connsiteX3" fmla="*/ 1082699 w 1084823"/>
                <a:gd name="connsiteY3" fmla="*/ 1245960 h 1246593"/>
                <a:gd name="connsiteX4" fmla="*/ 854099 w 1084823"/>
                <a:gd name="connsiteY4" fmla="*/ 1052920 h 1246593"/>
                <a:gd name="connsiteX5" fmla="*/ 503579 w 1084823"/>
                <a:gd name="connsiteY5" fmla="*/ 600800 h 1246593"/>
                <a:gd name="connsiteX6" fmla="*/ 41299 w 1084823"/>
                <a:gd name="connsiteY6" fmla="*/ 47080 h 1246593"/>
                <a:gd name="connsiteX7" fmla="*/ 66699 w 1084823"/>
                <a:gd name="connsiteY7" fmla="*/ 92800 h 1246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84823" h="1246593">
                  <a:moveTo>
                    <a:pt x="66699" y="92800"/>
                  </a:moveTo>
                  <a:cubicBezTo>
                    <a:pt x="134432" y="187627"/>
                    <a:pt x="338479" y="465333"/>
                    <a:pt x="447699" y="616040"/>
                  </a:cubicBezTo>
                  <a:cubicBezTo>
                    <a:pt x="556919" y="766747"/>
                    <a:pt x="616186" y="892053"/>
                    <a:pt x="722019" y="997040"/>
                  </a:cubicBezTo>
                  <a:cubicBezTo>
                    <a:pt x="827852" y="1102027"/>
                    <a:pt x="1060686" y="1236647"/>
                    <a:pt x="1082699" y="1245960"/>
                  </a:cubicBezTo>
                  <a:cubicBezTo>
                    <a:pt x="1104712" y="1255273"/>
                    <a:pt x="950619" y="1160447"/>
                    <a:pt x="854099" y="1052920"/>
                  </a:cubicBezTo>
                  <a:cubicBezTo>
                    <a:pt x="757579" y="945393"/>
                    <a:pt x="639046" y="768440"/>
                    <a:pt x="503579" y="600800"/>
                  </a:cubicBezTo>
                  <a:cubicBezTo>
                    <a:pt x="368112" y="433160"/>
                    <a:pt x="112419" y="130053"/>
                    <a:pt x="41299" y="47080"/>
                  </a:cubicBezTo>
                  <a:cubicBezTo>
                    <a:pt x="-29821" y="-35893"/>
                    <a:pt x="-1034" y="-2027"/>
                    <a:pt x="66699" y="9280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フリーフォーム: 図形 65">
              <a:extLst>
                <a:ext uri="{FF2B5EF4-FFF2-40B4-BE49-F238E27FC236}">
                  <a16:creationId xmlns:a16="http://schemas.microsoft.com/office/drawing/2014/main" id="{BC009852-323B-4696-A1F9-C284CD6CA044}"/>
                </a:ext>
              </a:extLst>
            </p:cNvPr>
            <p:cNvSpPr/>
            <p:nvPr/>
          </p:nvSpPr>
          <p:spPr>
            <a:xfrm>
              <a:off x="2311051" y="2012284"/>
              <a:ext cx="523630" cy="1045999"/>
            </a:xfrm>
            <a:custGeom>
              <a:avLst/>
              <a:gdLst>
                <a:gd name="connsiteX0" fmla="*/ 523589 w 523630"/>
                <a:gd name="connsiteY0" fmla="*/ 4476 h 1045999"/>
                <a:gd name="connsiteX1" fmla="*/ 244189 w 523630"/>
                <a:gd name="connsiteY1" fmla="*/ 182276 h 1045999"/>
                <a:gd name="connsiteX2" fmla="*/ 61309 w 523630"/>
                <a:gd name="connsiteY2" fmla="*/ 548036 h 1045999"/>
                <a:gd name="connsiteX3" fmla="*/ 349 w 523630"/>
                <a:gd name="connsiteY3" fmla="*/ 929036 h 1045999"/>
                <a:gd name="connsiteX4" fmla="*/ 35909 w 523630"/>
                <a:gd name="connsiteY4" fmla="*/ 1045876 h 1045999"/>
                <a:gd name="connsiteX5" fmla="*/ 25749 w 523630"/>
                <a:gd name="connsiteY5" fmla="*/ 913796 h 1045999"/>
                <a:gd name="connsiteX6" fmla="*/ 223869 w 523630"/>
                <a:gd name="connsiteY6" fmla="*/ 354996 h 1045999"/>
                <a:gd name="connsiteX7" fmla="*/ 523589 w 523630"/>
                <a:gd name="connsiteY7" fmla="*/ 4476 h 104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3630" h="1045999">
                  <a:moveTo>
                    <a:pt x="523589" y="4476"/>
                  </a:moveTo>
                  <a:cubicBezTo>
                    <a:pt x="526976" y="-24311"/>
                    <a:pt x="321236" y="91683"/>
                    <a:pt x="244189" y="182276"/>
                  </a:cubicBezTo>
                  <a:cubicBezTo>
                    <a:pt x="167142" y="272869"/>
                    <a:pt x="101949" y="423576"/>
                    <a:pt x="61309" y="548036"/>
                  </a:cubicBezTo>
                  <a:cubicBezTo>
                    <a:pt x="20669" y="672496"/>
                    <a:pt x="4582" y="846063"/>
                    <a:pt x="349" y="929036"/>
                  </a:cubicBezTo>
                  <a:cubicBezTo>
                    <a:pt x="-3884" y="1012009"/>
                    <a:pt x="31676" y="1048416"/>
                    <a:pt x="35909" y="1045876"/>
                  </a:cubicBezTo>
                  <a:cubicBezTo>
                    <a:pt x="40142" y="1043336"/>
                    <a:pt x="-5578" y="1028943"/>
                    <a:pt x="25749" y="913796"/>
                  </a:cubicBezTo>
                  <a:cubicBezTo>
                    <a:pt x="57076" y="798649"/>
                    <a:pt x="137509" y="509089"/>
                    <a:pt x="223869" y="354996"/>
                  </a:cubicBezTo>
                  <a:cubicBezTo>
                    <a:pt x="310229" y="200903"/>
                    <a:pt x="520202" y="33263"/>
                    <a:pt x="523589" y="447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フリーフォーム: 図形 66">
              <a:extLst>
                <a:ext uri="{FF2B5EF4-FFF2-40B4-BE49-F238E27FC236}">
                  <a16:creationId xmlns:a16="http://schemas.microsoft.com/office/drawing/2014/main" id="{2FB5152A-CBA3-49F1-ABB7-A6AB3F179BF1}"/>
                </a:ext>
              </a:extLst>
            </p:cNvPr>
            <p:cNvSpPr/>
            <p:nvPr/>
          </p:nvSpPr>
          <p:spPr>
            <a:xfrm>
              <a:off x="2255391" y="2848680"/>
              <a:ext cx="172179" cy="653118"/>
            </a:xfrm>
            <a:custGeom>
              <a:avLst/>
              <a:gdLst>
                <a:gd name="connsiteX0" fmla="*/ 20449 w 172179"/>
                <a:gd name="connsiteY0" fmla="*/ 36760 h 653118"/>
                <a:gd name="connsiteX1" fmla="*/ 116969 w 172179"/>
                <a:gd name="connsiteY1" fmla="*/ 585400 h 653118"/>
                <a:gd name="connsiteX2" fmla="*/ 167769 w 172179"/>
                <a:gd name="connsiteY2" fmla="*/ 626040 h 653118"/>
                <a:gd name="connsiteX3" fmla="*/ 5209 w 172179"/>
                <a:gd name="connsiteY3" fmla="*/ 417760 h 653118"/>
                <a:gd name="connsiteX4" fmla="*/ 35689 w 172179"/>
                <a:gd name="connsiteY4" fmla="*/ 87560 h 653118"/>
                <a:gd name="connsiteX5" fmla="*/ 20449 w 172179"/>
                <a:gd name="connsiteY5" fmla="*/ 36760 h 65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2179" h="653118">
                  <a:moveTo>
                    <a:pt x="20449" y="36760"/>
                  </a:moveTo>
                  <a:cubicBezTo>
                    <a:pt x="33996" y="119733"/>
                    <a:pt x="92416" y="487187"/>
                    <a:pt x="116969" y="585400"/>
                  </a:cubicBezTo>
                  <a:cubicBezTo>
                    <a:pt x="141522" y="683613"/>
                    <a:pt x="186396" y="653980"/>
                    <a:pt x="167769" y="626040"/>
                  </a:cubicBezTo>
                  <a:cubicBezTo>
                    <a:pt x="149142" y="598100"/>
                    <a:pt x="27222" y="507507"/>
                    <a:pt x="5209" y="417760"/>
                  </a:cubicBezTo>
                  <a:cubicBezTo>
                    <a:pt x="-16804" y="328013"/>
                    <a:pt x="38229" y="145980"/>
                    <a:pt x="35689" y="87560"/>
                  </a:cubicBezTo>
                  <a:cubicBezTo>
                    <a:pt x="33149" y="29140"/>
                    <a:pt x="6902" y="-46213"/>
                    <a:pt x="20449" y="367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フリーフォーム: 図形 67">
              <a:extLst>
                <a:ext uri="{FF2B5EF4-FFF2-40B4-BE49-F238E27FC236}">
                  <a16:creationId xmlns:a16="http://schemas.microsoft.com/office/drawing/2014/main" id="{A26F4AFF-89F1-4F88-98C3-7A1AB9B5761F}"/>
                </a:ext>
              </a:extLst>
            </p:cNvPr>
            <p:cNvSpPr/>
            <p:nvPr/>
          </p:nvSpPr>
          <p:spPr>
            <a:xfrm>
              <a:off x="2381621" y="3554502"/>
              <a:ext cx="307301" cy="771773"/>
            </a:xfrm>
            <a:custGeom>
              <a:avLst/>
              <a:gdLst>
                <a:gd name="connsiteX0" fmla="*/ 18679 w 307301"/>
                <a:gd name="connsiteY0" fmla="*/ 1498 h 771773"/>
                <a:gd name="connsiteX1" fmla="*/ 25029 w 307301"/>
                <a:gd name="connsiteY1" fmla="*/ 236448 h 771773"/>
                <a:gd name="connsiteX2" fmla="*/ 294904 w 307301"/>
                <a:gd name="connsiteY2" fmla="*/ 734923 h 771773"/>
                <a:gd name="connsiteX3" fmla="*/ 244104 w 307301"/>
                <a:gd name="connsiteY3" fmla="*/ 690473 h 771773"/>
                <a:gd name="connsiteX4" fmla="*/ 85354 w 307301"/>
                <a:gd name="connsiteY4" fmla="*/ 338048 h 771773"/>
                <a:gd name="connsiteX5" fmla="*/ 18679 w 307301"/>
                <a:gd name="connsiteY5" fmla="*/ 1498 h 771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301" h="771773">
                  <a:moveTo>
                    <a:pt x="18679" y="1498"/>
                  </a:moveTo>
                  <a:cubicBezTo>
                    <a:pt x="8625" y="-15435"/>
                    <a:pt x="-21008" y="114211"/>
                    <a:pt x="25029" y="236448"/>
                  </a:cubicBezTo>
                  <a:cubicBezTo>
                    <a:pt x="71066" y="358685"/>
                    <a:pt x="258392" y="659252"/>
                    <a:pt x="294904" y="734923"/>
                  </a:cubicBezTo>
                  <a:cubicBezTo>
                    <a:pt x="331416" y="810594"/>
                    <a:pt x="279029" y="756619"/>
                    <a:pt x="244104" y="690473"/>
                  </a:cubicBezTo>
                  <a:cubicBezTo>
                    <a:pt x="209179" y="624327"/>
                    <a:pt x="123983" y="451290"/>
                    <a:pt x="85354" y="338048"/>
                  </a:cubicBezTo>
                  <a:cubicBezTo>
                    <a:pt x="46725" y="224806"/>
                    <a:pt x="28733" y="18431"/>
                    <a:pt x="18679" y="149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フリーフォーム: 図形 68">
              <a:extLst>
                <a:ext uri="{FF2B5EF4-FFF2-40B4-BE49-F238E27FC236}">
                  <a16:creationId xmlns:a16="http://schemas.microsoft.com/office/drawing/2014/main" id="{BC3B54F3-CDC0-4A37-B085-0B73A0BFDB98}"/>
                </a:ext>
              </a:extLst>
            </p:cNvPr>
            <p:cNvSpPr/>
            <p:nvPr/>
          </p:nvSpPr>
          <p:spPr>
            <a:xfrm>
              <a:off x="2286535" y="1893474"/>
              <a:ext cx="625517" cy="652348"/>
            </a:xfrm>
            <a:custGeom>
              <a:avLst/>
              <a:gdLst>
                <a:gd name="connsiteX0" fmla="*/ 623882 w 625517"/>
                <a:gd name="connsiteY0" fmla="*/ 47509 h 652348"/>
                <a:gd name="connsiteX1" fmla="*/ 422798 w 625517"/>
                <a:gd name="connsiteY1" fmla="*/ 45393 h 652348"/>
                <a:gd name="connsiteX2" fmla="*/ 22748 w 625517"/>
                <a:gd name="connsiteY2" fmla="*/ 616893 h 652348"/>
                <a:gd name="connsiteX3" fmla="*/ 56615 w 625517"/>
                <a:gd name="connsiteY3" fmla="*/ 568209 h 652348"/>
                <a:gd name="connsiteX4" fmla="*/ 115882 w 625517"/>
                <a:gd name="connsiteY4" fmla="*/ 377709 h 652348"/>
                <a:gd name="connsiteX5" fmla="*/ 321198 w 625517"/>
                <a:gd name="connsiteY5" fmla="*/ 142759 h 652348"/>
                <a:gd name="connsiteX6" fmla="*/ 623882 w 625517"/>
                <a:gd name="connsiteY6" fmla="*/ 47509 h 652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5517" h="652348">
                  <a:moveTo>
                    <a:pt x="623882" y="47509"/>
                  </a:moveTo>
                  <a:cubicBezTo>
                    <a:pt x="640815" y="31281"/>
                    <a:pt x="522987" y="-49504"/>
                    <a:pt x="422798" y="45393"/>
                  </a:cubicBezTo>
                  <a:cubicBezTo>
                    <a:pt x="322609" y="140290"/>
                    <a:pt x="83778" y="529757"/>
                    <a:pt x="22748" y="616893"/>
                  </a:cubicBezTo>
                  <a:cubicBezTo>
                    <a:pt x="-38282" y="704029"/>
                    <a:pt x="41093" y="608073"/>
                    <a:pt x="56615" y="568209"/>
                  </a:cubicBezTo>
                  <a:cubicBezTo>
                    <a:pt x="72137" y="528345"/>
                    <a:pt x="71785" y="448617"/>
                    <a:pt x="115882" y="377709"/>
                  </a:cubicBezTo>
                  <a:cubicBezTo>
                    <a:pt x="159979" y="306801"/>
                    <a:pt x="237590" y="196734"/>
                    <a:pt x="321198" y="142759"/>
                  </a:cubicBezTo>
                  <a:cubicBezTo>
                    <a:pt x="404806" y="88784"/>
                    <a:pt x="606949" y="63737"/>
                    <a:pt x="623882" y="475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フリーフォーム: 図形 69">
              <a:extLst>
                <a:ext uri="{FF2B5EF4-FFF2-40B4-BE49-F238E27FC236}">
                  <a16:creationId xmlns:a16="http://schemas.microsoft.com/office/drawing/2014/main" id="{D2A9F255-2D54-49C5-9BBA-21CB2B5B34FB}"/>
                </a:ext>
              </a:extLst>
            </p:cNvPr>
            <p:cNvSpPr/>
            <p:nvPr/>
          </p:nvSpPr>
          <p:spPr>
            <a:xfrm>
              <a:off x="2549856" y="1240759"/>
              <a:ext cx="538247" cy="253665"/>
            </a:xfrm>
            <a:custGeom>
              <a:avLst/>
              <a:gdLst>
                <a:gd name="connsiteX0" fmla="*/ 525661 w 538247"/>
                <a:gd name="connsiteY0" fmla="*/ 253608 h 253665"/>
                <a:gd name="connsiteX1" fmla="*/ 489677 w 538247"/>
                <a:gd name="connsiteY1" fmla="*/ 86391 h 253665"/>
                <a:gd name="connsiteX2" fmla="*/ 9194 w 538247"/>
                <a:gd name="connsiteY2" fmla="*/ 5958 h 253665"/>
                <a:gd name="connsiteX3" fmla="*/ 161594 w 538247"/>
                <a:gd name="connsiteY3" fmla="*/ 5958 h 253665"/>
                <a:gd name="connsiteX4" fmla="*/ 432527 w 538247"/>
                <a:gd name="connsiteY4" fmla="*/ 12308 h 253665"/>
                <a:gd name="connsiteX5" fmla="*/ 523544 w 538247"/>
                <a:gd name="connsiteY5" fmla="*/ 67341 h 253665"/>
                <a:gd name="connsiteX6" fmla="*/ 525661 w 538247"/>
                <a:gd name="connsiteY6" fmla="*/ 253608 h 253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8247" h="253665">
                  <a:moveTo>
                    <a:pt x="525661" y="253608"/>
                  </a:moveTo>
                  <a:cubicBezTo>
                    <a:pt x="520016" y="256783"/>
                    <a:pt x="575755" y="127666"/>
                    <a:pt x="489677" y="86391"/>
                  </a:cubicBezTo>
                  <a:cubicBezTo>
                    <a:pt x="403599" y="45116"/>
                    <a:pt x="63874" y="19363"/>
                    <a:pt x="9194" y="5958"/>
                  </a:cubicBezTo>
                  <a:cubicBezTo>
                    <a:pt x="-45487" y="-7448"/>
                    <a:pt x="161594" y="5958"/>
                    <a:pt x="161594" y="5958"/>
                  </a:cubicBezTo>
                  <a:lnTo>
                    <a:pt x="432527" y="12308"/>
                  </a:lnTo>
                  <a:cubicBezTo>
                    <a:pt x="492852" y="22538"/>
                    <a:pt x="510138" y="29594"/>
                    <a:pt x="523544" y="67341"/>
                  </a:cubicBezTo>
                  <a:cubicBezTo>
                    <a:pt x="536950" y="105088"/>
                    <a:pt x="531306" y="250433"/>
                    <a:pt x="525661" y="25360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フリーフォーム: 図形 70">
              <a:extLst>
                <a:ext uri="{FF2B5EF4-FFF2-40B4-BE49-F238E27FC236}">
                  <a16:creationId xmlns:a16="http://schemas.microsoft.com/office/drawing/2014/main" id="{237342E1-6BFB-40FB-AD05-041BFFD167C4}"/>
                </a:ext>
              </a:extLst>
            </p:cNvPr>
            <p:cNvSpPr/>
            <p:nvPr/>
          </p:nvSpPr>
          <p:spPr>
            <a:xfrm>
              <a:off x="6553283" y="3633043"/>
              <a:ext cx="503268" cy="1335132"/>
            </a:xfrm>
            <a:custGeom>
              <a:avLst/>
              <a:gdLst>
                <a:gd name="connsiteX0" fmla="*/ 396157 w 503268"/>
                <a:gd name="connsiteY0" fmla="*/ 4237 h 1335132"/>
                <a:gd name="connsiteX1" fmla="*/ 502837 w 503268"/>
                <a:gd name="connsiteY1" fmla="*/ 441117 h 1335132"/>
                <a:gd name="connsiteX2" fmla="*/ 350437 w 503268"/>
                <a:gd name="connsiteY2" fmla="*/ 883077 h 1335132"/>
                <a:gd name="connsiteX3" fmla="*/ 10077 w 503268"/>
                <a:gd name="connsiteY3" fmla="*/ 1314877 h 1335132"/>
                <a:gd name="connsiteX4" fmla="*/ 116757 w 503268"/>
                <a:gd name="connsiteY4" fmla="*/ 1208197 h 1335132"/>
                <a:gd name="connsiteX5" fmla="*/ 391077 w 503268"/>
                <a:gd name="connsiteY5" fmla="*/ 715437 h 1335132"/>
                <a:gd name="connsiteX6" fmla="*/ 396157 w 503268"/>
                <a:gd name="connsiteY6" fmla="*/ 4237 h 1335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3268" h="1335132">
                  <a:moveTo>
                    <a:pt x="396157" y="4237"/>
                  </a:moveTo>
                  <a:cubicBezTo>
                    <a:pt x="414784" y="-41483"/>
                    <a:pt x="510457" y="294644"/>
                    <a:pt x="502837" y="441117"/>
                  </a:cubicBezTo>
                  <a:cubicBezTo>
                    <a:pt x="495217" y="587590"/>
                    <a:pt x="432564" y="737450"/>
                    <a:pt x="350437" y="883077"/>
                  </a:cubicBezTo>
                  <a:cubicBezTo>
                    <a:pt x="268310" y="1028704"/>
                    <a:pt x="49024" y="1260690"/>
                    <a:pt x="10077" y="1314877"/>
                  </a:cubicBezTo>
                  <a:cubicBezTo>
                    <a:pt x="-28870" y="1369064"/>
                    <a:pt x="53257" y="1308104"/>
                    <a:pt x="116757" y="1208197"/>
                  </a:cubicBezTo>
                  <a:cubicBezTo>
                    <a:pt x="180257" y="1108290"/>
                    <a:pt x="341124" y="914404"/>
                    <a:pt x="391077" y="715437"/>
                  </a:cubicBezTo>
                  <a:cubicBezTo>
                    <a:pt x="441030" y="516470"/>
                    <a:pt x="377530" y="49957"/>
                    <a:pt x="396157" y="423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フリーフォーム: 図形 71">
              <a:extLst>
                <a:ext uri="{FF2B5EF4-FFF2-40B4-BE49-F238E27FC236}">
                  <a16:creationId xmlns:a16="http://schemas.microsoft.com/office/drawing/2014/main" id="{E111FD38-85F7-46F6-8CD6-45CA3A94AFB3}"/>
                </a:ext>
              </a:extLst>
            </p:cNvPr>
            <p:cNvSpPr/>
            <p:nvPr/>
          </p:nvSpPr>
          <p:spPr>
            <a:xfrm>
              <a:off x="6452606" y="3676611"/>
              <a:ext cx="505621" cy="1257093"/>
            </a:xfrm>
            <a:custGeom>
              <a:avLst/>
              <a:gdLst>
                <a:gd name="connsiteX0" fmla="*/ 451114 w 505621"/>
                <a:gd name="connsiteY0" fmla="*/ 1309 h 1257093"/>
                <a:gd name="connsiteX1" fmla="*/ 476514 w 505621"/>
                <a:gd name="connsiteY1" fmla="*/ 529629 h 1257093"/>
                <a:gd name="connsiteX2" fmla="*/ 9154 w 505621"/>
                <a:gd name="connsiteY2" fmla="*/ 1240829 h 1257093"/>
                <a:gd name="connsiteX3" fmla="*/ 176794 w 505621"/>
                <a:gd name="connsiteY3" fmla="*/ 996989 h 1257093"/>
                <a:gd name="connsiteX4" fmla="*/ 303794 w 505621"/>
                <a:gd name="connsiteY4" fmla="*/ 641389 h 1257093"/>
                <a:gd name="connsiteX5" fmla="*/ 410474 w 505621"/>
                <a:gd name="connsiteY5" fmla="*/ 387389 h 1257093"/>
                <a:gd name="connsiteX6" fmla="*/ 451114 w 505621"/>
                <a:gd name="connsiteY6" fmla="*/ 1309 h 1257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5621" h="1257093">
                  <a:moveTo>
                    <a:pt x="451114" y="1309"/>
                  </a:moveTo>
                  <a:cubicBezTo>
                    <a:pt x="462121" y="25016"/>
                    <a:pt x="550174" y="323042"/>
                    <a:pt x="476514" y="529629"/>
                  </a:cubicBezTo>
                  <a:cubicBezTo>
                    <a:pt x="402854" y="736216"/>
                    <a:pt x="59107" y="1162936"/>
                    <a:pt x="9154" y="1240829"/>
                  </a:cubicBezTo>
                  <a:cubicBezTo>
                    <a:pt x="-40799" y="1318722"/>
                    <a:pt x="127687" y="1096896"/>
                    <a:pt x="176794" y="996989"/>
                  </a:cubicBezTo>
                  <a:cubicBezTo>
                    <a:pt x="225901" y="897082"/>
                    <a:pt x="264847" y="742989"/>
                    <a:pt x="303794" y="641389"/>
                  </a:cubicBezTo>
                  <a:cubicBezTo>
                    <a:pt x="342741" y="539789"/>
                    <a:pt x="381687" y="492375"/>
                    <a:pt x="410474" y="387389"/>
                  </a:cubicBezTo>
                  <a:cubicBezTo>
                    <a:pt x="439261" y="282403"/>
                    <a:pt x="440107" y="-22398"/>
                    <a:pt x="451114" y="130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フリーフォーム: 図形 73">
              <a:extLst>
                <a:ext uri="{FF2B5EF4-FFF2-40B4-BE49-F238E27FC236}">
                  <a16:creationId xmlns:a16="http://schemas.microsoft.com/office/drawing/2014/main" id="{03ED2479-B177-4005-9F3A-CF2C153A1288}"/>
                </a:ext>
              </a:extLst>
            </p:cNvPr>
            <p:cNvSpPr/>
            <p:nvPr/>
          </p:nvSpPr>
          <p:spPr>
            <a:xfrm>
              <a:off x="7355971" y="2825509"/>
              <a:ext cx="385190" cy="2493596"/>
            </a:xfrm>
            <a:custGeom>
              <a:avLst/>
              <a:gdLst>
                <a:gd name="connsiteX0" fmla="*/ 3679 w 385190"/>
                <a:gd name="connsiteY0" fmla="*/ 6591 h 2493596"/>
                <a:gd name="connsiteX1" fmla="*/ 384679 w 385190"/>
                <a:gd name="connsiteY1" fmla="*/ 819391 h 2493596"/>
                <a:gd name="connsiteX2" fmla="*/ 86229 w 385190"/>
                <a:gd name="connsiteY2" fmla="*/ 2400541 h 2493596"/>
                <a:gd name="connsiteX3" fmla="*/ 117979 w 385190"/>
                <a:gd name="connsiteY3" fmla="*/ 2165591 h 2493596"/>
                <a:gd name="connsiteX4" fmla="*/ 283079 w 385190"/>
                <a:gd name="connsiteY4" fmla="*/ 978141 h 2493596"/>
                <a:gd name="connsiteX5" fmla="*/ 194179 w 385190"/>
                <a:gd name="connsiteY5" fmla="*/ 463791 h 2493596"/>
                <a:gd name="connsiteX6" fmla="*/ 3679 w 385190"/>
                <a:gd name="connsiteY6" fmla="*/ 6591 h 2493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0" h="2493596">
                  <a:moveTo>
                    <a:pt x="3679" y="6591"/>
                  </a:moveTo>
                  <a:cubicBezTo>
                    <a:pt x="35429" y="65858"/>
                    <a:pt x="370921" y="420399"/>
                    <a:pt x="384679" y="819391"/>
                  </a:cubicBezTo>
                  <a:cubicBezTo>
                    <a:pt x="398437" y="1218383"/>
                    <a:pt x="130679" y="2176174"/>
                    <a:pt x="86229" y="2400541"/>
                  </a:cubicBezTo>
                  <a:cubicBezTo>
                    <a:pt x="41779" y="2624908"/>
                    <a:pt x="85171" y="2402658"/>
                    <a:pt x="117979" y="2165591"/>
                  </a:cubicBezTo>
                  <a:cubicBezTo>
                    <a:pt x="150787" y="1928524"/>
                    <a:pt x="270379" y="1261774"/>
                    <a:pt x="283079" y="978141"/>
                  </a:cubicBezTo>
                  <a:cubicBezTo>
                    <a:pt x="295779" y="694508"/>
                    <a:pt x="233337" y="624658"/>
                    <a:pt x="194179" y="463791"/>
                  </a:cubicBezTo>
                  <a:cubicBezTo>
                    <a:pt x="155021" y="302924"/>
                    <a:pt x="-28071" y="-52676"/>
                    <a:pt x="3679" y="659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フリーフォーム: 図形 74">
              <a:extLst>
                <a:ext uri="{FF2B5EF4-FFF2-40B4-BE49-F238E27FC236}">
                  <a16:creationId xmlns:a16="http://schemas.microsoft.com/office/drawing/2014/main" id="{CA5260E9-7916-48D4-8C1B-EFFB0898B6FD}"/>
                </a:ext>
              </a:extLst>
            </p:cNvPr>
            <p:cNvSpPr/>
            <p:nvPr/>
          </p:nvSpPr>
          <p:spPr>
            <a:xfrm>
              <a:off x="6354534" y="2951755"/>
              <a:ext cx="977393" cy="2574789"/>
            </a:xfrm>
            <a:custGeom>
              <a:avLst/>
              <a:gdLst>
                <a:gd name="connsiteX0" fmla="*/ 782866 w 977393"/>
                <a:gd name="connsiteY0" fmla="*/ 995 h 2574789"/>
                <a:gd name="connsiteX1" fmla="*/ 967016 w 977393"/>
                <a:gd name="connsiteY1" fmla="*/ 947145 h 2574789"/>
                <a:gd name="connsiteX2" fmla="*/ 852716 w 977393"/>
                <a:gd name="connsiteY2" fmla="*/ 1448795 h 2574789"/>
                <a:gd name="connsiteX3" fmla="*/ 27216 w 977393"/>
                <a:gd name="connsiteY3" fmla="*/ 2540995 h 2574789"/>
                <a:gd name="connsiteX4" fmla="*/ 262166 w 977393"/>
                <a:gd name="connsiteY4" fmla="*/ 2191745 h 2574789"/>
                <a:gd name="connsiteX5" fmla="*/ 890816 w 977393"/>
                <a:gd name="connsiteY5" fmla="*/ 1137645 h 2574789"/>
                <a:gd name="connsiteX6" fmla="*/ 782866 w 977393"/>
                <a:gd name="connsiteY6" fmla="*/ 995 h 2574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77393" h="2574789">
                  <a:moveTo>
                    <a:pt x="782866" y="995"/>
                  </a:moveTo>
                  <a:cubicBezTo>
                    <a:pt x="795566" y="-30755"/>
                    <a:pt x="955374" y="705845"/>
                    <a:pt x="967016" y="947145"/>
                  </a:cubicBezTo>
                  <a:cubicBezTo>
                    <a:pt x="978658" y="1188445"/>
                    <a:pt x="1009349" y="1183153"/>
                    <a:pt x="852716" y="1448795"/>
                  </a:cubicBezTo>
                  <a:cubicBezTo>
                    <a:pt x="696083" y="1714437"/>
                    <a:pt x="125641" y="2417170"/>
                    <a:pt x="27216" y="2540995"/>
                  </a:cubicBezTo>
                  <a:cubicBezTo>
                    <a:pt x="-71209" y="2664820"/>
                    <a:pt x="118233" y="2425637"/>
                    <a:pt x="262166" y="2191745"/>
                  </a:cubicBezTo>
                  <a:cubicBezTo>
                    <a:pt x="406099" y="1957853"/>
                    <a:pt x="802974" y="1508062"/>
                    <a:pt x="890816" y="1137645"/>
                  </a:cubicBezTo>
                  <a:cubicBezTo>
                    <a:pt x="978658" y="767228"/>
                    <a:pt x="770166" y="32745"/>
                    <a:pt x="782866" y="99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フリーフォーム: 図形 76">
              <a:extLst>
                <a:ext uri="{FF2B5EF4-FFF2-40B4-BE49-F238E27FC236}">
                  <a16:creationId xmlns:a16="http://schemas.microsoft.com/office/drawing/2014/main" id="{A8D70AC3-6948-4D06-A28A-1C284D008729}"/>
                </a:ext>
              </a:extLst>
            </p:cNvPr>
            <p:cNvSpPr/>
            <p:nvPr/>
          </p:nvSpPr>
          <p:spPr>
            <a:xfrm>
              <a:off x="7203754" y="2988566"/>
              <a:ext cx="380817" cy="2029391"/>
            </a:xfrm>
            <a:custGeom>
              <a:avLst/>
              <a:gdLst>
                <a:gd name="connsiteX0" fmla="*/ 117796 w 380817"/>
                <a:gd name="connsiteY0" fmla="*/ 2284 h 2029391"/>
                <a:gd name="connsiteX1" fmla="*/ 200346 w 380817"/>
                <a:gd name="connsiteY1" fmla="*/ 808734 h 2029391"/>
                <a:gd name="connsiteX2" fmla="*/ 301946 w 380817"/>
                <a:gd name="connsiteY2" fmla="*/ 1196084 h 2029391"/>
                <a:gd name="connsiteX3" fmla="*/ 3496 w 380817"/>
                <a:gd name="connsiteY3" fmla="*/ 2021584 h 2029391"/>
                <a:gd name="connsiteX4" fmla="*/ 149546 w 380817"/>
                <a:gd name="connsiteY4" fmla="*/ 1577084 h 2029391"/>
                <a:gd name="connsiteX5" fmla="*/ 314646 w 380817"/>
                <a:gd name="connsiteY5" fmla="*/ 1011934 h 2029391"/>
                <a:gd name="connsiteX6" fmla="*/ 371796 w 380817"/>
                <a:gd name="connsiteY6" fmla="*/ 580134 h 2029391"/>
                <a:gd name="connsiteX7" fmla="*/ 117796 w 380817"/>
                <a:gd name="connsiteY7" fmla="*/ 2284 h 2029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0817" h="2029391">
                  <a:moveTo>
                    <a:pt x="117796" y="2284"/>
                  </a:moveTo>
                  <a:cubicBezTo>
                    <a:pt x="89221" y="40384"/>
                    <a:pt x="169654" y="609767"/>
                    <a:pt x="200346" y="808734"/>
                  </a:cubicBezTo>
                  <a:cubicBezTo>
                    <a:pt x="231038" y="1007701"/>
                    <a:pt x="334754" y="993942"/>
                    <a:pt x="301946" y="1196084"/>
                  </a:cubicBezTo>
                  <a:cubicBezTo>
                    <a:pt x="269138" y="1398226"/>
                    <a:pt x="28896" y="1958084"/>
                    <a:pt x="3496" y="2021584"/>
                  </a:cubicBezTo>
                  <a:cubicBezTo>
                    <a:pt x="-21904" y="2085084"/>
                    <a:pt x="97688" y="1745359"/>
                    <a:pt x="149546" y="1577084"/>
                  </a:cubicBezTo>
                  <a:cubicBezTo>
                    <a:pt x="201404" y="1408809"/>
                    <a:pt x="277604" y="1178092"/>
                    <a:pt x="314646" y="1011934"/>
                  </a:cubicBezTo>
                  <a:cubicBezTo>
                    <a:pt x="351688" y="845776"/>
                    <a:pt x="401429" y="747351"/>
                    <a:pt x="371796" y="580134"/>
                  </a:cubicBezTo>
                  <a:cubicBezTo>
                    <a:pt x="342163" y="412917"/>
                    <a:pt x="146371" y="-35816"/>
                    <a:pt x="117796" y="22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フリーフォーム: 図形 82">
              <a:extLst>
                <a:ext uri="{FF2B5EF4-FFF2-40B4-BE49-F238E27FC236}">
                  <a16:creationId xmlns:a16="http://schemas.microsoft.com/office/drawing/2014/main" id="{D4B9C686-0C0A-443A-8BB8-B973E253F559}"/>
                </a:ext>
              </a:extLst>
            </p:cNvPr>
            <p:cNvSpPr/>
            <p:nvPr/>
          </p:nvSpPr>
          <p:spPr>
            <a:xfrm>
              <a:off x="5957794" y="4344687"/>
              <a:ext cx="700606" cy="440038"/>
            </a:xfrm>
            <a:custGeom>
              <a:avLst/>
              <a:gdLst>
                <a:gd name="connsiteX0" fmla="*/ 697006 w 700606"/>
                <a:gd name="connsiteY0" fmla="*/ 1888 h 440038"/>
                <a:gd name="connsiteX1" fmla="*/ 509681 w 700606"/>
                <a:gd name="connsiteY1" fmla="*/ 224138 h 440038"/>
                <a:gd name="connsiteX2" fmla="*/ 328706 w 700606"/>
                <a:gd name="connsiteY2" fmla="*/ 440038 h 440038"/>
                <a:gd name="connsiteX3" fmla="*/ 4856 w 700606"/>
                <a:gd name="connsiteY3" fmla="*/ 354313 h 440038"/>
                <a:gd name="connsiteX4" fmla="*/ 147731 w 700606"/>
                <a:gd name="connsiteY4" fmla="*/ 389238 h 440038"/>
                <a:gd name="connsiteX5" fmla="*/ 335056 w 700606"/>
                <a:gd name="connsiteY5" fmla="*/ 354313 h 440038"/>
                <a:gd name="connsiteX6" fmla="*/ 697006 w 700606"/>
                <a:gd name="connsiteY6" fmla="*/ 1888 h 44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0606" h="440038">
                  <a:moveTo>
                    <a:pt x="697006" y="1888"/>
                  </a:moveTo>
                  <a:cubicBezTo>
                    <a:pt x="726110" y="-19808"/>
                    <a:pt x="571064" y="151113"/>
                    <a:pt x="509681" y="224138"/>
                  </a:cubicBezTo>
                  <a:cubicBezTo>
                    <a:pt x="448298" y="297163"/>
                    <a:pt x="412843" y="418342"/>
                    <a:pt x="328706" y="440038"/>
                  </a:cubicBezTo>
                  <a:lnTo>
                    <a:pt x="4856" y="354313"/>
                  </a:lnTo>
                  <a:cubicBezTo>
                    <a:pt x="-25307" y="345846"/>
                    <a:pt x="92698" y="389238"/>
                    <a:pt x="147731" y="389238"/>
                  </a:cubicBezTo>
                  <a:cubicBezTo>
                    <a:pt x="202764" y="389238"/>
                    <a:pt x="241393" y="422576"/>
                    <a:pt x="335056" y="354313"/>
                  </a:cubicBezTo>
                  <a:cubicBezTo>
                    <a:pt x="428718" y="286051"/>
                    <a:pt x="667902" y="23584"/>
                    <a:pt x="697006" y="188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フリーフォーム: 図形 83">
              <a:extLst>
                <a:ext uri="{FF2B5EF4-FFF2-40B4-BE49-F238E27FC236}">
                  <a16:creationId xmlns:a16="http://schemas.microsoft.com/office/drawing/2014/main" id="{701D5E66-A91B-4F17-91EA-822D9A32DB74}"/>
                </a:ext>
              </a:extLst>
            </p:cNvPr>
            <p:cNvSpPr/>
            <p:nvPr/>
          </p:nvSpPr>
          <p:spPr>
            <a:xfrm>
              <a:off x="5548858" y="3650998"/>
              <a:ext cx="717938" cy="823990"/>
            </a:xfrm>
            <a:custGeom>
              <a:avLst/>
              <a:gdLst>
                <a:gd name="connsiteX0" fmla="*/ 1042 w 717938"/>
                <a:gd name="connsiteY0" fmla="*/ 4485 h 823990"/>
                <a:gd name="connsiteX1" fmla="*/ 102642 w 717938"/>
                <a:gd name="connsiteY1" fmla="*/ 46819 h 823990"/>
                <a:gd name="connsiteX2" fmla="*/ 322775 w 717938"/>
                <a:gd name="connsiteY2" fmla="*/ 112435 h 823990"/>
                <a:gd name="connsiteX3" fmla="*/ 695309 w 717938"/>
                <a:gd name="connsiteY3" fmla="*/ 101852 h 823990"/>
                <a:gd name="connsiteX4" fmla="*/ 672025 w 717938"/>
                <a:gd name="connsiteY4" fmla="*/ 110319 h 823990"/>
                <a:gd name="connsiteX5" fmla="*/ 633925 w 717938"/>
                <a:gd name="connsiteY5" fmla="*/ 275419 h 823990"/>
                <a:gd name="connsiteX6" fmla="*/ 614875 w 717938"/>
                <a:gd name="connsiteY6" fmla="*/ 504019 h 823990"/>
                <a:gd name="connsiteX7" fmla="*/ 373575 w 717938"/>
                <a:gd name="connsiteY7" fmla="*/ 800352 h 823990"/>
                <a:gd name="connsiteX8" fmla="*/ 390509 w 717938"/>
                <a:gd name="connsiteY8" fmla="*/ 791885 h 823990"/>
                <a:gd name="connsiteX9" fmla="*/ 441309 w 717938"/>
                <a:gd name="connsiteY9" fmla="*/ 681819 h 823990"/>
                <a:gd name="connsiteX10" fmla="*/ 451892 w 717938"/>
                <a:gd name="connsiteY10" fmla="*/ 518835 h 823990"/>
                <a:gd name="connsiteX11" fmla="*/ 280442 w 717938"/>
                <a:gd name="connsiteY11" fmla="*/ 235202 h 823990"/>
                <a:gd name="connsiteX12" fmla="*/ 159792 w 717938"/>
                <a:gd name="connsiteY12" fmla="*/ 156885 h 823990"/>
                <a:gd name="connsiteX13" fmla="*/ 1042 w 717938"/>
                <a:gd name="connsiteY13" fmla="*/ 4485 h 823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17938" h="823990">
                  <a:moveTo>
                    <a:pt x="1042" y="4485"/>
                  </a:moveTo>
                  <a:cubicBezTo>
                    <a:pt x="-8483" y="-13859"/>
                    <a:pt x="49020" y="28827"/>
                    <a:pt x="102642" y="46819"/>
                  </a:cubicBezTo>
                  <a:cubicBezTo>
                    <a:pt x="156264" y="64811"/>
                    <a:pt x="223997" y="103263"/>
                    <a:pt x="322775" y="112435"/>
                  </a:cubicBezTo>
                  <a:cubicBezTo>
                    <a:pt x="421553" y="121607"/>
                    <a:pt x="637101" y="102205"/>
                    <a:pt x="695309" y="101852"/>
                  </a:cubicBezTo>
                  <a:cubicBezTo>
                    <a:pt x="753517" y="101499"/>
                    <a:pt x="682256" y="81391"/>
                    <a:pt x="672025" y="110319"/>
                  </a:cubicBezTo>
                  <a:cubicBezTo>
                    <a:pt x="661794" y="139247"/>
                    <a:pt x="643450" y="209802"/>
                    <a:pt x="633925" y="275419"/>
                  </a:cubicBezTo>
                  <a:cubicBezTo>
                    <a:pt x="624400" y="341036"/>
                    <a:pt x="658267" y="416530"/>
                    <a:pt x="614875" y="504019"/>
                  </a:cubicBezTo>
                  <a:cubicBezTo>
                    <a:pt x="571483" y="591508"/>
                    <a:pt x="410969" y="752374"/>
                    <a:pt x="373575" y="800352"/>
                  </a:cubicBezTo>
                  <a:cubicBezTo>
                    <a:pt x="336181" y="848330"/>
                    <a:pt x="379220" y="811640"/>
                    <a:pt x="390509" y="791885"/>
                  </a:cubicBezTo>
                  <a:cubicBezTo>
                    <a:pt x="401798" y="772130"/>
                    <a:pt x="431079" y="727327"/>
                    <a:pt x="441309" y="681819"/>
                  </a:cubicBezTo>
                  <a:cubicBezTo>
                    <a:pt x="451539" y="636311"/>
                    <a:pt x="478703" y="593271"/>
                    <a:pt x="451892" y="518835"/>
                  </a:cubicBezTo>
                  <a:cubicBezTo>
                    <a:pt x="425081" y="444399"/>
                    <a:pt x="329125" y="295527"/>
                    <a:pt x="280442" y="235202"/>
                  </a:cubicBezTo>
                  <a:cubicBezTo>
                    <a:pt x="231759" y="174877"/>
                    <a:pt x="202831" y="194280"/>
                    <a:pt x="159792" y="156885"/>
                  </a:cubicBezTo>
                  <a:cubicBezTo>
                    <a:pt x="116753" y="119491"/>
                    <a:pt x="10567" y="22829"/>
                    <a:pt x="1042" y="4485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フリーフォーム: 図形 84">
              <a:extLst>
                <a:ext uri="{FF2B5EF4-FFF2-40B4-BE49-F238E27FC236}">
                  <a16:creationId xmlns:a16="http://schemas.microsoft.com/office/drawing/2014/main" id="{4D5AF1F7-5A5D-4593-876A-C47D7AD0F157}"/>
                </a:ext>
              </a:extLst>
            </p:cNvPr>
            <p:cNvSpPr/>
            <p:nvPr/>
          </p:nvSpPr>
          <p:spPr>
            <a:xfrm>
              <a:off x="5961088" y="4416146"/>
              <a:ext cx="740280" cy="830630"/>
            </a:xfrm>
            <a:custGeom>
              <a:avLst/>
              <a:gdLst>
                <a:gd name="connsiteX0" fmla="*/ 719112 w 740280"/>
                <a:gd name="connsiteY0" fmla="*/ 3454 h 830630"/>
                <a:gd name="connsiteX1" fmla="*/ 630212 w 740280"/>
                <a:gd name="connsiteY1" fmla="*/ 232054 h 830630"/>
                <a:gd name="connsiteX2" fmla="*/ 16379 w 740280"/>
                <a:gd name="connsiteY2" fmla="*/ 816254 h 830630"/>
                <a:gd name="connsiteX3" fmla="*/ 194179 w 740280"/>
                <a:gd name="connsiteY3" fmla="*/ 629987 h 830630"/>
                <a:gd name="connsiteX4" fmla="*/ 384679 w 740280"/>
                <a:gd name="connsiteY4" fmla="*/ 384454 h 830630"/>
                <a:gd name="connsiteX5" fmla="*/ 719112 w 740280"/>
                <a:gd name="connsiteY5" fmla="*/ 3454 h 83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0280" h="830630">
                  <a:moveTo>
                    <a:pt x="719112" y="3454"/>
                  </a:moveTo>
                  <a:cubicBezTo>
                    <a:pt x="760034" y="-21946"/>
                    <a:pt x="747334" y="96587"/>
                    <a:pt x="630212" y="232054"/>
                  </a:cubicBezTo>
                  <a:cubicBezTo>
                    <a:pt x="513090" y="367521"/>
                    <a:pt x="89051" y="749932"/>
                    <a:pt x="16379" y="816254"/>
                  </a:cubicBezTo>
                  <a:cubicBezTo>
                    <a:pt x="-56293" y="882576"/>
                    <a:pt x="132796" y="701954"/>
                    <a:pt x="194179" y="629987"/>
                  </a:cubicBezTo>
                  <a:cubicBezTo>
                    <a:pt x="255562" y="558020"/>
                    <a:pt x="295779" y="486760"/>
                    <a:pt x="384679" y="384454"/>
                  </a:cubicBezTo>
                  <a:cubicBezTo>
                    <a:pt x="473579" y="282149"/>
                    <a:pt x="678190" y="28854"/>
                    <a:pt x="719112" y="34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フリーフォーム: 図形 85">
              <a:extLst>
                <a:ext uri="{FF2B5EF4-FFF2-40B4-BE49-F238E27FC236}">
                  <a16:creationId xmlns:a16="http://schemas.microsoft.com/office/drawing/2014/main" id="{E9B5AA7D-2197-44FA-BC0D-600E4AFE487D}"/>
                </a:ext>
              </a:extLst>
            </p:cNvPr>
            <p:cNvSpPr/>
            <p:nvPr/>
          </p:nvSpPr>
          <p:spPr>
            <a:xfrm>
              <a:off x="5636430" y="4017267"/>
              <a:ext cx="1207212" cy="810103"/>
            </a:xfrm>
            <a:custGeom>
              <a:avLst/>
              <a:gdLst>
                <a:gd name="connsiteX0" fmla="*/ 1201250 w 1207212"/>
                <a:gd name="connsiteY0" fmla="*/ 1013 h 810103"/>
                <a:gd name="connsiteX1" fmla="*/ 876130 w 1207212"/>
                <a:gd name="connsiteY1" fmla="*/ 382013 h 810103"/>
                <a:gd name="connsiteX2" fmla="*/ 2370 w 1207212"/>
                <a:gd name="connsiteY2" fmla="*/ 808733 h 810103"/>
                <a:gd name="connsiteX3" fmla="*/ 637370 w 1207212"/>
                <a:gd name="connsiteY3" fmla="*/ 498853 h 810103"/>
                <a:gd name="connsiteX4" fmla="*/ 1201250 w 1207212"/>
                <a:gd name="connsiteY4" fmla="*/ 1013 h 810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212" h="810103">
                  <a:moveTo>
                    <a:pt x="1201250" y="1013"/>
                  </a:moveTo>
                  <a:cubicBezTo>
                    <a:pt x="1241043" y="-18460"/>
                    <a:pt x="1075943" y="247393"/>
                    <a:pt x="876130" y="382013"/>
                  </a:cubicBezTo>
                  <a:cubicBezTo>
                    <a:pt x="676317" y="516633"/>
                    <a:pt x="42163" y="789260"/>
                    <a:pt x="2370" y="808733"/>
                  </a:cubicBezTo>
                  <a:cubicBezTo>
                    <a:pt x="-37423" y="828206"/>
                    <a:pt x="434170" y="636013"/>
                    <a:pt x="637370" y="498853"/>
                  </a:cubicBezTo>
                  <a:cubicBezTo>
                    <a:pt x="840570" y="361693"/>
                    <a:pt x="1161457" y="20486"/>
                    <a:pt x="1201250" y="101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フリーフォーム: 図形 86">
              <a:extLst>
                <a:ext uri="{FF2B5EF4-FFF2-40B4-BE49-F238E27FC236}">
                  <a16:creationId xmlns:a16="http://schemas.microsoft.com/office/drawing/2014/main" id="{1AEE7BF1-14DC-4324-AD70-95970F5B4EE8}"/>
                </a:ext>
              </a:extLst>
            </p:cNvPr>
            <p:cNvSpPr/>
            <p:nvPr/>
          </p:nvSpPr>
          <p:spPr>
            <a:xfrm>
              <a:off x="7188188" y="2160694"/>
              <a:ext cx="429250" cy="1270380"/>
            </a:xfrm>
            <a:custGeom>
              <a:avLst/>
              <a:gdLst>
                <a:gd name="connsiteX0" fmla="*/ 12 w 429250"/>
                <a:gd name="connsiteY0" fmla="*/ 3386 h 1270380"/>
                <a:gd name="connsiteX1" fmla="*/ 233692 w 429250"/>
                <a:gd name="connsiteY1" fmla="*/ 364066 h 1270380"/>
                <a:gd name="connsiteX2" fmla="*/ 355612 w 429250"/>
                <a:gd name="connsiteY2" fmla="*/ 633306 h 1270380"/>
                <a:gd name="connsiteX3" fmla="*/ 411492 w 429250"/>
                <a:gd name="connsiteY3" fmla="*/ 1217506 h 1270380"/>
                <a:gd name="connsiteX4" fmla="*/ 426732 w 429250"/>
                <a:gd name="connsiteY4" fmla="*/ 1207346 h 1270380"/>
                <a:gd name="connsiteX5" fmla="*/ 365772 w 429250"/>
                <a:gd name="connsiteY5" fmla="*/ 902546 h 1270380"/>
                <a:gd name="connsiteX6" fmla="*/ 243852 w 429250"/>
                <a:gd name="connsiteY6" fmla="*/ 592666 h 1270380"/>
                <a:gd name="connsiteX7" fmla="*/ 12 w 429250"/>
                <a:gd name="connsiteY7" fmla="*/ 3386 h 1270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9250" h="1270380">
                  <a:moveTo>
                    <a:pt x="12" y="3386"/>
                  </a:moveTo>
                  <a:cubicBezTo>
                    <a:pt x="-1681" y="-34714"/>
                    <a:pt x="174425" y="259079"/>
                    <a:pt x="233692" y="364066"/>
                  </a:cubicBezTo>
                  <a:cubicBezTo>
                    <a:pt x="292959" y="469053"/>
                    <a:pt x="325979" y="491066"/>
                    <a:pt x="355612" y="633306"/>
                  </a:cubicBezTo>
                  <a:cubicBezTo>
                    <a:pt x="385245" y="775546"/>
                    <a:pt x="411492" y="1217506"/>
                    <a:pt x="411492" y="1217506"/>
                  </a:cubicBezTo>
                  <a:cubicBezTo>
                    <a:pt x="423345" y="1313179"/>
                    <a:pt x="434352" y="1259839"/>
                    <a:pt x="426732" y="1207346"/>
                  </a:cubicBezTo>
                  <a:cubicBezTo>
                    <a:pt x="419112" y="1154853"/>
                    <a:pt x="396252" y="1004993"/>
                    <a:pt x="365772" y="902546"/>
                  </a:cubicBezTo>
                  <a:cubicBezTo>
                    <a:pt x="335292" y="800099"/>
                    <a:pt x="304812" y="744219"/>
                    <a:pt x="243852" y="592666"/>
                  </a:cubicBezTo>
                  <a:cubicBezTo>
                    <a:pt x="182892" y="441113"/>
                    <a:pt x="1705" y="41486"/>
                    <a:pt x="12" y="33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フリーフォーム: 図形 87">
              <a:extLst>
                <a:ext uri="{FF2B5EF4-FFF2-40B4-BE49-F238E27FC236}">
                  <a16:creationId xmlns:a16="http://schemas.microsoft.com/office/drawing/2014/main" id="{FD1BC1DA-E27D-4C97-B0CA-82FB238BFDEF}"/>
                </a:ext>
              </a:extLst>
            </p:cNvPr>
            <p:cNvSpPr/>
            <p:nvPr/>
          </p:nvSpPr>
          <p:spPr>
            <a:xfrm>
              <a:off x="6290530" y="4781320"/>
              <a:ext cx="1250960" cy="3043046"/>
            </a:xfrm>
            <a:custGeom>
              <a:avLst/>
              <a:gdLst>
                <a:gd name="connsiteX0" fmla="*/ 14017 w 1250960"/>
                <a:gd name="connsiteY0" fmla="*/ 50562 h 3043046"/>
                <a:gd name="connsiteX1" fmla="*/ 23643 w 1250960"/>
                <a:gd name="connsiteY1" fmla="*/ 310444 h 3043046"/>
                <a:gd name="connsiteX2" fmla="*/ 129521 w 1250960"/>
                <a:gd name="connsiteY2" fmla="*/ 1340347 h 3043046"/>
                <a:gd name="connsiteX3" fmla="*/ 572283 w 1250960"/>
                <a:gd name="connsiteY3" fmla="*/ 2187371 h 3043046"/>
                <a:gd name="connsiteX4" fmla="*/ 1197925 w 1250960"/>
                <a:gd name="connsiteY4" fmla="*/ 2967017 h 3043046"/>
                <a:gd name="connsiteX5" fmla="*/ 1130548 w 1250960"/>
                <a:gd name="connsiteY5" fmla="*/ 2880389 h 3043046"/>
                <a:gd name="connsiteX6" fmla="*/ 437529 w 1250960"/>
                <a:gd name="connsiteY6" fmla="*/ 1792735 h 3043046"/>
                <a:gd name="connsiteX7" fmla="*/ 187272 w 1250960"/>
                <a:gd name="connsiteY7" fmla="*/ 1176718 h 3043046"/>
                <a:gd name="connsiteX8" fmla="*/ 14017 w 1250960"/>
                <a:gd name="connsiteY8" fmla="*/ 50562 h 304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0960" h="3043046">
                  <a:moveTo>
                    <a:pt x="14017" y="50562"/>
                  </a:moveTo>
                  <a:cubicBezTo>
                    <a:pt x="-13255" y="-93817"/>
                    <a:pt x="4392" y="95480"/>
                    <a:pt x="23643" y="310444"/>
                  </a:cubicBezTo>
                  <a:cubicBezTo>
                    <a:pt x="42894" y="525408"/>
                    <a:pt x="38081" y="1027526"/>
                    <a:pt x="129521" y="1340347"/>
                  </a:cubicBezTo>
                  <a:cubicBezTo>
                    <a:pt x="220961" y="1653168"/>
                    <a:pt x="394216" y="1916259"/>
                    <a:pt x="572283" y="2187371"/>
                  </a:cubicBezTo>
                  <a:cubicBezTo>
                    <a:pt x="750350" y="2458483"/>
                    <a:pt x="1104881" y="2851514"/>
                    <a:pt x="1197925" y="2967017"/>
                  </a:cubicBezTo>
                  <a:cubicBezTo>
                    <a:pt x="1290969" y="3082520"/>
                    <a:pt x="1257281" y="3076103"/>
                    <a:pt x="1130548" y="2880389"/>
                  </a:cubicBezTo>
                  <a:cubicBezTo>
                    <a:pt x="1003815" y="2684675"/>
                    <a:pt x="594742" y="2076680"/>
                    <a:pt x="437529" y="1792735"/>
                  </a:cubicBezTo>
                  <a:cubicBezTo>
                    <a:pt x="280316" y="1508790"/>
                    <a:pt x="253045" y="1463872"/>
                    <a:pt x="187272" y="1176718"/>
                  </a:cubicBezTo>
                  <a:cubicBezTo>
                    <a:pt x="121499" y="889564"/>
                    <a:pt x="41289" y="194941"/>
                    <a:pt x="14017" y="5056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フリーフォーム: 図形 88">
              <a:extLst>
                <a:ext uri="{FF2B5EF4-FFF2-40B4-BE49-F238E27FC236}">
                  <a16:creationId xmlns:a16="http://schemas.microsoft.com/office/drawing/2014/main" id="{40AE5EED-4DBA-43E3-9116-D64060AE4565}"/>
                </a:ext>
              </a:extLst>
            </p:cNvPr>
            <p:cNvSpPr/>
            <p:nvPr/>
          </p:nvSpPr>
          <p:spPr>
            <a:xfrm>
              <a:off x="6160251" y="4413092"/>
              <a:ext cx="1130042" cy="1403027"/>
            </a:xfrm>
            <a:custGeom>
              <a:avLst/>
              <a:gdLst>
                <a:gd name="connsiteX0" fmla="*/ 1116849 w 1130042"/>
                <a:gd name="connsiteY0" fmla="*/ 158 h 1403027"/>
                <a:gd name="connsiteX1" fmla="*/ 970799 w 1130042"/>
                <a:gd name="connsiteY1" fmla="*/ 552608 h 1403027"/>
                <a:gd name="connsiteX2" fmla="*/ 37349 w 1130042"/>
                <a:gd name="connsiteY2" fmla="*/ 1365408 h 1403027"/>
                <a:gd name="connsiteX3" fmla="*/ 246899 w 1130042"/>
                <a:gd name="connsiteY3" fmla="*/ 1200308 h 1403027"/>
                <a:gd name="connsiteX4" fmla="*/ 824749 w 1130042"/>
                <a:gd name="connsiteY4" fmla="*/ 603408 h 1403027"/>
                <a:gd name="connsiteX5" fmla="*/ 1116849 w 1130042"/>
                <a:gd name="connsiteY5" fmla="*/ 158 h 1403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042" h="1403027">
                  <a:moveTo>
                    <a:pt x="1116849" y="158"/>
                  </a:moveTo>
                  <a:cubicBezTo>
                    <a:pt x="1141191" y="-8309"/>
                    <a:pt x="1150716" y="325066"/>
                    <a:pt x="970799" y="552608"/>
                  </a:cubicBezTo>
                  <a:cubicBezTo>
                    <a:pt x="790882" y="780150"/>
                    <a:pt x="157999" y="1257458"/>
                    <a:pt x="37349" y="1365408"/>
                  </a:cubicBezTo>
                  <a:cubicBezTo>
                    <a:pt x="-83301" y="1473358"/>
                    <a:pt x="115666" y="1327308"/>
                    <a:pt x="246899" y="1200308"/>
                  </a:cubicBezTo>
                  <a:cubicBezTo>
                    <a:pt x="378132" y="1073308"/>
                    <a:pt x="675524" y="797083"/>
                    <a:pt x="824749" y="603408"/>
                  </a:cubicBezTo>
                  <a:cubicBezTo>
                    <a:pt x="973974" y="409733"/>
                    <a:pt x="1092507" y="8625"/>
                    <a:pt x="1116849" y="15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フリーフォーム: 図形 89">
              <a:extLst>
                <a:ext uri="{FF2B5EF4-FFF2-40B4-BE49-F238E27FC236}">
                  <a16:creationId xmlns:a16="http://schemas.microsoft.com/office/drawing/2014/main" id="{408ECE24-D291-48DB-8CCA-EC7C1C18F13C}"/>
                </a:ext>
              </a:extLst>
            </p:cNvPr>
            <p:cNvSpPr/>
            <p:nvPr/>
          </p:nvSpPr>
          <p:spPr>
            <a:xfrm>
              <a:off x="4227967" y="6399681"/>
              <a:ext cx="287261" cy="1663845"/>
            </a:xfrm>
            <a:custGeom>
              <a:avLst/>
              <a:gdLst>
                <a:gd name="connsiteX0" fmla="*/ 1133 w 287261"/>
                <a:gd name="connsiteY0" fmla="*/ 1119 h 1663845"/>
                <a:gd name="connsiteX1" fmla="*/ 134483 w 287261"/>
                <a:gd name="connsiteY1" fmla="*/ 375769 h 1663845"/>
                <a:gd name="connsiteX2" fmla="*/ 191633 w 287261"/>
                <a:gd name="connsiteY2" fmla="*/ 1144119 h 1663845"/>
                <a:gd name="connsiteX3" fmla="*/ 32883 w 287261"/>
                <a:gd name="connsiteY3" fmla="*/ 1658469 h 1663845"/>
                <a:gd name="connsiteX4" fmla="*/ 191633 w 287261"/>
                <a:gd name="connsiteY4" fmla="*/ 1385419 h 1663845"/>
                <a:gd name="connsiteX5" fmla="*/ 286883 w 287261"/>
                <a:gd name="connsiteY5" fmla="*/ 947269 h 1663845"/>
                <a:gd name="connsiteX6" fmla="*/ 217033 w 287261"/>
                <a:gd name="connsiteY6" fmla="*/ 483719 h 1663845"/>
                <a:gd name="connsiteX7" fmla="*/ 1133 w 287261"/>
                <a:gd name="connsiteY7" fmla="*/ 1119 h 1663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7261" h="1663845">
                  <a:moveTo>
                    <a:pt x="1133" y="1119"/>
                  </a:moveTo>
                  <a:cubicBezTo>
                    <a:pt x="-12625" y="-16873"/>
                    <a:pt x="102733" y="185269"/>
                    <a:pt x="134483" y="375769"/>
                  </a:cubicBezTo>
                  <a:cubicBezTo>
                    <a:pt x="166233" y="566269"/>
                    <a:pt x="208566" y="930336"/>
                    <a:pt x="191633" y="1144119"/>
                  </a:cubicBezTo>
                  <a:cubicBezTo>
                    <a:pt x="174700" y="1357902"/>
                    <a:pt x="32883" y="1618252"/>
                    <a:pt x="32883" y="1658469"/>
                  </a:cubicBezTo>
                  <a:cubicBezTo>
                    <a:pt x="32883" y="1698686"/>
                    <a:pt x="149300" y="1503952"/>
                    <a:pt x="191633" y="1385419"/>
                  </a:cubicBezTo>
                  <a:cubicBezTo>
                    <a:pt x="233966" y="1266886"/>
                    <a:pt x="282650" y="1097552"/>
                    <a:pt x="286883" y="947269"/>
                  </a:cubicBezTo>
                  <a:cubicBezTo>
                    <a:pt x="291116" y="796986"/>
                    <a:pt x="259366" y="643527"/>
                    <a:pt x="217033" y="483719"/>
                  </a:cubicBezTo>
                  <a:cubicBezTo>
                    <a:pt x="174700" y="323911"/>
                    <a:pt x="14891" y="19111"/>
                    <a:pt x="1133" y="11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フリーフォーム: 図形 90">
              <a:extLst>
                <a:ext uri="{FF2B5EF4-FFF2-40B4-BE49-F238E27FC236}">
                  <a16:creationId xmlns:a16="http://schemas.microsoft.com/office/drawing/2014/main" id="{CF2C9A2F-CB8D-4DA7-B3FB-09785C17F9D2}"/>
                </a:ext>
              </a:extLst>
            </p:cNvPr>
            <p:cNvSpPr/>
            <p:nvPr/>
          </p:nvSpPr>
          <p:spPr>
            <a:xfrm>
              <a:off x="3398339" y="7872798"/>
              <a:ext cx="945366" cy="1177456"/>
            </a:xfrm>
            <a:custGeom>
              <a:avLst/>
              <a:gdLst>
                <a:gd name="connsiteX0" fmla="*/ 181 w 945366"/>
                <a:gd name="connsiteY0" fmla="*/ 1174682 h 1177456"/>
                <a:gd name="connsiteX1" fmla="*/ 498021 w 945366"/>
                <a:gd name="connsiteY1" fmla="*/ 717482 h 1177456"/>
                <a:gd name="connsiteX2" fmla="*/ 939981 w 945366"/>
                <a:gd name="connsiteY2" fmla="*/ 16442 h 1177456"/>
                <a:gd name="connsiteX3" fmla="*/ 731701 w 945366"/>
                <a:gd name="connsiteY3" fmla="*/ 245042 h 1177456"/>
                <a:gd name="connsiteX4" fmla="*/ 553901 w 945366"/>
                <a:gd name="connsiteY4" fmla="*/ 509202 h 1177456"/>
                <a:gd name="connsiteX5" fmla="*/ 181 w 945366"/>
                <a:gd name="connsiteY5" fmla="*/ 1174682 h 1177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5366" h="1177456">
                  <a:moveTo>
                    <a:pt x="181" y="1174682"/>
                  </a:moveTo>
                  <a:cubicBezTo>
                    <a:pt x="-9132" y="1209395"/>
                    <a:pt x="341388" y="910522"/>
                    <a:pt x="498021" y="717482"/>
                  </a:cubicBezTo>
                  <a:cubicBezTo>
                    <a:pt x="654654" y="524442"/>
                    <a:pt x="901034" y="95182"/>
                    <a:pt x="939981" y="16442"/>
                  </a:cubicBezTo>
                  <a:cubicBezTo>
                    <a:pt x="978928" y="-62298"/>
                    <a:pt x="796048" y="162915"/>
                    <a:pt x="731701" y="245042"/>
                  </a:cubicBezTo>
                  <a:cubicBezTo>
                    <a:pt x="667354" y="327169"/>
                    <a:pt x="679208" y="354262"/>
                    <a:pt x="553901" y="509202"/>
                  </a:cubicBezTo>
                  <a:cubicBezTo>
                    <a:pt x="428594" y="664142"/>
                    <a:pt x="9494" y="1139969"/>
                    <a:pt x="181" y="117468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フリーフォーム: 図形 91">
              <a:extLst>
                <a:ext uri="{FF2B5EF4-FFF2-40B4-BE49-F238E27FC236}">
                  <a16:creationId xmlns:a16="http://schemas.microsoft.com/office/drawing/2014/main" id="{5D3FE58E-4FF4-4772-B021-069E5013F8E7}"/>
                </a:ext>
              </a:extLst>
            </p:cNvPr>
            <p:cNvSpPr/>
            <p:nvPr/>
          </p:nvSpPr>
          <p:spPr>
            <a:xfrm>
              <a:off x="4694314" y="5113869"/>
              <a:ext cx="1245164" cy="1102384"/>
            </a:xfrm>
            <a:custGeom>
              <a:avLst/>
              <a:gdLst>
                <a:gd name="connsiteX0" fmla="*/ 1244206 w 1245164"/>
                <a:gd name="connsiteY0" fmla="*/ 1691 h 1102384"/>
                <a:gd name="connsiteX1" fmla="*/ 908926 w 1245164"/>
                <a:gd name="connsiteY1" fmla="*/ 540171 h 1102384"/>
                <a:gd name="connsiteX2" fmla="*/ 487286 w 1245164"/>
                <a:gd name="connsiteY2" fmla="*/ 1022771 h 1102384"/>
                <a:gd name="connsiteX3" fmla="*/ 9766 w 1245164"/>
                <a:gd name="connsiteY3" fmla="*/ 1098971 h 1102384"/>
                <a:gd name="connsiteX4" fmla="*/ 197726 w 1245164"/>
                <a:gd name="connsiteY4" fmla="*/ 1053251 h 1102384"/>
                <a:gd name="connsiteX5" fmla="*/ 578726 w 1245164"/>
                <a:gd name="connsiteY5" fmla="*/ 748451 h 1102384"/>
                <a:gd name="connsiteX6" fmla="*/ 995286 w 1245164"/>
                <a:gd name="connsiteY6" fmla="*/ 382691 h 1102384"/>
                <a:gd name="connsiteX7" fmla="*/ 1244206 w 1245164"/>
                <a:gd name="connsiteY7" fmla="*/ 1691 h 1102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5164" h="1102384">
                  <a:moveTo>
                    <a:pt x="1244206" y="1691"/>
                  </a:moveTo>
                  <a:cubicBezTo>
                    <a:pt x="1229813" y="27938"/>
                    <a:pt x="1035079" y="369991"/>
                    <a:pt x="908926" y="540171"/>
                  </a:cubicBezTo>
                  <a:cubicBezTo>
                    <a:pt x="782773" y="710351"/>
                    <a:pt x="637146" y="929638"/>
                    <a:pt x="487286" y="1022771"/>
                  </a:cubicBezTo>
                  <a:cubicBezTo>
                    <a:pt x="337426" y="1115904"/>
                    <a:pt x="58026" y="1093891"/>
                    <a:pt x="9766" y="1098971"/>
                  </a:cubicBezTo>
                  <a:cubicBezTo>
                    <a:pt x="-38494" y="1104051"/>
                    <a:pt x="102899" y="1111671"/>
                    <a:pt x="197726" y="1053251"/>
                  </a:cubicBezTo>
                  <a:cubicBezTo>
                    <a:pt x="292553" y="994831"/>
                    <a:pt x="445799" y="860211"/>
                    <a:pt x="578726" y="748451"/>
                  </a:cubicBezTo>
                  <a:cubicBezTo>
                    <a:pt x="711653" y="636691"/>
                    <a:pt x="882679" y="503764"/>
                    <a:pt x="995286" y="382691"/>
                  </a:cubicBezTo>
                  <a:cubicBezTo>
                    <a:pt x="1107893" y="261618"/>
                    <a:pt x="1258599" y="-24556"/>
                    <a:pt x="1244206" y="1691"/>
                  </a:cubicBezTo>
                  <a:close/>
                </a:path>
              </a:pathLst>
            </a:custGeom>
            <a:solidFill>
              <a:schemeClr val="accent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フリーフォーム: 図形 92">
              <a:extLst>
                <a:ext uri="{FF2B5EF4-FFF2-40B4-BE49-F238E27FC236}">
                  <a16:creationId xmlns:a16="http://schemas.microsoft.com/office/drawing/2014/main" id="{ACB14EDB-B53A-4BB5-AABB-03D27C433F07}"/>
                </a:ext>
              </a:extLst>
            </p:cNvPr>
            <p:cNvSpPr/>
            <p:nvPr/>
          </p:nvSpPr>
          <p:spPr>
            <a:xfrm>
              <a:off x="4236212" y="6041948"/>
              <a:ext cx="1078817" cy="1384377"/>
            </a:xfrm>
            <a:custGeom>
              <a:avLst/>
              <a:gdLst>
                <a:gd name="connsiteX0" fmla="*/ 18288 w 1078817"/>
                <a:gd name="connsiteY0" fmla="*/ 381077 h 1384377"/>
                <a:gd name="connsiteX1" fmla="*/ 605663 w 1078817"/>
                <a:gd name="connsiteY1" fmla="*/ 155652 h 1384377"/>
                <a:gd name="connsiteX2" fmla="*/ 973963 w 1078817"/>
                <a:gd name="connsiteY2" fmla="*/ 117552 h 1384377"/>
                <a:gd name="connsiteX3" fmla="*/ 1072388 w 1078817"/>
                <a:gd name="connsiteY3" fmla="*/ 77 h 1384377"/>
                <a:gd name="connsiteX4" fmla="*/ 831088 w 1078817"/>
                <a:gd name="connsiteY4" fmla="*/ 136602 h 1384377"/>
                <a:gd name="connsiteX5" fmla="*/ 719963 w 1078817"/>
                <a:gd name="connsiteY5" fmla="*/ 314402 h 1384377"/>
                <a:gd name="connsiteX6" fmla="*/ 802513 w 1078817"/>
                <a:gd name="connsiteY6" fmla="*/ 520777 h 1384377"/>
                <a:gd name="connsiteX7" fmla="*/ 824738 w 1078817"/>
                <a:gd name="connsiteY7" fmla="*/ 790652 h 1384377"/>
                <a:gd name="connsiteX8" fmla="*/ 761238 w 1078817"/>
                <a:gd name="connsiteY8" fmla="*/ 1260552 h 1384377"/>
                <a:gd name="connsiteX9" fmla="*/ 653288 w 1078817"/>
                <a:gd name="connsiteY9" fmla="*/ 1384377 h 1384377"/>
                <a:gd name="connsiteX10" fmla="*/ 653288 w 1078817"/>
                <a:gd name="connsiteY10" fmla="*/ 1384377 h 1384377"/>
                <a:gd name="connsiteX11" fmla="*/ 742188 w 1078817"/>
                <a:gd name="connsiteY11" fmla="*/ 1285952 h 1384377"/>
                <a:gd name="connsiteX12" fmla="*/ 754888 w 1078817"/>
                <a:gd name="connsiteY12" fmla="*/ 774777 h 1384377"/>
                <a:gd name="connsiteX13" fmla="*/ 653288 w 1078817"/>
                <a:gd name="connsiteY13" fmla="*/ 546177 h 1384377"/>
                <a:gd name="connsiteX14" fmla="*/ 538988 w 1078817"/>
                <a:gd name="connsiteY14" fmla="*/ 479502 h 1384377"/>
                <a:gd name="connsiteX15" fmla="*/ 504063 w 1078817"/>
                <a:gd name="connsiteY15" fmla="*/ 390602 h 1384377"/>
                <a:gd name="connsiteX16" fmla="*/ 532638 w 1078817"/>
                <a:gd name="connsiteY16" fmla="*/ 460452 h 1384377"/>
                <a:gd name="connsiteX17" fmla="*/ 475488 w 1078817"/>
                <a:gd name="connsiteY17" fmla="*/ 612852 h 1384377"/>
                <a:gd name="connsiteX18" fmla="*/ 157988 w 1078817"/>
                <a:gd name="connsiteY18" fmla="*/ 768427 h 1384377"/>
                <a:gd name="connsiteX19" fmla="*/ 148463 w 1078817"/>
                <a:gd name="connsiteY19" fmla="*/ 670002 h 1384377"/>
                <a:gd name="connsiteX20" fmla="*/ 18288 w 1078817"/>
                <a:gd name="connsiteY20" fmla="*/ 381077 h 1384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078817" h="1384377">
                  <a:moveTo>
                    <a:pt x="18288" y="381077"/>
                  </a:moveTo>
                  <a:cubicBezTo>
                    <a:pt x="94488" y="295352"/>
                    <a:pt x="446384" y="199573"/>
                    <a:pt x="605663" y="155652"/>
                  </a:cubicBezTo>
                  <a:cubicBezTo>
                    <a:pt x="764942" y="111731"/>
                    <a:pt x="896176" y="143481"/>
                    <a:pt x="973963" y="117552"/>
                  </a:cubicBezTo>
                  <a:cubicBezTo>
                    <a:pt x="1051750" y="91623"/>
                    <a:pt x="1096201" y="-3098"/>
                    <a:pt x="1072388" y="77"/>
                  </a:cubicBezTo>
                  <a:cubicBezTo>
                    <a:pt x="1048576" y="3252"/>
                    <a:pt x="889825" y="84215"/>
                    <a:pt x="831088" y="136602"/>
                  </a:cubicBezTo>
                  <a:cubicBezTo>
                    <a:pt x="772351" y="188989"/>
                    <a:pt x="724726" y="250373"/>
                    <a:pt x="719963" y="314402"/>
                  </a:cubicBezTo>
                  <a:cubicBezTo>
                    <a:pt x="715200" y="378431"/>
                    <a:pt x="785051" y="441402"/>
                    <a:pt x="802513" y="520777"/>
                  </a:cubicBezTo>
                  <a:cubicBezTo>
                    <a:pt x="819975" y="600152"/>
                    <a:pt x="831617" y="667356"/>
                    <a:pt x="824738" y="790652"/>
                  </a:cubicBezTo>
                  <a:cubicBezTo>
                    <a:pt x="817859" y="913948"/>
                    <a:pt x="789813" y="1161598"/>
                    <a:pt x="761238" y="1260552"/>
                  </a:cubicBezTo>
                  <a:cubicBezTo>
                    <a:pt x="732663" y="1359506"/>
                    <a:pt x="653288" y="1384377"/>
                    <a:pt x="653288" y="1384377"/>
                  </a:cubicBezTo>
                  <a:lnTo>
                    <a:pt x="653288" y="1384377"/>
                  </a:lnTo>
                  <a:cubicBezTo>
                    <a:pt x="668105" y="1367973"/>
                    <a:pt x="725255" y="1387552"/>
                    <a:pt x="742188" y="1285952"/>
                  </a:cubicBezTo>
                  <a:cubicBezTo>
                    <a:pt x="759121" y="1184352"/>
                    <a:pt x="769705" y="898073"/>
                    <a:pt x="754888" y="774777"/>
                  </a:cubicBezTo>
                  <a:cubicBezTo>
                    <a:pt x="740071" y="651481"/>
                    <a:pt x="689271" y="595389"/>
                    <a:pt x="653288" y="546177"/>
                  </a:cubicBezTo>
                  <a:cubicBezTo>
                    <a:pt x="617305" y="496965"/>
                    <a:pt x="563859" y="505431"/>
                    <a:pt x="538988" y="479502"/>
                  </a:cubicBezTo>
                  <a:cubicBezTo>
                    <a:pt x="514117" y="453573"/>
                    <a:pt x="505121" y="393777"/>
                    <a:pt x="504063" y="390602"/>
                  </a:cubicBezTo>
                  <a:cubicBezTo>
                    <a:pt x="503005" y="387427"/>
                    <a:pt x="537400" y="423410"/>
                    <a:pt x="532638" y="460452"/>
                  </a:cubicBezTo>
                  <a:cubicBezTo>
                    <a:pt x="527876" y="497494"/>
                    <a:pt x="537930" y="561523"/>
                    <a:pt x="475488" y="612852"/>
                  </a:cubicBezTo>
                  <a:cubicBezTo>
                    <a:pt x="413046" y="664181"/>
                    <a:pt x="212492" y="758902"/>
                    <a:pt x="157988" y="768427"/>
                  </a:cubicBezTo>
                  <a:cubicBezTo>
                    <a:pt x="103484" y="777952"/>
                    <a:pt x="169630" y="735090"/>
                    <a:pt x="148463" y="670002"/>
                  </a:cubicBezTo>
                  <a:cubicBezTo>
                    <a:pt x="127296" y="604915"/>
                    <a:pt x="-57912" y="466802"/>
                    <a:pt x="18288" y="381077"/>
                  </a:cubicBez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フリーフォーム: 図形 93">
              <a:extLst>
                <a:ext uri="{FF2B5EF4-FFF2-40B4-BE49-F238E27FC236}">
                  <a16:creationId xmlns:a16="http://schemas.microsoft.com/office/drawing/2014/main" id="{CB8F77A9-5A14-4C4E-B16E-E115D4554CC5}"/>
                </a:ext>
              </a:extLst>
            </p:cNvPr>
            <p:cNvSpPr/>
            <p:nvPr/>
          </p:nvSpPr>
          <p:spPr>
            <a:xfrm>
              <a:off x="4345351" y="6388483"/>
              <a:ext cx="735122" cy="1502363"/>
            </a:xfrm>
            <a:custGeom>
              <a:avLst/>
              <a:gdLst>
                <a:gd name="connsiteX0" fmla="*/ 613999 w 735122"/>
                <a:gd name="connsiteY0" fmla="*/ 2792 h 1502363"/>
                <a:gd name="connsiteX1" fmla="*/ 734649 w 735122"/>
                <a:gd name="connsiteY1" fmla="*/ 428242 h 1502363"/>
                <a:gd name="connsiteX2" fmla="*/ 642574 w 735122"/>
                <a:gd name="connsiteY2" fmla="*/ 901317 h 1502363"/>
                <a:gd name="connsiteX3" fmla="*/ 340949 w 735122"/>
                <a:gd name="connsiteY3" fmla="*/ 1091817 h 1502363"/>
                <a:gd name="connsiteX4" fmla="*/ 4399 w 735122"/>
                <a:gd name="connsiteY4" fmla="*/ 1498217 h 1502363"/>
                <a:gd name="connsiteX5" fmla="*/ 163149 w 735122"/>
                <a:gd name="connsiteY5" fmla="*/ 1291842 h 1502363"/>
                <a:gd name="connsiteX6" fmla="*/ 369524 w 735122"/>
                <a:gd name="connsiteY6" fmla="*/ 1120392 h 1502363"/>
                <a:gd name="connsiteX7" fmla="*/ 591774 w 735122"/>
                <a:gd name="connsiteY7" fmla="*/ 980692 h 1502363"/>
                <a:gd name="connsiteX8" fmla="*/ 690199 w 735122"/>
                <a:gd name="connsiteY8" fmla="*/ 640967 h 1502363"/>
                <a:gd name="connsiteX9" fmla="*/ 613999 w 735122"/>
                <a:gd name="connsiteY9" fmla="*/ 2792 h 15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35122" h="1502363">
                  <a:moveTo>
                    <a:pt x="613999" y="2792"/>
                  </a:moveTo>
                  <a:cubicBezTo>
                    <a:pt x="621407" y="-32662"/>
                    <a:pt x="729887" y="278488"/>
                    <a:pt x="734649" y="428242"/>
                  </a:cubicBezTo>
                  <a:cubicBezTo>
                    <a:pt x="739411" y="577996"/>
                    <a:pt x="708191" y="790721"/>
                    <a:pt x="642574" y="901317"/>
                  </a:cubicBezTo>
                  <a:cubicBezTo>
                    <a:pt x="576957" y="1011913"/>
                    <a:pt x="447311" y="992334"/>
                    <a:pt x="340949" y="1091817"/>
                  </a:cubicBezTo>
                  <a:cubicBezTo>
                    <a:pt x="234587" y="1191300"/>
                    <a:pt x="34032" y="1464880"/>
                    <a:pt x="4399" y="1498217"/>
                  </a:cubicBezTo>
                  <a:cubicBezTo>
                    <a:pt x="-25234" y="1531554"/>
                    <a:pt x="102295" y="1354813"/>
                    <a:pt x="163149" y="1291842"/>
                  </a:cubicBezTo>
                  <a:cubicBezTo>
                    <a:pt x="224003" y="1228871"/>
                    <a:pt x="298087" y="1172250"/>
                    <a:pt x="369524" y="1120392"/>
                  </a:cubicBezTo>
                  <a:cubicBezTo>
                    <a:pt x="440961" y="1068534"/>
                    <a:pt x="538328" y="1060596"/>
                    <a:pt x="591774" y="980692"/>
                  </a:cubicBezTo>
                  <a:cubicBezTo>
                    <a:pt x="645220" y="900788"/>
                    <a:pt x="683849" y="801834"/>
                    <a:pt x="690199" y="640967"/>
                  </a:cubicBezTo>
                  <a:cubicBezTo>
                    <a:pt x="696549" y="480100"/>
                    <a:pt x="606591" y="38246"/>
                    <a:pt x="613999" y="279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フリーフォーム: 図形 94">
              <a:extLst>
                <a:ext uri="{FF2B5EF4-FFF2-40B4-BE49-F238E27FC236}">
                  <a16:creationId xmlns:a16="http://schemas.microsoft.com/office/drawing/2014/main" id="{D99E960B-CAED-436F-A553-170A35C4EF5A}"/>
                </a:ext>
              </a:extLst>
            </p:cNvPr>
            <p:cNvSpPr/>
            <p:nvPr/>
          </p:nvSpPr>
          <p:spPr>
            <a:xfrm>
              <a:off x="4603700" y="6908791"/>
              <a:ext cx="1143091" cy="656543"/>
            </a:xfrm>
            <a:custGeom>
              <a:avLst/>
              <a:gdLst>
                <a:gd name="connsiteX0" fmla="*/ 1143050 w 1143091"/>
                <a:gd name="connsiteY0" fmla="*/ 9 h 656543"/>
                <a:gd name="connsiteX1" fmla="*/ 1041450 w 1143091"/>
                <a:gd name="connsiteY1" fmla="*/ 269884 h 656543"/>
                <a:gd name="connsiteX2" fmla="*/ 1003350 w 1143091"/>
                <a:gd name="connsiteY2" fmla="*/ 400059 h 656543"/>
                <a:gd name="connsiteX3" fmla="*/ 685850 w 1143091"/>
                <a:gd name="connsiteY3" fmla="*/ 485784 h 656543"/>
                <a:gd name="connsiteX4" fmla="*/ 25450 w 1143091"/>
                <a:gd name="connsiteY4" fmla="*/ 650884 h 656543"/>
                <a:gd name="connsiteX5" fmla="*/ 146100 w 1143091"/>
                <a:gd name="connsiteY5" fmla="*/ 612784 h 656543"/>
                <a:gd name="connsiteX6" fmla="*/ 241350 w 1143091"/>
                <a:gd name="connsiteY6" fmla="*/ 558809 h 656543"/>
                <a:gd name="connsiteX7" fmla="*/ 828725 w 1143091"/>
                <a:gd name="connsiteY7" fmla="*/ 434984 h 656543"/>
                <a:gd name="connsiteX8" fmla="*/ 952550 w 1143091"/>
                <a:gd name="connsiteY8" fmla="*/ 361959 h 656543"/>
                <a:gd name="connsiteX9" fmla="*/ 1028750 w 1143091"/>
                <a:gd name="connsiteY9" fmla="*/ 279409 h 656543"/>
                <a:gd name="connsiteX10" fmla="*/ 1143050 w 1143091"/>
                <a:gd name="connsiteY10" fmla="*/ 9 h 65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43091" h="656543">
                  <a:moveTo>
                    <a:pt x="1143050" y="9"/>
                  </a:moveTo>
                  <a:cubicBezTo>
                    <a:pt x="1145167" y="-1579"/>
                    <a:pt x="1064733" y="203209"/>
                    <a:pt x="1041450" y="269884"/>
                  </a:cubicBezTo>
                  <a:cubicBezTo>
                    <a:pt x="1018167" y="336559"/>
                    <a:pt x="1062617" y="364076"/>
                    <a:pt x="1003350" y="400059"/>
                  </a:cubicBezTo>
                  <a:cubicBezTo>
                    <a:pt x="944083" y="436042"/>
                    <a:pt x="685850" y="485784"/>
                    <a:pt x="685850" y="485784"/>
                  </a:cubicBezTo>
                  <a:lnTo>
                    <a:pt x="25450" y="650884"/>
                  </a:lnTo>
                  <a:cubicBezTo>
                    <a:pt x="-64508" y="672051"/>
                    <a:pt x="110117" y="628130"/>
                    <a:pt x="146100" y="612784"/>
                  </a:cubicBezTo>
                  <a:cubicBezTo>
                    <a:pt x="182083" y="597438"/>
                    <a:pt x="127579" y="588442"/>
                    <a:pt x="241350" y="558809"/>
                  </a:cubicBezTo>
                  <a:cubicBezTo>
                    <a:pt x="355121" y="529176"/>
                    <a:pt x="710192" y="467792"/>
                    <a:pt x="828725" y="434984"/>
                  </a:cubicBezTo>
                  <a:cubicBezTo>
                    <a:pt x="947258" y="402176"/>
                    <a:pt x="919213" y="387888"/>
                    <a:pt x="952550" y="361959"/>
                  </a:cubicBezTo>
                  <a:cubicBezTo>
                    <a:pt x="985887" y="336030"/>
                    <a:pt x="996471" y="338676"/>
                    <a:pt x="1028750" y="279409"/>
                  </a:cubicBezTo>
                  <a:cubicBezTo>
                    <a:pt x="1061029" y="220142"/>
                    <a:pt x="1140933" y="1597"/>
                    <a:pt x="1143050" y="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63" name="グループ化 162">
              <a:extLst>
                <a:ext uri="{FF2B5EF4-FFF2-40B4-BE49-F238E27FC236}">
                  <a16:creationId xmlns:a16="http://schemas.microsoft.com/office/drawing/2014/main" id="{4FBEE03F-7309-4798-9D50-107FCDB4F511}"/>
                </a:ext>
              </a:extLst>
            </p:cNvPr>
            <p:cNvGrpSpPr/>
            <p:nvPr/>
          </p:nvGrpSpPr>
          <p:grpSpPr>
            <a:xfrm>
              <a:off x="4100362" y="7157405"/>
              <a:ext cx="4620126" cy="4851567"/>
              <a:chOff x="3505183" y="6589514"/>
              <a:chExt cx="3865993" cy="4554849"/>
            </a:xfrm>
          </p:grpSpPr>
          <p:sp>
            <p:nvSpPr>
              <p:cNvPr id="164" name="フリーフォーム: 図形 163">
                <a:extLst>
                  <a:ext uri="{FF2B5EF4-FFF2-40B4-BE49-F238E27FC236}">
                    <a16:creationId xmlns:a16="http://schemas.microsoft.com/office/drawing/2014/main" id="{3A78AC1E-33C1-4564-8E16-9F2FBD7A14E0}"/>
                  </a:ext>
                </a:extLst>
              </p:cNvPr>
              <p:cNvSpPr/>
              <p:nvPr/>
            </p:nvSpPr>
            <p:spPr>
              <a:xfrm>
                <a:off x="3505183" y="6589514"/>
                <a:ext cx="2643262" cy="909373"/>
              </a:xfrm>
              <a:custGeom>
                <a:avLst/>
                <a:gdLst>
                  <a:gd name="connsiteX0" fmla="*/ 17 w 2643262"/>
                  <a:gd name="connsiteY0" fmla="*/ 903486 h 909373"/>
                  <a:gd name="connsiteX1" fmla="*/ 533417 w 2643262"/>
                  <a:gd name="connsiteY1" fmla="*/ 810353 h 909373"/>
                  <a:gd name="connsiteX2" fmla="*/ 1583284 w 2643262"/>
                  <a:gd name="connsiteY2" fmla="*/ 285419 h 909373"/>
                  <a:gd name="connsiteX3" fmla="*/ 2116684 w 2643262"/>
                  <a:gd name="connsiteY3" fmla="*/ 90686 h 909373"/>
                  <a:gd name="connsiteX4" fmla="*/ 2523084 w 2643262"/>
                  <a:gd name="connsiteY4" fmla="*/ 39886 h 909373"/>
                  <a:gd name="connsiteX5" fmla="*/ 2616217 w 2643262"/>
                  <a:gd name="connsiteY5" fmla="*/ 39886 h 909373"/>
                  <a:gd name="connsiteX6" fmla="*/ 2099750 w 2643262"/>
                  <a:gd name="connsiteY6" fmla="*/ 14486 h 909373"/>
                  <a:gd name="connsiteX7" fmla="*/ 1405484 w 2643262"/>
                  <a:gd name="connsiteY7" fmla="*/ 293886 h 909373"/>
                  <a:gd name="connsiteX8" fmla="*/ 1032950 w 2643262"/>
                  <a:gd name="connsiteY8" fmla="*/ 514019 h 909373"/>
                  <a:gd name="connsiteX9" fmla="*/ 516484 w 2643262"/>
                  <a:gd name="connsiteY9" fmla="*/ 725686 h 909373"/>
                  <a:gd name="connsiteX10" fmla="*/ 17 w 2643262"/>
                  <a:gd name="connsiteY10" fmla="*/ 903486 h 9093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643262" h="909373">
                    <a:moveTo>
                      <a:pt x="17" y="903486"/>
                    </a:moveTo>
                    <a:cubicBezTo>
                      <a:pt x="2839" y="917597"/>
                      <a:pt x="269539" y="913364"/>
                      <a:pt x="533417" y="810353"/>
                    </a:cubicBezTo>
                    <a:cubicBezTo>
                      <a:pt x="797295" y="707342"/>
                      <a:pt x="1319406" y="405363"/>
                      <a:pt x="1583284" y="285419"/>
                    </a:cubicBezTo>
                    <a:cubicBezTo>
                      <a:pt x="1847162" y="165474"/>
                      <a:pt x="1960051" y="131608"/>
                      <a:pt x="2116684" y="90686"/>
                    </a:cubicBezTo>
                    <a:cubicBezTo>
                      <a:pt x="2273317" y="49764"/>
                      <a:pt x="2439829" y="48353"/>
                      <a:pt x="2523084" y="39886"/>
                    </a:cubicBezTo>
                    <a:cubicBezTo>
                      <a:pt x="2606340" y="31419"/>
                      <a:pt x="2686773" y="44119"/>
                      <a:pt x="2616217" y="39886"/>
                    </a:cubicBezTo>
                    <a:cubicBezTo>
                      <a:pt x="2545661" y="35653"/>
                      <a:pt x="2301539" y="-27847"/>
                      <a:pt x="2099750" y="14486"/>
                    </a:cubicBezTo>
                    <a:cubicBezTo>
                      <a:pt x="1897961" y="56819"/>
                      <a:pt x="1583284" y="210631"/>
                      <a:pt x="1405484" y="293886"/>
                    </a:cubicBezTo>
                    <a:cubicBezTo>
                      <a:pt x="1227684" y="377141"/>
                      <a:pt x="1181117" y="442052"/>
                      <a:pt x="1032950" y="514019"/>
                    </a:cubicBezTo>
                    <a:cubicBezTo>
                      <a:pt x="884783" y="585986"/>
                      <a:pt x="687228" y="666419"/>
                      <a:pt x="516484" y="725686"/>
                    </a:cubicBezTo>
                    <a:cubicBezTo>
                      <a:pt x="345740" y="784953"/>
                      <a:pt x="-2805" y="889375"/>
                      <a:pt x="17" y="903486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5" name="フリーフォーム: 図形 164">
                <a:extLst>
                  <a:ext uri="{FF2B5EF4-FFF2-40B4-BE49-F238E27FC236}">
                    <a16:creationId xmlns:a16="http://schemas.microsoft.com/office/drawing/2014/main" id="{7B85CCB1-BDAB-40B4-AC11-01F833204AEF}"/>
                  </a:ext>
                </a:extLst>
              </p:cNvPr>
              <p:cNvSpPr/>
              <p:nvPr/>
            </p:nvSpPr>
            <p:spPr>
              <a:xfrm>
                <a:off x="3516802" y="6602881"/>
                <a:ext cx="2693596" cy="1141551"/>
              </a:xfrm>
              <a:custGeom>
                <a:avLst/>
                <a:gdLst>
                  <a:gd name="connsiteX0" fmla="*/ 1098 w 2693596"/>
                  <a:gd name="connsiteY0" fmla="*/ 902819 h 1141551"/>
                  <a:gd name="connsiteX1" fmla="*/ 23323 w 2693596"/>
                  <a:gd name="connsiteY1" fmla="*/ 1099669 h 1141551"/>
                  <a:gd name="connsiteX2" fmla="*/ 137623 w 2693596"/>
                  <a:gd name="connsiteY2" fmla="*/ 1125069 h 1141551"/>
                  <a:gd name="connsiteX3" fmla="*/ 731348 w 2693596"/>
                  <a:gd name="connsiteY3" fmla="*/ 899644 h 1141551"/>
                  <a:gd name="connsiteX4" fmla="*/ 2055323 w 2693596"/>
                  <a:gd name="connsiteY4" fmla="*/ 372594 h 1141551"/>
                  <a:gd name="connsiteX5" fmla="*/ 2518873 w 2693596"/>
                  <a:gd name="connsiteY5" fmla="*/ 267819 h 1141551"/>
                  <a:gd name="connsiteX6" fmla="*/ 2693498 w 2693596"/>
                  <a:gd name="connsiteY6" fmla="*/ 232894 h 1141551"/>
                  <a:gd name="connsiteX7" fmla="*/ 2544273 w 2693596"/>
                  <a:gd name="connsiteY7" fmla="*/ 10644 h 1141551"/>
                  <a:gd name="connsiteX8" fmla="*/ 2576023 w 2693596"/>
                  <a:gd name="connsiteY8" fmla="*/ 48744 h 1141551"/>
                  <a:gd name="connsiteX9" fmla="*/ 2598248 w 2693596"/>
                  <a:gd name="connsiteY9" fmla="*/ 166219 h 1141551"/>
                  <a:gd name="connsiteX10" fmla="*/ 2322023 w 2693596"/>
                  <a:gd name="connsiteY10" fmla="*/ 242419 h 1141551"/>
                  <a:gd name="connsiteX11" fmla="*/ 1232998 w 2693596"/>
                  <a:gd name="connsiteY11" fmla="*/ 636119 h 1141551"/>
                  <a:gd name="connsiteX12" fmla="*/ 350348 w 2693596"/>
                  <a:gd name="connsiteY12" fmla="*/ 1004419 h 1141551"/>
                  <a:gd name="connsiteX13" fmla="*/ 61423 w 2693596"/>
                  <a:gd name="connsiteY13" fmla="*/ 1090144 h 1141551"/>
                  <a:gd name="connsiteX14" fmla="*/ 42373 w 2693596"/>
                  <a:gd name="connsiteY14" fmla="*/ 1036169 h 1141551"/>
                  <a:gd name="connsiteX15" fmla="*/ 1098 w 2693596"/>
                  <a:gd name="connsiteY15" fmla="*/ 902819 h 11415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693596" h="1141551">
                    <a:moveTo>
                      <a:pt x="1098" y="902819"/>
                    </a:moveTo>
                    <a:cubicBezTo>
                      <a:pt x="-2077" y="913402"/>
                      <a:pt x="569" y="1062627"/>
                      <a:pt x="23323" y="1099669"/>
                    </a:cubicBezTo>
                    <a:cubicBezTo>
                      <a:pt x="46077" y="1136711"/>
                      <a:pt x="19619" y="1158406"/>
                      <a:pt x="137623" y="1125069"/>
                    </a:cubicBezTo>
                    <a:cubicBezTo>
                      <a:pt x="255627" y="1091732"/>
                      <a:pt x="731348" y="899644"/>
                      <a:pt x="731348" y="899644"/>
                    </a:cubicBezTo>
                    <a:cubicBezTo>
                      <a:pt x="1050965" y="774232"/>
                      <a:pt x="1757402" y="477898"/>
                      <a:pt x="2055323" y="372594"/>
                    </a:cubicBezTo>
                    <a:cubicBezTo>
                      <a:pt x="2353244" y="267290"/>
                      <a:pt x="2412510" y="291102"/>
                      <a:pt x="2518873" y="267819"/>
                    </a:cubicBezTo>
                    <a:cubicBezTo>
                      <a:pt x="2625236" y="244536"/>
                      <a:pt x="2689265" y="275756"/>
                      <a:pt x="2693498" y="232894"/>
                    </a:cubicBezTo>
                    <a:cubicBezTo>
                      <a:pt x="2697731" y="190031"/>
                      <a:pt x="2563852" y="41336"/>
                      <a:pt x="2544273" y="10644"/>
                    </a:cubicBezTo>
                    <a:cubicBezTo>
                      <a:pt x="2524694" y="-20048"/>
                      <a:pt x="2567027" y="22815"/>
                      <a:pt x="2576023" y="48744"/>
                    </a:cubicBezTo>
                    <a:cubicBezTo>
                      <a:pt x="2585019" y="74673"/>
                      <a:pt x="2640581" y="133940"/>
                      <a:pt x="2598248" y="166219"/>
                    </a:cubicBezTo>
                    <a:cubicBezTo>
                      <a:pt x="2555915" y="198498"/>
                      <a:pt x="2549565" y="164102"/>
                      <a:pt x="2322023" y="242419"/>
                    </a:cubicBezTo>
                    <a:cubicBezTo>
                      <a:pt x="2094481" y="320736"/>
                      <a:pt x="1561611" y="509119"/>
                      <a:pt x="1232998" y="636119"/>
                    </a:cubicBezTo>
                    <a:cubicBezTo>
                      <a:pt x="904386" y="763119"/>
                      <a:pt x="545611" y="928748"/>
                      <a:pt x="350348" y="1004419"/>
                    </a:cubicBezTo>
                    <a:cubicBezTo>
                      <a:pt x="155086" y="1080090"/>
                      <a:pt x="112752" y="1084852"/>
                      <a:pt x="61423" y="1090144"/>
                    </a:cubicBezTo>
                    <a:cubicBezTo>
                      <a:pt x="10094" y="1095436"/>
                      <a:pt x="52956" y="1064215"/>
                      <a:pt x="42373" y="1036169"/>
                    </a:cubicBezTo>
                    <a:cubicBezTo>
                      <a:pt x="31790" y="1008123"/>
                      <a:pt x="4273" y="892236"/>
                      <a:pt x="1098" y="90281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6" name="フリーフォーム: 図形 165">
                <a:extLst>
                  <a:ext uri="{FF2B5EF4-FFF2-40B4-BE49-F238E27FC236}">
                    <a16:creationId xmlns:a16="http://schemas.microsoft.com/office/drawing/2014/main" id="{D437220E-3F34-40FF-BB90-480E96F266C0}"/>
                  </a:ext>
                </a:extLst>
              </p:cNvPr>
              <p:cNvSpPr/>
              <p:nvPr/>
            </p:nvSpPr>
            <p:spPr>
              <a:xfrm>
                <a:off x="6154121" y="6818755"/>
                <a:ext cx="1158815" cy="2602491"/>
              </a:xfrm>
              <a:custGeom>
                <a:avLst/>
                <a:gdLst>
                  <a:gd name="connsiteX0" fmla="*/ 7919 w 1158815"/>
                  <a:gd name="connsiteY0" fmla="*/ 13845 h 2602491"/>
                  <a:gd name="connsiteX1" fmla="*/ 89199 w 1158815"/>
                  <a:gd name="connsiteY1" fmla="*/ 206885 h 2602491"/>
                  <a:gd name="connsiteX2" fmla="*/ 246679 w 1158815"/>
                  <a:gd name="connsiteY2" fmla="*/ 557405 h 2602491"/>
                  <a:gd name="connsiteX3" fmla="*/ 449879 w 1158815"/>
                  <a:gd name="connsiteY3" fmla="*/ 1649605 h 2602491"/>
                  <a:gd name="connsiteX4" fmla="*/ 1130599 w 1158815"/>
                  <a:gd name="connsiteY4" fmla="*/ 2569085 h 2602491"/>
                  <a:gd name="connsiteX5" fmla="*/ 998519 w 1158815"/>
                  <a:gd name="connsiteY5" fmla="*/ 2355725 h 2602491"/>
                  <a:gd name="connsiteX6" fmla="*/ 714039 w 1158815"/>
                  <a:gd name="connsiteY6" fmla="*/ 1918845 h 2602491"/>
                  <a:gd name="connsiteX7" fmla="*/ 490519 w 1158815"/>
                  <a:gd name="connsiteY7" fmla="*/ 1395605 h 2602491"/>
                  <a:gd name="connsiteX8" fmla="*/ 282239 w 1158815"/>
                  <a:gd name="connsiteY8" fmla="*/ 582805 h 2602491"/>
                  <a:gd name="connsiteX9" fmla="*/ 7919 w 1158815"/>
                  <a:gd name="connsiteY9" fmla="*/ 13845 h 26024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58815" h="2602491">
                    <a:moveTo>
                      <a:pt x="7919" y="13845"/>
                    </a:moveTo>
                    <a:cubicBezTo>
                      <a:pt x="-24254" y="-48808"/>
                      <a:pt x="49406" y="116292"/>
                      <a:pt x="89199" y="206885"/>
                    </a:cubicBezTo>
                    <a:cubicBezTo>
                      <a:pt x="128992" y="297478"/>
                      <a:pt x="186566" y="316952"/>
                      <a:pt x="246679" y="557405"/>
                    </a:cubicBezTo>
                    <a:cubicBezTo>
                      <a:pt x="306792" y="797858"/>
                      <a:pt x="302559" y="1314325"/>
                      <a:pt x="449879" y="1649605"/>
                    </a:cubicBezTo>
                    <a:cubicBezTo>
                      <a:pt x="597199" y="1984885"/>
                      <a:pt x="1039159" y="2451398"/>
                      <a:pt x="1130599" y="2569085"/>
                    </a:cubicBezTo>
                    <a:cubicBezTo>
                      <a:pt x="1222039" y="2686772"/>
                      <a:pt x="1067946" y="2464098"/>
                      <a:pt x="998519" y="2355725"/>
                    </a:cubicBezTo>
                    <a:cubicBezTo>
                      <a:pt x="929092" y="2247352"/>
                      <a:pt x="798706" y="2078865"/>
                      <a:pt x="714039" y="1918845"/>
                    </a:cubicBezTo>
                    <a:cubicBezTo>
                      <a:pt x="629372" y="1758825"/>
                      <a:pt x="562486" y="1618278"/>
                      <a:pt x="490519" y="1395605"/>
                    </a:cubicBezTo>
                    <a:cubicBezTo>
                      <a:pt x="418552" y="1172932"/>
                      <a:pt x="359286" y="812252"/>
                      <a:pt x="282239" y="582805"/>
                    </a:cubicBezTo>
                    <a:cubicBezTo>
                      <a:pt x="205192" y="353358"/>
                      <a:pt x="40092" y="76498"/>
                      <a:pt x="7919" y="13845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7" name="フリーフォーム: 図形 166">
                <a:extLst>
                  <a:ext uri="{FF2B5EF4-FFF2-40B4-BE49-F238E27FC236}">
                    <a16:creationId xmlns:a16="http://schemas.microsoft.com/office/drawing/2014/main" id="{16C75515-9930-4B14-B20A-A796E059A753}"/>
                  </a:ext>
                </a:extLst>
              </p:cNvPr>
              <p:cNvSpPr/>
              <p:nvPr/>
            </p:nvSpPr>
            <p:spPr>
              <a:xfrm>
                <a:off x="7205373" y="9310912"/>
                <a:ext cx="165803" cy="1833451"/>
              </a:xfrm>
              <a:custGeom>
                <a:avLst/>
                <a:gdLst>
                  <a:gd name="connsiteX0" fmla="*/ 28547 w 165803"/>
                  <a:gd name="connsiteY0" fmla="*/ 728 h 1833451"/>
                  <a:gd name="connsiteX1" fmla="*/ 165707 w 165803"/>
                  <a:gd name="connsiteY1" fmla="*/ 722088 h 1833451"/>
                  <a:gd name="connsiteX2" fmla="*/ 3147 w 165803"/>
                  <a:gd name="connsiteY2" fmla="*/ 1788888 h 1833451"/>
                  <a:gd name="connsiteX3" fmla="*/ 64107 w 165803"/>
                  <a:gd name="connsiteY3" fmla="*/ 1555208 h 1833451"/>
                  <a:gd name="connsiteX4" fmla="*/ 135227 w 165803"/>
                  <a:gd name="connsiteY4" fmla="*/ 849088 h 1833451"/>
                  <a:gd name="connsiteX5" fmla="*/ 28547 w 165803"/>
                  <a:gd name="connsiteY5" fmla="*/ 728 h 18334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5803" h="1833451">
                    <a:moveTo>
                      <a:pt x="28547" y="728"/>
                    </a:moveTo>
                    <a:cubicBezTo>
                      <a:pt x="33627" y="-20439"/>
                      <a:pt x="169940" y="424061"/>
                      <a:pt x="165707" y="722088"/>
                    </a:cubicBezTo>
                    <a:cubicBezTo>
                      <a:pt x="161474" y="1020115"/>
                      <a:pt x="20080" y="1650035"/>
                      <a:pt x="3147" y="1788888"/>
                    </a:cubicBezTo>
                    <a:cubicBezTo>
                      <a:pt x="-13786" y="1927741"/>
                      <a:pt x="42094" y="1711841"/>
                      <a:pt x="64107" y="1555208"/>
                    </a:cubicBezTo>
                    <a:cubicBezTo>
                      <a:pt x="86120" y="1398575"/>
                      <a:pt x="143694" y="1107321"/>
                      <a:pt x="135227" y="849088"/>
                    </a:cubicBezTo>
                    <a:cubicBezTo>
                      <a:pt x="126760" y="590855"/>
                      <a:pt x="23467" y="21895"/>
                      <a:pt x="28547" y="728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8" name="フリーフォーム: 図形 167">
                <a:extLst>
                  <a:ext uri="{FF2B5EF4-FFF2-40B4-BE49-F238E27FC236}">
                    <a16:creationId xmlns:a16="http://schemas.microsoft.com/office/drawing/2014/main" id="{DF980A1F-EECE-465A-B0F4-26CD3F162BA9}"/>
                  </a:ext>
                </a:extLst>
              </p:cNvPr>
              <p:cNvSpPr/>
              <p:nvPr/>
            </p:nvSpPr>
            <p:spPr>
              <a:xfrm>
                <a:off x="5277662" y="7081477"/>
                <a:ext cx="636422" cy="1608743"/>
              </a:xfrm>
              <a:custGeom>
                <a:avLst/>
                <a:gdLst>
                  <a:gd name="connsiteX0" fmla="*/ 458 w 636422"/>
                  <a:gd name="connsiteY0" fmla="*/ 43 h 1608743"/>
                  <a:gd name="connsiteX1" fmla="*/ 259538 w 636422"/>
                  <a:gd name="connsiteY1" fmla="*/ 538523 h 1608743"/>
                  <a:gd name="connsiteX2" fmla="*/ 498298 w 636422"/>
                  <a:gd name="connsiteY2" fmla="*/ 1442763 h 1608743"/>
                  <a:gd name="connsiteX3" fmla="*/ 635458 w 636422"/>
                  <a:gd name="connsiteY3" fmla="*/ 1595163 h 1608743"/>
                  <a:gd name="connsiteX4" fmla="*/ 432258 w 636422"/>
                  <a:gd name="connsiteY4" fmla="*/ 1264963 h 1608743"/>
                  <a:gd name="connsiteX5" fmla="*/ 203658 w 636422"/>
                  <a:gd name="connsiteY5" fmla="*/ 513123 h 1608743"/>
                  <a:gd name="connsiteX6" fmla="*/ 458 w 636422"/>
                  <a:gd name="connsiteY6" fmla="*/ 43 h 16087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36422" h="1608743">
                    <a:moveTo>
                      <a:pt x="458" y="43"/>
                    </a:moveTo>
                    <a:cubicBezTo>
                      <a:pt x="9771" y="4276"/>
                      <a:pt x="176565" y="298070"/>
                      <a:pt x="259538" y="538523"/>
                    </a:cubicBezTo>
                    <a:cubicBezTo>
                      <a:pt x="342511" y="778976"/>
                      <a:pt x="435645" y="1266656"/>
                      <a:pt x="498298" y="1442763"/>
                    </a:cubicBezTo>
                    <a:cubicBezTo>
                      <a:pt x="560951" y="1618870"/>
                      <a:pt x="646465" y="1624796"/>
                      <a:pt x="635458" y="1595163"/>
                    </a:cubicBezTo>
                    <a:cubicBezTo>
                      <a:pt x="624451" y="1565530"/>
                      <a:pt x="504225" y="1445303"/>
                      <a:pt x="432258" y="1264963"/>
                    </a:cubicBezTo>
                    <a:cubicBezTo>
                      <a:pt x="360291" y="1084623"/>
                      <a:pt x="281551" y="721403"/>
                      <a:pt x="203658" y="513123"/>
                    </a:cubicBezTo>
                    <a:cubicBezTo>
                      <a:pt x="125765" y="304843"/>
                      <a:pt x="-8855" y="-4190"/>
                      <a:pt x="458" y="43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9" name="フリーフォーム: 図形 168">
                <a:extLst>
                  <a:ext uri="{FF2B5EF4-FFF2-40B4-BE49-F238E27FC236}">
                    <a16:creationId xmlns:a16="http://schemas.microsoft.com/office/drawing/2014/main" id="{833B05C1-1094-4BE8-8CB1-456B5ED6D97A}"/>
                  </a:ext>
                </a:extLst>
              </p:cNvPr>
              <p:cNvSpPr/>
              <p:nvPr/>
            </p:nvSpPr>
            <p:spPr>
              <a:xfrm>
                <a:off x="3822207" y="8647173"/>
                <a:ext cx="550737" cy="2407329"/>
              </a:xfrm>
              <a:custGeom>
                <a:avLst/>
                <a:gdLst>
                  <a:gd name="connsiteX0" fmla="*/ 546593 w 550737"/>
                  <a:gd name="connsiteY0" fmla="*/ 4067 h 2407329"/>
                  <a:gd name="connsiteX1" fmla="*/ 292593 w 550737"/>
                  <a:gd name="connsiteY1" fmla="*/ 908307 h 2407329"/>
                  <a:gd name="connsiteX2" fmla="*/ 145273 w 550737"/>
                  <a:gd name="connsiteY2" fmla="*/ 1401067 h 2407329"/>
                  <a:gd name="connsiteX3" fmla="*/ 119873 w 550737"/>
                  <a:gd name="connsiteY3" fmla="*/ 1634747 h 2407329"/>
                  <a:gd name="connsiteX4" fmla="*/ 74153 w 550737"/>
                  <a:gd name="connsiteY4" fmla="*/ 2391667 h 2407329"/>
                  <a:gd name="connsiteX5" fmla="*/ 69073 w 550737"/>
                  <a:gd name="connsiteY5" fmla="*/ 2112267 h 2407329"/>
                  <a:gd name="connsiteX6" fmla="*/ 3033 w 550737"/>
                  <a:gd name="connsiteY6" fmla="*/ 1700787 h 2407329"/>
                  <a:gd name="connsiteX7" fmla="*/ 69073 w 550737"/>
                  <a:gd name="connsiteY7" fmla="*/ 1299467 h 2407329"/>
                  <a:gd name="connsiteX8" fmla="*/ 546593 w 550737"/>
                  <a:gd name="connsiteY8" fmla="*/ 4067 h 24073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50737" h="2407329">
                    <a:moveTo>
                      <a:pt x="546593" y="4067"/>
                    </a:moveTo>
                    <a:cubicBezTo>
                      <a:pt x="583846" y="-61126"/>
                      <a:pt x="359480" y="675474"/>
                      <a:pt x="292593" y="908307"/>
                    </a:cubicBezTo>
                    <a:cubicBezTo>
                      <a:pt x="225706" y="1141140"/>
                      <a:pt x="174060" y="1279994"/>
                      <a:pt x="145273" y="1401067"/>
                    </a:cubicBezTo>
                    <a:cubicBezTo>
                      <a:pt x="116486" y="1522140"/>
                      <a:pt x="131726" y="1469647"/>
                      <a:pt x="119873" y="1634747"/>
                    </a:cubicBezTo>
                    <a:cubicBezTo>
                      <a:pt x="108020" y="1799847"/>
                      <a:pt x="82620" y="2312080"/>
                      <a:pt x="74153" y="2391667"/>
                    </a:cubicBezTo>
                    <a:cubicBezTo>
                      <a:pt x="65686" y="2471254"/>
                      <a:pt x="80926" y="2227414"/>
                      <a:pt x="69073" y="2112267"/>
                    </a:cubicBezTo>
                    <a:cubicBezTo>
                      <a:pt x="57220" y="1997120"/>
                      <a:pt x="3033" y="1836254"/>
                      <a:pt x="3033" y="1700787"/>
                    </a:cubicBezTo>
                    <a:cubicBezTo>
                      <a:pt x="3033" y="1565320"/>
                      <a:pt x="-21520" y="1580560"/>
                      <a:pt x="69073" y="1299467"/>
                    </a:cubicBezTo>
                    <a:cubicBezTo>
                      <a:pt x="159666" y="1018374"/>
                      <a:pt x="509340" y="69260"/>
                      <a:pt x="546593" y="406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0" name="フリーフォーム: 図形 169">
                <a:extLst>
                  <a:ext uri="{FF2B5EF4-FFF2-40B4-BE49-F238E27FC236}">
                    <a16:creationId xmlns:a16="http://schemas.microsoft.com/office/drawing/2014/main" id="{799C6C06-4D03-4327-98FD-5D56178B987E}"/>
                  </a:ext>
                </a:extLst>
              </p:cNvPr>
              <p:cNvSpPr/>
              <p:nvPr/>
            </p:nvSpPr>
            <p:spPr>
              <a:xfrm>
                <a:off x="3670158" y="9357003"/>
                <a:ext cx="202512" cy="1625975"/>
              </a:xfrm>
              <a:custGeom>
                <a:avLst/>
                <a:gdLst>
                  <a:gd name="connsiteX0" fmla="*/ 53482 w 202512"/>
                  <a:gd name="connsiteY0" fmla="*/ 10517 h 1625975"/>
                  <a:gd name="connsiteX1" fmla="*/ 139842 w 202512"/>
                  <a:gd name="connsiteY1" fmla="*/ 909677 h 1625975"/>
                  <a:gd name="connsiteX2" fmla="*/ 104282 w 202512"/>
                  <a:gd name="connsiteY2" fmla="*/ 1625957 h 1625975"/>
                  <a:gd name="connsiteX3" fmla="*/ 200802 w 202512"/>
                  <a:gd name="connsiteY3" fmla="*/ 889357 h 1625975"/>
                  <a:gd name="connsiteX4" fmla="*/ 7762 w 202512"/>
                  <a:gd name="connsiteY4" fmla="*/ 447397 h 1625975"/>
                  <a:gd name="connsiteX5" fmla="*/ 53482 w 202512"/>
                  <a:gd name="connsiteY5" fmla="*/ 10517 h 1625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2512" h="1625975">
                    <a:moveTo>
                      <a:pt x="53482" y="10517"/>
                    </a:moveTo>
                    <a:cubicBezTo>
                      <a:pt x="75495" y="87564"/>
                      <a:pt x="131375" y="640437"/>
                      <a:pt x="139842" y="909677"/>
                    </a:cubicBezTo>
                    <a:cubicBezTo>
                      <a:pt x="148309" y="1178917"/>
                      <a:pt x="94122" y="1629344"/>
                      <a:pt x="104282" y="1625957"/>
                    </a:cubicBezTo>
                    <a:cubicBezTo>
                      <a:pt x="114442" y="1622570"/>
                      <a:pt x="216889" y="1085784"/>
                      <a:pt x="200802" y="889357"/>
                    </a:cubicBezTo>
                    <a:cubicBezTo>
                      <a:pt x="184715" y="692930"/>
                      <a:pt x="34855" y="594717"/>
                      <a:pt x="7762" y="447397"/>
                    </a:cubicBezTo>
                    <a:cubicBezTo>
                      <a:pt x="-19331" y="300077"/>
                      <a:pt x="31469" y="-66530"/>
                      <a:pt x="53482" y="10517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1" name="フリーフォーム: 図形 170">
                <a:extLst>
                  <a:ext uri="{FF2B5EF4-FFF2-40B4-BE49-F238E27FC236}">
                    <a16:creationId xmlns:a16="http://schemas.microsoft.com/office/drawing/2014/main" id="{623ADCC5-F6C5-40A4-922E-2AA55DBCCC78}"/>
                  </a:ext>
                </a:extLst>
              </p:cNvPr>
              <p:cNvSpPr/>
              <p:nvPr/>
            </p:nvSpPr>
            <p:spPr>
              <a:xfrm>
                <a:off x="3889906" y="8551246"/>
                <a:ext cx="1960340" cy="1760781"/>
              </a:xfrm>
              <a:custGeom>
                <a:avLst/>
                <a:gdLst>
                  <a:gd name="connsiteX0" fmla="*/ 21694 w 1960340"/>
                  <a:gd name="connsiteY0" fmla="*/ 1705274 h 1760781"/>
                  <a:gd name="connsiteX1" fmla="*/ 77574 w 1960340"/>
                  <a:gd name="connsiteY1" fmla="*/ 1623994 h 1760781"/>
                  <a:gd name="connsiteX2" fmla="*/ 382374 w 1960340"/>
                  <a:gd name="connsiteY2" fmla="*/ 1039794 h 1760781"/>
                  <a:gd name="connsiteX3" fmla="*/ 1886054 w 1960340"/>
                  <a:gd name="connsiteY3" fmla="*/ 79674 h 1760781"/>
                  <a:gd name="connsiteX4" fmla="*/ 1591414 w 1960340"/>
                  <a:gd name="connsiteY4" fmla="*/ 150794 h 1760781"/>
                  <a:gd name="connsiteX5" fmla="*/ 382374 w 1960340"/>
                  <a:gd name="connsiteY5" fmla="*/ 922954 h 1760781"/>
                  <a:gd name="connsiteX6" fmla="*/ 21694 w 1960340"/>
                  <a:gd name="connsiteY6" fmla="*/ 1705274 h 1760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60340" h="1760781">
                    <a:moveTo>
                      <a:pt x="21694" y="1705274"/>
                    </a:moveTo>
                    <a:cubicBezTo>
                      <a:pt x="-29106" y="1822114"/>
                      <a:pt x="17461" y="1734907"/>
                      <a:pt x="77574" y="1623994"/>
                    </a:cubicBezTo>
                    <a:cubicBezTo>
                      <a:pt x="137687" y="1513081"/>
                      <a:pt x="80961" y="1297181"/>
                      <a:pt x="382374" y="1039794"/>
                    </a:cubicBezTo>
                    <a:cubicBezTo>
                      <a:pt x="683787" y="782407"/>
                      <a:pt x="1684547" y="227841"/>
                      <a:pt x="1886054" y="79674"/>
                    </a:cubicBezTo>
                    <a:cubicBezTo>
                      <a:pt x="2087561" y="-68493"/>
                      <a:pt x="1842027" y="10247"/>
                      <a:pt x="1591414" y="150794"/>
                    </a:cubicBezTo>
                    <a:cubicBezTo>
                      <a:pt x="1340801" y="291341"/>
                      <a:pt x="644841" y="656254"/>
                      <a:pt x="382374" y="922954"/>
                    </a:cubicBezTo>
                    <a:cubicBezTo>
                      <a:pt x="119907" y="1189654"/>
                      <a:pt x="72494" y="1588434"/>
                      <a:pt x="21694" y="1705274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2" name="フリーフォーム: 図形 171">
                <a:extLst>
                  <a:ext uri="{FF2B5EF4-FFF2-40B4-BE49-F238E27FC236}">
                    <a16:creationId xmlns:a16="http://schemas.microsoft.com/office/drawing/2014/main" id="{08111336-6EFA-40E3-99FB-B41E535F6E51}"/>
                  </a:ext>
                </a:extLst>
              </p:cNvPr>
              <p:cNvSpPr/>
              <p:nvPr/>
            </p:nvSpPr>
            <p:spPr>
              <a:xfrm>
                <a:off x="5816600" y="8582731"/>
                <a:ext cx="1127402" cy="2233022"/>
              </a:xfrm>
              <a:custGeom>
                <a:avLst/>
                <a:gdLst>
                  <a:gd name="connsiteX0" fmla="*/ 0 w 1127402"/>
                  <a:gd name="connsiteY0" fmla="*/ 2469 h 2233022"/>
                  <a:gd name="connsiteX1" fmla="*/ 736600 w 1127402"/>
                  <a:gd name="connsiteY1" fmla="*/ 520629 h 2233022"/>
                  <a:gd name="connsiteX2" fmla="*/ 1026160 w 1127402"/>
                  <a:gd name="connsiteY2" fmla="*/ 1480749 h 2233022"/>
                  <a:gd name="connsiteX3" fmla="*/ 1051560 w 1127402"/>
                  <a:gd name="connsiteY3" fmla="*/ 2232589 h 2233022"/>
                  <a:gd name="connsiteX4" fmla="*/ 1112520 w 1127402"/>
                  <a:gd name="connsiteY4" fmla="*/ 1379149 h 2233022"/>
                  <a:gd name="connsiteX5" fmla="*/ 741680 w 1127402"/>
                  <a:gd name="connsiteY5" fmla="*/ 718749 h 2233022"/>
                  <a:gd name="connsiteX6" fmla="*/ 0 w 1127402"/>
                  <a:gd name="connsiteY6" fmla="*/ 2469 h 2233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27402" h="2233022">
                    <a:moveTo>
                      <a:pt x="0" y="2469"/>
                    </a:moveTo>
                    <a:cubicBezTo>
                      <a:pt x="-847" y="-30551"/>
                      <a:pt x="565573" y="274249"/>
                      <a:pt x="736600" y="520629"/>
                    </a:cubicBezTo>
                    <a:cubicBezTo>
                      <a:pt x="907627" y="767009"/>
                      <a:pt x="973667" y="1195422"/>
                      <a:pt x="1026160" y="1480749"/>
                    </a:cubicBezTo>
                    <a:cubicBezTo>
                      <a:pt x="1078653" y="1766076"/>
                      <a:pt x="1037167" y="2249522"/>
                      <a:pt x="1051560" y="2232589"/>
                    </a:cubicBezTo>
                    <a:cubicBezTo>
                      <a:pt x="1065953" y="2215656"/>
                      <a:pt x="1164167" y="1631456"/>
                      <a:pt x="1112520" y="1379149"/>
                    </a:cubicBezTo>
                    <a:cubicBezTo>
                      <a:pt x="1060873" y="1126842"/>
                      <a:pt x="931333" y="947349"/>
                      <a:pt x="741680" y="718749"/>
                    </a:cubicBezTo>
                    <a:cubicBezTo>
                      <a:pt x="552027" y="490149"/>
                      <a:pt x="847" y="35489"/>
                      <a:pt x="0" y="2469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98" name="フリーフォーム: 図形 97">
              <a:extLst>
                <a:ext uri="{FF2B5EF4-FFF2-40B4-BE49-F238E27FC236}">
                  <a16:creationId xmlns:a16="http://schemas.microsoft.com/office/drawing/2014/main" id="{634F6070-352F-4EEE-A0A4-D1325EEDE215}"/>
                </a:ext>
              </a:extLst>
            </p:cNvPr>
            <p:cNvSpPr/>
            <p:nvPr/>
          </p:nvSpPr>
          <p:spPr>
            <a:xfrm>
              <a:off x="2413000" y="9034229"/>
              <a:ext cx="1083325" cy="2268771"/>
            </a:xfrm>
            <a:custGeom>
              <a:avLst/>
              <a:gdLst>
                <a:gd name="connsiteX0" fmla="*/ 1079500 w 1083325"/>
                <a:gd name="connsiteY0" fmla="*/ 84371 h 2268771"/>
                <a:gd name="connsiteX1" fmla="*/ 990600 w 1083325"/>
                <a:gd name="connsiteY1" fmla="*/ 46271 h 2268771"/>
                <a:gd name="connsiteX2" fmla="*/ 457200 w 1083325"/>
                <a:gd name="connsiteY2" fmla="*/ 643171 h 2268771"/>
                <a:gd name="connsiteX3" fmla="*/ 228600 w 1083325"/>
                <a:gd name="connsiteY3" fmla="*/ 1646471 h 2268771"/>
                <a:gd name="connsiteX4" fmla="*/ 0 w 1083325"/>
                <a:gd name="connsiteY4" fmla="*/ 2268771 h 226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3325" h="2268771">
                  <a:moveTo>
                    <a:pt x="1079500" y="84371"/>
                  </a:moveTo>
                  <a:cubicBezTo>
                    <a:pt x="1086908" y="18754"/>
                    <a:pt x="1094317" y="-46862"/>
                    <a:pt x="990600" y="46271"/>
                  </a:cubicBezTo>
                  <a:cubicBezTo>
                    <a:pt x="886883" y="139404"/>
                    <a:pt x="584200" y="376471"/>
                    <a:pt x="457200" y="643171"/>
                  </a:cubicBezTo>
                  <a:cubicBezTo>
                    <a:pt x="330200" y="909871"/>
                    <a:pt x="304800" y="1375538"/>
                    <a:pt x="228600" y="1646471"/>
                  </a:cubicBezTo>
                  <a:cubicBezTo>
                    <a:pt x="152400" y="1917404"/>
                    <a:pt x="31750" y="2004188"/>
                    <a:pt x="0" y="2268771"/>
                  </a:cubicBezTo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フリーフォーム: 図形 101">
              <a:extLst>
                <a:ext uri="{FF2B5EF4-FFF2-40B4-BE49-F238E27FC236}">
                  <a16:creationId xmlns:a16="http://schemas.microsoft.com/office/drawing/2014/main" id="{7F8C3A88-50B9-4E17-B473-738A1C456E8F}"/>
                </a:ext>
              </a:extLst>
            </p:cNvPr>
            <p:cNvSpPr/>
            <p:nvPr/>
          </p:nvSpPr>
          <p:spPr>
            <a:xfrm>
              <a:off x="2379160" y="8782203"/>
              <a:ext cx="1238196" cy="3284917"/>
            </a:xfrm>
            <a:custGeom>
              <a:avLst/>
              <a:gdLst>
                <a:gd name="connsiteX0" fmla="*/ 1189540 w 1238196"/>
                <a:gd name="connsiteY0" fmla="*/ 120497 h 3284917"/>
                <a:gd name="connsiteX1" fmla="*/ 1087940 w 1238196"/>
                <a:gd name="connsiteY1" fmla="*/ 171297 h 3284917"/>
                <a:gd name="connsiteX2" fmla="*/ 491040 w 1238196"/>
                <a:gd name="connsiteY2" fmla="*/ 1060297 h 3284917"/>
                <a:gd name="connsiteX3" fmla="*/ 186240 w 1238196"/>
                <a:gd name="connsiteY3" fmla="*/ 1619097 h 3284917"/>
                <a:gd name="connsiteX4" fmla="*/ 33840 w 1238196"/>
                <a:gd name="connsiteY4" fmla="*/ 2266797 h 3284917"/>
                <a:gd name="connsiteX5" fmla="*/ 33840 w 1238196"/>
                <a:gd name="connsiteY5" fmla="*/ 3003397 h 3284917"/>
                <a:gd name="connsiteX6" fmla="*/ 402140 w 1238196"/>
                <a:gd name="connsiteY6" fmla="*/ 3282797 h 3284917"/>
                <a:gd name="connsiteX7" fmla="*/ 186240 w 1238196"/>
                <a:gd name="connsiteY7" fmla="*/ 3104997 h 3284917"/>
                <a:gd name="connsiteX8" fmla="*/ 46540 w 1238196"/>
                <a:gd name="connsiteY8" fmla="*/ 2635097 h 3284917"/>
                <a:gd name="connsiteX9" fmla="*/ 427540 w 1238196"/>
                <a:gd name="connsiteY9" fmla="*/ 1466697 h 3284917"/>
                <a:gd name="connsiteX10" fmla="*/ 1189540 w 1238196"/>
                <a:gd name="connsiteY10" fmla="*/ 120497 h 3284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8196" h="3284917">
                  <a:moveTo>
                    <a:pt x="1189540" y="120497"/>
                  </a:moveTo>
                  <a:cubicBezTo>
                    <a:pt x="1299607" y="-95403"/>
                    <a:pt x="1204357" y="14664"/>
                    <a:pt x="1087940" y="171297"/>
                  </a:cubicBezTo>
                  <a:cubicBezTo>
                    <a:pt x="971523" y="327930"/>
                    <a:pt x="641323" y="818997"/>
                    <a:pt x="491040" y="1060297"/>
                  </a:cubicBezTo>
                  <a:cubicBezTo>
                    <a:pt x="340757" y="1301597"/>
                    <a:pt x="262440" y="1418014"/>
                    <a:pt x="186240" y="1619097"/>
                  </a:cubicBezTo>
                  <a:cubicBezTo>
                    <a:pt x="110040" y="1820180"/>
                    <a:pt x="59240" y="2036080"/>
                    <a:pt x="33840" y="2266797"/>
                  </a:cubicBezTo>
                  <a:cubicBezTo>
                    <a:pt x="8440" y="2497514"/>
                    <a:pt x="-27543" y="2834064"/>
                    <a:pt x="33840" y="3003397"/>
                  </a:cubicBezTo>
                  <a:cubicBezTo>
                    <a:pt x="95223" y="3172730"/>
                    <a:pt x="376740" y="3265864"/>
                    <a:pt x="402140" y="3282797"/>
                  </a:cubicBezTo>
                  <a:cubicBezTo>
                    <a:pt x="427540" y="3299730"/>
                    <a:pt x="245507" y="3212947"/>
                    <a:pt x="186240" y="3104997"/>
                  </a:cubicBezTo>
                  <a:cubicBezTo>
                    <a:pt x="126973" y="2997047"/>
                    <a:pt x="6323" y="2908147"/>
                    <a:pt x="46540" y="2635097"/>
                  </a:cubicBezTo>
                  <a:cubicBezTo>
                    <a:pt x="86757" y="2362047"/>
                    <a:pt x="241273" y="1879447"/>
                    <a:pt x="427540" y="1466697"/>
                  </a:cubicBezTo>
                  <a:cubicBezTo>
                    <a:pt x="613807" y="1053947"/>
                    <a:pt x="1079473" y="336397"/>
                    <a:pt x="1189540" y="1204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05" name="図 104">
            <a:extLst>
              <a:ext uri="{FF2B5EF4-FFF2-40B4-BE49-F238E27FC236}">
                <a16:creationId xmlns:a16="http://schemas.microsoft.com/office/drawing/2014/main" id="{D42DADDF-408A-45F3-83FE-743919E0769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078" t="3028" r="9483" b="2264"/>
          <a:stretch/>
        </p:blipFill>
        <p:spPr>
          <a:xfrm>
            <a:off x="230717" y="0"/>
            <a:ext cx="2372081" cy="361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860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デビューから近影まで！キャメロン・ディアスの魅力を振り返り" hidden="1">
            <a:extLst>
              <a:ext uri="{FF2B5EF4-FFF2-40B4-BE49-F238E27FC236}">
                <a16:creationId xmlns:a16="http://schemas.microsoft.com/office/drawing/2014/main" id="{AA72F3F1-8804-4BF6-BF6B-D47C70109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6" b="6353"/>
          <a:stretch/>
        </p:blipFill>
        <p:spPr bwMode="auto">
          <a:xfrm>
            <a:off x="142875" y="0"/>
            <a:ext cx="9315450" cy="128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FA4B94A0-1CF9-4CD3-BB36-8F48E3019BB0}"/>
              </a:ext>
            </a:extLst>
          </p:cNvPr>
          <p:cNvSpPr/>
          <p:nvPr/>
        </p:nvSpPr>
        <p:spPr>
          <a:xfrm>
            <a:off x="3737691" y="3090333"/>
            <a:ext cx="1119344" cy="266781"/>
          </a:xfrm>
          <a:custGeom>
            <a:avLst/>
            <a:gdLst>
              <a:gd name="connsiteX0" fmla="*/ 342 w 1119344"/>
              <a:gd name="connsiteY0" fmla="*/ 266700 h 266781"/>
              <a:gd name="connsiteX1" fmla="*/ 212009 w 1119344"/>
              <a:gd name="connsiteY1" fmla="*/ 160867 h 266781"/>
              <a:gd name="connsiteX2" fmla="*/ 436376 w 1119344"/>
              <a:gd name="connsiteY2" fmla="*/ 67734 h 266781"/>
              <a:gd name="connsiteX3" fmla="*/ 593009 w 1119344"/>
              <a:gd name="connsiteY3" fmla="*/ 25400 h 266781"/>
              <a:gd name="connsiteX4" fmla="*/ 720009 w 1119344"/>
              <a:gd name="connsiteY4" fmla="*/ 21167 h 266781"/>
              <a:gd name="connsiteX5" fmla="*/ 910509 w 1119344"/>
              <a:gd name="connsiteY5" fmla="*/ 80434 h 266781"/>
              <a:gd name="connsiteX6" fmla="*/ 1113709 w 1119344"/>
              <a:gd name="connsiteY6" fmla="*/ 139700 h 266781"/>
              <a:gd name="connsiteX7" fmla="*/ 1058676 w 1119344"/>
              <a:gd name="connsiteY7" fmla="*/ 122767 h 266781"/>
              <a:gd name="connsiteX8" fmla="*/ 1016342 w 1119344"/>
              <a:gd name="connsiteY8" fmla="*/ 84667 h 266781"/>
              <a:gd name="connsiteX9" fmla="*/ 880876 w 1119344"/>
              <a:gd name="connsiteY9" fmla="*/ 38100 h 266781"/>
              <a:gd name="connsiteX10" fmla="*/ 783509 w 1119344"/>
              <a:gd name="connsiteY10" fmla="*/ 12700 h 266781"/>
              <a:gd name="connsiteX11" fmla="*/ 643809 w 1119344"/>
              <a:gd name="connsiteY11" fmla="*/ 0 h 266781"/>
              <a:gd name="connsiteX12" fmla="*/ 529509 w 1119344"/>
              <a:gd name="connsiteY12" fmla="*/ 12700 h 266781"/>
              <a:gd name="connsiteX13" fmla="*/ 427909 w 1119344"/>
              <a:gd name="connsiteY13" fmla="*/ 71967 h 266781"/>
              <a:gd name="connsiteX14" fmla="*/ 309376 w 1119344"/>
              <a:gd name="connsiteY14" fmla="*/ 122767 h 266781"/>
              <a:gd name="connsiteX15" fmla="*/ 165442 w 1119344"/>
              <a:gd name="connsiteY15" fmla="*/ 177800 h 266781"/>
              <a:gd name="connsiteX16" fmla="*/ 342 w 1119344"/>
              <a:gd name="connsiteY16" fmla="*/ 266700 h 266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19344" h="266781">
                <a:moveTo>
                  <a:pt x="342" y="266700"/>
                </a:moveTo>
                <a:cubicBezTo>
                  <a:pt x="8103" y="263878"/>
                  <a:pt x="139337" y="194028"/>
                  <a:pt x="212009" y="160867"/>
                </a:cubicBezTo>
                <a:cubicBezTo>
                  <a:pt x="284681" y="127706"/>
                  <a:pt x="372876" y="90312"/>
                  <a:pt x="436376" y="67734"/>
                </a:cubicBezTo>
                <a:cubicBezTo>
                  <a:pt x="499876" y="45156"/>
                  <a:pt x="545737" y="33161"/>
                  <a:pt x="593009" y="25400"/>
                </a:cubicBezTo>
                <a:cubicBezTo>
                  <a:pt x="640281" y="17639"/>
                  <a:pt x="667092" y="11995"/>
                  <a:pt x="720009" y="21167"/>
                </a:cubicBezTo>
                <a:cubicBezTo>
                  <a:pt x="772926" y="30339"/>
                  <a:pt x="910509" y="80434"/>
                  <a:pt x="910509" y="80434"/>
                </a:cubicBezTo>
                <a:lnTo>
                  <a:pt x="1113709" y="139700"/>
                </a:lnTo>
                <a:cubicBezTo>
                  <a:pt x="1138404" y="146755"/>
                  <a:pt x="1074904" y="131939"/>
                  <a:pt x="1058676" y="122767"/>
                </a:cubicBezTo>
                <a:cubicBezTo>
                  <a:pt x="1042448" y="113595"/>
                  <a:pt x="1045975" y="98778"/>
                  <a:pt x="1016342" y="84667"/>
                </a:cubicBezTo>
                <a:cubicBezTo>
                  <a:pt x="986709" y="70556"/>
                  <a:pt x="919681" y="50094"/>
                  <a:pt x="880876" y="38100"/>
                </a:cubicBezTo>
                <a:cubicBezTo>
                  <a:pt x="842071" y="26106"/>
                  <a:pt x="823020" y="19050"/>
                  <a:pt x="783509" y="12700"/>
                </a:cubicBezTo>
                <a:cubicBezTo>
                  <a:pt x="743998" y="6350"/>
                  <a:pt x="686142" y="0"/>
                  <a:pt x="643809" y="0"/>
                </a:cubicBezTo>
                <a:cubicBezTo>
                  <a:pt x="601476" y="0"/>
                  <a:pt x="565492" y="706"/>
                  <a:pt x="529509" y="12700"/>
                </a:cubicBezTo>
                <a:cubicBezTo>
                  <a:pt x="493526" y="24694"/>
                  <a:pt x="464598" y="53623"/>
                  <a:pt x="427909" y="71967"/>
                </a:cubicBezTo>
                <a:cubicBezTo>
                  <a:pt x="391220" y="90311"/>
                  <a:pt x="353120" y="105128"/>
                  <a:pt x="309376" y="122767"/>
                </a:cubicBezTo>
                <a:cubicBezTo>
                  <a:pt x="265632" y="140406"/>
                  <a:pt x="212009" y="157339"/>
                  <a:pt x="165442" y="177800"/>
                </a:cubicBezTo>
                <a:cubicBezTo>
                  <a:pt x="118875" y="198261"/>
                  <a:pt x="-7419" y="269522"/>
                  <a:pt x="342" y="266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D48D9B08-4097-4253-A978-8336655329C4}"/>
              </a:ext>
            </a:extLst>
          </p:cNvPr>
          <p:cNvSpPr/>
          <p:nvPr/>
        </p:nvSpPr>
        <p:spPr>
          <a:xfrm>
            <a:off x="3764580" y="3160878"/>
            <a:ext cx="954048" cy="265174"/>
          </a:xfrm>
          <a:custGeom>
            <a:avLst/>
            <a:gdLst>
              <a:gd name="connsiteX0" fmla="*/ 3087 w 954048"/>
              <a:gd name="connsiteY0" fmla="*/ 263889 h 265174"/>
              <a:gd name="connsiteX1" fmla="*/ 223220 w 954048"/>
              <a:gd name="connsiteY1" fmla="*/ 158055 h 265174"/>
              <a:gd name="connsiteX2" fmla="*/ 443353 w 954048"/>
              <a:gd name="connsiteY2" fmla="*/ 69155 h 265174"/>
              <a:gd name="connsiteX3" fmla="*/ 561887 w 954048"/>
              <a:gd name="connsiteY3" fmla="*/ 35289 h 265174"/>
              <a:gd name="connsiteX4" fmla="*/ 693120 w 954048"/>
              <a:gd name="connsiteY4" fmla="*/ 31055 h 265174"/>
              <a:gd name="connsiteX5" fmla="*/ 947120 w 954048"/>
              <a:gd name="connsiteY5" fmla="*/ 26822 h 265174"/>
              <a:gd name="connsiteX6" fmla="*/ 866687 w 954048"/>
              <a:gd name="connsiteY6" fmla="*/ 9889 h 265174"/>
              <a:gd name="connsiteX7" fmla="*/ 701587 w 954048"/>
              <a:gd name="connsiteY7" fmla="*/ 1422 h 265174"/>
              <a:gd name="connsiteX8" fmla="*/ 481453 w 954048"/>
              <a:gd name="connsiteY8" fmla="*/ 39522 h 265174"/>
              <a:gd name="connsiteX9" fmla="*/ 193587 w 954048"/>
              <a:gd name="connsiteY9" fmla="*/ 179222 h 265174"/>
              <a:gd name="connsiteX10" fmla="*/ 100453 w 954048"/>
              <a:gd name="connsiteY10" fmla="*/ 217322 h 265174"/>
              <a:gd name="connsiteX11" fmla="*/ 3087 w 954048"/>
              <a:gd name="connsiteY11" fmla="*/ 263889 h 265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54048" h="265174">
                <a:moveTo>
                  <a:pt x="3087" y="263889"/>
                </a:moveTo>
                <a:cubicBezTo>
                  <a:pt x="23548" y="254011"/>
                  <a:pt x="149842" y="190511"/>
                  <a:pt x="223220" y="158055"/>
                </a:cubicBezTo>
                <a:cubicBezTo>
                  <a:pt x="296598" y="125599"/>
                  <a:pt x="386909" y="89616"/>
                  <a:pt x="443353" y="69155"/>
                </a:cubicBezTo>
                <a:cubicBezTo>
                  <a:pt x="499797" y="48694"/>
                  <a:pt x="520259" y="41639"/>
                  <a:pt x="561887" y="35289"/>
                </a:cubicBezTo>
                <a:cubicBezTo>
                  <a:pt x="603515" y="28939"/>
                  <a:pt x="693120" y="31055"/>
                  <a:pt x="693120" y="31055"/>
                </a:cubicBezTo>
                <a:cubicBezTo>
                  <a:pt x="757325" y="29644"/>
                  <a:pt x="918192" y="30350"/>
                  <a:pt x="947120" y="26822"/>
                </a:cubicBezTo>
                <a:cubicBezTo>
                  <a:pt x="976048" y="23294"/>
                  <a:pt x="907609" y="14122"/>
                  <a:pt x="866687" y="9889"/>
                </a:cubicBezTo>
                <a:cubicBezTo>
                  <a:pt x="825765" y="5656"/>
                  <a:pt x="765793" y="-3517"/>
                  <a:pt x="701587" y="1422"/>
                </a:cubicBezTo>
                <a:cubicBezTo>
                  <a:pt x="637381" y="6361"/>
                  <a:pt x="566120" y="9889"/>
                  <a:pt x="481453" y="39522"/>
                </a:cubicBezTo>
                <a:cubicBezTo>
                  <a:pt x="396786" y="69155"/>
                  <a:pt x="257087" y="149589"/>
                  <a:pt x="193587" y="179222"/>
                </a:cubicBezTo>
                <a:cubicBezTo>
                  <a:pt x="130087" y="208855"/>
                  <a:pt x="131498" y="210972"/>
                  <a:pt x="100453" y="217322"/>
                </a:cubicBezTo>
                <a:cubicBezTo>
                  <a:pt x="69408" y="223672"/>
                  <a:pt x="-17374" y="273767"/>
                  <a:pt x="3087" y="2638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369C2693-5CDB-42F7-A4F6-839050C43C54}"/>
              </a:ext>
            </a:extLst>
          </p:cNvPr>
          <p:cNvSpPr/>
          <p:nvPr/>
        </p:nvSpPr>
        <p:spPr>
          <a:xfrm>
            <a:off x="3711089" y="3351072"/>
            <a:ext cx="65828" cy="90072"/>
          </a:xfrm>
          <a:custGeom>
            <a:avLst/>
            <a:gdLst>
              <a:gd name="connsiteX0" fmla="*/ 41761 w 65828"/>
              <a:gd name="connsiteY0" fmla="*/ 141 h 90072"/>
              <a:gd name="connsiteX1" fmla="*/ 27474 w 65828"/>
              <a:gd name="connsiteY1" fmla="*/ 79516 h 90072"/>
              <a:gd name="connsiteX2" fmla="*/ 65574 w 65828"/>
              <a:gd name="connsiteY2" fmla="*/ 89041 h 90072"/>
              <a:gd name="connsiteX3" fmla="*/ 5249 w 65828"/>
              <a:gd name="connsiteY3" fmla="*/ 77928 h 90072"/>
              <a:gd name="connsiteX4" fmla="*/ 3661 w 65828"/>
              <a:gd name="connsiteY4" fmla="*/ 60466 h 90072"/>
              <a:gd name="connsiteX5" fmla="*/ 41761 w 65828"/>
              <a:gd name="connsiteY5" fmla="*/ 141 h 90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828" h="90072">
                <a:moveTo>
                  <a:pt x="41761" y="141"/>
                </a:moveTo>
                <a:cubicBezTo>
                  <a:pt x="45730" y="3316"/>
                  <a:pt x="23505" y="64699"/>
                  <a:pt x="27474" y="79516"/>
                </a:cubicBezTo>
                <a:cubicBezTo>
                  <a:pt x="31443" y="94333"/>
                  <a:pt x="69278" y="89306"/>
                  <a:pt x="65574" y="89041"/>
                </a:cubicBezTo>
                <a:cubicBezTo>
                  <a:pt x="61870" y="88776"/>
                  <a:pt x="15568" y="82690"/>
                  <a:pt x="5249" y="77928"/>
                </a:cubicBezTo>
                <a:cubicBezTo>
                  <a:pt x="-5070" y="73166"/>
                  <a:pt x="2867" y="72901"/>
                  <a:pt x="3661" y="60466"/>
                </a:cubicBezTo>
                <a:cubicBezTo>
                  <a:pt x="4455" y="48031"/>
                  <a:pt x="37792" y="-3034"/>
                  <a:pt x="41761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5E4364E0-19E9-45E5-9CFA-8DFDD5E36AA1}"/>
              </a:ext>
            </a:extLst>
          </p:cNvPr>
          <p:cNvSpPr/>
          <p:nvPr/>
        </p:nvSpPr>
        <p:spPr>
          <a:xfrm>
            <a:off x="2601880" y="3403594"/>
            <a:ext cx="541416" cy="181158"/>
          </a:xfrm>
          <a:custGeom>
            <a:avLst/>
            <a:gdLst>
              <a:gd name="connsiteX0" fmla="*/ 538195 w 541416"/>
              <a:gd name="connsiteY0" fmla="*/ 180981 h 181158"/>
              <a:gd name="connsiteX1" fmla="*/ 474695 w 541416"/>
              <a:gd name="connsiteY1" fmla="*/ 112719 h 181158"/>
              <a:gd name="connsiteX2" fmla="*/ 349283 w 541416"/>
              <a:gd name="connsiteY2" fmla="*/ 80969 h 181158"/>
              <a:gd name="connsiteX3" fmla="*/ 154020 w 541416"/>
              <a:gd name="connsiteY3" fmla="*/ 19056 h 181158"/>
              <a:gd name="connsiteX4" fmla="*/ 57183 w 541416"/>
              <a:gd name="connsiteY4" fmla="*/ 23819 h 181158"/>
              <a:gd name="connsiteX5" fmla="*/ 22258 w 541416"/>
              <a:gd name="connsiteY5" fmla="*/ 55569 h 181158"/>
              <a:gd name="connsiteX6" fmla="*/ 15908 w 541416"/>
              <a:gd name="connsiteY6" fmla="*/ 87319 h 181158"/>
              <a:gd name="connsiteX7" fmla="*/ 14320 w 541416"/>
              <a:gd name="connsiteY7" fmla="*/ 115894 h 181158"/>
              <a:gd name="connsiteX8" fmla="*/ 33 w 541416"/>
              <a:gd name="connsiteY8" fmla="*/ 85731 h 181158"/>
              <a:gd name="connsiteX9" fmla="*/ 12733 w 541416"/>
              <a:gd name="connsiteY9" fmla="*/ 46044 h 181158"/>
              <a:gd name="connsiteX10" fmla="*/ 71470 w 541416"/>
              <a:gd name="connsiteY10" fmla="*/ 3181 h 181158"/>
              <a:gd name="connsiteX11" fmla="*/ 181008 w 541416"/>
              <a:gd name="connsiteY11" fmla="*/ 7944 h 181158"/>
              <a:gd name="connsiteX12" fmla="*/ 269908 w 541416"/>
              <a:gd name="connsiteY12" fmla="*/ 46044 h 181158"/>
              <a:gd name="connsiteX13" fmla="*/ 377858 w 541416"/>
              <a:gd name="connsiteY13" fmla="*/ 90494 h 181158"/>
              <a:gd name="connsiteX14" fmla="*/ 538195 w 541416"/>
              <a:gd name="connsiteY14" fmla="*/ 180981 h 181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41416" h="181158">
                <a:moveTo>
                  <a:pt x="538195" y="180981"/>
                </a:moveTo>
                <a:cubicBezTo>
                  <a:pt x="554334" y="184685"/>
                  <a:pt x="506180" y="129388"/>
                  <a:pt x="474695" y="112719"/>
                </a:cubicBezTo>
                <a:cubicBezTo>
                  <a:pt x="443210" y="96050"/>
                  <a:pt x="402729" y="96579"/>
                  <a:pt x="349283" y="80969"/>
                </a:cubicBezTo>
                <a:cubicBezTo>
                  <a:pt x="295837" y="65359"/>
                  <a:pt x="202703" y="28581"/>
                  <a:pt x="154020" y="19056"/>
                </a:cubicBezTo>
                <a:cubicBezTo>
                  <a:pt x="105337" y="9531"/>
                  <a:pt x="79143" y="17734"/>
                  <a:pt x="57183" y="23819"/>
                </a:cubicBezTo>
                <a:cubicBezTo>
                  <a:pt x="35223" y="29904"/>
                  <a:pt x="29137" y="44986"/>
                  <a:pt x="22258" y="55569"/>
                </a:cubicBezTo>
                <a:cubicBezTo>
                  <a:pt x="15379" y="66152"/>
                  <a:pt x="17231" y="77265"/>
                  <a:pt x="15908" y="87319"/>
                </a:cubicBezTo>
                <a:cubicBezTo>
                  <a:pt x="14585" y="97373"/>
                  <a:pt x="16966" y="116159"/>
                  <a:pt x="14320" y="115894"/>
                </a:cubicBezTo>
                <a:cubicBezTo>
                  <a:pt x="11674" y="115629"/>
                  <a:pt x="297" y="97373"/>
                  <a:pt x="33" y="85731"/>
                </a:cubicBezTo>
                <a:cubicBezTo>
                  <a:pt x="-232" y="74089"/>
                  <a:pt x="827" y="59802"/>
                  <a:pt x="12733" y="46044"/>
                </a:cubicBezTo>
                <a:cubicBezTo>
                  <a:pt x="24639" y="32286"/>
                  <a:pt x="43424" y="9531"/>
                  <a:pt x="71470" y="3181"/>
                </a:cubicBezTo>
                <a:cubicBezTo>
                  <a:pt x="99516" y="-3169"/>
                  <a:pt x="147935" y="800"/>
                  <a:pt x="181008" y="7944"/>
                </a:cubicBezTo>
                <a:cubicBezTo>
                  <a:pt x="214081" y="15088"/>
                  <a:pt x="269908" y="46044"/>
                  <a:pt x="269908" y="46044"/>
                </a:cubicBezTo>
                <a:cubicBezTo>
                  <a:pt x="302716" y="59802"/>
                  <a:pt x="336848" y="71444"/>
                  <a:pt x="377858" y="90494"/>
                </a:cubicBezTo>
                <a:cubicBezTo>
                  <a:pt x="418868" y="109544"/>
                  <a:pt x="522056" y="177277"/>
                  <a:pt x="538195" y="1809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6DF8BBA2-15CB-4C53-87D7-765871BB36F9}"/>
              </a:ext>
            </a:extLst>
          </p:cNvPr>
          <p:cNvSpPr/>
          <p:nvPr/>
        </p:nvSpPr>
        <p:spPr>
          <a:xfrm>
            <a:off x="2615811" y="3449402"/>
            <a:ext cx="496255" cy="119950"/>
          </a:xfrm>
          <a:custGeom>
            <a:avLst/>
            <a:gdLst>
              <a:gd name="connsiteX0" fmla="*/ 495689 w 496255"/>
              <a:gd name="connsiteY0" fmla="*/ 119298 h 119950"/>
              <a:gd name="connsiteX1" fmla="*/ 359164 w 496255"/>
              <a:gd name="connsiteY1" fmla="*/ 98661 h 119950"/>
              <a:gd name="connsiteX2" fmla="*/ 225814 w 496255"/>
              <a:gd name="connsiteY2" fmla="*/ 74848 h 119950"/>
              <a:gd name="connsiteX3" fmla="*/ 124214 w 496255"/>
              <a:gd name="connsiteY3" fmla="*/ 35161 h 119950"/>
              <a:gd name="connsiteX4" fmla="*/ 90877 w 496255"/>
              <a:gd name="connsiteY4" fmla="*/ 3411 h 119950"/>
              <a:gd name="connsiteX5" fmla="*/ 46427 w 496255"/>
              <a:gd name="connsiteY5" fmla="*/ 4998 h 119950"/>
              <a:gd name="connsiteX6" fmla="*/ 14677 w 496255"/>
              <a:gd name="connsiteY6" fmla="*/ 39923 h 119950"/>
              <a:gd name="connsiteX7" fmla="*/ 389 w 496255"/>
              <a:gd name="connsiteY7" fmla="*/ 65323 h 119950"/>
              <a:gd name="connsiteX8" fmla="*/ 28964 w 496255"/>
              <a:gd name="connsiteY8" fmla="*/ 28811 h 119950"/>
              <a:gd name="connsiteX9" fmla="*/ 70239 w 496255"/>
              <a:gd name="connsiteY9" fmla="*/ 12936 h 119950"/>
              <a:gd name="connsiteX10" fmla="*/ 130564 w 496255"/>
              <a:gd name="connsiteY10" fmla="*/ 20873 h 119950"/>
              <a:gd name="connsiteX11" fmla="*/ 190889 w 496255"/>
              <a:gd name="connsiteY11" fmla="*/ 58973 h 119950"/>
              <a:gd name="connsiteX12" fmla="*/ 305189 w 496255"/>
              <a:gd name="connsiteY12" fmla="*/ 73261 h 119950"/>
              <a:gd name="connsiteX13" fmla="*/ 495689 w 496255"/>
              <a:gd name="connsiteY13" fmla="*/ 119298 h 119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96255" h="119950">
                <a:moveTo>
                  <a:pt x="495689" y="119298"/>
                </a:moveTo>
                <a:cubicBezTo>
                  <a:pt x="504685" y="123531"/>
                  <a:pt x="404143" y="106069"/>
                  <a:pt x="359164" y="98661"/>
                </a:cubicBezTo>
                <a:cubicBezTo>
                  <a:pt x="314185" y="91253"/>
                  <a:pt x="264972" y="85431"/>
                  <a:pt x="225814" y="74848"/>
                </a:cubicBezTo>
                <a:cubicBezTo>
                  <a:pt x="186656" y="64265"/>
                  <a:pt x="146703" y="47067"/>
                  <a:pt x="124214" y="35161"/>
                </a:cubicBezTo>
                <a:cubicBezTo>
                  <a:pt x="101725" y="23255"/>
                  <a:pt x="103841" y="8438"/>
                  <a:pt x="90877" y="3411"/>
                </a:cubicBezTo>
                <a:cubicBezTo>
                  <a:pt x="77913" y="-1616"/>
                  <a:pt x="59127" y="-1087"/>
                  <a:pt x="46427" y="4998"/>
                </a:cubicBezTo>
                <a:cubicBezTo>
                  <a:pt x="33727" y="11083"/>
                  <a:pt x="22350" y="29869"/>
                  <a:pt x="14677" y="39923"/>
                </a:cubicBezTo>
                <a:cubicBezTo>
                  <a:pt x="7004" y="49977"/>
                  <a:pt x="-1992" y="67175"/>
                  <a:pt x="389" y="65323"/>
                </a:cubicBezTo>
                <a:cubicBezTo>
                  <a:pt x="2770" y="63471"/>
                  <a:pt x="17323" y="37542"/>
                  <a:pt x="28964" y="28811"/>
                </a:cubicBezTo>
                <a:cubicBezTo>
                  <a:pt x="40605" y="20080"/>
                  <a:pt x="53306" y="14259"/>
                  <a:pt x="70239" y="12936"/>
                </a:cubicBezTo>
                <a:cubicBezTo>
                  <a:pt x="87172" y="11613"/>
                  <a:pt x="110456" y="13200"/>
                  <a:pt x="130564" y="20873"/>
                </a:cubicBezTo>
                <a:cubicBezTo>
                  <a:pt x="150672" y="28546"/>
                  <a:pt x="161785" y="50242"/>
                  <a:pt x="190889" y="58973"/>
                </a:cubicBezTo>
                <a:cubicBezTo>
                  <a:pt x="219993" y="67704"/>
                  <a:pt x="257035" y="63471"/>
                  <a:pt x="305189" y="73261"/>
                </a:cubicBezTo>
                <a:cubicBezTo>
                  <a:pt x="353343" y="83051"/>
                  <a:pt x="486693" y="115065"/>
                  <a:pt x="495689" y="119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3AF0A884-E67F-49F0-865A-87412A0FD63D}"/>
              </a:ext>
            </a:extLst>
          </p:cNvPr>
          <p:cNvSpPr/>
          <p:nvPr/>
        </p:nvSpPr>
        <p:spPr>
          <a:xfrm>
            <a:off x="2789238" y="3678058"/>
            <a:ext cx="565065" cy="356268"/>
          </a:xfrm>
          <a:custGeom>
            <a:avLst/>
            <a:gdLst>
              <a:gd name="connsiteX0" fmla="*/ 0 w 565065"/>
              <a:gd name="connsiteY0" fmla="*/ 111305 h 356268"/>
              <a:gd name="connsiteX1" fmla="*/ 122237 w 565065"/>
              <a:gd name="connsiteY1" fmla="*/ 44630 h 356268"/>
              <a:gd name="connsiteX2" fmla="*/ 328612 w 565065"/>
              <a:gd name="connsiteY2" fmla="*/ 68442 h 356268"/>
              <a:gd name="connsiteX3" fmla="*/ 427037 w 565065"/>
              <a:gd name="connsiteY3" fmla="*/ 119242 h 356268"/>
              <a:gd name="connsiteX4" fmla="*/ 485775 w 565065"/>
              <a:gd name="connsiteY4" fmla="*/ 206555 h 356268"/>
              <a:gd name="connsiteX5" fmla="*/ 500062 w 565065"/>
              <a:gd name="connsiteY5" fmla="*/ 260530 h 356268"/>
              <a:gd name="connsiteX6" fmla="*/ 490537 w 565065"/>
              <a:gd name="connsiteY6" fmla="*/ 292280 h 356268"/>
              <a:gd name="connsiteX7" fmla="*/ 463550 w 565065"/>
              <a:gd name="connsiteY7" fmla="*/ 317680 h 356268"/>
              <a:gd name="connsiteX8" fmla="*/ 412750 w 565065"/>
              <a:gd name="connsiteY8" fmla="*/ 355780 h 356268"/>
              <a:gd name="connsiteX9" fmla="*/ 466725 w 565065"/>
              <a:gd name="connsiteY9" fmla="*/ 339905 h 356268"/>
              <a:gd name="connsiteX10" fmla="*/ 430212 w 565065"/>
              <a:gd name="connsiteY10" fmla="*/ 349430 h 356268"/>
              <a:gd name="connsiteX11" fmla="*/ 504825 w 565065"/>
              <a:gd name="connsiteY11" fmla="*/ 312917 h 356268"/>
              <a:gd name="connsiteX12" fmla="*/ 557212 w 565065"/>
              <a:gd name="connsiteY12" fmla="*/ 281167 h 356268"/>
              <a:gd name="connsiteX13" fmla="*/ 563562 w 565065"/>
              <a:gd name="connsiteY13" fmla="*/ 227192 h 356268"/>
              <a:gd name="connsiteX14" fmla="*/ 544512 w 565065"/>
              <a:gd name="connsiteY14" fmla="*/ 179567 h 356268"/>
              <a:gd name="connsiteX15" fmla="*/ 458787 w 565065"/>
              <a:gd name="connsiteY15" fmla="*/ 92255 h 356268"/>
              <a:gd name="connsiteX16" fmla="*/ 388937 w 565065"/>
              <a:gd name="connsiteY16" fmla="*/ 52567 h 356268"/>
              <a:gd name="connsiteX17" fmla="*/ 315912 w 565065"/>
              <a:gd name="connsiteY17" fmla="*/ 19230 h 356268"/>
              <a:gd name="connsiteX18" fmla="*/ 231775 w 565065"/>
              <a:gd name="connsiteY18" fmla="*/ 180 h 356268"/>
              <a:gd name="connsiteX19" fmla="*/ 120650 w 565065"/>
              <a:gd name="connsiteY19" fmla="*/ 14467 h 356268"/>
              <a:gd name="connsiteX20" fmla="*/ 0 w 565065"/>
              <a:gd name="connsiteY20" fmla="*/ 111305 h 356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65065" h="356268">
                <a:moveTo>
                  <a:pt x="0" y="111305"/>
                </a:moveTo>
                <a:cubicBezTo>
                  <a:pt x="264" y="116332"/>
                  <a:pt x="67468" y="51774"/>
                  <a:pt x="122237" y="44630"/>
                </a:cubicBezTo>
                <a:cubicBezTo>
                  <a:pt x="177006" y="37486"/>
                  <a:pt x="277812" y="56007"/>
                  <a:pt x="328612" y="68442"/>
                </a:cubicBezTo>
                <a:cubicBezTo>
                  <a:pt x="379412" y="80877"/>
                  <a:pt x="400843" y="96223"/>
                  <a:pt x="427037" y="119242"/>
                </a:cubicBezTo>
                <a:cubicBezTo>
                  <a:pt x="453231" y="142261"/>
                  <a:pt x="473604" y="183007"/>
                  <a:pt x="485775" y="206555"/>
                </a:cubicBezTo>
                <a:cubicBezTo>
                  <a:pt x="497946" y="230103"/>
                  <a:pt x="499268" y="246243"/>
                  <a:pt x="500062" y="260530"/>
                </a:cubicBezTo>
                <a:cubicBezTo>
                  <a:pt x="500856" y="274817"/>
                  <a:pt x="496622" y="282755"/>
                  <a:pt x="490537" y="292280"/>
                </a:cubicBezTo>
                <a:cubicBezTo>
                  <a:pt x="484452" y="301805"/>
                  <a:pt x="476515" y="307097"/>
                  <a:pt x="463550" y="317680"/>
                </a:cubicBezTo>
                <a:cubicBezTo>
                  <a:pt x="450586" y="328263"/>
                  <a:pt x="412221" y="352076"/>
                  <a:pt x="412750" y="355780"/>
                </a:cubicBezTo>
                <a:cubicBezTo>
                  <a:pt x="413279" y="359484"/>
                  <a:pt x="463815" y="340963"/>
                  <a:pt x="466725" y="339905"/>
                </a:cubicBezTo>
                <a:cubicBezTo>
                  <a:pt x="469635" y="338847"/>
                  <a:pt x="423862" y="353928"/>
                  <a:pt x="430212" y="349430"/>
                </a:cubicBezTo>
                <a:cubicBezTo>
                  <a:pt x="436562" y="344932"/>
                  <a:pt x="483658" y="324294"/>
                  <a:pt x="504825" y="312917"/>
                </a:cubicBezTo>
                <a:cubicBezTo>
                  <a:pt x="525992" y="301540"/>
                  <a:pt x="547423" y="295454"/>
                  <a:pt x="557212" y="281167"/>
                </a:cubicBezTo>
                <a:cubicBezTo>
                  <a:pt x="567001" y="266880"/>
                  <a:pt x="565679" y="244125"/>
                  <a:pt x="563562" y="227192"/>
                </a:cubicBezTo>
                <a:cubicBezTo>
                  <a:pt x="561445" y="210259"/>
                  <a:pt x="561974" y="202056"/>
                  <a:pt x="544512" y="179567"/>
                </a:cubicBezTo>
                <a:cubicBezTo>
                  <a:pt x="527050" y="157078"/>
                  <a:pt x="484716" y="113422"/>
                  <a:pt x="458787" y="92255"/>
                </a:cubicBezTo>
                <a:cubicBezTo>
                  <a:pt x="432858" y="71088"/>
                  <a:pt x="412750" y="64738"/>
                  <a:pt x="388937" y="52567"/>
                </a:cubicBezTo>
                <a:cubicBezTo>
                  <a:pt x="365125" y="40396"/>
                  <a:pt x="342106" y="27961"/>
                  <a:pt x="315912" y="19230"/>
                </a:cubicBezTo>
                <a:cubicBezTo>
                  <a:pt x="289718" y="10499"/>
                  <a:pt x="264319" y="974"/>
                  <a:pt x="231775" y="180"/>
                </a:cubicBezTo>
                <a:cubicBezTo>
                  <a:pt x="199231" y="-614"/>
                  <a:pt x="157692" y="709"/>
                  <a:pt x="120650" y="14467"/>
                </a:cubicBezTo>
                <a:cubicBezTo>
                  <a:pt x="83608" y="28225"/>
                  <a:pt x="-264" y="106278"/>
                  <a:pt x="0" y="1113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77BC3383-2BC8-4E48-AD72-D351EA28C733}"/>
              </a:ext>
            </a:extLst>
          </p:cNvPr>
          <p:cNvSpPr/>
          <p:nvPr/>
        </p:nvSpPr>
        <p:spPr>
          <a:xfrm>
            <a:off x="2759049" y="3784415"/>
            <a:ext cx="381291" cy="176213"/>
          </a:xfrm>
          <a:custGeom>
            <a:avLst/>
            <a:gdLst>
              <a:gd name="connsiteX0" fmla="*/ 66701 w 381291"/>
              <a:gd name="connsiteY0" fmla="*/ 152585 h 176213"/>
              <a:gd name="connsiteX1" fmla="*/ 109564 w 381291"/>
              <a:gd name="connsiteY1" fmla="*/ 85910 h 176213"/>
              <a:gd name="connsiteX2" fmla="*/ 257201 w 381291"/>
              <a:gd name="connsiteY2" fmla="*/ 36698 h 176213"/>
              <a:gd name="connsiteX3" fmla="*/ 282601 w 381291"/>
              <a:gd name="connsiteY3" fmla="*/ 36698 h 176213"/>
              <a:gd name="connsiteX4" fmla="*/ 292126 w 381291"/>
              <a:gd name="connsiteY4" fmla="*/ 68448 h 176213"/>
              <a:gd name="connsiteX5" fmla="*/ 315939 w 381291"/>
              <a:gd name="connsiteY5" fmla="*/ 71623 h 176213"/>
              <a:gd name="connsiteX6" fmla="*/ 381026 w 381291"/>
              <a:gd name="connsiteY6" fmla="*/ 20823 h 176213"/>
              <a:gd name="connsiteX7" fmla="*/ 334989 w 381291"/>
              <a:gd name="connsiteY7" fmla="*/ 3360 h 176213"/>
              <a:gd name="connsiteX8" fmla="*/ 241326 w 381291"/>
              <a:gd name="connsiteY8" fmla="*/ 3360 h 176213"/>
              <a:gd name="connsiteX9" fmla="*/ 82576 w 381291"/>
              <a:gd name="connsiteY9" fmla="*/ 38285 h 176213"/>
              <a:gd name="connsiteX10" fmla="*/ 7964 w 381291"/>
              <a:gd name="connsiteY10" fmla="*/ 104960 h 176213"/>
              <a:gd name="connsiteX11" fmla="*/ 3201 w 381291"/>
              <a:gd name="connsiteY11" fmla="*/ 141473 h 176213"/>
              <a:gd name="connsiteX12" fmla="*/ 17489 w 381291"/>
              <a:gd name="connsiteY12" fmla="*/ 174810 h 176213"/>
              <a:gd name="connsiteX13" fmla="*/ 66701 w 381291"/>
              <a:gd name="connsiteY13" fmla="*/ 152585 h 176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81291" h="176213">
                <a:moveTo>
                  <a:pt x="66701" y="152585"/>
                </a:moveTo>
                <a:cubicBezTo>
                  <a:pt x="82047" y="137768"/>
                  <a:pt x="77814" y="105224"/>
                  <a:pt x="109564" y="85910"/>
                </a:cubicBezTo>
                <a:cubicBezTo>
                  <a:pt x="141314" y="66596"/>
                  <a:pt x="228362" y="44900"/>
                  <a:pt x="257201" y="36698"/>
                </a:cubicBezTo>
                <a:cubicBezTo>
                  <a:pt x="286041" y="28496"/>
                  <a:pt x="276780" y="31406"/>
                  <a:pt x="282601" y="36698"/>
                </a:cubicBezTo>
                <a:cubicBezTo>
                  <a:pt x="288422" y="41990"/>
                  <a:pt x="286570" y="62627"/>
                  <a:pt x="292126" y="68448"/>
                </a:cubicBezTo>
                <a:cubicBezTo>
                  <a:pt x="297682" y="74269"/>
                  <a:pt x="301122" y="79560"/>
                  <a:pt x="315939" y="71623"/>
                </a:cubicBezTo>
                <a:cubicBezTo>
                  <a:pt x="330756" y="63685"/>
                  <a:pt x="377851" y="32200"/>
                  <a:pt x="381026" y="20823"/>
                </a:cubicBezTo>
                <a:cubicBezTo>
                  <a:pt x="384201" y="9446"/>
                  <a:pt x="358272" y="6270"/>
                  <a:pt x="334989" y="3360"/>
                </a:cubicBezTo>
                <a:cubicBezTo>
                  <a:pt x="311706" y="450"/>
                  <a:pt x="283395" y="-2461"/>
                  <a:pt x="241326" y="3360"/>
                </a:cubicBezTo>
                <a:cubicBezTo>
                  <a:pt x="199257" y="9181"/>
                  <a:pt x="121470" y="21352"/>
                  <a:pt x="82576" y="38285"/>
                </a:cubicBezTo>
                <a:cubicBezTo>
                  <a:pt x="43682" y="55218"/>
                  <a:pt x="21193" y="87762"/>
                  <a:pt x="7964" y="104960"/>
                </a:cubicBezTo>
                <a:cubicBezTo>
                  <a:pt x="-5265" y="122158"/>
                  <a:pt x="1614" y="129831"/>
                  <a:pt x="3201" y="141473"/>
                </a:cubicBezTo>
                <a:cubicBezTo>
                  <a:pt x="4788" y="153115"/>
                  <a:pt x="7964" y="168989"/>
                  <a:pt x="17489" y="174810"/>
                </a:cubicBezTo>
                <a:cubicBezTo>
                  <a:pt x="27014" y="180631"/>
                  <a:pt x="51355" y="167402"/>
                  <a:pt x="66701" y="1525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140AF9D1-9EF2-4E99-AB5C-A29B74B3E470}"/>
              </a:ext>
            </a:extLst>
          </p:cNvPr>
          <p:cNvSpPr/>
          <p:nvPr/>
        </p:nvSpPr>
        <p:spPr>
          <a:xfrm>
            <a:off x="2569327" y="3766806"/>
            <a:ext cx="569478" cy="222672"/>
          </a:xfrm>
          <a:custGeom>
            <a:avLst/>
            <a:gdLst>
              <a:gd name="connsiteX0" fmla="*/ 569161 w 569478"/>
              <a:gd name="connsiteY0" fmla="*/ 30494 h 222672"/>
              <a:gd name="connsiteX1" fmla="*/ 454861 w 569478"/>
              <a:gd name="connsiteY1" fmla="*/ 332 h 222672"/>
              <a:gd name="connsiteX2" fmla="*/ 313573 w 569478"/>
              <a:gd name="connsiteY2" fmla="*/ 19382 h 222672"/>
              <a:gd name="connsiteX3" fmla="*/ 188161 w 569478"/>
              <a:gd name="connsiteY3" fmla="*/ 90819 h 222672"/>
              <a:gd name="connsiteX4" fmla="*/ 172286 w 569478"/>
              <a:gd name="connsiteY4" fmla="*/ 140032 h 222672"/>
              <a:gd name="connsiteX5" fmla="*/ 150061 w 569478"/>
              <a:gd name="connsiteY5" fmla="*/ 147969 h 222672"/>
              <a:gd name="connsiteX6" fmla="*/ 57986 w 569478"/>
              <a:gd name="connsiteY6" fmla="*/ 117807 h 222672"/>
              <a:gd name="connsiteX7" fmla="*/ 73861 w 569478"/>
              <a:gd name="connsiteY7" fmla="*/ 132094 h 222672"/>
              <a:gd name="connsiteX8" fmla="*/ 97673 w 569478"/>
              <a:gd name="connsiteY8" fmla="*/ 163844 h 222672"/>
              <a:gd name="connsiteX9" fmla="*/ 73861 w 569478"/>
              <a:gd name="connsiteY9" fmla="*/ 171782 h 222672"/>
              <a:gd name="connsiteX10" fmla="*/ 40523 w 569478"/>
              <a:gd name="connsiteY10" fmla="*/ 168607 h 222672"/>
              <a:gd name="connsiteX11" fmla="*/ 2423 w 569478"/>
              <a:gd name="connsiteY11" fmla="*/ 106694 h 222672"/>
              <a:gd name="connsiteX12" fmla="*/ 7186 w 569478"/>
              <a:gd name="connsiteY12" fmla="*/ 136857 h 222672"/>
              <a:gd name="connsiteX13" fmla="*/ 34173 w 569478"/>
              <a:gd name="connsiteY13" fmla="*/ 171782 h 222672"/>
              <a:gd name="connsiteX14" fmla="*/ 134186 w 569478"/>
              <a:gd name="connsiteY14" fmla="*/ 220994 h 222672"/>
              <a:gd name="connsiteX15" fmla="*/ 199273 w 569478"/>
              <a:gd name="connsiteY15" fmla="*/ 208294 h 222672"/>
              <a:gd name="connsiteX16" fmla="*/ 208798 w 569478"/>
              <a:gd name="connsiteY16" fmla="*/ 179719 h 222672"/>
              <a:gd name="connsiteX17" fmla="*/ 234198 w 569478"/>
              <a:gd name="connsiteY17" fmla="*/ 130507 h 222672"/>
              <a:gd name="connsiteX18" fmla="*/ 359611 w 569478"/>
              <a:gd name="connsiteY18" fmla="*/ 57482 h 222672"/>
              <a:gd name="connsiteX19" fmla="*/ 485023 w 569478"/>
              <a:gd name="connsiteY19" fmla="*/ 40019 h 222672"/>
              <a:gd name="connsiteX20" fmla="*/ 569161 w 569478"/>
              <a:gd name="connsiteY20" fmla="*/ 30494 h 222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69478" h="222672">
                <a:moveTo>
                  <a:pt x="569161" y="30494"/>
                </a:moveTo>
                <a:cubicBezTo>
                  <a:pt x="564134" y="23880"/>
                  <a:pt x="497459" y="2184"/>
                  <a:pt x="454861" y="332"/>
                </a:cubicBezTo>
                <a:cubicBezTo>
                  <a:pt x="412263" y="-1520"/>
                  <a:pt x="358023" y="4301"/>
                  <a:pt x="313573" y="19382"/>
                </a:cubicBezTo>
                <a:cubicBezTo>
                  <a:pt x="269123" y="34463"/>
                  <a:pt x="211709" y="70711"/>
                  <a:pt x="188161" y="90819"/>
                </a:cubicBezTo>
                <a:cubicBezTo>
                  <a:pt x="164613" y="110927"/>
                  <a:pt x="178636" y="130507"/>
                  <a:pt x="172286" y="140032"/>
                </a:cubicBezTo>
                <a:cubicBezTo>
                  <a:pt x="165936" y="149557"/>
                  <a:pt x="169111" y="151673"/>
                  <a:pt x="150061" y="147969"/>
                </a:cubicBezTo>
                <a:cubicBezTo>
                  <a:pt x="131011" y="144265"/>
                  <a:pt x="70686" y="120453"/>
                  <a:pt x="57986" y="117807"/>
                </a:cubicBezTo>
                <a:cubicBezTo>
                  <a:pt x="45286" y="115161"/>
                  <a:pt x="67246" y="124421"/>
                  <a:pt x="73861" y="132094"/>
                </a:cubicBezTo>
                <a:cubicBezTo>
                  <a:pt x="80475" y="139767"/>
                  <a:pt x="97673" y="157229"/>
                  <a:pt x="97673" y="163844"/>
                </a:cubicBezTo>
                <a:cubicBezTo>
                  <a:pt x="97673" y="170459"/>
                  <a:pt x="83386" y="170988"/>
                  <a:pt x="73861" y="171782"/>
                </a:cubicBezTo>
                <a:cubicBezTo>
                  <a:pt x="64336" y="172576"/>
                  <a:pt x="52429" y="179455"/>
                  <a:pt x="40523" y="168607"/>
                </a:cubicBezTo>
                <a:cubicBezTo>
                  <a:pt x="28617" y="157759"/>
                  <a:pt x="7979" y="111986"/>
                  <a:pt x="2423" y="106694"/>
                </a:cubicBezTo>
                <a:cubicBezTo>
                  <a:pt x="-3133" y="101402"/>
                  <a:pt x="1894" y="126009"/>
                  <a:pt x="7186" y="136857"/>
                </a:cubicBezTo>
                <a:cubicBezTo>
                  <a:pt x="12478" y="147705"/>
                  <a:pt x="13006" y="157759"/>
                  <a:pt x="34173" y="171782"/>
                </a:cubicBezTo>
                <a:cubicBezTo>
                  <a:pt x="55340" y="185805"/>
                  <a:pt x="106669" y="214909"/>
                  <a:pt x="134186" y="220994"/>
                </a:cubicBezTo>
                <a:cubicBezTo>
                  <a:pt x="161703" y="227079"/>
                  <a:pt x="186838" y="215173"/>
                  <a:pt x="199273" y="208294"/>
                </a:cubicBezTo>
                <a:cubicBezTo>
                  <a:pt x="211708" y="201415"/>
                  <a:pt x="202977" y="192683"/>
                  <a:pt x="208798" y="179719"/>
                </a:cubicBezTo>
                <a:cubicBezTo>
                  <a:pt x="214619" y="166755"/>
                  <a:pt x="209062" y="150880"/>
                  <a:pt x="234198" y="130507"/>
                </a:cubicBezTo>
                <a:cubicBezTo>
                  <a:pt x="259333" y="110134"/>
                  <a:pt x="317807" y="72563"/>
                  <a:pt x="359611" y="57482"/>
                </a:cubicBezTo>
                <a:cubicBezTo>
                  <a:pt x="401415" y="42401"/>
                  <a:pt x="451685" y="43723"/>
                  <a:pt x="485023" y="40019"/>
                </a:cubicBezTo>
                <a:cubicBezTo>
                  <a:pt x="518361" y="36315"/>
                  <a:pt x="574188" y="37108"/>
                  <a:pt x="569161" y="304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2DB0705A-59F6-4240-8CC9-C5DB65FF7E52}"/>
              </a:ext>
            </a:extLst>
          </p:cNvPr>
          <p:cNvSpPr/>
          <p:nvPr/>
        </p:nvSpPr>
        <p:spPr>
          <a:xfrm>
            <a:off x="2738407" y="3857323"/>
            <a:ext cx="387586" cy="271787"/>
          </a:xfrm>
          <a:custGeom>
            <a:avLst/>
            <a:gdLst>
              <a:gd name="connsiteX0" fmla="*/ 130206 w 387586"/>
              <a:gd name="connsiteY0" fmla="*/ 302 h 271787"/>
              <a:gd name="connsiteX1" fmla="*/ 111156 w 387586"/>
              <a:gd name="connsiteY1" fmla="*/ 66977 h 271787"/>
              <a:gd name="connsiteX2" fmla="*/ 117506 w 387586"/>
              <a:gd name="connsiteY2" fmla="*/ 143177 h 271787"/>
              <a:gd name="connsiteX3" fmla="*/ 187356 w 387586"/>
              <a:gd name="connsiteY3" fmla="*/ 209852 h 271787"/>
              <a:gd name="connsiteX4" fmla="*/ 271493 w 387586"/>
              <a:gd name="connsiteY4" fmla="*/ 217790 h 271787"/>
              <a:gd name="connsiteX5" fmla="*/ 336581 w 387586"/>
              <a:gd name="connsiteY5" fmla="*/ 208265 h 271787"/>
              <a:gd name="connsiteX6" fmla="*/ 387381 w 387586"/>
              <a:gd name="connsiteY6" fmla="*/ 182865 h 271787"/>
              <a:gd name="connsiteX7" fmla="*/ 352456 w 387586"/>
              <a:gd name="connsiteY7" fmla="*/ 208265 h 271787"/>
              <a:gd name="connsiteX8" fmla="*/ 303243 w 387586"/>
              <a:gd name="connsiteY8" fmla="*/ 252715 h 271787"/>
              <a:gd name="connsiteX9" fmla="*/ 230218 w 387586"/>
              <a:gd name="connsiteY9" fmla="*/ 271765 h 271787"/>
              <a:gd name="connsiteX10" fmla="*/ 174656 w 387586"/>
              <a:gd name="connsiteY10" fmla="*/ 249540 h 271787"/>
              <a:gd name="connsiteX11" fmla="*/ 109568 w 387586"/>
              <a:gd name="connsiteY11" fmla="*/ 192390 h 271787"/>
              <a:gd name="connsiteX12" fmla="*/ 93693 w 387586"/>
              <a:gd name="connsiteY12" fmla="*/ 149527 h 271787"/>
              <a:gd name="connsiteX13" fmla="*/ 88931 w 387586"/>
              <a:gd name="connsiteY13" fmla="*/ 100315 h 271787"/>
              <a:gd name="connsiteX14" fmla="*/ 31 w 387586"/>
              <a:gd name="connsiteY14" fmla="*/ 101902 h 271787"/>
              <a:gd name="connsiteX15" fmla="*/ 79406 w 387586"/>
              <a:gd name="connsiteY15" fmla="*/ 44752 h 271787"/>
              <a:gd name="connsiteX16" fmla="*/ 130206 w 387586"/>
              <a:gd name="connsiteY16" fmla="*/ 302 h 27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87586" h="271787">
                <a:moveTo>
                  <a:pt x="130206" y="302"/>
                </a:moveTo>
                <a:cubicBezTo>
                  <a:pt x="135498" y="4006"/>
                  <a:pt x="113273" y="43164"/>
                  <a:pt x="111156" y="66977"/>
                </a:cubicBezTo>
                <a:cubicBezTo>
                  <a:pt x="109039" y="90790"/>
                  <a:pt x="104806" y="119365"/>
                  <a:pt x="117506" y="143177"/>
                </a:cubicBezTo>
                <a:cubicBezTo>
                  <a:pt x="130206" y="166990"/>
                  <a:pt x="161692" y="197417"/>
                  <a:pt x="187356" y="209852"/>
                </a:cubicBezTo>
                <a:cubicBezTo>
                  <a:pt x="213020" y="222287"/>
                  <a:pt x="246622" y="218054"/>
                  <a:pt x="271493" y="217790"/>
                </a:cubicBezTo>
                <a:cubicBezTo>
                  <a:pt x="296364" y="217526"/>
                  <a:pt x="317266" y="214086"/>
                  <a:pt x="336581" y="208265"/>
                </a:cubicBezTo>
                <a:cubicBezTo>
                  <a:pt x="355896" y="202444"/>
                  <a:pt x="384735" y="182865"/>
                  <a:pt x="387381" y="182865"/>
                </a:cubicBezTo>
                <a:cubicBezTo>
                  <a:pt x="390027" y="182865"/>
                  <a:pt x="366479" y="196623"/>
                  <a:pt x="352456" y="208265"/>
                </a:cubicBezTo>
                <a:cubicBezTo>
                  <a:pt x="338433" y="219907"/>
                  <a:pt x="323616" y="242132"/>
                  <a:pt x="303243" y="252715"/>
                </a:cubicBezTo>
                <a:cubicBezTo>
                  <a:pt x="282870" y="263298"/>
                  <a:pt x="251649" y="272294"/>
                  <a:pt x="230218" y="271765"/>
                </a:cubicBezTo>
                <a:cubicBezTo>
                  <a:pt x="208787" y="271236"/>
                  <a:pt x="194764" y="262769"/>
                  <a:pt x="174656" y="249540"/>
                </a:cubicBezTo>
                <a:cubicBezTo>
                  <a:pt x="154548" y="236311"/>
                  <a:pt x="123062" y="209059"/>
                  <a:pt x="109568" y="192390"/>
                </a:cubicBezTo>
                <a:cubicBezTo>
                  <a:pt x="96074" y="175721"/>
                  <a:pt x="97132" y="164873"/>
                  <a:pt x="93693" y="149527"/>
                </a:cubicBezTo>
                <a:cubicBezTo>
                  <a:pt x="90253" y="134181"/>
                  <a:pt x="104541" y="108253"/>
                  <a:pt x="88931" y="100315"/>
                </a:cubicBezTo>
                <a:cubicBezTo>
                  <a:pt x="73321" y="92378"/>
                  <a:pt x="1618" y="111163"/>
                  <a:pt x="31" y="101902"/>
                </a:cubicBezTo>
                <a:cubicBezTo>
                  <a:pt x="-1557" y="92642"/>
                  <a:pt x="56916" y="61685"/>
                  <a:pt x="79406" y="44752"/>
                </a:cubicBezTo>
                <a:cubicBezTo>
                  <a:pt x="101895" y="27819"/>
                  <a:pt x="124914" y="-3402"/>
                  <a:pt x="130206" y="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D981A328-D3E2-4837-8E2C-2D10B8FBE79D}"/>
              </a:ext>
            </a:extLst>
          </p:cNvPr>
          <p:cNvSpPr/>
          <p:nvPr/>
        </p:nvSpPr>
        <p:spPr>
          <a:xfrm>
            <a:off x="3063783" y="4006752"/>
            <a:ext cx="197762" cy="71586"/>
          </a:xfrm>
          <a:custGeom>
            <a:avLst/>
            <a:gdLst>
              <a:gd name="connsiteX0" fmla="*/ 92 w 197762"/>
              <a:gd name="connsiteY0" fmla="*/ 71536 h 71586"/>
              <a:gd name="connsiteX1" fmla="*/ 103280 w 197762"/>
              <a:gd name="connsiteY1" fmla="*/ 27086 h 71586"/>
              <a:gd name="connsiteX2" fmla="*/ 195355 w 197762"/>
              <a:gd name="connsiteY2" fmla="*/ 11211 h 71586"/>
              <a:gd name="connsiteX3" fmla="*/ 163605 w 197762"/>
              <a:gd name="connsiteY3" fmla="*/ 98 h 71586"/>
              <a:gd name="connsiteX4" fmla="*/ 85817 w 197762"/>
              <a:gd name="connsiteY4" fmla="*/ 17561 h 71586"/>
              <a:gd name="connsiteX5" fmla="*/ 92 w 197762"/>
              <a:gd name="connsiteY5" fmla="*/ 71536 h 71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762" h="71586">
                <a:moveTo>
                  <a:pt x="92" y="71536"/>
                </a:moveTo>
                <a:cubicBezTo>
                  <a:pt x="3002" y="73123"/>
                  <a:pt x="70736" y="37140"/>
                  <a:pt x="103280" y="27086"/>
                </a:cubicBezTo>
                <a:cubicBezTo>
                  <a:pt x="135824" y="17032"/>
                  <a:pt x="185301" y="15709"/>
                  <a:pt x="195355" y="11211"/>
                </a:cubicBezTo>
                <a:cubicBezTo>
                  <a:pt x="205409" y="6713"/>
                  <a:pt x="181861" y="-960"/>
                  <a:pt x="163605" y="98"/>
                </a:cubicBezTo>
                <a:cubicBezTo>
                  <a:pt x="145349" y="1156"/>
                  <a:pt x="107777" y="9094"/>
                  <a:pt x="85817" y="17561"/>
                </a:cubicBezTo>
                <a:cubicBezTo>
                  <a:pt x="63857" y="26028"/>
                  <a:pt x="-2818" y="69949"/>
                  <a:pt x="92" y="715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1BD6E1AD-BE8F-4016-9EFA-A66AE8849AFE}"/>
              </a:ext>
            </a:extLst>
          </p:cNvPr>
          <p:cNvSpPr/>
          <p:nvPr/>
        </p:nvSpPr>
        <p:spPr>
          <a:xfrm>
            <a:off x="3015970" y="3805807"/>
            <a:ext cx="288164" cy="239344"/>
          </a:xfrm>
          <a:custGeom>
            <a:avLst/>
            <a:gdLst>
              <a:gd name="connsiteX0" fmla="*/ 79655 w 288164"/>
              <a:gd name="connsiteY0" fmla="*/ 4193 h 239344"/>
              <a:gd name="connsiteX1" fmla="*/ 160618 w 288164"/>
              <a:gd name="connsiteY1" fmla="*/ 2606 h 239344"/>
              <a:gd name="connsiteX2" fmla="*/ 238405 w 288164"/>
              <a:gd name="connsiteY2" fmla="*/ 26418 h 239344"/>
              <a:gd name="connsiteX3" fmla="*/ 286030 w 288164"/>
              <a:gd name="connsiteY3" fmla="*/ 124843 h 239344"/>
              <a:gd name="connsiteX4" fmla="*/ 274918 w 288164"/>
              <a:gd name="connsiteY4" fmla="*/ 180406 h 239344"/>
              <a:gd name="connsiteX5" fmla="*/ 230468 w 288164"/>
              <a:gd name="connsiteY5" fmla="*/ 210568 h 239344"/>
              <a:gd name="connsiteX6" fmla="*/ 141568 w 288164"/>
              <a:gd name="connsiteY6" fmla="*/ 224856 h 239344"/>
              <a:gd name="connsiteX7" fmla="*/ 103468 w 288164"/>
              <a:gd name="connsiteY7" fmla="*/ 239143 h 239344"/>
              <a:gd name="connsiteX8" fmla="*/ 71718 w 288164"/>
              <a:gd name="connsiteY8" fmla="*/ 231206 h 239344"/>
              <a:gd name="connsiteX9" fmla="*/ 43143 w 288164"/>
              <a:gd name="connsiteY9" fmla="*/ 204218 h 239344"/>
              <a:gd name="connsiteX10" fmla="*/ 19330 w 288164"/>
              <a:gd name="connsiteY10" fmla="*/ 158181 h 239344"/>
              <a:gd name="connsiteX11" fmla="*/ 14568 w 288164"/>
              <a:gd name="connsiteY11" fmla="*/ 115318 h 239344"/>
              <a:gd name="connsiteX12" fmla="*/ 280 w 288164"/>
              <a:gd name="connsiteY12" fmla="*/ 102618 h 239344"/>
              <a:gd name="connsiteX13" fmla="*/ 28855 w 288164"/>
              <a:gd name="connsiteY13" fmla="*/ 34356 h 239344"/>
              <a:gd name="connsiteX14" fmla="*/ 79655 w 288164"/>
              <a:gd name="connsiteY14" fmla="*/ 4193 h 239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8164" h="239344">
                <a:moveTo>
                  <a:pt x="79655" y="4193"/>
                </a:moveTo>
                <a:cubicBezTo>
                  <a:pt x="101615" y="-1099"/>
                  <a:pt x="134160" y="-1098"/>
                  <a:pt x="160618" y="2606"/>
                </a:cubicBezTo>
                <a:cubicBezTo>
                  <a:pt x="187076" y="6310"/>
                  <a:pt x="217503" y="6045"/>
                  <a:pt x="238405" y="26418"/>
                </a:cubicBezTo>
                <a:cubicBezTo>
                  <a:pt x="259307" y="46791"/>
                  <a:pt x="279945" y="99179"/>
                  <a:pt x="286030" y="124843"/>
                </a:cubicBezTo>
                <a:cubicBezTo>
                  <a:pt x="292115" y="150507"/>
                  <a:pt x="284178" y="166119"/>
                  <a:pt x="274918" y="180406"/>
                </a:cubicBezTo>
                <a:cubicBezTo>
                  <a:pt x="265658" y="194693"/>
                  <a:pt x="252693" y="203160"/>
                  <a:pt x="230468" y="210568"/>
                </a:cubicBezTo>
                <a:cubicBezTo>
                  <a:pt x="208243" y="217976"/>
                  <a:pt x="162735" y="220094"/>
                  <a:pt x="141568" y="224856"/>
                </a:cubicBezTo>
                <a:cubicBezTo>
                  <a:pt x="120401" y="229618"/>
                  <a:pt x="115110" y="238085"/>
                  <a:pt x="103468" y="239143"/>
                </a:cubicBezTo>
                <a:cubicBezTo>
                  <a:pt x="91826" y="240201"/>
                  <a:pt x="81772" y="237027"/>
                  <a:pt x="71718" y="231206"/>
                </a:cubicBezTo>
                <a:cubicBezTo>
                  <a:pt x="61664" y="225385"/>
                  <a:pt x="51874" y="216389"/>
                  <a:pt x="43143" y="204218"/>
                </a:cubicBezTo>
                <a:cubicBezTo>
                  <a:pt x="34412" y="192047"/>
                  <a:pt x="24093" y="172998"/>
                  <a:pt x="19330" y="158181"/>
                </a:cubicBezTo>
                <a:cubicBezTo>
                  <a:pt x="14567" y="143364"/>
                  <a:pt x="17743" y="124578"/>
                  <a:pt x="14568" y="115318"/>
                </a:cubicBezTo>
                <a:cubicBezTo>
                  <a:pt x="11393" y="106058"/>
                  <a:pt x="-2101" y="116112"/>
                  <a:pt x="280" y="102618"/>
                </a:cubicBezTo>
                <a:cubicBezTo>
                  <a:pt x="2661" y="89124"/>
                  <a:pt x="18272" y="48644"/>
                  <a:pt x="28855" y="34356"/>
                </a:cubicBezTo>
                <a:cubicBezTo>
                  <a:pt x="39438" y="20069"/>
                  <a:pt x="57695" y="9485"/>
                  <a:pt x="79655" y="419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21926DCA-4842-40FD-A336-6A868F421DA5}"/>
              </a:ext>
            </a:extLst>
          </p:cNvPr>
          <p:cNvSpPr/>
          <p:nvPr/>
        </p:nvSpPr>
        <p:spPr>
          <a:xfrm>
            <a:off x="3124200" y="3832225"/>
            <a:ext cx="119063" cy="128588"/>
          </a:xfrm>
          <a:prstGeom prst="ellipse">
            <a:avLst/>
          </a:prstGeom>
          <a:solidFill>
            <a:schemeClr val="accent2">
              <a:lumMod val="5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8010EAFA-B13D-4FF3-B748-945A508D81E0}"/>
              </a:ext>
            </a:extLst>
          </p:cNvPr>
          <p:cNvSpPr/>
          <p:nvPr/>
        </p:nvSpPr>
        <p:spPr>
          <a:xfrm>
            <a:off x="3157538" y="3851275"/>
            <a:ext cx="66675" cy="666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6725DF2B-4A2E-4F0B-B4B8-C11882F7DBA0}"/>
              </a:ext>
            </a:extLst>
          </p:cNvPr>
          <p:cNvSpPr/>
          <p:nvPr/>
        </p:nvSpPr>
        <p:spPr>
          <a:xfrm>
            <a:off x="2941043" y="3947946"/>
            <a:ext cx="421616" cy="260837"/>
          </a:xfrm>
          <a:custGeom>
            <a:avLst/>
            <a:gdLst>
              <a:gd name="connsiteX0" fmla="*/ 421282 w 421616"/>
              <a:gd name="connsiteY0" fmla="*/ 167 h 260837"/>
              <a:gd name="connsiteX1" fmla="*/ 410170 w 421616"/>
              <a:gd name="connsiteY1" fmla="*/ 133517 h 260837"/>
              <a:gd name="connsiteX2" fmla="*/ 360957 w 421616"/>
              <a:gd name="connsiteY2" fmla="*/ 168442 h 260837"/>
              <a:gd name="connsiteX3" fmla="*/ 272057 w 421616"/>
              <a:gd name="connsiteY3" fmla="*/ 200192 h 260837"/>
              <a:gd name="connsiteX4" fmla="*/ 159345 w 421616"/>
              <a:gd name="connsiteY4" fmla="*/ 236704 h 260837"/>
              <a:gd name="connsiteX5" fmla="*/ 595 w 421616"/>
              <a:gd name="connsiteY5" fmla="*/ 260517 h 260837"/>
              <a:gd name="connsiteX6" fmla="*/ 111720 w 421616"/>
              <a:gd name="connsiteY6" fmla="*/ 246229 h 260837"/>
              <a:gd name="connsiteX7" fmla="*/ 275232 w 421616"/>
              <a:gd name="connsiteY7" fmla="*/ 190667 h 260837"/>
              <a:gd name="connsiteX8" fmla="*/ 373657 w 421616"/>
              <a:gd name="connsiteY8" fmla="*/ 147804 h 260837"/>
              <a:gd name="connsiteX9" fmla="*/ 402232 w 421616"/>
              <a:gd name="connsiteY9" fmla="*/ 106529 h 260837"/>
              <a:gd name="connsiteX10" fmla="*/ 421282 w 421616"/>
              <a:gd name="connsiteY10" fmla="*/ 167 h 26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1616" h="260837">
                <a:moveTo>
                  <a:pt x="421282" y="167"/>
                </a:moveTo>
                <a:cubicBezTo>
                  <a:pt x="422605" y="4665"/>
                  <a:pt x="420224" y="105471"/>
                  <a:pt x="410170" y="133517"/>
                </a:cubicBezTo>
                <a:cubicBezTo>
                  <a:pt x="400116" y="161563"/>
                  <a:pt x="383976" y="157330"/>
                  <a:pt x="360957" y="168442"/>
                </a:cubicBezTo>
                <a:cubicBezTo>
                  <a:pt x="337938" y="179554"/>
                  <a:pt x="305659" y="188815"/>
                  <a:pt x="272057" y="200192"/>
                </a:cubicBezTo>
                <a:cubicBezTo>
                  <a:pt x="238455" y="211569"/>
                  <a:pt x="204589" y="226650"/>
                  <a:pt x="159345" y="236704"/>
                </a:cubicBezTo>
                <a:cubicBezTo>
                  <a:pt x="114101" y="246758"/>
                  <a:pt x="8533" y="258929"/>
                  <a:pt x="595" y="260517"/>
                </a:cubicBezTo>
                <a:cubicBezTo>
                  <a:pt x="-7343" y="262105"/>
                  <a:pt x="65947" y="257871"/>
                  <a:pt x="111720" y="246229"/>
                </a:cubicBezTo>
                <a:cubicBezTo>
                  <a:pt x="157493" y="234587"/>
                  <a:pt x="231576" y="207071"/>
                  <a:pt x="275232" y="190667"/>
                </a:cubicBezTo>
                <a:cubicBezTo>
                  <a:pt x="318888" y="174263"/>
                  <a:pt x="352490" y="161827"/>
                  <a:pt x="373657" y="147804"/>
                </a:cubicBezTo>
                <a:cubicBezTo>
                  <a:pt x="394824" y="133781"/>
                  <a:pt x="394030" y="130077"/>
                  <a:pt x="402232" y="106529"/>
                </a:cubicBezTo>
                <a:cubicBezTo>
                  <a:pt x="410434" y="82981"/>
                  <a:pt x="419959" y="-4331"/>
                  <a:pt x="421282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C542FF06-5348-42BA-9A87-E918DE57A693}"/>
              </a:ext>
            </a:extLst>
          </p:cNvPr>
          <p:cNvSpPr/>
          <p:nvPr/>
        </p:nvSpPr>
        <p:spPr>
          <a:xfrm>
            <a:off x="4047568" y="3500430"/>
            <a:ext cx="747161" cy="261093"/>
          </a:xfrm>
          <a:custGeom>
            <a:avLst/>
            <a:gdLst>
              <a:gd name="connsiteX0" fmla="*/ 557 w 747161"/>
              <a:gd name="connsiteY0" fmla="*/ 260358 h 261093"/>
              <a:gd name="connsiteX1" fmla="*/ 83107 w 747161"/>
              <a:gd name="connsiteY1" fmla="*/ 141295 h 261093"/>
              <a:gd name="connsiteX2" fmla="*/ 213282 w 747161"/>
              <a:gd name="connsiteY2" fmla="*/ 60333 h 261093"/>
              <a:gd name="connsiteX3" fmla="*/ 357745 w 747161"/>
              <a:gd name="connsiteY3" fmla="*/ 47633 h 261093"/>
              <a:gd name="connsiteX4" fmla="*/ 527607 w 747161"/>
              <a:gd name="connsiteY4" fmla="*/ 84145 h 261093"/>
              <a:gd name="connsiteX5" fmla="*/ 621270 w 747161"/>
              <a:gd name="connsiteY5" fmla="*/ 119070 h 261093"/>
              <a:gd name="connsiteX6" fmla="*/ 745095 w 747161"/>
              <a:gd name="connsiteY6" fmla="*/ 109545 h 261093"/>
              <a:gd name="connsiteX7" fmla="*/ 691120 w 747161"/>
              <a:gd name="connsiteY7" fmla="*/ 106370 h 261093"/>
              <a:gd name="connsiteX8" fmla="*/ 592695 w 747161"/>
              <a:gd name="connsiteY8" fmla="*/ 46045 h 261093"/>
              <a:gd name="connsiteX9" fmla="*/ 419657 w 747161"/>
              <a:gd name="connsiteY9" fmla="*/ 4770 h 261093"/>
              <a:gd name="connsiteX10" fmla="*/ 299007 w 747161"/>
              <a:gd name="connsiteY10" fmla="*/ 4770 h 261093"/>
              <a:gd name="connsiteX11" fmla="*/ 194232 w 747161"/>
              <a:gd name="connsiteY11" fmla="*/ 39695 h 261093"/>
              <a:gd name="connsiteX12" fmla="*/ 122795 w 747161"/>
              <a:gd name="connsiteY12" fmla="*/ 80970 h 261093"/>
              <a:gd name="connsiteX13" fmla="*/ 557 w 747161"/>
              <a:gd name="connsiteY13" fmla="*/ 260358 h 261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47161" h="261093">
                <a:moveTo>
                  <a:pt x="557" y="260358"/>
                </a:moveTo>
                <a:cubicBezTo>
                  <a:pt x="-6058" y="270412"/>
                  <a:pt x="47653" y="174632"/>
                  <a:pt x="83107" y="141295"/>
                </a:cubicBezTo>
                <a:cubicBezTo>
                  <a:pt x="118561" y="107958"/>
                  <a:pt x="167509" y="75943"/>
                  <a:pt x="213282" y="60333"/>
                </a:cubicBezTo>
                <a:cubicBezTo>
                  <a:pt x="259055" y="44723"/>
                  <a:pt x="305358" y="43664"/>
                  <a:pt x="357745" y="47633"/>
                </a:cubicBezTo>
                <a:cubicBezTo>
                  <a:pt x="410133" y="51602"/>
                  <a:pt x="483686" y="72239"/>
                  <a:pt x="527607" y="84145"/>
                </a:cubicBezTo>
                <a:cubicBezTo>
                  <a:pt x="571528" y="96051"/>
                  <a:pt x="585022" y="114837"/>
                  <a:pt x="621270" y="119070"/>
                </a:cubicBezTo>
                <a:cubicBezTo>
                  <a:pt x="657518" y="123303"/>
                  <a:pt x="733453" y="111662"/>
                  <a:pt x="745095" y="109545"/>
                </a:cubicBezTo>
                <a:cubicBezTo>
                  <a:pt x="756737" y="107428"/>
                  <a:pt x="716520" y="116953"/>
                  <a:pt x="691120" y="106370"/>
                </a:cubicBezTo>
                <a:cubicBezTo>
                  <a:pt x="665720" y="95787"/>
                  <a:pt x="637939" y="62978"/>
                  <a:pt x="592695" y="46045"/>
                </a:cubicBezTo>
                <a:cubicBezTo>
                  <a:pt x="547451" y="29112"/>
                  <a:pt x="468605" y="11649"/>
                  <a:pt x="419657" y="4770"/>
                </a:cubicBezTo>
                <a:cubicBezTo>
                  <a:pt x="370709" y="-2109"/>
                  <a:pt x="336578" y="-1051"/>
                  <a:pt x="299007" y="4770"/>
                </a:cubicBezTo>
                <a:cubicBezTo>
                  <a:pt x="261436" y="10591"/>
                  <a:pt x="223601" y="26995"/>
                  <a:pt x="194232" y="39695"/>
                </a:cubicBezTo>
                <a:cubicBezTo>
                  <a:pt x="164863" y="52395"/>
                  <a:pt x="155603" y="47368"/>
                  <a:pt x="122795" y="80970"/>
                </a:cubicBezTo>
                <a:cubicBezTo>
                  <a:pt x="89987" y="114572"/>
                  <a:pt x="7172" y="250304"/>
                  <a:pt x="557" y="2603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76611B21-907D-4817-8A55-452B4BBCC421}"/>
              </a:ext>
            </a:extLst>
          </p:cNvPr>
          <p:cNvSpPr/>
          <p:nvPr/>
        </p:nvSpPr>
        <p:spPr>
          <a:xfrm>
            <a:off x="4527497" y="3639980"/>
            <a:ext cx="292153" cy="165873"/>
          </a:xfrm>
          <a:custGeom>
            <a:avLst/>
            <a:gdLst>
              <a:gd name="connsiteX0" fmla="*/ 53 w 292153"/>
              <a:gd name="connsiteY0" fmla="*/ 33495 h 165873"/>
              <a:gd name="connsiteX1" fmla="*/ 134991 w 292153"/>
              <a:gd name="connsiteY1" fmla="*/ 158 h 165873"/>
              <a:gd name="connsiteX2" fmla="*/ 247703 w 292153"/>
              <a:gd name="connsiteY2" fmla="*/ 49370 h 165873"/>
              <a:gd name="connsiteX3" fmla="*/ 282628 w 292153"/>
              <a:gd name="connsiteY3" fmla="*/ 76358 h 165873"/>
              <a:gd name="connsiteX4" fmla="*/ 292153 w 292153"/>
              <a:gd name="connsiteY4" fmla="*/ 120808 h 165873"/>
              <a:gd name="connsiteX5" fmla="*/ 282628 w 292153"/>
              <a:gd name="connsiteY5" fmla="*/ 158908 h 165873"/>
              <a:gd name="connsiteX6" fmla="*/ 238178 w 292153"/>
              <a:gd name="connsiteY6" fmla="*/ 165258 h 165873"/>
              <a:gd name="connsiteX7" fmla="*/ 231828 w 292153"/>
              <a:gd name="connsiteY7" fmla="*/ 150970 h 165873"/>
              <a:gd name="connsiteX8" fmla="*/ 250878 w 292153"/>
              <a:gd name="connsiteY8" fmla="*/ 96995 h 165873"/>
              <a:gd name="connsiteX9" fmla="*/ 254053 w 292153"/>
              <a:gd name="connsiteY9" fmla="*/ 74770 h 165873"/>
              <a:gd name="connsiteX10" fmla="*/ 233416 w 292153"/>
              <a:gd name="connsiteY10" fmla="*/ 55720 h 165873"/>
              <a:gd name="connsiteX11" fmla="*/ 150866 w 292153"/>
              <a:gd name="connsiteY11" fmla="*/ 28733 h 165873"/>
              <a:gd name="connsiteX12" fmla="*/ 53 w 292153"/>
              <a:gd name="connsiteY12" fmla="*/ 33495 h 165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2153" h="165873">
                <a:moveTo>
                  <a:pt x="53" y="33495"/>
                </a:moveTo>
                <a:cubicBezTo>
                  <a:pt x="-2593" y="28733"/>
                  <a:pt x="93716" y="-2488"/>
                  <a:pt x="134991" y="158"/>
                </a:cubicBezTo>
                <a:cubicBezTo>
                  <a:pt x="176266" y="2804"/>
                  <a:pt x="223097" y="36670"/>
                  <a:pt x="247703" y="49370"/>
                </a:cubicBezTo>
                <a:cubicBezTo>
                  <a:pt x="272309" y="62070"/>
                  <a:pt x="275220" y="64452"/>
                  <a:pt x="282628" y="76358"/>
                </a:cubicBezTo>
                <a:cubicBezTo>
                  <a:pt x="290036" y="88264"/>
                  <a:pt x="292153" y="107050"/>
                  <a:pt x="292153" y="120808"/>
                </a:cubicBezTo>
                <a:cubicBezTo>
                  <a:pt x="292153" y="134566"/>
                  <a:pt x="291624" y="151500"/>
                  <a:pt x="282628" y="158908"/>
                </a:cubicBezTo>
                <a:cubicBezTo>
                  <a:pt x="273632" y="166316"/>
                  <a:pt x="246645" y="166581"/>
                  <a:pt x="238178" y="165258"/>
                </a:cubicBezTo>
                <a:cubicBezTo>
                  <a:pt x="229711" y="163935"/>
                  <a:pt x="229711" y="162347"/>
                  <a:pt x="231828" y="150970"/>
                </a:cubicBezTo>
                <a:cubicBezTo>
                  <a:pt x="233945" y="139593"/>
                  <a:pt x="247174" y="109695"/>
                  <a:pt x="250878" y="96995"/>
                </a:cubicBezTo>
                <a:cubicBezTo>
                  <a:pt x="254582" y="84295"/>
                  <a:pt x="256963" y="81649"/>
                  <a:pt x="254053" y="74770"/>
                </a:cubicBezTo>
                <a:cubicBezTo>
                  <a:pt x="251143" y="67891"/>
                  <a:pt x="250614" y="63393"/>
                  <a:pt x="233416" y="55720"/>
                </a:cubicBezTo>
                <a:cubicBezTo>
                  <a:pt x="216218" y="48047"/>
                  <a:pt x="185791" y="33496"/>
                  <a:pt x="150866" y="28733"/>
                </a:cubicBezTo>
                <a:cubicBezTo>
                  <a:pt x="115941" y="23970"/>
                  <a:pt x="2699" y="38257"/>
                  <a:pt x="53" y="334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2B9BD7E0-4591-4CF0-A681-3D86B901CF48}"/>
              </a:ext>
            </a:extLst>
          </p:cNvPr>
          <p:cNvSpPr/>
          <p:nvPr/>
        </p:nvSpPr>
        <p:spPr>
          <a:xfrm>
            <a:off x="4043663" y="3619315"/>
            <a:ext cx="745196" cy="265328"/>
          </a:xfrm>
          <a:custGeom>
            <a:avLst/>
            <a:gdLst>
              <a:gd name="connsiteX0" fmla="*/ 1287 w 745196"/>
              <a:gd name="connsiteY0" fmla="*/ 265298 h 265328"/>
              <a:gd name="connsiteX1" fmla="*/ 128287 w 745196"/>
              <a:gd name="connsiteY1" fmla="*/ 127185 h 265328"/>
              <a:gd name="connsiteX2" fmla="*/ 309262 w 745196"/>
              <a:gd name="connsiteY2" fmla="*/ 77973 h 265328"/>
              <a:gd name="connsiteX3" fmla="*/ 366412 w 745196"/>
              <a:gd name="connsiteY3" fmla="*/ 82735 h 265328"/>
              <a:gd name="connsiteX4" fmla="*/ 502937 w 745196"/>
              <a:gd name="connsiteY4" fmla="*/ 100198 h 265328"/>
              <a:gd name="connsiteX5" fmla="*/ 607712 w 745196"/>
              <a:gd name="connsiteY5" fmla="*/ 120835 h 265328"/>
              <a:gd name="connsiteX6" fmla="*/ 742650 w 745196"/>
              <a:gd name="connsiteY6" fmla="*/ 135123 h 265328"/>
              <a:gd name="connsiteX7" fmla="*/ 687087 w 745196"/>
              <a:gd name="connsiteY7" fmla="*/ 122423 h 265328"/>
              <a:gd name="connsiteX8" fmla="*/ 577550 w 745196"/>
              <a:gd name="connsiteY8" fmla="*/ 82735 h 265328"/>
              <a:gd name="connsiteX9" fmla="*/ 437850 w 745196"/>
              <a:gd name="connsiteY9" fmla="*/ 54160 h 265328"/>
              <a:gd name="connsiteX10" fmla="*/ 347362 w 745196"/>
              <a:gd name="connsiteY10" fmla="*/ 39873 h 265328"/>
              <a:gd name="connsiteX11" fmla="*/ 290212 w 745196"/>
              <a:gd name="connsiteY11" fmla="*/ 185 h 265328"/>
              <a:gd name="connsiteX12" fmla="*/ 296562 w 745196"/>
              <a:gd name="connsiteY12" fmla="*/ 25585 h 265328"/>
              <a:gd name="connsiteX13" fmla="*/ 309262 w 745196"/>
              <a:gd name="connsiteY13" fmla="*/ 39873 h 265328"/>
              <a:gd name="connsiteX14" fmla="*/ 280687 w 745196"/>
              <a:gd name="connsiteY14" fmla="*/ 41460 h 265328"/>
              <a:gd name="connsiteX15" fmla="*/ 226712 w 745196"/>
              <a:gd name="connsiteY15" fmla="*/ 38285 h 265328"/>
              <a:gd name="connsiteX16" fmla="*/ 215600 w 745196"/>
              <a:gd name="connsiteY16" fmla="*/ 12885 h 265328"/>
              <a:gd name="connsiteX17" fmla="*/ 217187 w 745196"/>
              <a:gd name="connsiteY17" fmla="*/ 43048 h 265328"/>
              <a:gd name="connsiteX18" fmla="*/ 190200 w 745196"/>
              <a:gd name="connsiteY18" fmla="*/ 49398 h 265328"/>
              <a:gd name="connsiteX19" fmla="*/ 155275 w 745196"/>
              <a:gd name="connsiteY19" fmla="*/ 50985 h 265328"/>
              <a:gd name="connsiteX20" fmla="*/ 120350 w 745196"/>
              <a:gd name="connsiteY20" fmla="*/ 25585 h 265328"/>
              <a:gd name="connsiteX21" fmla="*/ 140987 w 745196"/>
              <a:gd name="connsiteY21" fmla="*/ 41460 h 265328"/>
              <a:gd name="connsiteX22" fmla="*/ 142575 w 745196"/>
              <a:gd name="connsiteY22" fmla="*/ 70035 h 265328"/>
              <a:gd name="connsiteX23" fmla="*/ 125112 w 745196"/>
              <a:gd name="connsiteY23" fmla="*/ 85910 h 265328"/>
              <a:gd name="connsiteX24" fmla="*/ 87012 w 745196"/>
              <a:gd name="connsiteY24" fmla="*/ 101785 h 265328"/>
              <a:gd name="connsiteX25" fmla="*/ 96537 w 745196"/>
              <a:gd name="connsiteY25" fmla="*/ 111310 h 265328"/>
              <a:gd name="connsiteX26" fmla="*/ 64787 w 745196"/>
              <a:gd name="connsiteY26" fmla="*/ 139885 h 265328"/>
              <a:gd name="connsiteX27" fmla="*/ 1287 w 745196"/>
              <a:gd name="connsiteY27" fmla="*/ 265298 h 265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45196" h="265328">
                <a:moveTo>
                  <a:pt x="1287" y="265298"/>
                </a:moveTo>
                <a:cubicBezTo>
                  <a:pt x="11870" y="263181"/>
                  <a:pt x="76958" y="158406"/>
                  <a:pt x="128287" y="127185"/>
                </a:cubicBezTo>
                <a:cubicBezTo>
                  <a:pt x="179616" y="95964"/>
                  <a:pt x="269575" y="85381"/>
                  <a:pt x="309262" y="77973"/>
                </a:cubicBezTo>
                <a:cubicBezTo>
                  <a:pt x="348949" y="70565"/>
                  <a:pt x="334133" y="79031"/>
                  <a:pt x="366412" y="82735"/>
                </a:cubicBezTo>
                <a:cubicBezTo>
                  <a:pt x="398691" y="86439"/>
                  <a:pt x="462720" y="93848"/>
                  <a:pt x="502937" y="100198"/>
                </a:cubicBezTo>
                <a:cubicBezTo>
                  <a:pt x="543154" y="106548"/>
                  <a:pt x="567760" y="115014"/>
                  <a:pt x="607712" y="120835"/>
                </a:cubicBezTo>
                <a:cubicBezTo>
                  <a:pt x="647664" y="126656"/>
                  <a:pt x="729421" y="134858"/>
                  <a:pt x="742650" y="135123"/>
                </a:cubicBezTo>
                <a:cubicBezTo>
                  <a:pt x="755879" y="135388"/>
                  <a:pt x="714604" y="131154"/>
                  <a:pt x="687087" y="122423"/>
                </a:cubicBezTo>
                <a:cubicBezTo>
                  <a:pt x="659570" y="113692"/>
                  <a:pt x="619090" y="94112"/>
                  <a:pt x="577550" y="82735"/>
                </a:cubicBezTo>
                <a:cubicBezTo>
                  <a:pt x="536011" y="71358"/>
                  <a:pt x="476215" y="61304"/>
                  <a:pt x="437850" y="54160"/>
                </a:cubicBezTo>
                <a:cubicBezTo>
                  <a:pt x="399485" y="47016"/>
                  <a:pt x="371968" y="48869"/>
                  <a:pt x="347362" y="39873"/>
                </a:cubicBezTo>
                <a:cubicBezTo>
                  <a:pt x="322756" y="30877"/>
                  <a:pt x="298679" y="2566"/>
                  <a:pt x="290212" y="185"/>
                </a:cubicBezTo>
                <a:cubicBezTo>
                  <a:pt x="281745" y="-2196"/>
                  <a:pt x="293387" y="18970"/>
                  <a:pt x="296562" y="25585"/>
                </a:cubicBezTo>
                <a:cubicBezTo>
                  <a:pt x="299737" y="32200"/>
                  <a:pt x="311908" y="37227"/>
                  <a:pt x="309262" y="39873"/>
                </a:cubicBezTo>
                <a:cubicBezTo>
                  <a:pt x="306616" y="42519"/>
                  <a:pt x="294445" y="41725"/>
                  <a:pt x="280687" y="41460"/>
                </a:cubicBezTo>
                <a:cubicBezTo>
                  <a:pt x="266929" y="41195"/>
                  <a:pt x="237560" y="43047"/>
                  <a:pt x="226712" y="38285"/>
                </a:cubicBezTo>
                <a:cubicBezTo>
                  <a:pt x="215864" y="33523"/>
                  <a:pt x="217187" y="12091"/>
                  <a:pt x="215600" y="12885"/>
                </a:cubicBezTo>
                <a:cubicBezTo>
                  <a:pt x="214013" y="13679"/>
                  <a:pt x="221420" y="36963"/>
                  <a:pt x="217187" y="43048"/>
                </a:cubicBezTo>
                <a:cubicBezTo>
                  <a:pt x="212954" y="49133"/>
                  <a:pt x="200519" y="48075"/>
                  <a:pt x="190200" y="49398"/>
                </a:cubicBezTo>
                <a:cubicBezTo>
                  <a:pt x="179881" y="50721"/>
                  <a:pt x="166917" y="54954"/>
                  <a:pt x="155275" y="50985"/>
                </a:cubicBezTo>
                <a:cubicBezTo>
                  <a:pt x="143633" y="47016"/>
                  <a:pt x="122731" y="27172"/>
                  <a:pt x="120350" y="25585"/>
                </a:cubicBezTo>
                <a:cubicBezTo>
                  <a:pt x="117969" y="23998"/>
                  <a:pt x="137283" y="34052"/>
                  <a:pt x="140987" y="41460"/>
                </a:cubicBezTo>
                <a:cubicBezTo>
                  <a:pt x="144691" y="48868"/>
                  <a:pt x="145221" y="62627"/>
                  <a:pt x="142575" y="70035"/>
                </a:cubicBezTo>
                <a:cubicBezTo>
                  <a:pt x="139929" y="77443"/>
                  <a:pt x="134372" y="80618"/>
                  <a:pt x="125112" y="85910"/>
                </a:cubicBezTo>
                <a:cubicBezTo>
                  <a:pt x="115852" y="91202"/>
                  <a:pt x="91774" y="97552"/>
                  <a:pt x="87012" y="101785"/>
                </a:cubicBezTo>
                <a:cubicBezTo>
                  <a:pt x="82250" y="106018"/>
                  <a:pt x="100241" y="104960"/>
                  <a:pt x="96537" y="111310"/>
                </a:cubicBezTo>
                <a:cubicBezTo>
                  <a:pt x="92833" y="117660"/>
                  <a:pt x="81191" y="120570"/>
                  <a:pt x="64787" y="139885"/>
                </a:cubicBezTo>
                <a:cubicBezTo>
                  <a:pt x="48383" y="159200"/>
                  <a:pt x="-9296" y="267415"/>
                  <a:pt x="1287" y="265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2D8E0B82-DFF2-48DA-A5EC-9A004BB454AE}"/>
              </a:ext>
            </a:extLst>
          </p:cNvPr>
          <p:cNvSpPr/>
          <p:nvPr/>
        </p:nvSpPr>
        <p:spPr>
          <a:xfrm>
            <a:off x="4157023" y="3724012"/>
            <a:ext cx="280389" cy="186395"/>
          </a:xfrm>
          <a:custGeom>
            <a:avLst/>
            <a:gdLst>
              <a:gd name="connsiteX0" fmla="*/ 21277 w 280389"/>
              <a:gd name="connsiteY0" fmla="*/ 263 h 186395"/>
              <a:gd name="connsiteX1" fmla="*/ 640 w 280389"/>
              <a:gd name="connsiteY1" fmla="*/ 65351 h 186395"/>
              <a:gd name="connsiteX2" fmla="*/ 14927 w 280389"/>
              <a:gd name="connsiteY2" fmla="*/ 128851 h 186395"/>
              <a:gd name="connsiteX3" fmla="*/ 103827 w 280389"/>
              <a:gd name="connsiteY3" fmla="*/ 179651 h 186395"/>
              <a:gd name="connsiteX4" fmla="*/ 276865 w 280389"/>
              <a:gd name="connsiteY4" fmla="*/ 186001 h 186395"/>
              <a:gd name="connsiteX5" fmla="*/ 224477 w 280389"/>
              <a:gd name="connsiteY5" fmla="*/ 181238 h 186395"/>
              <a:gd name="connsiteX6" fmla="*/ 133990 w 280389"/>
              <a:gd name="connsiteY6" fmla="*/ 171713 h 186395"/>
              <a:gd name="connsiteX7" fmla="*/ 64140 w 280389"/>
              <a:gd name="connsiteY7" fmla="*/ 147901 h 186395"/>
              <a:gd name="connsiteX8" fmla="*/ 33977 w 280389"/>
              <a:gd name="connsiteY8" fmla="*/ 119326 h 186395"/>
              <a:gd name="connsiteX9" fmla="*/ 18102 w 280389"/>
              <a:gd name="connsiteY9" fmla="*/ 90751 h 186395"/>
              <a:gd name="connsiteX10" fmla="*/ 21277 w 280389"/>
              <a:gd name="connsiteY10" fmla="*/ 263 h 186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389" h="186395">
                <a:moveTo>
                  <a:pt x="21277" y="263"/>
                </a:moveTo>
                <a:cubicBezTo>
                  <a:pt x="18367" y="-3970"/>
                  <a:pt x="1698" y="43920"/>
                  <a:pt x="640" y="65351"/>
                </a:cubicBezTo>
                <a:cubicBezTo>
                  <a:pt x="-418" y="86782"/>
                  <a:pt x="-2271" y="109801"/>
                  <a:pt x="14927" y="128851"/>
                </a:cubicBezTo>
                <a:cubicBezTo>
                  <a:pt x="32125" y="147901"/>
                  <a:pt x="60171" y="170126"/>
                  <a:pt x="103827" y="179651"/>
                </a:cubicBezTo>
                <a:cubicBezTo>
                  <a:pt x="147483" y="189176"/>
                  <a:pt x="256757" y="185737"/>
                  <a:pt x="276865" y="186001"/>
                </a:cubicBezTo>
                <a:cubicBezTo>
                  <a:pt x="296973" y="186266"/>
                  <a:pt x="224477" y="181238"/>
                  <a:pt x="224477" y="181238"/>
                </a:cubicBezTo>
                <a:cubicBezTo>
                  <a:pt x="200664" y="178857"/>
                  <a:pt x="160713" y="177269"/>
                  <a:pt x="133990" y="171713"/>
                </a:cubicBezTo>
                <a:cubicBezTo>
                  <a:pt x="107267" y="166157"/>
                  <a:pt x="80809" y="156632"/>
                  <a:pt x="64140" y="147901"/>
                </a:cubicBezTo>
                <a:cubicBezTo>
                  <a:pt x="47471" y="139170"/>
                  <a:pt x="41650" y="128851"/>
                  <a:pt x="33977" y="119326"/>
                </a:cubicBezTo>
                <a:cubicBezTo>
                  <a:pt x="26304" y="109801"/>
                  <a:pt x="22600" y="107155"/>
                  <a:pt x="18102" y="90751"/>
                </a:cubicBezTo>
                <a:cubicBezTo>
                  <a:pt x="13604" y="74347"/>
                  <a:pt x="24187" y="4496"/>
                  <a:pt x="21277" y="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1F16C02D-E7F9-4872-8B89-AB92E5B7B613}"/>
              </a:ext>
            </a:extLst>
          </p:cNvPr>
          <p:cNvSpPr/>
          <p:nvPr/>
        </p:nvSpPr>
        <p:spPr>
          <a:xfrm>
            <a:off x="4499103" y="3746500"/>
            <a:ext cx="285757" cy="202478"/>
          </a:xfrm>
          <a:custGeom>
            <a:avLst/>
            <a:gdLst>
              <a:gd name="connsiteX0" fmla="*/ 163385 w 285757"/>
              <a:gd name="connsiteY0" fmla="*/ 0 h 202478"/>
              <a:gd name="connsiteX1" fmla="*/ 204660 w 285757"/>
              <a:gd name="connsiteY1" fmla="*/ 57150 h 202478"/>
              <a:gd name="connsiteX2" fmla="*/ 195135 w 285757"/>
              <a:gd name="connsiteY2" fmla="*/ 82550 h 202478"/>
              <a:gd name="connsiteX3" fmla="*/ 145922 w 285757"/>
              <a:gd name="connsiteY3" fmla="*/ 115888 h 202478"/>
              <a:gd name="connsiteX4" fmla="*/ 95122 w 285757"/>
              <a:gd name="connsiteY4" fmla="*/ 146050 h 202478"/>
              <a:gd name="connsiteX5" fmla="*/ 66547 w 285757"/>
              <a:gd name="connsiteY5" fmla="*/ 173038 h 202478"/>
              <a:gd name="connsiteX6" fmla="*/ 1460 w 285757"/>
              <a:gd name="connsiteY6" fmla="*/ 201613 h 202478"/>
              <a:gd name="connsiteX7" fmla="*/ 28447 w 285757"/>
              <a:gd name="connsiteY7" fmla="*/ 193675 h 202478"/>
              <a:gd name="connsiteX8" fmla="*/ 109410 w 285757"/>
              <a:gd name="connsiteY8" fmla="*/ 179388 h 202478"/>
              <a:gd name="connsiteX9" fmla="*/ 188785 w 285757"/>
              <a:gd name="connsiteY9" fmla="*/ 139700 h 202478"/>
              <a:gd name="connsiteX10" fmla="*/ 258635 w 285757"/>
              <a:gd name="connsiteY10" fmla="*/ 85725 h 202478"/>
              <a:gd name="connsiteX11" fmla="*/ 285622 w 285757"/>
              <a:gd name="connsiteY11" fmla="*/ 15875 h 202478"/>
              <a:gd name="connsiteX12" fmla="*/ 269747 w 285757"/>
              <a:gd name="connsiteY12" fmla="*/ 12700 h 202478"/>
              <a:gd name="connsiteX13" fmla="*/ 163385 w 285757"/>
              <a:gd name="connsiteY13" fmla="*/ 0 h 202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5757" h="202478">
                <a:moveTo>
                  <a:pt x="163385" y="0"/>
                </a:moveTo>
                <a:cubicBezTo>
                  <a:pt x="181376" y="21696"/>
                  <a:pt x="199368" y="43392"/>
                  <a:pt x="204660" y="57150"/>
                </a:cubicBezTo>
                <a:cubicBezTo>
                  <a:pt x="209952" y="70908"/>
                  <a:pt x="204925" y="72760"/>
                  <a:pt x="195135" y="82550"/>
                </a:cubicBezTo>
                <a:cubicBezTo>
                  <a:pt x="185345" y="92340"/>
                  <a:pt x="162591" y="105305"/>
                  <a:pt x="145922" y="115888"/>
                </a:cubicBezTo>
                <a:cubicBezTo>
                  <a:pt x="129253" y="126471"/>
                  <a:pt x="108351" y="136525"/>
                  <a:pt x="95122" y="146050"/>
                </a:cubicBezTo>
                <a:cubicBezTo>
                  <a:pt x="81893" y="155575"/>
                  <a:pt x="82157" y="163778"/>
                  <a:pt x="66547" y="173038"/>
                </a:cubicBezTo>
                <a:cubicBezTo>
                  <a:pt x="50937" y="182298"/>
                  <a:pt x="7810" y="198174"/>
                  <a:pt x="1460" y="201613"/>
                </a:cubicBezTo>
                <a:cubicBezTo>
                  <a:pt x="-4890" y="205052"/>
                  <a:pt x="10455" y="197379"/>
                  <a:pt x="28447" y="193675"/>
                </a:cubicBezTo>
                <a:cubicBezTo>
                  <a:pt x="46439" y="189971"/>
                  <a:pt x="82687" y="188384"/>
                  <a:pt x="109410" y="179388"/>
                </a:cubicBezTo>
                <a:cubicBezTo>
                  <a:pt x="136133" y="170392"/>
                  <a:pt x="163914" y="155310"/>
                  <a:pt x="188785" y="139700"/>
                </a:cubicBezTo>
                <a:cubicBezTo>
                  <a:pt x="213656" y="124090"/>
                  <a:pt x="242496" y="106362"/>
                  <a:pt x="258635" y="85725"/>
                </a:cubicBezTo>
                <a:cubicBezTo>
                  <a:pt x="274774" y="65088"/>
                  <a:pt x="283770" y="28046"/>
                  <a:pt x="285622" y="15875"/>
                </a:cubicBezTo>
                <a:cubicBezTo>
                  <a:pt x="287474" y="3704"/>
                  <a:pt x="269747" y="12700"/>
                  <a:pt x="269747" y="12700"/>
                </a:cubicBezTo>
                <a:lnTo>
                  <a:pt x="16338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69CB34CF-8384-4E2D-AF72-AA2D406D259F}"/>
              </a:ext>
            </a:extLst>
          </p:cNvPr>
          <p:cNvSpPr/>
          <p:nvPr/>
        </p:nvSpPr>
        <p:spPr>
          <a:xfrm>
            <a:off x="4029039" y="3865078"/>
            <a:ext cx="163580" cy="55696"/>
          </a:xfrm>
          <a:custGeom>
            <a:avLst/>
            <a:gdLst>
              <a:gd name="connsiteX0" fmla="*/ 36 w 163580"/>
              <a:gd name="connsiteY0" fmla="*/ 19535 h 55696"/>
              <a:gd name="connsiteX1" fmla="*/ 120686 w 163580"/>
              <a:gd name="connsiteY1" fmla="*/ 54460 h 55696"/>
              <a:gd name="connsiteX2" fmla="*/ 142911 w 163580"/>
              <a:gd name="connsiteY2" fmla="*/ 43347 h 55696"/>
              <a:gd name="connsiteX3" fmla="*/ 163549 w 163580"/>
              <a:gd name="connsiteY3" fmla="*/ 485 h 55696"/>
              <a:gd name="connsiteX4" fmla="*/ 138149 w 163580"/>
              <a:gd name="connsiteY4" fmla="*/ 21122 h 55696"/>
              <a:gd name="connsiteX5" fmla="*/ 122274 w 163580"/>
              <a:gd name="connsiteY5" fmla="*/ 35410 h 55696"/>
              <a:gd name="connsiteX6" fmla="*/ 107986 w 163580"/>
              <a:gd name="connsiteY6" fmla="*/ 38585 h 55696"/>
              <a:gd name="connsiteX7" fmla="*/ 36 w 163580"/>
              <a:gd name="connsiteY7" fmla="*/ 19535 h 55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3580" h="55696">
                <a:moveTo>
                  <a:pt x="36" y="19535"/>
                </a:moveTo>
                <a:cubicBezTo>
                  <a:pt x="2153" y="22181"/>
                  <a:pt x="96874" y="50491"/>
                  <a:pt x="120686" y="54460"/>
                </a:cubicBezTo>
                <a:cubicBezTo>
                  <a:pt x="144498" y="58429"/>
                  <a:pt x="135767" y="52343"/>
                  <a:pt x="142911" y="43347"/>
                </a:cubicBezTo>
                <a:cubicBezTo>
                  <a:pt x="150055" y="34351"/>
                  <a:pt x="164343" y="4189"/>
                  <a:pt x="163549" y="485"/>
                </a:cubicBezTo>
                <a:cubicBezTo>
                  <a:pt x="162755" y="-3219"/>
                  <a:pt x="145028" y="15301"/>
                  <a:pt x="138149" y="21122"/>
                </a:cubicBezTo>
                <a:cubicBezTo>
                  <a:pt x="131270" y="26943"/>
                  <a:pt x="127301" y="32500"/>
                  <a:pt x="122274" y="35410"/>
                </a:cubicBezTo>
                <a:cubicBezTo>
                  <a:pt x="117247" y="38320"/>
                  <a:pt x="126507" y="41231"/>
                  <a:pt x="107986" y="38585"/>
                </a:cubicBezTo>
                <a:cubicBezTo>
                  <a:pt x="89465" y="35939"/>
                  <a:pt x="-2081" y="16889"/>
                  <a:pt x="36" y="195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8E047237-AAF0-4319-B658-B5A31A6F6D00}"/>
              </a:ext>
            </a:extLst>
          </p:cNvPr>
          <p:cNvSpPr/>
          <p:nvPr/>
        </p:nvSpPr>
        <p:spPr>
          <a:xfrm>
            <a:off x="4027474" y="3902627"/>
            <a:ext cx="536733" cy="60598"/>
          </a:xfrm>
          <a:custGeom>
            <a:avLst/>
            <a:gdLst>
              <a:gd name="connsiteX0" fmla="*/ 14 w 536733"/>
              <a:gd name="connsiteY0" fmla="*/ 1036 h 60598"/>
              <a:gd name="connsiteX1" fmla="*/ 184164 w 536733"/>
              <a:gd name="connsiteY1" fmla="*/ 47073 h 60598"/>
              <a:gd name="connsiteX2" fmla="*/ 325451 w 536733"/>
              <a:gd name="connsiteY2" fmla="*/ 55011 h 60598"/>
              <a:gd name="connsiteX3" fmla="*/ 425464 w 536733"/>
              <a:gd name="connsiteY3" fmla="*/ 59773 h 60598"/>
              <a:gd name="connsiteX4" fmla="*/ 536589 w 536733"/>
              <a:gd name="connsiteY4" fmla="*/ 37548 h 60598"/>
              <a:gd name="connsiteX5" fmla="*/ 450864 w 536733"/>
              <a:gd name="connsiteY5" fmla="*/ 37548 h 60598"/>
              <a:gd name="connsiteX6" fmla="*/ 358789 w 536733"/>
              <a:gd name="connsiteY6" fmla="*/ 37548 h 60598"/>
              <a:gd name="connsiteX7" fmla="*/ 257189 w 536733"/>
              <a:gd name="connsiteY7" fmla="*/ 21673 h 60598"/>
              <a:gd name="connsiteX8" fmla="*/ 174639 w 536733"/>
              <a:gd name="connsiteY8" fmla="*/ 16911 h 60598"/>
              <a:gd name="connsiteX9" fmla="*/ 14 w 536733"/>
              <a:gd name="connsiteY9" fmla="*/ 1036 h 60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6733" h="60598">
                <a:moveTo>
                  <a:pt x="14" y="1036"/>
                </a:moveTo>
                <a:cubicBezTo>
                  <a:pt x="1601" y="6063"/>
                  <a:pt x="129925" y="38077"/>
                  <a:pt x="184164" y="47073"/>
                </a:cubicBezTo>
                <a:cubicBezTo>
                  <a:pt x="238404" y="56069"/>
                  <a:pt x="325451" y="55011"/>
                  <a:pt x="325451" y="55011"/>
                </a:cubicBezTo>
                <a:cubicBezTo>
                  <a:pt x="365668" y="57128"/>
                  <a:pt x="390274" y="62683"/>
                  <a:pt x="425464" y="59773"/>
                </a:cubicBezTo>
                <a:cubicBezTo>
                  <a:pt x="460654" y="56863"/>
                  <a:pt x="532356" y="41252"/>
                  <a:pt x="536589" y="37548"/>
                </a:cubicBezTo>
                <a:cubicBezTo>
                  <a:pt x="540822" y="33844"/>
                  <a:pt x="450864" y="37548"/>
                  <a:pt x="450864" y="37548"/>
                </a:cubicBezTo>
                <a:cubicBezTo>
                  <a:pt x="421231" y="37548"/>
                  <a:pt x="391068" y="40194"/>
                  <a:pt x="358789" y="37548"/>
                </a:cubicBezTo>
                <a:cubicBezTo>
                  <a:pt x="326510" y="34902"/>
                  <a:pt x="287881" y="25112"/>
                  <a:pt x="257189" y="21673"/>
                </a:cubicBezTo>
                <a:cubicBezTo>
                  <a:pt x="226497" y="18234"/>
                  <a:pt x="217237" y="23261"/>
                  <a:pt x="174639" y="16911"/>
                </a:cubicBezTo>
                <a:cubicBezTo>
                  <a:pt x="132041" y="10561"/>
                  <a:pt x="-1573" y="-3991"/>
                  <a:pt x="14" y="10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A304B07B-44FB-43B4-AF08-6EFD57A08724}"/>
              </a:ext>
            </a:extLst>
          </p:cNvPr>
          <p:cNvSpPr/>
          <p:nvPr/>
        </p:nvSpPr>
        <p:spPr>
          <a:xfrm>
            <a:off x="4380874" y="3751169"/>
            <a:ext cx="284593" cy="159547"/>
          </a:xfrm>
          <a:custGeom>
            <a:avLst/>
            <a:gdLst>
              <a:gd name="connsiteX0" fmla="*/ 273676 w 284593"/>
              <a:gd name="connsiteY0" fmla="*/ 94 h 159547"/>
              <a:gd name="connsiteX1" fmla="*/ 268914 w 284593"/>
              <a:gd name="connsiteY1" fmla="*/ 69944 h 159547"/>
              <a:gd name="connsiteX2" fmla="*/ 230814 w 284593"/>
              <a:gd name="connsiteY2" fmla="*/ 100106 h 159547"/>
              <a:gd name="connsiteX3" fmla="*/ 159376 w 284593"/>
              <a:gd name="connsiteY3" fmla="*/ 136619 h 159547"/>
              <a:gd name="connsiteX4" fmla="*/ 626 w 284593"/>
              <a:gd name="connsiteY4" fmla="*/ 157256 h 159547"/>
              <a:gd name="connsiteX5" fmla="*/ 106989 w 284593"/>
              <a:gd name="connsiteY5" fmla="*/ 157256 h 159547"/>
              <a:gd name="connsiteX6" fmla="*/ 181601 w 284593"/>
              <a:gd name="connsiteY6" fmla="*/ 141381 h 159547"/>
              <a:gd name="connsiteX7" fmla="*/ 251451 w 284593"/>
              <a:gd name="connsiteY7" fmla="*/ 98519 h 159547"/>
              <a:gd name="connsiteX8" fmla="*/ 283201 w 284593"/>
              <a:gd name="connsiteY8" fmla="*/ 55656 h 159547"/>
              <a:gd name="connsiteX9" fmla="*/ 273676 w 284593"/>
              <a:gd name="connsiteY9" fmla="*/ 94 h 159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4593" h="159547">
                <a:moveTo>
                  <a:pt x="273676" y="94"/>
                </a:moveTo>
                <a:cubicBezTo>
                  <a:pt x="271295" y="2475"/>
                  <a:pt x="276058" y="53275"/>
                  <a:pt x="268914" y="69944"/>
                </a:cubicBezTo>
                <a:cubicBezTo>
                  <a:pt x="261770" y="86613"/>
                  <a:pt x="249070" y="88994"/>
                  <a:pt x="230814" y="100106"/>
                </a:cubicBezTo>
                <a:cubicBezTo>
                  <a:pt x="212558" y="111219"/>
                  <a:pt x="197741" y="127094"/>
                  <a:pt x="159376" y="136619"/>
                </a:cubicBezTo>
                <a:cubicBezTo>
                  <a:pt x="121011" y="146144"/>
                  <a:pt x="9357" y="153817"/>
                  <a:pt x="626" y="157256"/>
                </a:cubicBezTo>
                <a:cubicBezTo>
                  <a:pt x="-8105" y="160696"/>
                  <a:pt x="76827" y="159902"/>
                  <a:pt x="106989" y="157256"/>
                </a:cubicBezTo>
                <a:cubicBezTo>
                  <a:pt x="137151" y="154610"/>
                  <a:pt x="157524" y="151170"/>
                  <a:pt x="181601" y="141381"/>
                </a:cubicBezTo>
                <a:cubicBezTo>
                  <a:pt x="205678" y="131592"/>
                  <a:pt x="234518" y="112806"/>
                  <a:pt x="251451" y="98519"/>
                </a:cubicBezTo>
                <a:cubicBezTo>
                  <a:pt x="268384" y="84232"/>
                  <a:pt x="277645" y="70208"/>
                  <a:pt x="283201" y="55656"/>
                </a:cubicBezTo>
                <a:cubicBezTo>
                  <a:pt x="288757" y="41104"/>
                  <a:pt x="276057" y="-2287"/>
                  <a:pt x="273676" y="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7174E824-25D3-4E54-8695-6D5E24949680}"/>
              </a:ext>
            </a:extLst>
          </p:cNvPr>
          <p:cNvSpPr/>
          <p:nvPr/>
        </p:nvSpPr>
        <p:spPr>
          <a:xfrm>
            <a:off x="4349442" y="3675700"/>
            <a:ext cx="305198" cy="215543"/>
          </a:xfrm>
          <a:custGeom>
            <a:avLst/>
            <a:gdLst>
              <a:gd name="connsiteX0" fmla="*/ 11421 w 305198"/>
              <a:gd name="connsiteY0" fmla="*/ 5713 h 215543"/>
              <a:gd name="connsiteX1" fmla="*/ 1896 w 305198"/>
              <a:gd name="connsiteY1" fmla="*/ 96200 h 215543"/>
              <a:gd name="connsiteX2" fmla="*/ 28883 w 305198"/>
              <a:gd name="connsiteY2" fmla="*/ 156525 h 215543"/>
              <a:gd name="connsiteX3" fmla="*/ 100321 w 305198"/>
              <a:gd name="connsiteY3" fmla="*/ 212088 h 215543"/>
              <a:gd name="connsiteX4" fmla="*/ 186046 w 305198"/>
              <a:gd name="connsiteY4" fmla="*/ 207325 h 215543"/>
              <a:gd name="connsiteX5" fmla="*/ 249546 w 305198"/>
              <a:gd name="connsiteY5" fmla="*/ 188275 h 215543"/>
              <a:gd name="connsiteX6" fmla="*/ 278121 w 305198"/>
              <a:gd name="connsiteY6" fmla="*/ 156525 h 215543"/>
              <a:gd name="connsiteX7" fmla="*/ 286058 w 305198"/>
              <a:gd name="connsiteY7" fmla="*/ 126363 h 215543"/>
              <a:gd name="connsiteX8" fmla="*/ 303521 w 305198"/>
              <a:gd name="connsiteY8" fmla="*/ 54925 h 215543"/>
              <a:gd name="connsiteX9" fmla="*/ 240021 w 305198"/>
              <a:gd name="connsiteY9" fmla="*/ 31113 h 215543"/>
              <a:gd name="connsiteX10" fmla="*/ 84446 w 305198"/>
              <a:gd name="connsiteY10" fmla="*/ 12063 h 215543"/>
              <a:gd name="connsiteX11" fmla="*/ 11421 w 305198"/>
              <a:gd name="connsiteY11" fmla="*/ 5713 h 215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5198" h="215543">
                <a:moveTo>
                  <a:pt x="11421" y="5713"/>
                </a:moveTo>
                <a:cubicBezTo>
                  <a:pt x="-2337" y="19736"/>
                  <a:pt x="-1014" y="71065"/>
                  <a:pt x="1896" y="96200"/>
                </a:cubicBezTo>
                <a:cubicBezTo>
                  <a:pt x="4806" y="121335"/>
                  <a:pt x="12479" y="137210"/>
                  <a:pt x="28883" y="156525"/>
                </a:cubicBezTo>
                <a:cubicBezTo>
                  <a:pt x="45287" y="175840"/>
                  <a:pt x="74127" y="203621"/>
                  <a:pt x="100321" y="212088"/>
                </a:cubicBezTo>
                <a:cubicBezTo>
                  <a:pt x="126515" y="220555"/>
                  <a:pt x="161175" y="211294"/>
                  <a:pt x="186046" y="207325"/>
                </a:cubicBezTo>
                <a:cubicBezTo>
                  <a:pt x="210917" y="203356"/>
                  <a:pt x="234200" y="196742"/>
                  <a:pt x="249546" y="188275"/>
                </a:cubicBezTo>
                <a:cubicBezTo>
                  <a:pt x="264892" y="179808"/>
                  <a:pt x="272036" y="166844"/>
                  <a:pt x="278121" y="156525"/>
                </a:cubicBezTo>
                <a:cubicBezTo>
                  <a:pt x="284206" y="146206"/>
                  <a:pt x="281825" y="143296"/>
                  <a:pt x="286058" y="126363"/>
                </a:cubicBezTo>
                <a:cubicBezTo>
                  <a:pt x="290291" y="109430"/>
                  <a:pt x="311194" y="70800"/>
                  <a:pt x="303521" y="54925"/>
                </a:cubicBezTo>
                <a:cubicBezTo>
                  <a:pt x="295848" y="39050"/>
                  <a:pt x="276534" y="38257"/>
                  <a:pt x="240021" y="31113"/>
                </a:cubicBezTo>
                <a:cubicBezTo>
                  <a:pt x="203509" y="23969"/>
                  <a:pt x="120429" y="16825"/>
                  <a:pt x="84446" y="12063"/>
                </a:cubicBezTo>
                <a:cubicBezTo>
                  <a:pt x="48463" y="7301"/>
                  <a:pt x="25179" y="-8310"/>
                  <a:pt x="11421" y="57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4C7D829A-BACA-46AD-9317-A2B8A2EF67F7}"/>
              </a:ext>
            </a:extLst>
          </p:cNvPr>
          <p:cNvSpPr/>
          <p:nvPr/>
        </p:nvSpPr>
        <p:spPr>
          <a:xfrm>
            <a:off x="4454525" y="3708400"/>
            <a:ext cx="119063" cy="128588"/>
          </a:xfrm>
          <a:prstGeom prst="ellipse">
            <a:avLst/>
          </a:prstGeom>
          <a:solidFill>
            <a:schemeClr val="accent2">
              <a:lumMod val="5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54E94BFD-A902-456B-97D3-80AF6F3AD6A1}"/>
              </a:ext>
            </a:extLst>
          </p:cNvPr>
          <p:cNvSpPr/>
          <p:nvPr/>
        </p:nvSpPr>
        <p:spPr>
          <a:xfrm>
            <a:off x="4487863" y="3727450"/>
            <a:ext cx="66675" cy="666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ED745850-0959-4ED7-938B-56C8F1A4EAF5}"/>
              </a:ext>
            </a:extLst>
          </p:cNvPr>
          <p:cNvSpPr/>
          <p:nvPr/>
        </p:nvSpPr>
        <p:spPr>
          <a:xfrm>
            <a:off x="4032048" y="3975054"/>
            <a:ext cx="600246" cy="107551"/>
          </a:xfrm>
          <a:custGeom>
            <a:avLst/>
            <a:gdLst>
              <a:gd name="connsiteX0" fmla="*/ 202 w 600246"/>
              <a:gd name="connsiteY0" fmla="*/ 46 h 107551"/>
              <a:gd name="connsiteX1" fmla="*/ 287540 w 600246"/>
              <a:gd name="connsiteY1" fmla="*/ 81009 h 107551"/>
              <a:gd name="connsiteX2" fmla="*/ 420890 w 600246"/>
              <a:gd name="connsiteY2" fmla="*/ 71484 h 107551"/>
              <a:gd name="connsiteX3" fmla="*/ 597102 w 600246"/>
              <a:gd name="connsiteY3" fmla="*/ 9571 h 107551"/>
              <a:gd name="connsiteX4" fmla="*/ 517727 w 600246"/>
              <a:gd name="connsiteY4" fmla="*/ 46084 h 107551"/>
              <a:gd name="connsiteX5" fmla="*/ 317702 w 600246"/>
              <a:gd name="connsiteY5" fmla="*/ 103234 h 107551"/>
              <a:gd name="connsiteX6" fmla="*/ 243090 w 600246"/>
              <a:gd name="connsiteY6" fmla="*/ 93709 h 107551"/>
              <a:gd name="connsiteX7" fmla="*/ 202 w 600246"/>
              <a:gd name="connsiteY7" fmla="*/ 46 h 107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0246" h="107551">
                <a:moveTo>
                  <a:pt x="202" y="46"/>
                </a:moveTo>
                <a:cubicBezTo>
                  <a:pt x="7610" y="-2071"/>
                  <a:pt x="217425" y="69103"/>
                  <a:pt x="287540" y="81009"/>
                </a:cubicBezTo>
                <a:cubicBezTo>
                  <a:pt x="357655" y="92915"/>
                  <a:pt x="369296" y="83390"/>
                  <a:pt x="420890" y="71484"/>
                </a:cubicBezTo>
                <a:cubicBezTo>
                  <a:pt x="472484" y="59578"/>
                  <a:pt x="580963" y="13804"/>
                  <a:pt x="597102" y="9571"/>
                </a:cubicBezTo>
                <a:cubicBezTo>
                  <a:pt x="613241" y="5338"/>
                  <a:pt x="564294" y="30474"/>
                  <a:pt x="517727" y="46084"/>
                </a:cubicBezTo>
                <a:cubicBezTo>
                  <a:pt x="471160" y="61694"/>
                  <a:pt x="363475" y="95297"/>
                  <a:pt x="317702" y="103234"/>
                </a:cubicBezTo>
                <a:cubicBezTo>
                  <a:pt x="271929" y="111171"/>
                  <a:pt x="295742" y="108261"/>
                  <a:pt x="243090" y="93709"/>
                </a:cubicBezTo>
                <a:cubicBezTo>
                  <a:pt x="190438" y="79157"/>
                  <a:pt x="-7206" y="2163"/>
                  <a:pt x="202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8F940EC8-FB6A-4CE4-8118-CB91E65CF257}"/>
              </a:ext>
            </a:extLst>
          </p:cNvPr>
          <p:cNvSpPr/>
          <p:nvPr/>
        </p:nvSpPr>
        <p:spPr>
          <a:xfrm>
            <a:off x="4456113" y="3911368"/>
            <a:ext cx="130778" cy="71685"/>
          </a:xfrm>
          <a:custGeom>
            <a:avLst/>
            <a:gdLst>
              <a:gd name="connsiteX0" fmla="*/ 0 w 130778"/>
              <a:gd name="connsiteY0" fmla="*/ 232 h 71685"/>
              <a:gd name="connsiteX1" fmla="*/ 90487 w 130778"/>
              <a:gd name="connsiteY1" fmla="*/ 49445 h 71685"/>
              <a:gd name="connsiteX2" fmla="*/ 130175 w 130778"/>
              <a:gd name="connsiteY2" fmla="*/ 71670 h 71685"/>
              <a:gd name="connsiteX3" fmla="*/ 112712 w 130778"/>
              <a:gd name="connsiteY3" fmla="*/ 52620 h 71685"/>
              <a:gd name="connsiteX4" fmla="*/ 88900 w 130778"/>
              <a:gd name="connsiteY4" fmla="*/ 31982 h 71685"/>
              <a:gd name="connsiteX5" fmla="*/ 0 w 130778"/>
              <a:gd name="connsiteY5" fmla="*/ 232 h 71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78" h="71685">
                <a:moveTo>
                  <a:pt x="0" y="232"/>
                </a:moveTo>
                <a:cubicBezTo>
                  <a:pt x="264" y="3142"/>
                  <a:pt x="68791" y="37539"/>
                  <a:pt x="90487" y="49445"/>
                </a:cubicBezTo>
                <a:cubicBezTo>
                  <a:pt x="112183" y="61351"/>
                  <a:pt x="126471" y="71141"/>
                  <a:pt x="130175" y="71670"/>
                </a:cubicBezTo>
                <a:cubicBezTo>
                  <a:pt x="133879" y="72199"/>
                  <a:pt x="119591" y="59235"/>
                  <a:pt x="112712" y="52620"/>
                </a:cubicBezTo>
                <a:cubicBezTo>
                  <a:pt x="105833" y="46005"/>
                  <a:pt x="105040" y="41507"/>
                  <a:pt x="88900" y="31982"/>
                </a:cubicBezTo>
                <a:cubicBezTo>
                  <a:pt x="72761" y="22457"/>
                  <a:pt x="-264" y="-2678"/>
                  <a:pt x="0" y="2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F0F683C0-6CE1-46C6-B3D1-2B7B639CC0AC}"/>
              </a:ext>
            </a:extLst>
          </p:cNvPr>
          <p:cNvSpPr/>
          <p:nvPr/>
        </p:nvSpPr>
        <p:spPr>
          <a:xfrm>
            <a:off x="4450678" y="3905135"/>
            <a:ext cx="56380" cy="123446"/>
          </a:xfrm>
          <a:custGeom>
            <a:avLst/>
            <a:gdLst>
              <a:gd name="connsiteX0" fmla="*/ 56235 w 56380"/>
              <a:gd name="connsiteY0" fmla="*/ 8053 h 123446"/>
              <a:gd name="connsiteX1" fmla="*/ 16547 w 56380"/>
              <a:gd name="connsiteY1" fmla="*/ 79490 h 123446"/>
              <a:gd name="connsiteX2" fmla="*/ 7022 w 56380"/>
              <a:gd name="connsiteY2" fmla="*/ 122353 h 123446"/>
              <a:gd name="connsiteX3" fmla="*/ 2260 w 56380"/>
              <a:gd name="connsiteY3" fmla="*/ 108065 h 123446"/>
              <a:gd name="connsiteX4" fmla="*/ 3847 w 56380"/>
              <a:gd name="connsiteY4" fmla="*/ 79490 h 123446"/>
              <a:gd name="connsiteX5" fmla="*/ 8610 w 56380"/>
              <a:gd name="connsiteY5" fmla="*/ 49328 h 123446"/>
              <a:gd name="connsiteX6" fmla="*/ 672 w 56380"/>
              <a:gd name="connsiteY6" fmla="*/ 6465 h 123446"/>
              <a:gd name="connsiteX7" fmla="*/ 56235 w 56380"/>
              <a:gd name="connsiteY7" fmla="*/ 8053 h 123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380" h="123446">
                <a:moveTo>
                  <a:pt x="56235" y="8053"/>
                </a:moveTo>
                <a:cubicBezTo>
                  <a:pt x="58881" y="20224"/>
                  <a:pt x="24749" y="60440"/>
                  <a:pt x="16547" y="79490"/>
                </a:cubicBezTo>
                <a:cubicBezTo>
                  <a:pt x="8345" y="98540"/>
                  <a:pt x="9403" y="117591"/>
                  <a:pt x="7022" y="122353"/>
                </a:cubicBezTo>
                <a:cubicBezTo>
                  <a:pt x="4641" y="127115"/>
                  <a:pt x="2789" y="115209"/>
                  <a:pt x="2260" y="108065"/>
                </a:cubicBezTo>
                <a:cubicBezTo>
                  <a:pt x="1731" y="100921"/>
                  <a:pt x="2789" y="89279"/>
                  <a:pt x="3847" y="79490"/>
                </a:cubicBezTo>
                <a:cubicBezTo>
                  <a:pt x="4905" y="69701"/>
                  <a:pt x="9139" y="61499"/>
                  <a:pt x="8610" y="49328"/>
                </a:cubicBezTo>
                <a:cubicBezTo>
                  <a:pt x="8081" y="37157"/>
                  <a:pt x="-2768" y="13609"/>
                  <a:pt x="672" y="6465"/>
                </a:cubicBezTo>
                <a:cubicBezTo>
                  <a:pt x="4111" y="-679"/>
                  <a:pt x="53589" y="-4118"/>
                  <a:pt x="56235" y="80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7D360358-CAEC-4165-B44C-9E7E0730AE5E}"/>
              </a:ext>
            </a:extLst>
          </p:cNvPr>
          <p:cNvSpPr/>
          <p:nvPr/>
        </p:nvSpPr>
        <p:spPr>
          <a:xfrm>
            <a:off x="4373997" y="3925887"/>
            <a:ext cx="68558" cy="112176"/>
          </a:xfrm>
          <a:custGeom>
            <a:avLst/>
            <a:gdLst>
              <a:gd name="connsiteX0" fmla="*/ 67828 w 68558"/>
              <a:gd name="connsiteY0" fmla="*/ 1 h 112176"/>
              <a:gd name="connsiteX1" fmla="*/ 36078 w 68558"/>
              <a:gd name="connsiteY1" fmla="*/ 49213 h 112176"/>
              <a:gd name="connsiteX2" fmla="*/ 26553 w 68558"/>
              <a:gd name="connsiteY2" fmla="*/ 109538 h 112176"/>
              <a:gd name="connsiteX3" fmla="*/ 24966 w 68558"/>
              <a:gd name="connsiteY3" fmla="*/ 98426 h 112176"/>
              <a:gd name="connsiteX4" fmla="*/ 5916 w 68558"/>
              <a:gd name="connsiteY4" fmla="*/ 71438 h 112176"/>
              <a:gd name="connsiteX5" fmla="*/ 1153 w 68558"/>
              <a:gd name="connsiteY5" fmla="*/ 47626 h 112176"/>
              <a:gd name="connsiteX6" fmla="*/ 67828 w 68558"/>
              <a:gd name="connsiteY6" fmla="*/ 1 h 112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58" h="112176">
                <a:moveTo>
                  <a:pt x="67828" y="1"/>
                </a:moveTo>
                <a:cubicBezTo>
                  <a:pt x="73649" y="265"/>
                  <a:pt x="42957" y="30957"/>
                  <a:pt x="36078" y="49213"/>
                </a:cubicBezTo>
                <a:cubicBezTo>
                  <a:pt x="29199" y="67469"/>
                  <a:pt x="26553" y="109538"/>
                  <a:pt x="26553" y="109538"/>
                </a:cubicBezTo>
                <a:cubicBezTo>
                  <a:pt x="24701" y="117740"/>
                  <a:pt x="28405" y="104776"/>
                  <a:pt x="24966" y="98426"/>
                </a:cubicBezTo>
                <a:cubicBezTo>
                  <a:pt x="21527" y="92076"/>
                  <a:pt x="9885" y="79905"/>
                  <a:pt x="5916" y="71438"/>
                </a:cubicBezTo>
                <a:cubicBezTo>
                  <a:pt x="1947" y="62971"/>
                  <a:pt x="-2022" y="56093"/>
                  <a:pt x="1153" y="47626"/>
                </a:cubicBezTo>
                <a:cubicBezTo>
                  <a:pt x="4328" y="39159"/>
                  <a:pt x="62007" y="-263"/>
                  <a:pt x="6782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5C8F46A4-8C68-4048-9826-C2B72600B0B7}"/>
              </a:ext>
            </a:extLst>
          </p:cNvPr>
          <p:cNvSpPr/>
          <p:nvPr/>
        </p:nvSpPr>
        <p:spPr>
          <a:xfrm>
            <a:off x="4313237" y="3935350"/>
            <a:ext cx="44643" cy="87605"/>
          </a:xfrm>
          <a:custGeom>
            <a:avLst/>
            <a:gdLst>
              <a:gd name="connsiteX0" fmla="*/ 44451 w 44643"/>
              <a:gd name="connsiteY0" fmla="*/ 63 h 87605"/>
              <a:gd name="connsiteX1" fmla="*/ 15876 w 44643"/>
              <a:gd name="connsiteY1" fmla="*/ 42925 h 87605"/>
              <a:gd name="connsiteX2" fmla="*/ 9526 w 44643"/>
              <a:gd name="connsiteY2" fmla="*/ 74675 h 87605"/>
              <a:gd name="connsiteX3" fmla="*/ 9526 w 44643"/>
              <a:gd name="connsiteY3" fmla="*/ 87375 h 87605"/>
              <a:gd name="connsiteX4" fmla="*/ 4763 w 44643"/>
              <a:gd name="connsiteY4" fmla="*/ 65150 h 87605"/>
              <a:gd name="connsiteX5" fmla="*/ 1588 w 44643"/>
              <a:gd name="connsiteY5" fmla="*/ 52450 h 87605"/>
              <a:gd name="connsiteX6" fmla="*/ 1 w 44643"/>
              <a:gd name="connsiteY6" fmla="*/ 33400 h 87605"/>
              <a:gd name="connsiteX7" fmla="*/ 44451 w 44643"/>
              <a:gd name="connsiteY7" fmla="*/ 63 h 87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643" h="87605">
                <a:moveTo>
                  <a:pt x="44451" y="63"/>
                </a:moveTo>
                <a:cubicBezTo>
                  <a:pt x="47097" y="1651"/>
                  <a:pt x="21697" y="30490"/>
                  <a:pt x="15876" y="42925"/>
                </a:cubicBezTo>
                <a:cubicBezTo>
                  <a:pt x="10055" y="55360"/>
                  <a:pt x="10584" y="67267"/>
                  <a:pt x="9526" y="74675"/>
                </a:cubicBezTo>
                <a:cubicBezTo>
                  <a:pt x="8468" y="82083"/>
                  <a:pt x="10320" y="88962"/>
                  <a:pt x="9526" y="87375"/>
                </a:cubicBezTo>
                <a:cubicBezTo>
                  <a:pt x="8732" y="85788"/>
                  <a:pt x="6086" y="70971"/>
                  <a:pt x="4763" y="65150"/>
                </a:cubicBezTo>
                <a:cubicBezTo>
                  <a:pt x="3440" y="59329"/>
                  <a:pt x="2382" y="57742"/>
                  <a:pt x="1588" y="52450"/>
                </a:cubicBezTo>
                <a:cubicBezTo>
                  <a:pt x="794" y="47158"/>
                  <a:pt x="265" y="39485"/>
                  <a:pt x="1" y="33400"/>
                </a:cubicBezTo>
                <a:cubicBezTo>
                  <a:pt x="-264" y="27315"/>
                  <a:pt x="41805" y="-1525"/>
                  <a:pt x="44451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51BD4795-10C5-4467-BDDD-5FDDD36001A1}"/>
              </a:ext>
            </a:extLst>
          </p:cNvPr>
          <p:cNvSpPr/>
          <p:nvPr/>
        </p:nvSpPr>
        <p:spPr>
          <a:xfrm>
            <a:off x="4206198" y="3615858"/>
            <a:ext cx="620241" cy="205288"/>
          </a:xfrm>
          <a:custGeom>
            <a:avLst/>
            <a:gdLst>
              <a:gd name="connsiteX0" fmla="*/ 677 w 620241"/>
              <a:gd name="connsiteY0" fmla="*/ 56030 h 205288"/>
              <a:gd name="connsiteX1" fmla="*/ 237215 w 620241"/>
              <a:gd name="connsiteY1" fmla="*/ 2055 h 205288"/>
              <a:gd name="connsiteX2" fmla="*/ 427715 w 620241"/>
              <a:gd name="connsiteY2" fmla="*/ 16342 h 205288"/>
              <a:gd name="connsiteX3" fmla="*/ 581702 w 620241"/>
              <a:gd name="connsiteY3" fmla="*/ 63967 h 205288"/>
              <a:gd name="connsiteX4" fmla="*/ 616627 w 620241"/>
              <a:gd name="connsiteY4" fmla="*/ 132230 h 205288"/>
              <a:gd name="connsiteX5" fmla="*/ 616627 w 620241"/>
              <a:gd name="connsiteY5" fmla="*/ 192555 h 205288"/>
              <a:gd name="connsiteX6" fmla="*/ 594402 w 620241"/>
              <a:gd name="connsiteY6" fmla="*/ 203667 h 205288"/>
              <a:gd name="connsiteX7" fmla="*/ 515027 w 620241"/>
              <a:gd name="connsiteY7" fmla="*/ 168742 h 205288"/>
              <a:gd name="connsiteX8" fmla="*/ 440415 w 620241"/>
              <a:gd name="connsiteY8" fmla="*/ 111592 h 205288"/>
              <a:gd name="connsiteX9" fmla="*/ 365802 w 620241"/>
              <a:gd name="connsiteY9" fmla="*/ 86192 h 205288"/>
              <a:gd name="connsiteX10" fmla="*/ 172127 w 620241"/>
              <a:gd name="connsiteY10" fmla="*/ 59205 h 205288"/>
              <a:gd name="connsiteX11" fmla="*/ 677 w 620241"/>
              <a:gd name="connsiteY11" fmla="*/ 56030 h 205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20241" h="205288">
                <a:moveTo>
                  <a:pt x="677" y="56030"/>
                </a:moveTo>
                <a:cubicBezTo>
                  <a:pt x="11525" y="46505"/>
                  <a:pt x="166042" y="8670"/>
                  <a:pt x="237215" y="2055"/>
                </a:cubicBezTo>
                <a:cubicBezTo>
                  <a:pt x="308388" y="-4560"/>
                  <a:pt x="370301" y="6023"/>
                  <a:pt x="427715" y="16342"/>
                </a:cubicBezTo>
                <a:cubicBezTo>
                  <a:pt x="485129" y="26661"/>
                  <a:pt x="550217" y="44652"/>
                  <a:pt x="581702" y="63967"/>
                </a:cubicBezTo>
                <a:cubicBezTo>
                  <a:pt x="613187" y="83282"/>
                  <a:pt x="610806" y="110799"/>
                  <a:pt x="616627" y="132230"/>
                </a:cubicBezTo>
                <a:cubicBezTo>
                  <a:pt x="622448" y="153661"/>
                  <a:pt x="620331" y="180649"/>
                  <a:pt x="616627" y="192555"/>
                </a:cubicBezTo>
                <a:cubicBezTo>
                  <a:pt x="612923" y="204461"/>
                  <a:pt x="611335" y="207636"/>
                  <a:pt x="594402" y="203667"/>
                </a:cubicBezTo>
                <a:cubicBezTo>
                  <a:pt x="577469" y="199698"/>
                  <a:pt x="540691" y="184088"/>
                  <a:pt x="515027" y="168742"/>
                </a:cubicBezTo>
                <a:cubicBezTo>
                  <a:pt x="489363" y="153396"/>
                  <a:pt x="465286" y="125350"/>
                  <a:pt x="440415" y="111592"/>
                </a:cubicBezTo>
                <a:cubicBezTo>
                  <a:pt x="415544" y="97834"/>
                  <a:pt x="410517" y="94923"/>
                  <a:pt x="365802" y="86192"/>
                </a:cubicBezTo>
                <a:cubicBezTo>
                  <a:pt x="321087" y="77461"/>
                  <a:pt x="232187" y="63967"/>
                  <a:pt x="172127" y="59205"/>
                </a:cubicBezTo>
                <a:cubicBezTo>
                  <a:pt x="112067" y="54443"/>
                  <a:pt x="-10171" y="65555"/>
                  <a:pt x="677" y="56030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0139F272-6A02-482D-8620-770BF2E8E016}"/>
              </a:ext>
            </a:extLst>
          </p:cNvPr>
          <p:cNvSpPr/>
          <p:nvPr/>
        </p:nvSpPr>
        <p:spPr>
          <a:xfrm>
            <a:off x="2727768" y="3714515"/>
            <a:ext cx="508397" cy="170723"/>
          </a:xfrm>
          <a:custGeom>
            <a:avLst/>
            <a:gdLst>
              <a:gd name="connsiteX0" fmla="*/ 507557 w 508397"/>
              <a:gd name="connsiteY0" fmla="*/ 98660 h 170723"/>
              <a:gd name="connsiteX1" fmla="*/ 372620 w 508397"/>
              <a:gd name="connsiteY1" fmla="*/ 6585 h 170723"/>
              <a:gd name="connsiteX2" fmla="*/ 156720 w 508397"/>
              <a:gd name="connsiteY2" fmla="*/ 12935 h 170723"/>
              <a:gd name="connsiteX3" fmla="*/ 90045 w 508397"/>
              <a:gd name="connsiteY3" fmla="*/ 57385 h 170723"/>
              <a:gd name="connsiteX4" fmla="*/ 1145 w 508397"/>
              <a:gd name="connsiteY4" fmla="*/ 166923 h 170723"/>
              <a:gd name="connsiteX5" fmla="*/ 53532 w 508397"/>
              <a:gd name="connsiteY5" fmla="*/ 139935 h 170723"/>
              <a:gd name="connsiteX6" fmla="*/ 242445 w 508397"/>
              <a:gd name="connsiteY6" fmla="*/ 84373 h 170723"/>
              <a:gd name="connsiteX7" fmla="*/ 420245 w 508397"/>
              <a:gd name="connsiteY7" fmla="*/ 105010 h 170723"/>
              <a:gd name="connsiteX8" fmla="*/ 507557 w 508397"/>
              <a:gd name="connsiteY8" fmla="*/ 98660 h 170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8397" h="170723">
                <a:moveTo>
                  <a:pt x="507557" y="98660"/>
                </a:moveTo>
                <a:cubicBezTo>
                  <a:pt x="499619" y="82256"/>
                  <a:pt x="431093" y="20872"/>
                  <a:pt x="372620" y="6585"/>
                </a:cubicBezTo>
                <a:cubicBezTo>
                  <a:pt x="314147" y="-7702"/>
                  <a:pt x="203816" y="4468"/>
                  <a:pt x="156720" y="12935"/>
                </a:cubicBezTo>
                <a:cubicBezTo>
                  <a:pt x="109624" y="21402"/>
                  <a:pt x="115974" y="31720"/>
                  <a:pt x="90045" y="57385"/>
                </a:cubicBezTo>
                <a:cubicBezTo>
                  <a:pt x="64116" y="83050"/>
                  <a:pt x="7230" y="153165"/>
                  <a:pt x="1145" y="166923"/>
                </a:cubicBezTo>
                <a:cubicBezTo>
                  <a:pt x="-4940" y="180681"/>
                  <a:pt x="13315" y="153693"/>
                  <a:pt x="53532" y="139935"/>
                </a:cubicBezTo>
                <a:cubicBezTo>
                  <a:pt x="93749" y="126177"/>
                  <a:pt x="181326" y="90194"/>
                  <a:pt x="242445" y="84373"/>
                </a:cubicBezTo>
                <a:cubicBezTo>
                  <a:pt x="303564" y="78552"/>
                  <a:pt x="374737" y="101306"/>
                  <a:pt x="420245" y="105010"/>
                </a:cubicBezTo>
                <a:cubicBezTo>
                  <a:pt x="465753" y="108714"/>
                  <a:pt x="515495" y="115064"/>
                  <a:pt x="507557" y="98660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3DF9680F-FE00-442E-A572-5C4D302BD986}"/>
              </a:ext>
            </a:extLst>
          </p:cNvPr>
          <p:cNvSpPr/>
          <p:nvPr/>
        </p:nvSpPr>
        <p:spPr>
          <a:xfrm>
            <a:off x="3164191" y="4131290"/>
            <a:ext cx="317690" cy="888390"/>
          </a:xfrm>
          <a:custGeom>
            <a:avLst/>
            <a:gdLst>
              <a:gd name="connsiteX0" fmla="*/ 118759 w 317690"/>
              <a:gd name="connsiteY0" fmla="*/ 973 h 888390"/>
              <a:gd name="connsiteX1" fmla="*/ 113997 w 317690"/>
              <a:gd name="connsiteY1" fmla="*/ 116860 h 888390"/>
              <a:gd name="connsiteX2" fmla="*/ 91772 w 317690"/>
              <a:gd name="connsiteY2" fmla="*/ 220048 h 888390"/>
              <a:gd name="connsiteX3" fmla="*/ 107647 w 317690"/>
              <a:gd name="connsiteY3" fmla="*/ 383560 h 888390"/>
              <a:gd name="connsiteX4" fmla="*/ 80659 w 317690"/>
              <a:gd name="connsiteY4" fmla="*/ 493098 h 888390"/>
              <a:gd name="connsiteX5" fmla="*/ 7634 w 317690"/>
              <a:gd name="connsiteY5" fmla="*/ 629623 h 888390"/>
              <a:gd name="connsiteX6" fmla="*/ 9222 w 317690"/>
              <a:gd name="connsiteY6" fmla="*/ 704235 h 888390"/>
              <a:gd name="connsiteX7" fmla="*/ 69547 w 317690"/>
              <a:gd name="connsiteY7" fmla="*/ 801073 h 888390"/>
              <a:gd name="connsiteX8" fmla="*/ 147334 w 317690"/>
              <a:gd name="connsiteY8" fmla="*/ 839173 h 888390"/>
              <a:gd name="connsiteX9" fmla="*/ 226709 w 317690"/>
              <a:gd name="connsiteY9" fmla="*/ 872510 h 888390"/>
              <a:gd name="connsiteX10" fmla="*/ 317197 w 317690"/>
              <a:gd name="connsiteY10" fmla="*/ 888385 h 888390"/>
              <a:gd name="connsiteX11" fmla="*/ 261634 w 317690"/>
              <a:gd name="connsiteY11" fmla="*/ 874098 h 888390"/>
              <a:gd name="connsiteX12" fmla="*/ 233059 w 317690"/>
              <a:gd name="connsiteY12" fmla="*/ 859810 h 888390"/>
              <a:gd name="connsiteX13" fmla="*/ 129872 w 317690"/>
              <a:gd name="connsiteY13" fmla="*/ 815360 h 888390"/>
              <a:gd name="connsiteX14" fmla="*/ 66372 w 317690"/>
              <a:gd name="connsiteY14" fmla="*/ 759798 h 888390"/>
              <a:gd name="connsiteX15" fmla="*/ 26684 w 317690"/>
              <a:gd name="connsiteY15" fmla="*/ 693123 h 888390"/>
              <a:gd name="connsiteX16" fmla="*/ 18747 w 317690"/>
              <a:gd name="connsiteY16" fmla="*/ 639148 h 888390"/>
              <a:gd name="connsiteX17" fmla="*/ 71134 w 317690"/>
              <a:gd name="connsiteY17" fmla="*/ 539135 h 888390"/>
              <a:gd name="connsiteX18" fmla="*/ 107647 w 317690"/>
              <a:gd name="connsiteY18" fmla="*/ 466110 h 888390"/>
              <a:gd name="connsiteX19" fmla="*/ 129872 w 317690"/>
              <a:gd name="connsiteY19" fmla="*/ 343873 h 888390"/>
              <a:gd name="connsiteX20" fmla="*/ 120347 w 317690"/>
              <a:gd name="connsiteY20" fmla="*/ 266085 h 888390"/>
              <a:gd name="connsiteX21" fmla="*/ 113997 w 317690"/>
              <a:gd name="connsiteY21" fmla="*/ 181948 h 888390"/>
              <a:gd name="connsiteX22" fmla="*/ 128284 w 317690"/>
              <a:gd name="connsiteY22" fmla="*/ 67648 h 888390"/>
              <a:gd name="connsiteX23" fmla="*/ 118759 w 317690"/>
              <a:gd name="connsiteY23" fmla="*/ 973 h 888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17690" h="888390">
                <a:moveTo>
                  <a:pt x="118759" y="973"/>
                </a:moveTo>
                <a:cubicBezTo>
                  <a:pt x="116378" y="9175"/>
                  <a:pt x="118495" y="80348"/>
                  <a:pt x="113997" y="116860"/>
                </a:cubicBezTo>
                <a:cubicBezTo>
                  <a:pt x="109499" y="153372"/>
                  <a:pt x="92830" y="175598"/>
                  <a:pt x="91772" y="220048"/>
                </a:cubicBezTo>
                <a:cubicBezTo>
                  <a:pt x="90714" y="264498"/>
                  <a:pt x="109499" y="338052"/>
                  <a:pt x="107647" y="383560"/>
                </a:cubicBezTo>
                <a:cubicBezTo>
                  <a:pt x="105795" y="429068"/>
                  <a:pt x="97328" y="452088"/>
                  <a:pt x="80659" y="493098"/>
                </a:cubicBezTo>
                <a:cubicBezTo>
                  <a:pt x="63990" y="534108"/>
                  <a:pt x="19540" y="594434"/>
                  <a:pt x="7634" y="629623"/>
                </a:cubicBezTo>
                <a:cubicBezTo>
                  <a:pt x="-4272" y="664812"/>
                  <a:pt x="-1097" y="675660"/>
                  <a:pt x="9222" y="704235"/>
                </a:cubicBezTo>
                <a:cubicBezTo>
                  <a:pt x="19541" y="732810"/>
                  <a:pt x="46528" y="778583"/>
                  <a:pt x="69547" y="801073"/>
                </a:cubicBezTo>
                <a:cubicBezTo>
                  <a:pt x="92566" y="823563"/>
                  <a:pt x="121140" y="827267"/>
                  <a:pt x="147334" y="839173"/>
                </a:cubicBezTo>
                <a:cubicBezTo>
                  <a:pt x="173528" y="851079"/>
                  <a:pt x="198399" y="864308"/>
                  <a:pt x="226709" y="872510"/>
                </a:cubicBezTo>
                <a:cubicBezTo>
                  <a:pt x="255019" y="880712"/>
                  <a:pt x="311376" y="888120"/>
                  <a:pt x="317197" y="888385"/>
                </a:cubicBezTo>
                <a:cubicBezTo>
                  <a:pt x="323018" y="888650"/>
                  <a:pt x="275657" y="878861"/>
                  <a:pt x="261634" y="874098"/>
                </a:cubicBezTo>
                <a:cubicBezTo>
                  <a:pt x="247611" y="869335"/>
                  <a:pt x="255019" y="869600"/>
                  <a:pt x="233059" y="859810"/>
                </a:cubicBezTo>
                <a:cubicBezTo>
                  <a:pt x="211099" y="850020"/>
                  <a:pt x="157653" y="832029"/>
                  <a:pt x="129872" y="815360"/>
                </a:cubicBezTo>
                <a:cubicBezTo>
                  <a:pt x="102091" y="798691"/>
                  <a:pt x="83570" y="780171"/>
                  <a:pt x="66372" y="759798"/>
                </a:cubicBezTo>
                <a:cubicBezTo>
                  <a:pt x="49174" y="739425"/>
                  <a:pt x="34621" y="713231"/>
                  <a:pt x="26684" y="693123"/>
                </a:cubicBezTo>
                <a:cubicBezTo>
                  <a:pt x="18747" y="673015"/>
                  <a:pt x="11339" y="664813"/>
                  <a:pt x="18747" y="639148"/>
                </a:cubicBezTo>
                <a:cubicBezTo>
                  <a:pt x="26155" y="613483"/>
                  <a:pt x="56317" y="567975"/>
                  <a:pt x="71134" y="539135"/>
                </a:cubicBezTo>
                <a:cubicBezTo>
                  <a:pt x="85951" y="510295"/>
                  <a:pt x="97857" y="498654"/>
                  <a:pt x="107647" y="466110"/>
                </a:cubicBezTo>
                <a:cubicBezTo>
                  <a:pt x="117437" y="433566"/>
                  <a:pt x="127755" y="377210"/>
                  <a:pt x="129872" y="343873"/>
                </a:cubicBezTo>
                <a:cubicBezTo>
                  <a:pt x="131989" y="310536"/>
                  <a:pt x="122993" y="293073"/>
                  <a:pt x="120347" y="266085"/>
                </a:cubicBezTo>
                <a:cubicBezTo>
                  <a:pt x="117701" y="239098"/>
                  <a:pt x="112674" y="215021"/>
                  <a:pt x="113997" y="181948"/>
                </a:cubicBezTo>
                <a:cubicBezTo>
                  <a:pt x="115320" y="148875"/>
                  <a:pt x="125903" y="97017"/>
                  <a:pt x="128284" y="67648"/>
                </a:cubicBezTo>
                <a:cubicBezTo>
                  <a:pt x="130665" y="38279"/>
                  <a:pt x="121140" y="-7229"/>
                  <a:pt x="118759" y="9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C4EBF863-0FE8-4BAC-A486-172C18F4016F}"/>
              </a:ext>
            </a:extLst>
          </p:cNvPr>
          <p:cNvSpPr/>
          <p:nvPr/>
        </p:nvSpPr>
        <p:spPr>
          <a:xfrm>
            <a:off x="3619500" y="4814355"/>
            <a:ext cx="354182" cy="126441"/>
          </a:xfrm>
          <a:custGeom>
            <a:avLst/>
            <a:gdLst>
              <a:gd name="connsiteX0" fmla="*/ 0 w 354182"/>
              <a:gd name="connsiteY0" fmla="*/ 86258 h 126441"/>
              <a:gd name="connsiteX1" fmla="*/ 244475 w 354182"/>
              <a:gd name="connsiteY1" fmla="*/ 121183 h 126441"/>
              <a:gd name="connsiteX2" fmla="*/ 282575 w 354182"/>
              <a:gd name="connsiteY2" fmla="*/ 113245 h 126441"/>
              <a:gd name="connsiteX3" fmla="*/ 354013 w 354182"/>
              <a:gd name="connsiteY3" fmla="*/ 533 h 126441"/>
              <a:gd name="connsiteX4" fmla="*/ 301625 w 354182"/>
              <a:gd name="connsiteY4" fmla="*/ 71970 h 126441"/>
              <a:gd name="connsiteX5" fmla="*/ 274638 w 354182"/>
              <a:gd name="connsiteY5" fmla="*/ 100545 h 126441"/>
              <a:gd name="connsiteX6" fmla="*/ 246063 w 354182"/>
              <a:gd name="connsiteY6" fmla="*/ 103720 h 126441"/>
              <a:gd name="connsiteX7" fmla="*/ 0 w 354182"/>
              <a:gd name="connsiteY7" fmla="*/ 86258 h 126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4182" h="126441">
                <a:moveTo>
                  <a:pt x="0" y="86258"/>
                </a:moveTo>
                <a:cubicBezTo>
                  <a:pt x="-265" y="89168"/>
                  <a:pt x="197379" y="116685"/>
                  <a:pt x="244475" y="121183"/>
                </a:cubicBezTo>
                <a:cubicBezTo>
                  <a:pt x="291571" y="125681"/>
                  <a:pt x="264319" y="133353"/>
                  <a:pt x="282575" y="113245"/>
                </a:cubicBezTo>
                <a:cubicBezTo>
                  <a:pt x="300831" y="93137"/>
                  <a:pt x="350838" y="7412"/>
                  <a:pt x="354013" y="533"/>
                </a:cubicBezTo>
                <a:cubicBezTo>
                  <a:pt x="357188" y="-6346"/>
                  <a:pt x="314854" y="55301"/>
                  <a:pt x="301625" y="71970"/>
                </a:cubicBezTo>
                <a:cubicBezTo>
                  <a:pt x="288396" y="88639"/>
                  <a:pt x="283898" y="95253"/>
                  <a:pt x="274638" y="100545"/>
                </a:cubicBezTo>
                <a:cubicBezTo>
                  <a:pt x="265378" y="105837"/>
                  <a:pt x="285221" y="106366"/>
                  <a:pt x="246063" y="103720"/>
                </a:cubicBezTo>
                <a:cubicBezTo>
                  <a:pt x="206905" y="101074"/>
                  <a:pt x="265" y="83348"/>
                  <a:pt x="0" y="86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1CD4F594-0B5A-46C1-AF89-DF7F0E629D83}"/>
              </a:ext>
            </a:extLst>
          </p:cNvPr>
          <p:cNvSpPr/>
          <p:nvPr/>
        </p:nvSpPr>
        <p:spPr>
          <a:xfrm>
            <a:off x="3595917" y="4919600"/>
            <a:ext cx="288737" cy="46584"/>
          </a:xfrm>
          <a:custGeom>
            <a:avLst/>
            <a:gdLst>
              <a:gd name="connsiteX0" fmla="*/ 288696 w 288737"/>
              <a:gd name="connsiteY0" fmla="*/ 42925 h 46584"/>
              <a:gd name="connsiteX1" fmla="*/ 169633 w 288737"/>
              <a:gd name="connsiteY1" fmla="*/ 44513 h 46584"/>
              <a:gd name="connsiteX2" fmla="*/ 14058 w 288737"/>
              <a:gd name="connsiteY2" fmla="*/ 22288 h 46584"/>
              <a:gd name="connsiteX3" fmla="*/ 9296 w 288737"/>
              <a:gd name="connsiteY3" fmla="*/ 14350 h 46584"/>
              <a:gd name="connsiteX4" fmla="*/ 31521 w 288737"/>
              <a:gd name="connsiteY4" fmla="*/ 63 h 46584"/>
              <a:gd name="connsiteX5" fmla="*/ 90258 w 288737"/>
              <a:gd name="connsiteY5" fmla="*/ 9588 h 46584"/>
              <a:gd name="connsiteX6" fmla="*/ 182333 w 288737"/>
              <a:gd name="connsiteY6" fmla="*/ 20700 h 46584"/>
              <a:gd name="connsiteX7" fmla="*/ 288696 w 288737"/>
              <a:gd name="connsiteY7" fmla="*/ 42925 h 46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737" h="46584">
                <a:moveTo>
                  <a:pt x="288696" y="42925"/>
                </a:moveTo>
                <a:cubicBezTo>
                  <a:pt x="286579" y="46894"/>
                  <a:pt x="215406" y="47952"/>
                  <a:pt x="169633" y="44513"/>
                </a:cubicBezTo>
                <a:cubicBezTo>
                  <a:pt x="123860" y="41074"/>
                  <a:pt x="40781" y="27315"/>
                  <a:pt x="14058" y="22288"/>
                </a:cubicBezTo>
                <a:cubicBezTo>
                  <a:pt x="-12665" y="17261"/>
                  <a:pt x="6385" y="18054"/>
                  <a:pt x="9296" y="14350"/>
                </a:cubicBezTo>
                <a:cubicBezTo>
                  <a:pt x="12206" y="10646"/>
                  <a:pt x="18027" y="857"/>
                  <a:pt x="31521" y="63"/>
                </a:cubicBezTo>
                <a:cubicBezTo>
                  <a:pt x="45015" y="-731"/>
                  <a:pt x="65123" y="6149"/>
                  <a:pt x="90258" y="9588"/>
                </a:cubicBezTo>
                <a:cubicBezTo>
                  <a:pt x="115393" y="13027"/>
                  <a:pt x="154287" y="15938"/>
                  <a:pt x="182333" y="20700"/>
                </a:cubicBezTo>
                <a:cubicBezTo>
                  <a:pt x="210379" y="25462"/>
                  <a:pt x="290813" y="38956"/>
                  <a:pt x="288696" y="42925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62F56DCE-397A-46F6-9C55-0DAAA10A11F3}"/>
              </a:ext>
            </a:extLst>
          </p:cNvPr>
          <p:cNvSpPr/>
          <p:nvPr/>
        </p:nvSpPr>
        <p:spPr>
          <a:xfrm>
            <a:off x="3567113" y="5005326"/>
            <a:ext cx="80380" cy="206640"/>
          </a:xfrm>
          <a:custGeom>
            <a:avLst/>
            <a:gdLst>
              <a:gd name="connsiteX0" fmla="*/ 0 w 80380"/>
              <a:gd name="connsiteY0" fmla="*/ 62 h 206640"/>
              <a:gd name="connsiteX1" fmla="*/ 69850 w 80380"/>
              <a:gd name="connsiteY1" fmla="*/ 119124 h 206640"/>
              <a:gd name="connsiteX2" fmla="*/ 41275 w 80380"/>
              <a:gd name="connsiteY2" fmla="*/ 203262 h 206640"/>
              <a:gd name="connsiteX3" fmla="*/ 63500 w 80380"/>
              <a:gd name="connsiteY3" fmla="*/ 185799 h 206640"/>
              <a:gd name="connsiteX4" fmla="*/ 79375 w 80380"/>
              <a:gd name="connsiteY4" fmla="*/ 146112 h 206640"/>
              <a:gd name="connsiteX5" fmla="*/ 71437 w 80380"/>
              <a:gd name="connsiteY5" fmla="*/ 103249 h 206640"/>
              <a:gd name="connsiteX6" fmla="*/ 0 w 80380"/>
              <a:gd name="connsiteY6" fmla="*/ 62 h 206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380" h="206640">
                <a:moveTo>
                  <a:pt x="0" y="62"/>
                </a:moveTo>
                <a:cubicBezTo>
                  <a:pt x="-264" y="2708"/>
                  <a:pt x="62971" y="85257"/>
                  <a:pt x="69850" y="119124"/>
                </a:cubicBezTo>
                <a:cubicBezTo>
                  <a:pt x="76729" y="152991"/>
                  <a:pt x="42333" y="192150"/>
                  <a:pt x="41275" y="203262"/>
                </a:cubicBezTo>
                <a:cubicBezTo>
                  <a:pt x="40217" y="214374"/>
                  <a:pt x="57150" y="195324"/>
                  <a:pt x="63500" y="185799"/>
                </a:cubicBezTo>
                <a:cubicBezTo>
                  <a:pt x="69850" y="176274"/>
                  <a:pt x="78052" y="159870"/>
                  <a:pt x="79375" y="146112"/>
                </a:cubicBezTo>
                <a:cubicBezTo>
                  <a:pt x="80698" y="132354"/>
                  <a:pt x="82550" y="126797"/>
                  <a:pt x="71437" y="103249"/>
                </a:cubicBezTo>
                <a:cubicBezTo>
                  <a:pt x="60325" y="79701"/>
                  <a:pt x="264" y="-2584"/>
                  <a:pt x="0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D8DF7EAA-F568-4244-A5DA-59EFB6A80022}"/>
              </a:ext>
            </a:extLst>
          </p:cNvPr>
          <p:cNvSpPr/>
          <p:nvPr/>
        </p:nvSpPr>
        <p:spPr>
          <a:xfrm>
            <a:off x="3532585" y="5030576"/>
            <a:ext cx="10738" cy="96802"/>
          </a:xfrm>
          <a:custGeom>
            <a:avLst/>
            <a:gdLst>
              <a:gd name="connsiteX0" fmla="*/ 1190 w 10738"/>
              <a:gd name="connsiteY0" fmla="*/ 212 h 96802"/>
              <a:gd name="connsiteX1" fmla="*/ 1190 w 10738"/>
              <a:gd name="connsiteY1" fmla="*/ 93874 h 96802"/>
              <a:gd name="connsiteX2" fmla="*/ 10715 w 10738"/>
              <a:gd name="connsiteY2" fmla="*/ 68474 h 96802"/>
              <a:gd name="connsiteX3" fmla="*/ 1190 w 10738"/>
              <a:gd name="connsiteY3" fmla="*/ 212 h 96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38" h="96802">
                <a:moveTo>
                  <a:pt x="1190" y="212"/>
                </a:moveTo>
                <a:cubicBezTo>
                  <a:pt x="-397" y="4445"/>
                  <a:pt x="-398" y="82497"/>
                  <a:pt x="1190" y="93874"/>
                </a:cubicBezTo>
                <a:cubicBezTo>
                  <a:pt x="2778" y="105251"/>
                  <a:pt x="10186" y="80645"/>
                  <a:pt x="10715" y="68474"/>
                </a:cubicBezTo>
                <a:cubicBezTo>
                  <a:pt x="11244" y="56303"/>
                  <a:pt x="2777" y="-4021"/>
                  <a:pt x="1190" y="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56F10329-2442-4FCE-A01F-90582318C92D}"/>
              </a:ext>
            </a:extLst>
          </p:cNvPr>
          <p:cNvSpPr/>
          <p:nvPr/>
        </p:nvSpPr>
        <p:spPr>
          <a:xfrm>
            <a:off x="3768706" y="4528801"/>
            <a:ext cx="167134" cy="146137"/>
          </a:xfrm>
          <a:custGeom>
            <a:avLst/>
            <a:gdLst>
              <a:gd name="connsiteX0" fmla="*/ 19 w 167134"/>
              <a:gd name="connsiteY0" fmla="*/ 337 h 146137"/>
              <a:gd name="connsiteX1" fmla="*/ 120669 w 167134"/>
              <a:gd name="connsiteY1" fmla="*/ 71774 h 146137"/>
              <a:gd name="connsiteX2" fmla="*/ 166707 w 167134"/>
              <a:gd name="connsiteY2" fmla="*/ 144799 h 146137"/>
              <a:gd name="connsiteX3" fmla="*/ 142894 w 167134"/>
              <a:gd name="connsiteY3" fmla="*/ 117812 h 146137"/>
              <a:gd name="connsiteX4" fmla="*/ 130194 w 167134"/>
              <a:gd name="connsiteY4" fmla="*/ 101937 h 146137"/>
              <a:gd name="connsiteX5" fmla="*/ 19 w 167134"/>
              <a:gd name="connsiteY5" fmla="*/ 337 h 14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134" h="146137">
                <a:moveTo>
                  <a:pt x="19" y="337"/>
                </a:moveTo>
                <a:cubicBezTo>
                  <a:pt x="-1568" y="-4690"/>
                  <a:pt x="92888" y="47697"/>
                  <a:pt x="120669" y="71774"/>
                </a:cubicBezTo>
                <a:cubicBezTo>
                  <a:pt x="148450" y="95851"/>
                  <a:pt x="163003" y="137126"/>
                  <a:pt x="166707" y="144799"/>
                </a:cubicBezTo>
                <a:cubicBezTo>
                  <a:pt x="170411" y="152472"/>
                  <a:pt x="148979" y="124956"/>
                  <a:pt x="142894" y="117812"/>
                </a:cubicBezTo>
                <a:cubicBezTo>
                  <a:pt x="136809" y="110668"/>
                  <a:pt x="152684" y="120723"/>
                  <a:pt x="130194" y="101937"/>
                </a:cubicBezTo>
                <a:cubicBezTo>
                  <a:pt x="107704" y="83151"/>
                  <a:pt x="1606" y="5364"/>
                  <a:pt x="19" y="337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105A44AE-E3C8-45AC-A41E-F874B398412D}"/>
              </a:ext>
            </a:extLst>
          </p:cNvPr>
          <p:cNvSpPr/>
          <p:nvPr/>
        </p:nvSpPr>
        <p:spPr>
          <a:xfrm>
            <a:off x="3405795" y="5094254"/>
            <a:ext cx="57647" cy="93799"/>
          </a:xfrm>
          <a:custGeom>
            <a:avLst/>
            <a:gdLst>
              <a:gd name="connsiteX0" fmla="*/ 48605 w 57647"/>
              <a:gd name="connsiteY0" fmla="*/ 34 h 93799"/>
              <a:gd name="connsiteX1" fmla="*/ 54955 w 57647"/>
              <a:gd name="connsiteY1" fmla="*/ 69884 h 93799"/>
              <a:gd name="connsiteX2" fmla="*/ 980 w 57647"/>
              <a:gd name="connsiteY2" fmla="*/ 93696 h 93799"/>
              <a:gd name="connsiteX3" fmla="*/ 21618 w 57647"/>
              <a:gd name="connsiteY3" fmla="*/ 77821 h 93799"/>
              <a:gd name="connsiteX4" fmla="*/ 40668 w 57647"/>
              <a:gd name="connsiteY4" fmla="*/ 60359 h 93799"/>
              <a:gd name="connsiteX5" fmla="*/ 48605 w 57647"/>
              <a:gd name="connsiteY5" fmla="*/ 34 h 93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647" h="93799">
                <a:moveTo>
                  <a:pt x="48605" y="34"/>
                </a:moveTo>
                <a:cubicBezTo>
                  <a:pt x="50986" y="1622"/>
                  <a:pt x="62893" y="54274"/>
                  <a:pt x="54955" y="69884"/>
                </a:cubicBezTo>
                <a:cubicBezTo>
                  <a:pt x="47017" y="85494"/>
                  <a:pt x="6536" y="92373"/>
                  <a:pt x="980" y="93696"/>
                </a:cubicBezTo>
                <a:cubicBezTo>
                  <a:pt x="-4576" y="95019"/>
                  <a:pt x="15003" y="83377"/>
                  <a:pt x="21618" y="77821"/>
                </a:cubicBezTo>
                <a:cubicBezTo>
                  <a:pt x="28233" y="72265"/>
                  <a:pt x="35641" y="68826"/>
                  <a:pt x="40668" y="60359"/>
                </a:cubicBezTo>
                <a:cubicBezTo>
                  <a:pt x="45695" y="51892"/>
                  <a:pt x="46224" y="-1554"/>
                  <a:pt x="48605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804E154D-9520-4E6B-90B3-5F5AAF3431FE}"/>
              </a:ext>
            </a:extLst>
          </p:cNvPr>
          <p:cNvSpPr/>
          <p:nvPr/>
        </p:nvSpPr>
        <p:spPr>
          <a:xfrm>
            <a:off x="3240080" y="5260839"/>
            <a:ext cx="335584" cy="198588"/>
          </a:xfrm>
          <a:custGeom>
            <a:avLst/>
            <a:gdLst>
              <a:gd name="connsiteX0" fmla="*/ 8 w 335584"/>
              <a:gd name="connsiteY0" fmla="*/ 198574 h 198588"/>
              <a:gd name="connsiteX1" fmla="*/ 65095 w 335584"/>
              <a:gd name="connsiteY1" fmla="*/ 117611 h 198588"/>
              <a:gd name="connsiteX2" fmla="*/ 100020 w 335584"/>
              <a:gd name="connsiteY2" fmla="*/ 54111 h 198588"/>
              <a:gd name="connsiteX3" fmla="*/ 160345 w 335584"/>
              <a:gd name="connsiteY3" fmla="*/ 14424 h 198588"/>
              <a:gd name="connsiteX4" fmla="*/ 230195 w 335584"/>
              <a:gd name="connsiteY4" fmla="*/ 14424 h 198588"/>
              <a:gd name="connsiteX5" fmla="*/ 333383 w 335584"/>
              <a:gd name="connsiteY5" fmla="*/ 25536 h 198588"/>
              <a:gd name="connsiteX6" fmla="*/ 296870 w 335584"/>
              <a:gd name="connsiteY6" fmla="*/ 9661 h 198588"/>
              <a:gd name="connsiteX7" fmla="*/ 250833 w 335584"/>
              <a:gd name="connsiteY7" fmla="*/ 136 h 198588"/>
              <a:gd name="connsiteX8" fmla="*/ 147645 w 335584"/>
              <a:gd name="connsiteY8" fmla="*/ 6486 h 198588"/>
              <a:gd name="connsiteX9" fmla="*/ 98433 w 335584"/>
              <a:gd name="connsiteY9" fmla="*/ 36649 h 198588"/>
              <a:gd name="connsiteX10" fmla="*/ 60333 w 335584"/>
              <a:gd name="connsiteY10" fmla="*/ 84274 h 198588"/>
              <a:gd name="connsiteX11" fmla="*/ 60333 w 335584"/>
              <a:gd name="connsiteY11" fmla="*/ 111261 h 198588"/>
              <a:gd name="connsiteX12" fmla="*/ 8 w 335584"/>
              <a:gd name="connsiteY12" fmla="*/ 198574 h 198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5584" h="198588">
                <a:moveTo>
                  <a:pt x="8" y="198574"/>
                </a:moveTo>
                <a:cubicBezTo>
                  <a:pt x="802" y="199632"/>
                  <a:pt x="48426" y="141688"/>
                  <a:pt x="65095" y="117611"/>
                </a:cubicBezTo>
                <a:cubicBezTo>
                  <a:pt x="81764" y="93534"/>
                  <a:pt x="84145" y="71309"/>
                  <a:pt x="100020" y="54111"/>
                </a:cubicBezTo>
                <a:cubicBezTo>
                  <a:pt x="115895" y="36913"/>
                  <a:pt x="138649" y="21038"/>
                  <a:pt x="160345" y="14424"/>
                </a:cubicBezTo>
                <a:cubicBezTo>
                  <a:pt x="182041" y="7809"/>
                  <a:pt x="201355" y="12572"/>
                  <a:pt x="230195" y="14424"/>
                </a:cubicBezTo>
                <a:cubicBezTo>
                  <a:pt x="259035" y="16276"/>
                  <a:pt x="322271" y="26330"/>
                  <a:pt x="333383" y="25536"/>
                </a:cubicBezTo>
                <a:cubicBezTo>
                  <a:pt x="344495" y="24742"/>
                  <a:pt x="310628" y="13894"/>
                  <a:pt x="296870" y="9661"/>
                </a:cubicBezTo>
                <a:cubicBezTo>
                  <a:pt x="283112" y="5428"/>
                  <a:pt x="275704" y="665"/>
                  <a:pt x="250833" y="136"/>
                </a:cubicBezTo>
                <a:cubicBezTo>
                  <a:pt x="225962" y="-393"/>
                  <a:pt x="173045" y="400"/>
                  <a:pt x="147645" y="6486"/>
                </a:cubicBezTo>
                <a:cubicBezTo>
                  <a:pt x="122245" y="12571"/>
                  <a:pt x="112985" y="23684"/>
                  <a:pt x="98433" y="36649"/>
                </a:cubicBezTo>
                <a:cubicBezTo>
                  <a:pt x="83881" y="49614"/>
                  <a:pt x="66683" y="71839"/>
                  <a:pt x="60333" y="84274"/>
                </a:cubicBezTo>
                <a:cubicBezTo>
                  <a:pt x="53983" y="96709"/>
                  <a:pt x="68006" y="97238"/>
                  <a:pt x="60333" y="111261"/>
                </a:cubicBezTo>
                <a:cubicBezTo>
                  <a:pt x="52660" y="125284"/>
                  <a:pt x="-786" y="197516"/>
                  <a:pt x="8" y="1985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65938D5E-8F2D-45E4-966D-EF070901980D}"/>
              </a:ext>
            </a:extLst>
          </p:cNvPr>
          <p:cNvSpPr/>
          <p:nvPr/>
        </p:nvSpPr>
        <p:spPr>
          <a:xfrm>
            <a:off x="3569047" y="5239626"/>
            <a:ext cx="876729" cy="116605"/>
          </a:xfrm>
          <a:custGeom>
            <a:avLst/>
            <a:gdLst>
              <a:gd name="connsiteX0" fmla="*/ 1241 w 876729"/>
              <a:gd name="connsiteY0" fmla="*/ 48337 h 116605"/>
              <a:gd name="connsiteX1" fmla="*/ 126653 w 876729"/>
              <a:gd name="connsiteY1" fmla="*/ 3887 h 116605"/>
              <a:gd name="connsiteX2" fmla="*/ 280641 w 876729"/>
              <a:gd name="connsiteY2" fmla="*/ 3887 h 116605"/>
              <a:gd name="connsiteX3" fmla="*/ 342553 w 876729"/>
              <a:gd name="connsiteY3" fmla="*/ 18174 h 116605"/>
              <a:gd name="connsiteX4" fmla="*/ 483841 w 876729"/>
              <a:gd name="connsiteY4" fmla="*/ 40399 h 116605"/>
              <a:gd name="connsiteX5" fmla="*/ 620366 w 876729"/>
              <a:gd name="connsiteY5" fmla="*/ 68974 h 116605"/>
              <a:gd name="connsiteX6" fmla="*/ 712441 w 876729"/>
              <a:gd name="connsiteY6" fmla="*/ 89612 h 116605"/>
              <a:gd name="connsiteX7" fmla="*/ 764828 w 876729"/>
              <a:gd name="connsiteY7" fmla="*/ 107074 h 116605"/>
              <a:gd name="connsiteX8" fmla="*/ 826741 w 876729"/>
              <a:gd name="connsiteY8" fmla="*/ 116599 h 116605"/>
              <a:gd name="connsiteX9" fmla="*/ 875953 w 876729"/>
              <a:gd name="connsiteY9" fmla="*/ 108662 h 116605"/>
              <a:gd name="connsiteX10" fmla="*/ 787053 w 876729"/>
              <a:gd name="connsiteY10" fmla="*/ 113424 h 116605"/>
              <a:gd name="connsiteX11" fmla="*/ 698153 w 876729"/>
              <a:gd name="connsiteY11" fmla="*/ 99137 h 116605"/>
              <a:gd name="connsiteX12" fmla="*/ 525116 w 876729"/>
              <a:gd name="connsiteY12" fmla="*/ 59449 h 116605"/>
              <a:gd name="connsiteX13" fmla="*/ 326678 w 876729"/>
              <a:gd name="connsiteY13" fmla="*/ 24524 h 116605"/>
              <a:gd name="connsiteX14" fmla="*/ 204441 w 876729"/>
              <a:gd name="connsiteY14" fmla="*/ 16587 h 116605"/>
              <a:gd name="connsiteX15" fmla="*/ 1241 w 876729"/>
              <a:gd name="connsiteY15" fmla="*/ 48337 h 116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76729" h="116605">
                <a:moveTo>
                  <a:pt x="1241" y="48337"/>
                </a:moveTo>
                <a:cubicBezTo>
                  <a:pt x="-11724" y="46220"/>
                  <a:pt x="80086" y="11295"/>
                  <a:pt x="126653" y="3887"/>
                </a:cubicBezTo>
                <a:cubicBezTo>
                  <a:pt x="173220" y="-3521"/>
                  <a:pt x="244658" y="1506"/>
                  <a:pt x="280641" y="3887"/>
                </a:cubicBezTo>
                <a:cubicBezTo>
                  <a:pt x="316624" y="6268"/>
                  <a:pt x="308686" y="12089"/>
                  <a:pt x="342553" y="18174"/>
                </a:cubicBezTo>
                <a:cubicBezTo>
                  <a:pt x="376420" y="24259"/>
                  <a:pt x="437539" y="31932"/>
                  <a:pt x="483841" y="40399"/>
                </a:cubicBezTo>
                <a:cubicBezTo>
                  <a:pt x="530143" y="48866"/>
                  <a:pt x="620366" y="68974"/>
                  <a:pt x="620366" y="68974"/>
                </a:cubicBezTo>
                <a:cubicBezTo>
                  <a:pt x="658466" y="77176"/>
                  <a:pt x="688364" y="83262"/>
                  <a:pt x="712441" y="89612"/>
                </a:cubicBezTo>
                <a:cubicBezTo>
                  <a:pt x="736518" y="95962"/>
                  <a:pt x="745778" y="102576"/>
                  <a:pt x="764828" y="107074"/>
                </a:cubicBezTo>
                <a:cubicBezTo>
                  <a:pt x="783878" y="111572"/>
                  <a:pt x="808220" y="116334"/>
                  <a:pt x="826741" y="116599"/>
                </a:cubicBezTo>
                <a:cubicBezTo>
                  <a:pt x="845262" y="116864"/>
                  <a:pt x="882567" y="109191"/>
                  <a:pt x="875953" y="108662"/>
                </a:cubicBezTo>
                <a:cubicBezTo>
                  <a:pt x="869339" y="108133"/>
                  <a:pt x="816686" y="115011"/>
                  <a:pt x="787053" y="113424"/>
                </a:cubicBezTo>
                <a:cubicBezTo>
                  <a:pt x="757420" y="111837"/>
                  <a:pt x="741809" y="108133"/>
                  <a:pt x="698153" y="99137"/>
                </a:cubicBezTo>
                <a:cubicBezTo>
                  <a:pt x="654497" y="90141"/>
                  <a:pt x="587028" y="71884"/>
                  <a:pt x="525116" y="59449"/>
                </a:cubicBezTo>
                <a:cubicBezTo>
                  <a:pt x="463204" y="47014"/>
                  <a:pt x="380124" y="31668"/>
                  <a:pt x="326678" y="24524"/>
                </a:cubicBezTo>
                <a:cubicBezTo>
                  <a:pt x="273232" y="17380"/>
                  <a:pt x="259474" y="11295"/>
                  <a:pt x="204441" y="16587"/>
                </a:cubicBezTo>
                <a:cubicBezTo>
                  <a:pt x="149408" y="21879"/>
                  <a:pt x="14206" y="50454"/>
                  <a:pt x="1241" y="48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53CAB698-A940-4F43-B38C-BB13363EA7D0}"/>
              </a:ext>
            </a:extLst>
          </p:cNvPr>
          <p:cNvSpPr/>
          <p:nvPr/>
        </p:nvSpPr>
        <p:spPr>
          <a:xfrm>
            <a:off x="3344849" y="5359399"/>
            <a:ext cx="1114466" cy="409943"/>
          </a:xfrm>
          <a:custGeom>
            <a:avLst/>
            <a:gdLst>
              <a:gd name="connsiteX0" fmla="*/ 11126 w 1114466"/>
              <a:gd name="connsiteY0" fmla="*/ 176214 h 409943"/>
              <a:gd name="connsiteX1" fmla="*/ 1601 w 1114466"/>
              <a:gd name="connsiteY1" fmla="*/ 230189 h 409943"/>
              <a:gd name="connsiteX2" fmla="*/ 46051 w 1114466"/>
              <a:gd name="connsiteY2" fmla="*/ 304801 h 409943"/>
              <a:gd name="connsiteX3" fmla="*/ 123839 w 1114466"/>
              <a:gd name="connsiteY3" fmla="*/ 365126 h 409943"/>
              <a:gd name="connsiteX4" fmla="*/ 271476 w 1114466"/>
              <a:gd name="connsiteY4" fmla="*/ 396876 h 409943"/>
              <a:gd name="connsiteX5" fmla="*/ 414351 w 1114466"/>
              <a:gd name="connsiteY5" fmla="*/ 409576 h 409943"/>
              <a:gd name="connsiteX6" fmla="*/ 549289 w 1114466"/>
              <a:gd name="connsiteY6" fmla="*/ 384176 h 409943"/>
              <a:gd name="connsiteX7" fmla="*/ 738201 w 1114466"/>
              <a:gd name="connsiteY7" fmla="*/ 312739 h 409943"/>
              <a:gd name="connsiteX8" fmla="*/ 858851 w 1114466"/>
              <a:gd name="connsiteY8" fmla="*/ 217489 h 409943"/>
              <a:gd name="connsiteX9" fmla="*/ 876314 w 1114466"/>
              <a:gd name="connsiteY9" fmla="*/ 180976 h 409943"/>
              <a:gd name="connsiteX10" fmla="*/ 962039 w 1114466"/>
              <a:gd name="connsiteY10" fmla="*/ 125414 h 409943"/>
              <a:gd name="connsiteX11" fmla="*/ 1022364 w 1114466"/>
              <a:gd name="connsiteY11" fmla="*/ 77789 h 409943"/>
              <a:gd name="connsiteX12" fmla="*/ 1054114 w 1114466"/>
              <a:gd name="connsiteY12" fmla="*/ 47626 h 409943"/>
              <a:gd name="connsiteX13" fmla="*/ 1114439 w 1114466"/>
              <a:gd name="connsiteY13" fmla="*/ 1 h 409943"/>
              <a:gd name="connsiteX14" fmla="*/ 1046176 w 1114466"/>
              <a:gd name="connsiteY14" fmla="*/ 46039 h 409943"/>
              <a:gd name="connsiteX15" fmla="*/ 973151 w 1114466"/>
              <a:gd name="connsiteY15" fmla="*/ 100014 h 409943"/>
              <a:gd name="connsiteX16" fmla="*/ 896951 w 1114466"/>
              <a:gd name="connsiteY16" fmla="*/ 153989 h 409943"/>
              <a:gd name="connsiteX17" fmla="*/ 854089 w 1114466"/>
              <a:gd name="connsiteY17" fmla="*/ 198439 h 409943"/>
              <a:gd name="connsiteX18" fmla="*/ 803289 w 1114466"/>
              <a:gd name="connsiteY18" fmla="*/ 254001 h 409943"/>
              <a:gd name="connsiteX19" fmla="*/ 741376 w 1114466"/>
              <a:gd name="connsiteY19" fmla="*/ 293689 h 409943"/>
              <a:gd name="connsiteX20" fmla="*/ 612789 w 1114466"/>
              <a:gd name="connsiteY20" fmla="*/ 358776 h 409943"/>
              <a:gd name="connsiteX21" fmla="*/ 503251 w 1114466"/>
              <a:gd name="connsiteY21" fmla="*/ 377826 h 409943"/>
              <a:gd name="connsiteX22" fmla="*/ 347676 w 1114466"/>
              <a:gd name="connsiteY22" fmla="*/ 390526 h 409943"/>
              <a:gd name="connsiteX23" fmla="*/ 234964 w 1114466"/>
              <a:gd name="connsiteY23" fmla="*/ 374651 h 409943"/>
              <a:gd name="connsiteX24" fmla="*/ 103201 w 1114466"/>
              <a:gd name="connsiteY24" fmla="*/ 333376 h 409943"/>
              <a:gd name="connsiteX25" fmla="*/ 55576 w 1114466"/>
              <a:gd name="connsiteY25" fmla="*/ 296864 h 409943"/>
              <a:gd name="connsiteX26" fmla="*/ 23826 w 1114466"/>
              <a:gd name="connsiteY26" fmla="*/ 250826 h 409943"/>
              <a:gd name="connsiteX27" fmla="*/ 11126 w 1114466"/>
              <a:gd name="connsiteY27" fmla="*/ 176214 h 409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14466" h="409943">
                <a:moveTo>
                  <a:pt x="11126" y="176214"/>
                </a:moveTo>
                <a:cubicBezTo>
                  <a:pt x="7422" y="172775"/>
                  <a:pt x="-4220" y="208758"/>
                  <a:pt x="1601" y="230189"/>
                </a:cubicBezTo>
                <a:cubicBezTo>
                  <a:pt x="7422" y="251620"/>
                  <a:pt x="25678" y="282312"/>
                  <a:pt x="46051" y="304801"/>
                </a:cubicBezTo>
                <a:cubicBezTo>
                  <a:pt x="66424" y="327290"/>
                  <a:pt x="86268" y="349780"/>
                  <a:pt x="123839" y="365126"/>
                </a:cubicBezTo>
                <a:cubicBezTo>
                  <a:pt x="161410" y="380472"/>
                  <a:pt x="223057" y="389468"/>
                  <a:pt x="271476" y="396876"/>
                </a:cubicBezTo>
                <a:cubicBezTo>
                  <a:pt x="319895" y="404284"/>
                  <a:pt x="368049" y="411693"/>
                  <a:pt x="414351" y="409576"/>
                </a:cubicBezTo>
                <a:cubicBezTo>
                  <a:pt x="460653" y="407459"/>
                  <a:pt x="495314" y="400316"/>
                  <a:pt x="549289" y="384176"/>
                </a:cubicBezTo>
                <a:cubicBezTo>
                  <a:pt x="603264" y="368037"/>
                  <a:pt x="686607" y="340520"/>
                  <a:pt x="738201" y="312739"/>
                </a:cubicBezTo>
                <a:cubicBezTo>
                  <a:pt x="789795" y="284958"/>
                  <a:pt x="835832" y="239449"/>
                  <a:pt x="858851" y="217489"/>
                </a:cubicBezTo>
                <a:cubicBezTo>
                  <a:pt x="881870" y="195529"/>
                  <a:pt x="859116" y="196322"/>
                  <a:pt x="876314" y="180976"/>
                </a:cubicBezTo>
                <a:cubicBezTo>
                  <a:pt x="893512" y="165630"/>
                  <a:pt x="937697" y="142612"/>
                  <a:pt x="962039" y="125414"/>
                </a:cubicBezTo>
                <a:cubicBezTo>
                  <a:pt x="986381" y="108216"/>
                  <a:pt x="1007018" y="90754"/>
                  <a:pt x="1022364" y="77789"/>
                </a:cubicBezTo>
                <a:cubicBezTo>
                  <a:pt x="1037710" y="64824"/>
                  <a:pt x="1038768" y="60591"/>
                  <a:pt x="1054114" y="47626"/>
                </a:cubicBezTo>
                <a:cubicBezTo>
                  <a:pt x="1069460" y="34661"/>
                  <a:pt x="1115762" y="265"/>
                  <a:pt x="1114439" y="1"/>
                </a:cubicBezTo>
                <a:cubicBezTo>
                  <a:pt x="1113116" y="-263"/>
                  <a:pt x="1069724" y="29370"/>
                  <a:pt x="1046176" y="46039"/>
                </a:cubicBezTo>
                <a:cubicBezTo>
                  <a:pt x="1022628" y="62708"/>
                  <a:pt x="998022" y="82022"/>
                  <a:pt x="973151" y="100014"/>
                </a:cubicBezTo>
                <a:cubicBezTo>
                  <a:pt x="948280" y="118006"/>
                  <a:pt x="916795" y="137585"/>
                  <a:pt x="896951" y="153989"/>
                </a:cubicBezTo>
                <a:cubicBezTo>
                  <a:pt x="877107" y="170393"/>
                  <a:pt x="869699" y="181770"/>
                  <a:pt x="854089" y="198439"/>
                </a:cubicBezTo>
                <a:cubicBezTo>
                  <a:pt x="838479" y="215108"/>
                  <a:pt x="822075" y="238126"/>
                  <a:pt x="803289" y="254001"/>
                </a:cubicBezTo>
                <a:cubicBezTo>
                  <a:pt x="784504" y="269876"/>
                  <a:pt x="773126" y="276227"/>
                  <a:pt x="741376" y="293689"/>
                </a:cubicBezTo>
                <a:cubicBezTo>
                  <a:pt x="709626" y="311151"/>
                  <a:pt x="652477" y="344753"/>
                  <a:pt x="612789" y="358776"/>
                </a:cubicBezTo>
                <a:cubicBezTo>
                  <a:pt x="573102" y="372799"/>
                  <a:pt x="547436" y="372534"/>
                  <a:pt x="503251" y="377826"/>
                </a:cubicBezTo>
                <a:cubicBezTo>
                  <a:pt x="459066" y="383118"/>
                  <a:pt x="392391" y="391055"/>
                  <a:pt x="347676" y="390526"/>
                </a:cubicBezTo>
                <a:cubicBezTo>
                  <a:pt x="302962" y="389997"/>
                  <a:pt x="275710" y="384176"/>
                  <a:pt x="234964" y="374651"/>
                </a:cubicBezTo>
                <a:cubicBezTo>
                  <a:pt x="194218" y="365126"/>
                  <a:pt x="133099" y="346341"/>
                  <a:pt x="103201" y="333376"/>
                </a:cubicBezTo>
                <a:cubicBezTo>
                  <a:pt x="73303" y="320412"/>
                  <a:pt x="68805" y="310622"/>
                  <a:pt x="55576" y="296864"/>
                </a:cubicBezTo>
                <a:cubicBezTo>
                  <a:pt x="42347" y="283106"/>
                  <a:pt x="29382" y="264320"/>
                  <a:pt x="23826" y="250826"/>
                </a:cubicBezTo>
                <a:cubicBezTo>
                  <a:pt x="18270" y="237332"/>
                  <a:pt x="14830" y="179653"/>
                  <a:pt x="11126" y="176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3B0BEC5B-682E-42A0-AB51-47B1CABE23E3}"/>
              </a:ext>
            </a:extLst>
          </p:cNvPr>
          <p:cNvSpPr/>
          <p:nvPr/>
        </p:nvSpPr>
        <p:spPr>
          <a:xfrm>
            <a:off x="3546450" y="5289540"/>
            <a:ext cx="14312" cy="68517"/>
          </a:xfrm>
          <a:custGeom>
            <a:avLst/>
            <a:gdLst>
              <a:gd name="connsiteX0" fmla="*/ 12725 w 14312"/>
              <a:gd name="connsiteY0" fmla="*/ 10 h 68517"/>
              <a:gd name="connsiteX1" fmla="*/ 25 w 14312"/>
              <a:gd name="connsiteY1" fmla="*/ 57160 h 68517"/>
              <a:gd name="connsiteX2" fmla="*/ 9550 w 14312"/>
              <a:gd name="connsiteY2" fmla="*/ 68273 h 68517"/>
              <a:gd name="connsiteX3" fmla="*/ 12725 w 14312"/>
              <a:gd name="connsiteY3" fmla="*/ 52398 h 68517"/>
              <a:gd name="connsiteX4" fmla="*/ 12725 w 14312"/>
              <a:gd name="connsiteY4" fmla="*/ 10 h 68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12" h="68517">
                <a:moveTo>
                  <a:pt x="12725" y="10"/>
                </a:moveTo>
                <a:cubicBezTo>
                  <a:pt x="10608" y="804"/>
                  <a:pt x="554" y="45783"/>
                  <a:pt x="25" y="57160"/>
                </a:cubicBezTo>
                <a:cubicBezTo>
                  <a:pt x="-504" y="68537"/>
                  <a:pt x="7433" y="69067"/>
                  <a:pt x="9550" y="68273"/>
                </a:cubicBezTo>
                <a:cubicBezTo>
                  <a:pt x="11667" y="67479"/>
                  <a:pt x="10608" y="60600"/>
                  <a:pt x="12725" y="52398"/>
                </a:cubicBezTo>
                <a:cubicBezTo>
                  <a:pt x="14842" y="44196"/>
                  <a:pt x="14842" y="-784"/>
                  <a:pt x="12725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228BE532-1A44-4C31-8B42-F7FE47EE0F8F}"/>
              </a:ext>
            </a:extLst>
          </p:cNvPr>
          <p:cNvSpPr/>
          <p:nvPr/>
        </p:nvSpPr>
        <p:spPr>
          <a:xfrm>
            <a:off x="3295649" y="5352676"/>
            <a:ext cx="1127786" cy="151433"/>
          </a:xfrm>
          <a:custGeom>
            <a:avLst/>
            <a:gdLst>
              <a:gd name="connsiteX0" fmla="*/ 1 w 1127786"/>
              <a:gd name="connsiteY0" fmla="*/ 151187 h 151433"/>
              <a:gd name="connsiteX1" fmla="*/ 74614 w 1127786"/>
              <a:gd name="connsiteY1" fmla="*/ 124199 h 151433"/>
              <a:gd name="connsiteX2" fmla="*/ 222251 w 1127786"/>
              <a:gd name="connsiteY2" fmla="*/ 89274 h 151433"/>
              <a:gd name="connsiteX3" fmla="*/ 282576 w 1127786"/>
              <a:gd name="connsiteY3" fmla="*/ 105149 h 151433"/>
              <a:gd name="connsiteX4" fmla="*/ 369889 w 1127786"/>
              <a:gd name="connsiteY4" fmla="*/ 100387 h 151433"/>
              <a:gd name="connsiteX5" fmla="*/ 473076 w 1127786"/>
              <a:gd name="connsiteY5" fmla="*/ 68637 h 151433"/>
              <a:gd name="connsiteX6" fmla="*/ 566739 w 1127786"/>
              <a:gd name="connsiteY6" fmla="*/ 57524 h 151433"/>
              <a:gd name="connsiteX7" fmla="*/ 709614 w 1127786"/>
              <a:gd name="connsiteY7" fmla="*/ 60699 h 151433"/>
              <a:gd name="connsiteX8" fmla="*/ 903289 w 1127786"/>
              <a:gd name="connsiteY8" fmla="*/ 51174 h 151433"/>
              <a:gd name="connsiteX9" fmla="*/ 1011239 w 1127786"/>
              <a:gd name="connsiteY9" fmla="*/ 49587 h 151433"/>
              <a:gd name="connsiteX10" fmla="*/ 1127126 w 1127786"/>
              <a:gd name="connsiteY10" fmla="*/ 374 h 151433"/>
              <a:gd name="connsiteX11" fmla="*/ 1055689 w 1127786"/>
              <a:gd name="connsiteY11" fmla="*/ 27362 h 151433"/>
              <a:gd name="connsiteX12" fmla="*/ 995364 w 1127786"/>
              <a:gd name="connsiteY12" fmla="*/ 35299 h 151433"/>
              <a:gd name="connsiteX13" fmla="*/ 846139 w 1127786"/>
              <a:gd name="connsiteY13" fmla="*/ 44824 h 151433"/>
              <a:gd name="connsiteX14" fmla="*/ 755651 w 1127786"/>
              <a:gd name="connsiteY14" fmla="*/ 46412 h 151433"/>
              <a:gd name="connsiteX15" fmla="*/ 615951 w 1127786"/>
              <a:gd name="connsiteY15" fmla="*/ 46412 h 151433"/>
              <a:gd name="connsiteX16" fmla="*/ 473076 w 1127786"/>
              <a:gd name="connsiteY16" fmla="*/ 59112 h 151433"/>
              <a:gd name="connsiteX17" fmla="*/ 377826 w 1127786"/>
              <a:gd name="connsiteY17" fmla="*/ 84512 h 151433"/>
              <a:gd name="connsiteX18" fmla="*/ 296864 w 1127786"/>
              <a:gd name="connsiteY18" fmla="*/ 89274 h 151433"/>
              <a:gd name="connsiteX19" fmla="*/ 173039 w 1127786"/>
              <a:gd name="connsiteY19" fmla="*/ 82924 h 151433"/>
              <a:gd name="connsiteX20" fmla="*/ 73026 w 1127786"/>
              <a:gd name="connsiteY20" fmla="*/ 108324 h 151433"/>
              <a:gd name="connsiteX21" fmla="*/ 1 w 1127786"/>
              <a:gd name="connsiteY21" fmla="*/ 151187 h 151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27786" h="151433">
                <a:moveTo>
                  <a:pt x="1" y="151187"/>
                </a:moveTo>
                <a:cubicBezTo>
                  <a:pt x="266" y="153833"/>
                  <a:pt x="37572" y="134518"/>
                  <a:pt x="74614" y="124199"/>
                </a:cubicBezTo>
                <a:cubicBezTo>
                  <a:pt x="111656" y="113880"/>
                  <a:pt x="187591" y="92449"/>
                  <a:pt x="222251" y="89274"/>
                </a:cubicBezTo>
                <a:cubicBezTo>
                  <a:pt x="256911" y="86099"/>
                  <a:pt x="257970" y="103297"/>
                  <a:pt x="282576" y="105149"/>
                </a:cubicBezTo>
                <a:cubicBezTo>
                  <a:pt x="307182" y="107001"/>
                  <a:pt x="338139" y="106472"/>
                  <a:pt x="369889" y="100387"/>
                </a:cubicBezTo>
                <a:cubicBezTo>
                  <a:pt x="401639" y="94302"/>
                  <a:pt x="440268" y="75781"/>
                  <a:pt x="473076" y="68637"/>
                </a:cubicBezTo>
                <a:cubicBezTo>
                  <a:pt x="505884" y="61493"/>
                  <a:pt x="527316" y="58847"/>
                  <a:pt x="566739" y="57524"/>
                </a:cubicBezTo>
                <a:cubicBezTo>
                  <a:pt x="606162" y="56201"/>
                  <a:pt x="653522" y="61757"/>
                  <a:pt x="709614" y="60699"/>
                </a:cubicBezTo>
                <a:cubicBezTo>
                  <a:pt x="765706" y="59641"/>
                  <a:pt x="853018" y="53026"/>
                  <a:pt x="903289" y="51174"/>
                </a:cubicBezTo>
                <a:cubicBezTo>
                  <a:pt x="953560" y="49322"/>
                  <a:pt x="973933" y="58054"/>
                  <a:pt x="1011239" y="49587"/>
                </a:cubicBezTo>
                <a:cubicBezTo>
                  <a:pt x="1048545" y="41120"/>
                  <a:pt x="1119718" y="4078"/>
                  <a:pt x="1127126" y="374"/>
                </a:cubicBezTo>
                <a:cubicBezTo>
                  <a:pt x="1134534" y="-3330"/>
                  <a:pt x="1077649" y="21541"/>
                  <a:pt x="1055689" y="27362"/>
                </a:cubicBezTo>
                <a:cubicBezTo>
                  <a:pt x="1033729" y="33183"/>
                  <a:pt x="1030289" y="32389"/>
                  <a:pt x="995364" y="35299"/>
                </a:cubicBezTo>
                <a:cubicBezTo>
                  <a:pt x="960439" y="38209"/>
                  <a:pt x="886091" y="42972"/>
                  <a:pt x="846139" y="44824"/>
                </a:cubicBezTo>
                <a:cubicBezTo>
                  <a:pt x="806187" y="46676"/>
                  <a:pt x="755651" y="46412"/>
                  <a:pt x="755651" y="46412"/>
                </a:cubicBezTo>
                <a:cubicBezTo>
                  <a:pt x="717286" y="46677"/>
                  <a:pt x="663047" y="44295"/>
                  <a:pt x="615951" y="46412"/>
                </a:cubicBezTo>
                <a:cubicBezTo>
                  <a:pt x="568855" y="48529"/>
                  <a:pt x="512763" y="52762"/>
                  <a:pt x="473076" y="59112"/>
                </a:cubicBezTo>
                <a:cubicBezTo>
                  <a:pt x="433389" y="65462"/>
                  <a:pt x="407195" y="79485"/>
                  <a:pt x="377826" y="84512"/>
                </a:cubicBezTo>
                <a:cubicBezTo>
                  <a:pt x="348457" y="89539"/>
                  <a:pt x="330995" y="89539"/>
                  <a:pt x="296864" y="89274"/>
                </a:cubicBezTo>
                <a:cubicBezTo>
                  <a:pt x="262733" y="89009"/>
                  <a:pt x="210345" y="79749"/>
                  <a:pt x="173039" y="82924"/>
                </a:cubicBezTo>
                <a:cubicBezTo>
                  <a:pt x="135733" y="86099"/>
                  <a:pt x="98161" y="99593"/>
                  <a:pt x="73026" y="108324"/>
                </a:cubicBezTo>
                <a:cubicBezTo>
                  <a:pt x="47891" y="117055"/>
                  <a:pt x="-264" y="148541"/>
                  <a:pt x="1" y="151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F080DF83-ABA9-40C4-8040-7011A8EC9BC3}"/>
              </a:ext>
            </a:extLst>
          </p:cNvPr>
          <p:cNvSpPr/>
          <p:nvPr/>
        </p:nvSpPr>
        <p:spPr>
          <a:xfrm>
            <a:off x="3279705" y="5408260"/>
            <a:ext cx="790997" cy="146494"/>
          </a:xfrm>
          <a:custGeom>
            <a:avLst/>
            <a:gdLst>
              <a:gd name="connsiteX0" fmla="*/ 77858 w 790997"/>
              <a:gd name="connsiteY0" fmla="*/ 146403 h 146494"/>
              <a:gd name="connsiteX1" fmla="*/ 171520 w 790997"/>
              <a:gd name="connsiteY1" fmla="*/ 92428 h 146494"/>
              <a:gd name="connsiteX2" fmla="*/ 398533 w 790997"/>
              <a:gd name="connsiteY2" fmla="*/ 87665 h 146494"/>
              <a:gd name="connsiteX3" fmla="*/ 587445 w 790997"/>
              <a:gd name="connsiteY3" fmla="*/ 47978 h 146494"/>
              <a:gd name="connsiteX4" fmla="*/ 744608 w 790997"/>
              <a:gd name="connsiteY4" fmla="*/ 27340 h 146494"/>
              <a:gd name="connsiteX5" fmla="*/ 790645 w 790997"/>
              <a:gd name="connsiteY5" fmla="*/ 3528 h 146494"/>
              <a:gd name="connsiteX6" fmla="*/ 727145 w 790997"/>
              <a:gd name="connsiteY6" fmla="*/ 3528 h 146494"/>
              <a:gd name="connsiteX7" fmla="*/ 595383 w 790997"/>
              <a:gd name="connsiteY7" fmla="*/ 353 h 146494"/>
              <a:gd name="connsiteX8" fmla="*/ 462033 w 790997"/>
              <a:gd name="connsiteY8" fmla="*/ 13053 h 146494"/>
              <a:gd name="connsiteX9" fmla="*/ 354083 w 790997"/>
              <a:gd name="connsiteY9" fmla="*/ 40040 h 146494"/>
              <a:gd name="connsiteX10" fmla="*/ 236608 w 790997"/>
              <a:gd name="connsiteY10" fmla="*/ 36865 h 146494"/>
              <a:gd name="connsiteX11" fmla="*/ 131833 w 790997"/>
              <a:gd name="connsiteY11" fmla="*/ 47978 h 146494"/>
              <a:gd name="connsiteX12" fmla="*/ 46108 w 790997"/>
              <a:gd name="connsiteY12" fmla="*/ 82903 h 146494"/>
              <a:gd name="connsiteX13" fmla="*/ 9595 w 790997"/>
              <a:gd name="connsiteY13" fmla="*/ 95603 h 146494"/>
              <a:gd name="connsiteX14" fmla="*/ 70 w 790997"/>
              <a:gd name="connsiteY14" fmla="*/ 90840 h 146494"/>
              <a:gd name="connsiteX15" fmla="*/ 12770 w 790997"/>
              <a:gd name="connsiteY15" fmla="*/ 105128 h 146494"/>
              <a:gd name="connsiteX16" fmla="*/ 77858 w 790997"/>
              <a:gd name="connsiteY16" fmla="*/ 146403 h 146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90997" h="146494">
                <a:moveTo>
                  <a:pt x="77858" y="146403"/>
                </a:moveTo>
                <a:cubicBezTo>
                  <a:pt x="104316" y="144286"/>
                  <a:pt x="118074" y="102218"/>
                  <a:pt x="171520" y="92428"/>
                </a:cubicBezTo>
                <a:cubicBezTo>
                  <a:pt x="224966" y="82638"/>
                  <a:pt x="329212" y="95073"/>
                  <a:pt x="398533" y="87665"/>
                </a:cubicBezTo>
                <a:cubicBezTo>
                  <a:pt x="467854" y="80257"/>
                  <a:pt x="529766" y="58032"/>
                  <a:pt x="587445" y="47978"/>
                </a:cubicBezTo>
                <a:cubicBezTo>
                  <a:pt x="645124" y="37924"/>
                  <a:pt x="710741" y="34748"/>
                  <a:pt x="744608" y="27340"/>
                </a:cubicBezTo>
                <a:cubicBezTo>
                  <a:pt x="778475" y="19932"/>
                  <a:pt x="793556" y="7497"/>
                  <a:pt x="790645" y="3528"/>
                </a:cubicBezTo>
                <a:cubicBezTo>
                  <a:pt x="787735" y="-441"/>
                  <a:pt x="727145" y="3528"/>
                  <a:pt x="727145" y="3528"/>
                </a:cubicBezTo>
                <a:cubicBezTo>
                  <a:pt x="694601" y="2999"/>
                  <a:pt x="639568" y="-1234"/>
                  <a:pt x="595383" y="353"/>
                </a:cubicBezTo>
                <a:cubicBezTo>
                  <a:pt x="551198" y="1940"/>
                  <a:pt x="502250" y="6439"/>
                  <a:pt x="462033" y="13053"/>
                </a:cubicBezTo>
                <a:cubicBezTo>
                  <a:pt x="421816" y="19667"/>
                  <a:pt x="391654" y="36071"/>
                  <a:pt x="354083" y="40040"/>
                </a:cubicBezTo>
                <a:cubicBezTo>
                  <a:pt x="316512" y="44009"/>
                  <a:pt x="273650" y="35542"/>
                  <a:pt x="236608" y="36865"/>
                </a:cubicBezTo>
                <a:cubicBezTo>
                  <a:pt x="199566" y="38188"/>
                  <a:pt x="163583" y="40305"/>
                  <a:pt x="131833" y="47978"/>
                </a:cubicBezTo>
                <a:cubicBezTo>
                  <a:pt x="100083" y="55651"/>
                  <a:pt x="66481" y="74966"/>
                  <a:pt x="46108" y="82903"/>
                </a:cubicBezTo>
                <a:cubicBezTo>
                  <a:pt x="25735" y="90840"/>
                  <a:pt x="17268" y="94280"/>
                  <a:pt x="9595" y="95603"/>
                </a:cubicBezTo>
                <a:cubicBezTo>
                  <a:pt x="1922" y="96926"/>
                  <a:pt x="-459" y="89253"/>
                  <a:pt x="70" y="90840"/>
                </a:cubicBezTo>
                <a:cubicBezTo>
                  <a:pt x="599" y="92427"/>
                  <a:pt x="2187" y="96926"/>
                  <a:pt x="12770" y="105128"/>
                </a:cubicBezTo>
                <a:cubicBezTo>
                  <a:pt x="23353" y="113330"/>
                  <a:pt x="51400" y="148520"/>
                  <a:pt x="77858" y="146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CF31CDE0-D397-4E4F-8A15-F0A0FDEABDE0}"/>
              </a:ext>
            </a:extLst>
          </p:cNvPr>
          <p:cNvSpPr/>
          <p:nvPr/>
        </p:nvSpPr>
        <p:spPr>
          <a:xfrm>
            <a:off x="3983162" y="3373823"/>
            <a:ext cx="445464" cy="756006"/>
          </a:xfrm>
          <a:custGeom>
            <a:avLst/>
            <a:gdLst>
              <a:gd name="connsiteX0" fmla="*/ 236413 w 445464"/>
              <a:gd name="connsiteY0" fmla="*/ 7552 h 756006"/>
              <a:gd name="connsiteX1" fmla="*/ 17338 w 445464"/>
              <a:gd name="connsiteY1" fmla="*/ 182177 h 756006"/>
              <a:gd name="connsiteX2" fmla="*/ 17338 w 445464"/>
              <a:gd name="connsiteY2" fmla="*/ 280602 h 756006"/>
              <a:gd name="connsiteX3" fmla="*/ 45913 w 445464"/>
              <a:gd name="connsiteY3" fmla="*/ 737802 h 756006"/>
              <a:gd name="connsiteX4" fmla="*/ 52263 w 445464"/>
              <a:gd name="connsiteY4" fmla="*/ 655252 h 756006"/>
              <a:gd name="connsiteX5" fmla="*/ 52263 w 445464"/>
              <a:gd name="connsiteY5" fmla="*/ 563177 h 756006"/>
              <a:gd name="connsiteX6" fmla="*/ 61788 w 445464"/>
              <a:gd name="connsiteY6" fmla="*/ 464752 h 756006"/>
              <a:gd name="connsiteX7" fmla="*/ 112588 w 445464"/>
              <a:gd name="connsiteY7" fmla="*/ 347277 h 756006"/>
              <a:gd name="connsiteX8" fmla="*/ 290388 w 445464"/>
              <a:gd name="connsiteY8" fmla="*/ 153602 h 756006"/>
              <a:gd name="connsiteX9" fmla="*/ 442788 w 445464"/>
              <a:gd name="connsiteY9" fmla="*/ 74227 h 756006"/>
              <a:gd name="connsiteX10" fmla="*/ 379288 w 445464"/>
              <a:gd name="connsiteY10" fmla="*/ 36127 h 756006"/>
              <a:gd name="connsiteX11" fmla="*/ 236413 w 445464"/>
              <a:gd name="connsiteY11" fmla="*/ 7552 h 756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5464" h="756006">
                <a:moveTo>
                  <a:pt x="236413" y="7552"/>
                </a:moveTo>
                <a:cubicBezTo>
                  <a:pt x="176088" y="31894"/>
                  <a:pt x="53850" y="136669"/>
                  <a:pt x="17338" y="182177"/>
                </a:cubicBezTo>
                <a:cubicBezTo>
                  <a:pt x="-19174" y="227685"/>
                  <a:pt x="12575" y="187998"/>
                  <a:pt x="17338" y="280602"/>
                </a:cubicBezTo>
                <a:cubicBezTo>
                  <a:pt x="22101" y="373206"/>
                  <a:pt x="40092" y="675360"/>
                  <a:pt x="45913" y="737802"/>
                </a:cubicBezTo>
                <a:cubicBezTo>
                  <a:pt x="51734" y="800244"/>
                  <a:pt x="51205" y="684356"/>
                  <a:pt x="52263" y="655252"/>
                </a:cubicBezTo>
                <a:cubicBezTo>
                  <a:pt x="53321" y="626148"/>
                  <a:pt x="50675" y="594927"/>
                  <a:pt x="52263" y="563177"/>
                </a:cubicBezTo>
                <a:cubicBezTo>
                  <a:pt x="53851" y="531427"/>
                  <a:pt x="51734" y="500735"/>
                  <a:pt x="61788" y="464752"/>
                </a:cubicBezTo>
                <a:cubicBezTo>
                  <a:pt x="71842" y="428769"/>
                  <a:pt x="74488" y="399135"/>
                  <a:pt x="112588" y="347277"/>
                </a:cubicBezTo>
                <a:cubicBezTo>
                  <a:pt x="150688" y="295419"/>
                  <a:pt x="235355" y="199110"/>
                  <a:pt x="290388" y="153602"/>
                </a:cubicBezTo>
                <a:cubicBezTo>
                  <a:pt x="345421" y="108094"/>
                  <a:pt x="427971" y="93806"/>
                  <a:pt x="442788" y="74227"/>
                </a:cubicBezTo>
                <a:cubicBezTo>
                  <a:pt x="457605" y="54648"/>
                  <a:pt x="407334" y="47769"/>
                  <a:pt x="379288" y="36127"/>
                </a:cubicBezTo>
                <a:cubicBezTo>
                  <a:pt x="351242" y="24485"/>
                  <a:pt x="296738" y="-16790"/>
                  <a:pt x="236413" y="7552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2810E635-9BA5-4415-BD06-1E1DAADE06DD}"/>
              </a:ext>
            </a:extLst>
          </p:cNvPr>
          <p:cNvSpPr/>
          <p:nvPr/>
        </p:nvSpPr>
        <p:spPr>
          <a:xfrm>
            <a:off x="4045229" y="3533764"/>
            <a:ext cx="953752" cy="361873"/>
          </a:xfrm>
          <a:custGeom>
            <a:avLst/>
            <a:gdLst>
              <a:gd name="connsiteX0" fmla="*/ 28296 w 953752"/>
              <a:gd name="connsiteY0" fmla="*/ 177811 h 361873"/>
              <a:gd name="connsiteX1" fmla="*/ 142596 w 953752"/>
              <a:gd name="connsiteY1" fmla="*/ 47636 h 361873"/>
              <a:gd name="connsiteX2" fmla="*/ 377546 w 953752"/>
              <a:gd name="connsiteY2" fmla="*/ 11 h 361873"/>
              <a:gd name="connsiteX3" fmla="*/ 609321 w 953752"/>
              <a:gd name="connsiteY3" fmla="*/ 50811 h 361873"/>
              <a:gd name="connsiteX4" fmla="*/ 710921 w 953752"/>
              <a:gd name="connsiteY4" fmla="*/ 111136 h 361873"/>
              <a:gd name="connsiteX5" fmla="*/ 847446 w 953752"/>
              <a:gd name="connsiteY5" fmla="*/ 212736 h 361873"/>
              <a:gd name="connsiteX6" fmla="*/ 949046 w 953752"/>
              <a:gd name="connsiteY6" fmla="*/ 241311 h 361873"/>
              <a:gd name="connsiteX7" fmla="*/ 691871 w 953752"/>
              <a:gd name="connsiteY7" fmla="*/ 117486 h 361873"/>
              <a:gd name="connsiteX8" fmla="*/ 495021 w 953752"/>
              <a:gd name="connsiteY8" fmla="*/ 101611 h 361873"/>
              <a:gd name="connsiteX9" fmla="*/ 221971 w 953752"/>
              <a:gd name="connsiteY9" fmla="*/ 146061 h 361873"/>
              <a:gd name="connsiteX10" fmla="*/ 91796 w 953752"/>
              <a:gd name="connsiteY10" fmla="*/ 219086 h 361873"/>
              <a:gd name="connsiteX11" fmla="*/ 15596 w 953752"/>
              <a:gd name="connsiteY11" fmla="*/ 339736 h 361873"/>
              <a:gd name="connsiteX12" fmla="*/ 2896 w 953752"/>
              <a:gd name="connsiteY12" fmla="*/ 358786 h 361873"/>
              <a:gd name="connsiteX13" fmla="*/ 2896 w 953752"/>
              <a:gd name="connsiteY13" fmla="*/ 301636 h 361873"/>
              <a:gd name="connsiteX14" fmla="*/ 28296 w 953752"/>
              <a:gd name="connsiteY14" fmla="*/ 177811 h 361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53752" h="361873">
                <a:moveTo>
                  <a:pt x="28296" y="177811"/>
                </a:moveTo>
                <a:cubicBezTo>
                  <a:pt x="51579" y="135478"/>
                  <a:pt x="84388" y="77269"/>
                  <a:pt x="142596" y="47636"/>
                </a:cubicBezTo>
                <a:cubicBezTo>
                  <a:pt x="200804" y="18003"/>
                  <a:pt x="299759" y="-518"/>
                  <a:pt x="377546" y="11"/>
                </a:cubicBezTo>
                <a:cubicBezTo>
                  <a:pt x="455334" y="540"/>
                  <a:pt x="553759" y="32290"/>
                  <a:pt x="609321" y="50811"/>
                </a:cubicBezTo>
                <a:cubicBezTo>
                  <a:pt x="664884" y="69332"/>
                  <a:pt x="671234" y="84148"/>
                  <a:pt x="710921" y="111136"/>
                </a:cubicBezTo>
                <a:cubicBezTo>
                  <a:pt x="750609" y="138123"/>
                  <a:pt x="807759" y="191040"/>
                  <a:pt x="847446" y="212736"/>
                </a:cubicBezTo>
                <a:cubicBezTo>
                  <a:pt x="887134" y="234432"/>
                  <a:pt x="974975" y="257186"/>
                  <a:pt x="949046" y="241311"/>
                </a:cubicBezTo>
                <a:cubicBezTo>
                  <a:pt x="923117" y="225436"/>
                  <a:pt x="767542" y="140769"/>
                  <a:pt x="691871" y="117486"/>
                </a:cubicBezTo>
                <a:cubicBezTo>
                  <a:pt x="616200" y="94203"/>
                  <a:pt x="573338" y="96849"/>
                  <a:pt x="495021" y="101611"/>
                </a:cubicBezTo>
                <a:cubicBezTo>
                  <a:pt x="416704" y="106373"/>
                  <a:pt x="289175" y="126482"/>
                  <a:pt x="221971" y="146061"/>
                </a:cubicBezTo>
                <a:cubicBezTo>
                  <a:pt x="154767" y="165640"/>
                  <a:pt x="126192" y="186807"/>
                  <a:pt x="91796" y="219086"/>
                </a:cubicBezTo>
                <a:cubicBezTo>
                  <a:pt x="57400" y="251365"/>
                  <a:pt x="30413" y="316453"/>
                  <a:pt x="15596" y="339736"/>
                </a:cubicBezTo>
                <a:cubicBezTo>
                  <a:pt x="779" y="363019"/>
                  <a:pt x="5013" y="365136"/>
                  <a:pt x="2896" y="358786"/>
                </a:cubicBezTo>
                <a:cubicBezTo>
                  <a:pt x="779" y="352436"/>
                  <a:pt x="-2396" y="327565"/>
                  <a:pt x="2896" y="301636"/>
                </a:cubicBezTo>
                <a:cubicBezTo>
                  <a:pt x="8188" y="275707"/>
                  <a:pt x="5013" y="220144"/>
                  <a:pt x="28296" y="177811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58F298CF-CB35-4665-8011-BDB281882567}"/>
              </a:ext>
            </a:extLst>
          </p:cNvPr>
          <p:cNvSpPr/>
          <p:nvPr/>
        </p:nvSpPr>
        <p:spPr>
          <a:xfrm>
            <a:off x="4593654" y="3698630"/>
            <a:ext cx="368317" cy="244947"/>
          </a:xfrm>
          <a:custGeom>
            <a:avLst/>
            <a:gdLst>
              <a:gd name="connsiteX0" fmla="*/ 206946 w 368317"/>
              <a:gd name="connsiteY0" fmla="*/ 245 h 244947"/>
              <a:gd name="connsiteX1" fmla="*/ 365696 w 368317"/>
              <a:gd name="connsiteY1" fmla="*/ 54220 h 244947"/>
              <a:gd name="connsiteX2" fmla="*/ 283146 w 368317"/>
              <a:gd name="connsiteY2" fmla="*/ 111370 h 244947"/>
              <a:gd name="connsiteX3" fmla="*/ 571 w 368317"/>
              <a:gd name="connsiteY3" fmla="*/ 244720 h 244947"/>
              <a:gd name="connsiteX4" fmla="*/ 210121 w 368317"/>
              <a:gd name="connsiteY4" fmla="*/ 76445 h 244947"/>
              <a:gd name="connsiteX5" fmla="*/ 206946 w 368317"/>
              <a:gd name="connsiteY5" fmla="*/ 245 h 244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8317" h="244947">
                <a:moveTo>
                  <a:pt x="206946" y="245"/>
                </a:moveTo>
                <a:cubicBezTo>
                  <a:pt x="232875" y="-3459"/>
                  <a:pt x="352996" y="35699"/>
                  <a:pt x="365696" y="54220"/>
                </a:cubicBezTo>
                <a:cubicBezTo>
                  <a:pt x="378396" y="72741"/>
                  <a:pt x="344000" y="79620"/>
                  <a:pt x="283146" y="111370"/>
                </a:cubicBezTo>
                <a:cubicBezTo>
                  <a:pt x="222292" y="143120"/>
                  <a:pt x="12742" y="250541"/>
                  <a:pt x="571" y="244720"/>
                </a:cubicBezTo>
                <a:cubicBezTo>
                  <a:pt x="-11600" y="238899"/>
                  <a:pt x="174138" y="116662"/>
                  <a:pt x="210121" y="76445"/>
                </a:cubicBezTo>
                <a:cubicBezTo>
                  <a:pt x="246104" y="36228"/>
                  <a:pt x="181017" y="3949"/>
                  <a:pt x="206946" y="245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8040D067-FE54-4170-9CC6-6AFDF7F529D7}"/>
              </a:ext>
            </a:extLst>
          </p:cNvPr>
          <p:cNvSpPr/>
          <p:nvPr/>
        </p:nvSpPr>
        <p:spPr>
          <a:xfrm>
            <a:off x="3955731" y="4587537"/>
            <a:ext cx="151487" cy="315071"/>
          </a:xfrm>
          <a:custGeom>
            <a:avLst/>
            <a:gdLst>
              <a:gd name="connsiteX0" fmla="*/ 38419 w 151487"/>
              <a:gd name="connsiteY0" fmla="*/ 338 h 315071"/>
              <a:gd name="connsiteX1" fmla="*/ 133669 w 151487"/>
              <a:gd name="connsiteY1" fmla="*/ 105113 h 315071"/>
              <a:gd name="connsiteX2" fmla="*/ 149544 w 151487"/>
              <a:gd name="connsiteY2" fmla="*/ 159088 h 315071"/>
              <a:gd name="connsiteX3" fmla="*/ 108269 w 151487"/>
              <a:gd name="connsiteY3" fmla="*/ 235288 h 315071"/>
              <a:gd name="connsiteX4" fmla="*/ 319 w 151487"/>
              <a:gd name="connsiteY4" fmla="*/ 314663 h 315071"/>
              <a:gd name="connsiteX5" fmla="*/ 76519 w 151487"/>
              <a:gd name="connsiteY5" fmla="*/ 263863 h 315071"/>
              <a:gd name="connsiteX6" fmla="*/ 117794 w 151487"/>
              <a:gd name="connsiteY6" fmla="*/ 209888 h 315071"/>
              <a:gd name="connsiteX7" fmla="*/ 124144 w 151487"/>
              <a:gd name="connsiteY7" fmla="*/ 143213 h 315071"/>
              <a:gd name="connsiteX8" fmla="*/ 38419 w 151487"/>
              <a:gd name="connsiteY8" fmla="*/ 338 h 315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487" h="315071">
                <a:moveTo>
                  <a:pt x="38419" y="338"/>
                </a:moveTo>
                <a:cubicBezTo>
                  <a:pt x="40007" y="-6012"/>
                  <a:pt x="115148" y="78655"/>
                  <a:pt x="133669" y="105113"/>
                </a:cubicBezTo>
                <a:cubicBezTo>
                  <a:pt x="152190" y="131571"/>
                  <a:pt x="153777" y="137392"/>
                  <a:pt x="149544" y="159088"/>
                </a:cubicBezTo>
                <a:cubicBezTo>
                  <a:pt x="145311" y="180784"/>
                  <a:pt x="133140" y="209359"/>
                  <a:pt x="108269" y="235288"/>
                </a:cubicBezTo>
                <a:cubicBezTo>
                  <a:pt x="83398" y="261217"/>
                  <a:pt x="5611" y="309901"/>
                  <a:pt x="319" y="314663"/>
                </a:cubicBezTo>
                <a:cubicBezTo>
                  <a:pt x="-4973" y="319426"/>
                  <a:pt x="56940" y="281325"/>
                  <a:pt x="76519" y="263863"/>
                </a:cubicBezTo>
                <a:cubicBezTo>
                  <a:pt x="96098" y="246401"/>
                  <a:pt x="109857" y="229996"/>
                  <a:pt x="117794" y="209888"/>
                </a:cubicBezTo>
                <a:cubicBezTo>
                  <a:pt x="125731" y="189780"/>
                  <a:pt x="135256" y="173375"/>
                  <a:pt x="124144" y="143213"/>
                </a:cubicBezTo>
                <a:cubicBezTo>
                  <a:pt x="113032" y="113051"/>
                  <a:pt x="36831" y="6688"/>
                  <a:pt x="38419" y="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50CA2345-AC86-4C47-86C2-D46078C9006C}"/>
              </a:ext>
            </a:extLst>
          </p:cNvPr>
          <p:cNvSpPr/>
          <p:nvPr/>
        </p:nvSpPr>
        <p:spPr>
          <a:xfrm>
            <a:off x="3552802" y="3724175"/>
            <a:ext cx="153031" cy="615567"/>
          </a:xfrm>
          <a:custGeom>
            <a:avLst/>
            <a:gdLst>
              <a:gd name="connsiteX0" fmla="*/ 152423 w 153031"/>
              <a:gd name="connsiteY0" fmla="*/ 100 h 615567"/>
              <a:gd name="connsiteX1" fmla="*/ 38123 w 153031"/>
              <a:gd name="connsiteY1" fmla="*/ 146150 h 615567"/>
              <a:gd name="connsiteX2" fmla="*/ 19073 w 153031"/>
              <a:gd name="connsiteY2" fmla="*/ 298550 h 615567"/>
              <a:gd name="connsiteX3" fmla="*/ 23 w 153031"/>
              <a:gd name="connsiteY3" fmla="*/ 609700 h 615567"/>
              <a:gd name="connsiteX4" fmla="*/ 15898 w 153031"/>
              <a:gd name="connsiteY4" fmla="*/ 479525 h 615567"/>
              <a:gd name="connsiteX5" fmla="*/ 47648 w 153031"/>
              <a:gd name="connsiteY5" fmla="*/ 203300 h 615567"/>
              <a:gd name="connsiteX6" fmla="*/ 82573 w 153031"/>
              <a:gd name="connsiteY6" fmla="*/ 123925 h 615567"/>
              <a:gd name="connsiteX7" fmla="*/ 152423 w 153031"/>
              <a:gd name="connsiteY7" fmla="*/ 100 h 615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3031" h="615567">
                <a:moveTo>
                  <a:pt x="152423" y="100"/>
                </a:moveTo>
                <a:cubicBezTo>
                  <a:pt x="145015" y="3804"/>
                  <a:pt x="60348" y="96408"/>
                  <a:pt x="38123" y="146150"/>
                </a:cubicBezTo>
                <a:cubicBezTo>
                  <a:pt x="15898" y="195892"/>
                  <a:pt x="25423" y="221292"/>
                  <a:pt x="19073" y="298550"/>
                </a:cubicBezTo>
                <a:cubicBezTo>
                  <a:pt x="12723" y="375808"/>
                  <a:pt x="552" y="579538"/>
                  <a:pt x="23" y="609700"/>
                </a:cubicBezTo>
                <a:cubicBezTo>
                  <a:pt x="-506" y="639863"/>
                  <a:pt x="7961" y="547258"/>
                  <a:pt x="15898" y="479525"/>
                </a:cubicBezTo>
                <a:cubicBezTo>
                  <a:pt x="23835" y="411792"/>
                  <a:pt x="36535" y="262567"/>
                  <a:pt x="47648" y="203300"/>
                </a:cubicBezTo>
                <a:cubicBezTo>
                  <a:pt x="58760" y="144033"/>
                  <a:pt x="67756" y="151442"/>
                  <a:pt x="82573" y="123925"/>
                </a:cubicBezTo>
                <a:cubicBezTo>
                  <a:pt x="97390" y="96408"/>
                  <a:pt x="159831" y="-3604"/>
                  <a:pt x="152423" y="100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39F8F4E4-9A0E-4350-A8F1-B890CD576A34}"/>
              </a:ext>
            </a:extLst>
          </p:cNvPr>
          <p:cNvSpPr/>
          <p:nvPr/>
        </p:nvSpPr>
        <p:spPr>
          <a:xfrm>
            <a:off x="3730625" y="4044950"/>
            <a:ext cx="66703" cy="208115"/>
          </a:xfrm>
          <a:custGeom>
            <a:avLst/>
            <a:gdLst>
              <a:gd name="connsiteX0" fmla="*/ 0 w 66703"/>
              <a:gd name="connsiteY0" fmla="*/ 0 h 208115"/>
              <a:gd name="connsiteX1" fmla="*/ 50800 w 66703"/>
              <a:gd name="connsiteY1" fmla="*/ 73025 h 208115"/>
              <a:gd name="connsiteX2" fmla="*/ 66675 w 66703"/>
              <a:gd name="connsiteY2" fmla="*/ 206375 h 208115"/>
              <a:gd name="connsiteX3" fmla="*/ 53975 w 66703"/>
              <a:gd name="connsiteY3" fmla="*/ 139700 h 208115"/>
              <a:gd name="connsiteX4" fmla="*/ 0 w 66703"/>
              <a:gd name="connsiteY4" fmla="*/ 0 h 208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703" h="208115">
                <a:moveTo>
                  <a:pt x="0" y="0"/>
                </a:moveTo>
                <a:cubicBezTo>
                  <a:pt x="19843" y="19314"/>
                  <a:pt x="39687" y="38629"/>
                  <a:pt x="50800" y="73025"/>
                </a:cubicBezTo>
                <a:cubicBezTo>
                  <a:pt x="61913" y="107421"/>
                  <a:pt x="66146" y="195263"/>
                  <a:pt x="66675" y="206375"/>
                </a:cubicBezTo>
                <a:cubicBezTo>
                  <a:pt x="67204" y="217487"/>
                  <a:pt x="60325" y="173038"/>
                  <a:pt x="53975" y="13970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6948FF69-6406-45F0-AF55-9792C27ACE4F}"/>
              </a:ext>
            </a:extLst>
          </p:cNvPr>
          <p:cNvSpPr/>
          <p:nvPr/>
        </p:nvSpPr>
        <p:spPr>
          <a:xfrm>
            <a:off x="4215607" y="4816693"/>
            <a:ext cx="318322" cy="356499"/>
          </a:xfrm>
          <a:custGeom>
            <a:avLst/>
            <a:gdLst>
              <a:gd name="connsiteX0" fmla="*/ 793 w 318322"/>
              <a:gd name="connsiteY0" fmla="*/ 840 h 356499"/>
              <a:gd name="connsiteX1" fmla="*/ 182826 w 318322"/>
              <a:gd name="connsiteY1" fmla="*/ 153240 h 356499"/>
              <a:gd name="connsiteX2" fmla="*/ 309826 w 318322"/>
              <a:gd name="connsiteY2" fmla="*/ 352207 h 356499"/>
              <a:gd name="connsiteX3" fmla="*/ 301360 w 318322"/>
              <a:gd name="connsiteY3" fmla="*/ 284474 h 356499"/>
              <a:gd name="connsiteX4" fmla="*/ 259026 w 318322"/>
              <a:gd name="connsiteY4" fmla="*/ 220974 h 356499"/>
              <a:gd name="connsiteX5" fmla="*/ 793 w 318322"/>
              <a:gd name="connsiteY5" fmla="*/ 840 h 356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8322" h="356499">
                <a:moveTo>
                  <a:pt x="793" y="840"/>
                </a:moveTo>
                <a:cubicBezTo>
                  <a:pt x="-11907" y="-10449"/>
                  <a:pt x="131321" y="94679"/>
                  <a:pt x="182826" y="153240"/>
                </a:cubicBezTo>
                <a:cubicBezTo>
                  <a:pt x="234332" y="211801"/>
                  <a:pt x="290070" y="330335"/>
                  <a:pt x="309826" y="352207"/>
                </a:cubicBezTo>
                <a:cubicBezTo>
                  <a:pt x="329582" y="374079"/>
                  <a:pt x="309827" y="306346"/>
                  <a:pt x="301360" y="284474"/>
                </a:cubicBezTo>
                <a:cubicBezTo>
                  <a:pt x="292893" y="262602"/>
                  <a:pt x="302770" y="264718"/>
                  <a:pt x="259026" y="220974"/>
                </a:cubicBezTo>
                <a:cubicBezTo>
                  <a:pt x="215282" y="177230"/>
                  <a:pt x="13493" y="12129"/>
                  <a:pt x="793" y="8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BB7DDA41-07A9-43F1-85F2-E3F6506955A0}"/>
              </a:ext>
            </a:extLst>
          </p:cNvPr>
          <p:cNvSpPr/>
          <p:nvPr/>
        </p:nvSpPr>
        <p:spPr>
          <a:xfrm>
            <a:off x="2764012" y="4012973"/>
            <a:ext cx="185175" cy="1169234"/>
          </a:xfrm>
          <a:custGeom>
            <a:avLst/>
            <a:gdLst>
              <a:gd name="connsiteX0" fmla="*/ 29988 w 185175"/>
              <a:gd name="connsiteY0" fmla="*/ 6577 h 1169234"/>
              <a:gd name="connsiteX1" fmla="*/ 1413 w 185175"/>
              <a:gd name="connsiteY1" fmla="*/ 276452 h 1169234"/>
              <a:gd name="connsiteX2" fmla="*/ 23638 w 185175"/>
              <a:gd name="connsiteY2" fmla="*/ 660627 h 1169234"/>
              <a:gd name="connsiteX3" fmla="*/ 182388 w 185175"/>
              <a:gd name="connsiteY3" fmla="*/ 1152752 h 1169234"/>
              <a:gd name="connsiteX4" fmla="*/ 118888 w 185175"/>
              <a:gd name="connsiteY4" fmla="*/ 1019402 h 1169234"/>
              <a:gd name="connsiteX5" fmla="*/ 42688 w 185175"/>
              <a:gd name="connsiteY5" fmla="*/ 692377 h 1169234"/>
              <a:gd name="connsiteX6" fmla="*/ 42688 w 185175"/>
              <a:gd name="connsiteY6" fmla="*/ 552677 h 1169234"/>
              <a:gd name="connsiteX7" fmla="*/ 29988 w 185175"/>
              <a:gd name="connsiteY7" fmla="*/ 6577 h 1169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5175" h="1169234">
                <a:moveTo>
                  <a:pt x="29988" y="6577"/>
                </a:moveTo>
                <a:cubicBezTo>
                  <a:pt x="23109" y="-39461"/>
                  <a:pt x="2471" y="167444"/>
                  <a:pt x="1413" y="276452"/>
                </a:cubicBezTo>
                <a:cubicBezTo>
                  <a:pt x="355" y="385460"/>
                  <a:pt x="-6524" y="514577"/>
                  <a:pt x="23638" y="660627"/>
                </a:cubicBezTo>
                <a:cubicBezTo>
                  <a:pt x="53800" y="806677"/>
                  <a:pt x="166513" y="1092956"/>
                  <a:pt x="182388" y="1152752"/>
                </a:cubicBezTo>
                <a:cubicBezTo>
                  <a:pt x="198263" y="1212548"/>
                  <a:pt x="142171" y="1096131"/>
                  <a:pt x="118888" y="1019402"/>
                </a:cubicBezTo>
                <a:cubicBezTo>
                  <a:pt x="95605" y="942673"/>
                  <a:pt x="55388" y="770165"/>
                  <a:pt x="42688" y="692377"/>
                </a:cubicBezTo>
                <a:cubicBezTo>
                  <a:pt x="29988" y="614590"/>
                  <a:pt x="46392" y="662215"/>
                  <a:pt x="42688" y="552677"/>
                </a:cubicBezTo>
                <a:cubicBezTo>
                  <a:pt x="38984" y="443140"/>
                  <a:pt x="36867" y="52615"/>
                  <a:pt x="29988" y="65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8A02A99B-9DF3-446C-976F-18B4357E36A1}"/>
              </a:ext>
            </a:extLst>
          </p:cNvPr>
          <p:cNvSpPr/>
          <p:nvPr/>
        </p:nvSpPr>
        <p:spPr>
          <a:xfrm>
            <a:off x="2930222" y="5134909"/>
            <a:ext cx="987911" cy="1321131"/>
          </a:xfrm>
          <a:custGeom>
            <a:avLst/>
            <a:gdLst>
              <a:gd name="connsiteX0" fmla="*/ 3478 w 987911"/>
              <a:gd name="connsiteY0" fmla="*/ 11766 h 1321131"/>
              <a:gd name="connsiteX1" fmla="*/ 117778 w 987911"/>
              <a:gd name="connsiteY1" fmla="*/ 122891 h 1321131"/>
              <a:gd name="connsiteX2" fmla="*/ 257478 w 987911"/>
              <a:gd name="connsiteY2" fmla="*/ 354666 h 1321131"/>
              <a:gd name="connsiteX3" fmla="*/ 362253 w 987911"/>
              <a:gd name="connsiteY3" fmla="*/ 589616 h 1321131"/>
              <a:gd name="connsiteX4" fmla="*/ 467028 w 987911"/>
              <a:gd name="connsiteY4" fmla="*/ 786466 h 1321131"/>
              <a:gd name="connsiteX5" fmla="*/ 552753 w 987911"/>
              <a:gd name="connsiteY5" fmla="*/ 1008716 h 1321131"/>
              <a:gd name="connsiteX6" fmla="*/ 654353 w 987911"/>
              <a:gd name="connsiteY6" fmla="*/ 1170641 h 1321131"/>
              <a:gd name="connsiteX7" fmla="*/ 781353 w 987911"/>
              <a:gd name="connsiteY7" fmla="*/ 1281766 h 1321131"/>
              <a:gd name="connsiteX8" fmla="*/ 984553 w 987911"/>
              <a:gd name="connsiteY8" fmla="*/ 1319866 h 1321131"/>
              <a:gd name="connsiteX9" fmla="*/ 892478 w 987911"/>
              <a:gd name="connsiteY9" fmla="*/ 1300816 h 1321131"/>
              <a:gd name="connsiteX10" fmla="*/ 692453 w 987911"/>
              <a:gd name="connsiteY10" fmla="*/ 1196041 h 1321131"/>
              <a:gd name="connsiteX11" fmla="*/ 581328 w 987911"/>
              <a:gd name="connsiteY11" fmla="*/ 1024591 h 1321131"/>
              <a:gd name="connsiteX12" fmla="*/ 501953 w 987911"/>
              <a:gd name="connsiteY12" fmla="*/ 843616 h 1321131"/>
              <a:gd name="connsiteX13" fmla="*/ 387653 w 987911"/>
              <a:gd name="connsiteY13" fmla="*/ 630891 h 1321131"/>
              <a:gd name="connsiteX14" fmla="*/ 254303 w 987911"/>
              <a:gd name="connsiteY14" fmla="*/ 399116 h 1321131"/>
              <a:gd name="connsiteX15" fmla="*/ 3478 w 987911"/>
              <a:gd name="connsiteY15" fmla="*/ 11766 h 1321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87911" h="1321131">
                <a:moveTo>
                  <a:pt x="3478" y="11766"/>
                </a:moveTo>
                <a:cubicBezTo>
                  <a:pt x="-19276" y="-34271"/>
                  <a:pt x="75445" y="65741"/>
                  <a:pt x="117778" y="122891"/>
                </a:cubicBezTo>
                <a:cubicBezTo>
                  <a:pt x="160111" y="180041"/>
                  <a:pt x="216732" y="276879"/>
                  <a:pt x="257478" y="354666"/>
                </a:cubicBezTo>
                <a:cubicBezTo>
                  <a:pt x="298224" y="432453"/>
                  <a:pt x="327328" y="517649"/>
                  <a:pt x="362253" y="589616"/>
                </a:cubicBezTo>
                <a:cubicBezTo>
                  <a:pt x="397178" y="661583"/>
                  <a:pt x="435278" y="716616"/>
                  <a:pt x="467028" y="786466"/>
                </a:cubicBezTo>
                <a:cubicBezTo>
                  <a:pt x="498778" y="856316"/>
                  <a:pt x="521532" y="944687"/>
                  <a:pt x="552753" y="1008716"/>
                </a:cubicBezTo>
                <a:cubicBezTo>
                  <a:pt x="583974" y="1072745"/>
                  <a:pt x="616253" y="1125133"/>
                  <a:pt x="654353" y="1170641"/>
                </a:cubicBezTo>
                <a:cubicBezTo>
                  <a:pt x="692453" y="1216149"/>
                  <a:pt x="726320" y="1256895"/>
                  <a:pt x="781353" y="1281766"/>
                </a:cubicBezTo>
                <a:cubicBezTo>
                  <a:pt x="836386" y="1306637"/>
                  <a:pt x="966032" y="1316691"/>
                  <a:pt x="984553" y="1319866"/>
                </a:cubicBezTo>
                <a:cubicBezTo>
                  <a:pt x="1003074" y="1323041"/>
                  <a:pt x="941161" y="1321454"/>
                  <a:pt x="892478" y="1300816"/>
                </a:cubicBezTo>
                <a:cubicBezTo>
                  <a:pt x="843795" y="1280179"/>
                  <a:pt x="744311" y="1242079"/>
                  <a:pt x="692453" y="1196041"/>
                </a:cubicBezTo>
                <a:cubicBezTo>
                  <a:pt x="640595" y="1150004"/>
                  <a:pt x="613078" y="1083328"/>
                  <a:pt x="581328" y="1024591"/>
                </a:cubicBezTo>
                <a:cubicBezTo>
                  <a:pt x="549578" y="965854"/>
                  <a:pt x="534232" y="909233"/>
                  <a:pt x="501953" y="843616"/>
                </a:cubicBezTo>
                <a:cubicBezTo>
                  <a:pt x="469674" y="777999"/>
                  <a:pt x="428928" y="704974"/>
                  <a:pt x="387653" y="630891"/>
                </a:cubicBezTo>
                <a:cubicBezTo>
                  <a:pt x="346378" y="556808"/>
                  <a:pt x="316745" y="497012"/>
                  <a:pt x="254303" y="399116"/>
                </a:cubicBezTo>
                <a:cubicBezTo>
                  <a:pt x="191861" y="301220"/>
                  <a:pt x="26232" y="57803"/>
                  <a:pt x="3478" y="117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D8C25F5A-9E1E-47C6-AECA-F2D59C6E4D2A}"/>
              </a:ext>
            </a:extLst>
          </p:cNvPr>
          <p:cNvSpPr/>
          <p:nvPr/>
        </p:nvSpPr>
        <p:spPr>
          <a:xfrm>
            <a:off x="3738928" y="5410089"/>
            <a:ext cx="2008187" cy="1024634"/>
          </a:xfrm>
          <a:custGeom>
            <a:avLst/>
            <a:gdLst>
              <a:gd name="connsiteX0" fmla="*/ 2007822 w 2008187"/>
              <a:gd name="connsiteY0" fmla="*/ 111 h 1024634"/>
              <a:gd name="connsiteX1" fmla="*/ 1737947 w 2008187"/>
              <a:gd name="connsiteY1" fmla="*/ 269986 h 1024634"/>
              <a:gd name="connsiteX2" fmla="*/ 1404572 w 2008187"/>
              <a:gd name="connsiteY2" fmla="*/ 539861 h 1024634"/>
              <a:gd name="connsiteX3" fmla="*/ 1175972 w 2008187"/>
              <a:gd name="connsiteY3" fmla="*/ 717661 h 1024634"/>
              <a:gd name="connsiteX4" fmla="*/ 937847 w 2008187"/>
              <a:gd name="connsiteY4" fmla="*/ 851011 h 1024634"/>
              <a:gd name="connsiteX5" fmla="*/ 642572 w 2008187"/>
              <a:gd name="connsiteY5" fmla="*/ 965311 h 1024634"/>
              <a:gd name="connsiteX6" fmla="*/ 458422 w 2008187"/>
              <a:gd name="connsiteY6" fmla="*/ 1012936 h 1024634"/>
              <a:gd name="connsiteX7" fmla="*/ 1222 w 2008187"/>
              <a:gd name="connsiteY7" fmla="*/ 1016111 h 1024634"/>
              <a:gd name="connsiteX8" fmla="*/ 334597 w 2008187"/>
              <a:gd name="connsiteY8" fmla="*/ 1019286 h 1024634"/>
              <a:gd name="connsiteX9" fmla="*/ 648922 w 2008187"/>
              <a:gd name="connsiteY9" fmla="*/ 936736 h 1024634"/>
              <a:gd name="connsiteX10" fmla="*/ 1233122 w 2008187"/>
              <a:gd name="connsiteY10" fmla="*/ 663686 h 1024634"/>
              <a:gd name="connsiteX11" fmla="*/ 1680797 w 2008187"/>
              <a:gd name="connsiteY11" fmla="*/ 301736 h 1024634"/>
              <a:gd name="connsiteX12" fmla="*/ 2007822 w 2008187"/>
              <a:gd name="connsiteY12" fmla="*/ 111 h 1024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08187" h="1024634">
                <a:moveTo>
                  <a:pt x="2007822" y="111"/>
                </a:moveTo>
                <a:cubicBezTo>
                  <a:pt x="2017347" y="-5181"/>
                  <a:pt x="1838489" y="180028"/>
                  <a:pt x="1737947" y="269986"/>
                </a:cubicBezTo>
                <a:cubicBezTo>
                  <a:pt x="1637405" y="359944"/>
                  <a:pt x="1404572" y="539861"/>
                  <a:pt x="1404572" y="539861"/>
                </a:cubicBezTo>
                <a:cubicBezTo>
                  <a:pt x="1310909" y="614474"/>
                  <a:pt x="1253759" y="665803"/>
                  <a:pt x="1175972" y="717661"/>
                </a:cubicBezTo>
                <a:cubicBezTo>
                  <a:pt x="1098185" y="769519"/>
                  <a:pt x="1026747" y="809736"/>
                  <a:pt x="937847" y="851011"/>
                </a:cubicBezTo>
                <a:cubicBezTo>
                  <a:pt x="848947" y="892286"/>
                  <a:pt x="722476" y="938324"/>
                  <a:pt x="642572" y="965311"/>
                </a:cubicBezTo>
                <a:cubicBezTo>
                  <a:pt x="562668" y="992298"/>
                  <a:pt x="565314" y="1004469"/>
                  <a:pt x="458422" y="1012936"/>
                </a:cubicBezTo>
                <a:cubicBezTo>
                  <a:pt x="351530" y="1021403"/>
                  <a:pt x="21859" y="1015053"/>
                  <a:pt x="1222" y="1016111"/>
                </a:cubicBezTo>
                <a:cubicBezTo>
                  <a:pt x="-19415" y="1017169"/>
                  <a:pt x="226647" y="1032515"/>
                  <a:pt x="334597" y="1019286"/>
                </a:cubicBezTo>
                <a:cubicBezTo>
                  <a:pt x="442547" y="1006057"/>
                  <a:pt x="499168" y="996003"/>
                  <a:pt x="648922" y="936736"/>
                </a:cubicBezTo>
                <a:cubicBezTo>
                  <a:pt x="798676" y="877469"/>
                  <a:pt x="1061143" y="769519"/>
                  <a:pt x="1233122" y="663686"/>
                </a:cubicBezTo>
                <a:cubicBezTo>
                  <a:pt x="1405101" y="557853"/>
                  <a:pt x="1555914" y="412332"/>
                  <a:pt x="1680797" y="301736"/>
                </a:cubicBezTo>
                <a:cubicBezTo>
                  <a:pt x="1805680" y="191140"/>
                  <a:pt x="1998297" y="5403"/>
                  <a:pt x="2007822" y="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1AAC381E-1DD1-427C-8266-28E8171A20CE}"/>
              </a:ext>
            </a:extLst>
          </p:cNvPr>
          <p:cNvSpPr/>
          <p:nvPr/>
        </p:nvSpPr>
        <p:spPr>
          <a:xfrm>
            <a:off x="5695502" y="4724330"/>
            <a:ext cx="318509" cy="763638"/>
          </a:xfrm>
          <a:custGeom>
            <a:avLst/>
            <a:gdLst>
              <a:gd name="connsiteX0" fmla="*/ 317948 w 318509"/>
              <a:gd name="connsiteY0" fmla="*/ 70 h 763638"/>
              <a:gd name="connsiteX1" fmla="*/ 232223 w 318509"/>
              <a:gd name="connsiteY1" fmla="*/ 358845 h 763638"/>
              <a:gd name="connsiteX2" fmla="*/ 9973 w 318509"/>
              <a:gd name="connsiteY2" fmla="*/ 752545 h 763638"/>
              <a:gd name="connsiteX3" fmla="*/ 54423 w 318509"/>
              <a:gd name="connsiteY3" fmla="*/ 631895 h 763638"/>
              <a:gd name="connsiteX4" fmla="*/ 197298 w 318509"/>
              <a:gd name="connsiteY4" fmla="*/ 387420 h 763638"/>
              <a:gd name="connsiteX5" fmla="*/ 317948 w 318509"/>
              <a:gd name="connsiteY5" fmla="*/ 70 h 763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8509" h="763638">
                <a:moveTo>
                  <a:pt x="317948" y="70"/>
                </a:moveTo>
                <a:cubicBezTo>
                  <a:pt x="323769" y="-4692"/>
                  <a:pt x="283552" y="233432"/>
                  <a:pt x="232223" y="358845"/>
                </a:cubicBezTo>
                <a:cubicBezTo>
                  <a:pt x="180894" y="484258"/>
                  <a:pt x="39606" y="707037"/>
                  <a:pt x="9973" y="752545"/>
                </a:cubicBezTo>
                <a:cubicBezTo>
                  <a:pt x="-19660" y="798053"/>
                  <a:pt x="23202" y="692749"/>
                  <a:pt x="54423" y="631895"/>
                </a:cubicBezTo>
                <a:cubicBezTo>
                  <a:pt x="85644" y="571041"/>
                  <a:pt x="154965" y="488491"/>
                  <a:pt x="197298" y="387420"/>
                </a:cubicBezTo>
                <a:cubicBezTo>
                  <a:pt x="239631" y="286349"/>
                  <a:pt x="312127" y="4832"/>
                  <a:pt x="317948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D0D89CBC-4864-422F-972F-DFC3B3A2FDBF}"/>
              </a:ext>
            </a:extLst>
          </p:cNvPr>
          <p:cNvSpPr/>
          <p:nvPr/>
        </p:nvSpPr>
        <p:spPr>
          <a:xfrm>
            <a:off x="6624156" y="3649696"/>
            <a:ext cx="214945" cy="711340"/>
          </a:xfrm>
          <a:custGeom>
            <a:avLst/>
            <a:gdLst>
              <a:gd name="connsiteX0" fmla="*/ 214794 w 214945"/>
              <a:gd name="connsiteY0" fmla="*/ 1554 h 711340"/>
              <a:gd name="connsiteX1" fmla="*/ 180927 w 214945"/>
              <a:gd name="connsiteY1" fmla="*/ 278837 h 711340"/>
              <a:gd name="connsiteX2" fmla="*/ 121661 w 214945"/>
              <a:gd name="connsiteY2" fmla="*/ 507437 h 711340"/>
              <a:gd name="connsiteX3" fmla="*/ 1011 w 214945"/>
              <a:gd name="connsiteY3" fmla="*/ 708521 h 711340"/>
              <a:gd name="connsiteX4" fmla="*/ 66627 w 214945"/>
              <a:gd name="connsiteY4" fmla="*/ 621737 h 711340"/>
              <a:gd name="connsiteX5" fmla="*/ 115311 w 214945"/>
              <a:gd name="connsiteY5" fmla="*/ 570937 h 711340"/>
              <a:gd name="connsiteX6" fmla="*/ 168227 w 214945"/>
              <a:gd name="connsiteY6" fmla="*/ 410071 h 711340"/>
              <a:gd name="connsiteX7" fmla="*/ 214794 w 214945"/>
              <a:gd name="connsiteY7" fmla="*/ 1554 h 711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4945" h="711340">
                <a:moveTo>
                  <a:pt x="214794" y="1554"/>
                </a:moveTo>
                <a:cubicBezTo>
                  <a:pt x="216911" y="-20318"/>
                  <a:pt x="196449" y="194523"/>
                  <a:pt x="180927" y="278837"/>
                </a:cubicBezTo>
                <a:cubicBezTo>
                  <a:pt x="165405" y="363151"/>
                  <a:pt x="151647" y="435823"/>
                  <a:pt x="121661" y="507437"/>
                </a:cubicBezTo>
                <a:cubicBezTo>
                  <a:pt x="91675" y="579051"/>
                  <a:pt x="10183" y="689471"/>
                  <a:pt x="1011" y="708521"/>
                </a:cubicBezTo>
                <a:cubicBezTo>
                  <a:pt x="-8161" y="727571"/>
                  <a:pt x="47577" y="644668"/>
                  <a:pt x="66627" y="621737"/>
                </a:cubicBezTo>
                <a:cubicBezTo>
                  <a:pt x="85677" y="598806"/>
                  <a:pt x="98378" y="606215"/>
                  <a:pt x="115311" y="570937"/>
                </a:cubicBezTo>
                <a:cubicBezTo>
                  <a:pt x="132244" y="535659"/>
                  <a:pt x="149177" y="501793"/>
                  <a:pt x="168227" y="410071"/>
                </a:cubicBezTo>
                <a:cubicBezTo>
                  <a:pt x="187277" y="318349"/>
                  <a:pt x="212677" y="23426"/>
                  <a:pt x="214794" y="15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239D597D-17F8-4D48-9258-AD66FA4CF814}"/>
              </a:ext>
            </a:extLst>
          </p:cNvPr>
          <p:cNvSpPr/>
          <p:nvPr/>
        </p:nvSpPr>
        <p:spPr>
          <a:xfrm>
            <a:off x="6074601" y="3725084"/>
            <a:ext cx="223871" cy="652574"/>
          </a:xfrm>
          <a:custGeom>
            <a:avLst/>
            <a:gdLst>
              <a:gd name="connsiteX0" fmla="*/ 110299 w 223871"/>
              <a:gd name="connsiteY0" fmla="*/ 249 h 652574"/>
              <a:gd name="connsiteX1" fmla="*/ 201316 w 223871"/>
              <a:gd name="connsiteY1" fmla="*/ 82799 h 652574"/>
              <a:gd name="connsiteX2" fmla="*/ 137816 w 223871"/>
              <a:gd name="connsiteY2" fmla="*/ 317749 h 652574"/>
              <a:gd name="connsiteX3" fmla="*/ 95482 w 223871"/>
              <a:gd name="connsiteY3" fmla="*/ 518833 h 652574"/>
              <a:gd name="connsiteX4" fmla="*/ 93366 w 223871"/>
              <a:gd name="connsiteY4" fmla="*/ 552699 h 652574"/>
              <a:gd name="connsiteX5" fmla="*/ 232 w 223871"/>
              <a:gd name="connsiteY5" fmla="*/ 650066 h 652574"/>
              <a:gd name="connsiteX6" fmla="*/ 70082 w 223871"/>
              <a:gd name="connsiteY6" fmla="*/ 603499 h 652574"/>
              <a:gd name="connsiteX7" fmla="*/ 169566 w 223871"/>
              <a:gd name="connsiteY7" fmla="*/ 393949 h 652574"/>
              <a:gd name="connsiteX8" fmla="*/ 188616 w 223871"/>
              <a:gd name="connsiteY8" fmla="*/ 218266 h 652574"/>
              <a:gd name="connsiteX9" fmla="*/ 220366 w 223871"/>
              <a:gd name="connsiteY9" fmla="*/ 63749 h 652574"/>
              <a:gd name="connsiteX10" fmla="*/ 110299 w 223871"/>
              <a:gd name="connsiteY10" fmla="*/ 249 h 652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3871" h="652574">
                <a:moveTo>
                  <a:pt x="110299" y="249"/>
                </a:moveTo>
                <a:cubicBezTo>
                  <a:pt x="107124" y="3424"/>
                  <a:pt x="196730" y="29882"/>
                  <a:pt x="201316" y="82799"/>
                </a:cubicBezTo>
                <a:cubicBezTo>
                  <a:pt x="205902" y="135716"/>
                  <a:pt x="155455" y="245077"/>
                  <a:pt x="137816" y="317749"/>
                </a:cubicBezTo>
                <a:cubicBezTo>
                  <a:pt x="120177" y="390421"/>
                  <a:pt x="102890" y="479675"/>
                  <a:pt x="95482" y="518833"/>
                </a:cubicBezTo>
                <a:cubicBezTo>
                  <a:pt x="88074" y="557991"/>
                  <a:pt x="109241" y="530827"/>
                  <a:pt x="93366" y="552699"/>
                </a:cubicBezTo>
                <a:cubicBezTo>
                  <a:pt x="77491" y="574571"/>
                  <a:pt x="4113" y="641599"/>
                  <a:pt x="232" y="650066"/>
                </a:cubicBezTo>
                <a:cubicBezTo>
                  <a:pt x="-3649" y="658533"/>
                  <a:pt x="41860" y="646185"/>
                  <a:pt x="70082" y="603499"/>
                </a:cubicBezTo>
                <a:cubicBezTo>
                  <a:pt x="98304" y="560813"/>
                  <a:pt x="149810" y="458155"/>
                  <a:pt x="169566" y="393949"/>
                </a:cubicBezTo>
                <a:cubicBezTo>
                  <a:pt x="189322" y="329744"/>
                  <a:pt x="180149" y="273299"/>
                  <a:pt x="188616" y="218266"/>
                </a:cubicBezTo>
                <a:cubicBezTo>
                  <a:pt x="197083" y="163233"/>
                  <a:pt x="235535" y="102907"/>
                  <a:pt x="220366" y="63749"/>
                </a:cubicBezTo>
                <a:cubicBezTo>
                  <a:pt x="205197" y="24591"/>
                  <a:pt x="113474" y="-2926"/>
                  <a:pt x="110299" y="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BF4A3C5E-EC90-462D-9E19-AB023D2AD4A5}"/>
              </a:ext>
            </a:extLst>
          </p:cNvPr>
          <p:cNvSpPr/>
          <p:nvPr/>
        </p:nvSpPr>
        <p:spPr>
          <a:xfrm>
            <a:off x="6633606" y="3568122"/>
            <a:ext cx="154876" cy="558779"/>
          </a:xfrm>
          <a:custGeom>
            <a:avLst/>
            <a:gdLst>
              <a:gd name="connsiteX0" fmla="*/ 27 w 154876"/>
              <a:gd name="connsiteY0" fmla="*/ 17511 h 558779"/>
              <a:gd name="connsiteX1" fmla="*/ 148194 w 154876"/>
              <a:gd name="connsiteY1" fmla="*/ 21745 h 558779"/>
              <a:gd name="connsiteX2" fmla="*/ 122794 w 154876"/>
              <a:gd name="connsiteY2" fmla="*/ 275745 h 558779"/>
              <a:gd name="connsiteX3" fmla="*/ 63527 w 154876"/>
              <a:gd name="connsiteY3" fmla="*/ 504345 h 558779"/>
              <a:gd name="connsiteX4" fmla="*/ 29661 w 154876"/>
              <a:gd name="connsiteY4" fmla="*/ 553028 h 558779"/>
              <a:gd name="connsiteX5" fmla="*/ 107977 w 154876"/>
              <a:gd name="connsiteY5" fmla="*/ 406978 h 558779"/>
              <a:gd name="connsiteX6" fmla="*/ 131261 w 154876"/>
              <a:gd name="connsiteY6" fmla="*/ 271511 h 558779"/>
              <a:gd name="connsiteX7" fmla="*/ 146077 w 154876"/>
              <a:gd name="connsiteY7" fmla="*/ 129695 h 558779"/>
              <a:gd name="connsiteX8" fmla="*/ 135494 w 154876"/>
              <a:gd name="connsiteY8" fmla="*/ 55611 h 558779"/>
              <a:gd name="connsiteX9" fmla="*/ 27 w 154876"/>
              <a:gd name="connsiteY9" fmla="*/ 17511 h 558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876" h="558779">
                <a:moveTo>
                  <a:pt x="27" y="17511"/>
                </a:moveTo>
                <a:cubicBezTo>
                  <a:pt x="2144" y="11867"/>
                  <a:pt x="127733" y="-21294"/>
                  <a:pt x="148194" y="21745"/>
                </a:cubicBezTo>
                <a:cubicBezTo>
                  <a:pt x="168655" y="64784"/>
                  <a:pt x="136905" y="195312"/>
                  <a:pt x="122794" y="275745"/>
                </a:cubicBezTo>
                <a:cubicBezTo>
                  <a:pt x="108683" y="356178"/>
                  <a:pt x="79049" y="458131"/>
                  <a:pt x="63527" y="504345"/>
                </a:cubicBezTo>
                <a:cubicBezTo>
                  <a:pt x="48005" y="550559"/>
                  <a:pt x="22253" y="569256"/>
                  <a:pt x="29661" y="553028"/>
                </a:cubicBezTo>
                <a:cubicBezTo>
                  <a:pt x="37069" y="536800"/>
                  <a:pt x="91044" y="453898"/>
                  <a:pt x="107977" y="406978"/>
                </a:cubicBezTo>
                <a:cubicBezTo>
                  <a:pt x="124910" y="360058"/>
                  <a:pt x="124911" y="317725"/>
                  <a:pt x="131261" y="271511"/>
                </a:cubicBezTo>
                <a:cubicBezTo>
                  <a:pt x="137611" y="225297"/>
                  <a:pt x="145372" y="165678"/>
                  <a:pt x="146077" y="129695"/>
                </a:cubicBezTo>
                <a:cubicBezTo>
                  <a:pt x="146782" y="93712"/>
                  <a:pt x="154191" y="71839"/>
                  <a:pt x="135494" y="55611"/>
                </a:cubicBezTo>
                <a:cubicBezTo>
                  <a:pt x="116797" y="39383"/>
                  <a:pt x="-2090" y="23155"/>
                  <a:pt x="27" y="175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0CDF1110-A28F-44EC-94B7-4A9334E2F2E8}"/>
              </a:ext>
            </a:extLst>
          </p:cNvPr>
          <p:cNvSpPr/>
          <p:nvPr/>
        </p:nvSpPr>
        <p:spPr>
          <a:xfrm>
            <a:off x="6559546" y="3585214"/>
            <a:ext cx="140571" cy="545162"/>
          </a:xfrm>
          <a:custGeom>
            <a:avLst/>
            <a:gdLst>
              <a:gd name="connsiteX0" fmla="*/ 139704 w 140571"/>
              <a:gd name="connsiteY0" fmla="*/ 30053 h 545162"/>
              <a:gd name="connsiteX1" fmla="*/ 112187 w 140571"/>
              <a:gd name="connsiteY1" fmla="*/ 322153 h 545162"/>
              <a:gd name="connsiteX2" fmla="*/ 99487 w 140571"/>
              <a:gd name="connsiteY2" fmla="*/ 434336 h 545162"/>
              <a:gd name="connsiteX3" fmla="*/ 4 w 140571"/>
              <a:gd name="connsiteY3" fmla="*/ 544403 h 545162"/>
              <a:gd name="connsiteX4" fmla="*/ 103721 w 140571"/>
              <a:gd name="connsiteY4" fmla="*/ 377186 h 545162"/>
              <a:gd name="connsiteX5" fmla="*/ 103721 w 140571"/>
              <a:gd name="connsiteY5" fmla="*/ 197269 h 545162"/>
              <a:gd name="connsiteX6" fmla="*/ 101604 w 140571"/>
              <a:gd name="connsiteY6" fmla="*/ 108369 h 545162"/>
              <a:gd name="connsiteX7" fmla="*/ 76204 w 140571"/>
              <a:gd name="connsiteY7" fmla="*/ 19469 h 545162"/>
              <a:gd name="connsiteX8" fmla="*/ 139704 w 140571"/>
              <a:gd name="connsiteY8" fmla="*/ 30053 h 545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571" h="545162">
                <a:moveTo>
                  <a:pt x="139704" y="30053"/>
                </a:moveTo>
                <a:cubicBezTo>
                  <a:pt x="145701" y="80500"/>
                  <a:pt x="118890" y="254773"/>
                  <a:pt x="112187" y="322153"/>
                </a:cubicBezTo>
                <a:cubicBezTo>
                  <a:pt x="105484" y="389533"/>
                  <a:pt x="118184" y="397294"/>
                  <a:pt x="99487" y="434336"/>
                </a:cubicBezTo>
                <a:cubicBezTo>
                  <a:pt x="80790" y="471378"/>
                  <a:pt x="-702" y="553928"/>
                  <a:pt x="4" y="544403"/>
                </a:cubicBezTo>
                <a:cubicBezTo>
                  <a:pt x="710" y="534878"/>
                  <a:pt x="86435" y="435042"/>
                  <a:pt x="103721" y="377186"/>
                </a:cubicBezTo>
                <a:cubicBezTo>
                  <a:pt x="121007" y="319330"/>
                  <a:pt x="104074" y="242072"/>
                  <a:pt x="103721" y="197269"/>
                </a:cubicBezTo>
                <a:cubicBezTo>
                  <a:pt x="103368" y="152466"/>
                  <a:pt x="106190" y="138002"/>
                  <a:pt x="101604" y="108369"/>
                </a:cubicBezTo>
                <a:cubicBezTo>
                  <a:pt x="97018" y="78736"/>
                  <a:pt x="73382" y="34286"/>
                  <a:pt x="76204" y="19469"/>
                </a:cubicBezTo>
                <a:cubicBezTo>
                  <a:pt x="79026" y="4652"/>
                  <a:pt x="133707" y="-20394"/>
                  <a:pt x="139704" y="300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7C9DB425-1172-4491-8CB1-B5338005DC0B}"/>
              </a:ext>
            </a:extLst>
          </p:cNvPr>
          <p:cNvSpPr/>
          <p:nvPr/>
        </p:nvSpPr>
        <p:spPr>
          <a:xfrm>
            <a:off x="6447115" y="3604561"/>
            <a:ext cx="147623" cy="511344"/>
          </a:xfrm>
          <a:custGeom>
            <a:avLst/>
            <a:gdLst>
              <a:gd name="connsiteX0" fmla="*/ 252 w 147623"/>
              <a:gd name="connsiteY0" fmla="*/ 122 h 511344"/>
              <a:gd name="connsiteX1" fmla="*/ 129368 w 147623"/>
              <a:gd name="connsiteY1" fmla="*/ 173689 h 511344"/>
              <a:gd name="connsiteX2" fmla="*/ 142068 w 147623"/>
              <a:gd name="connsiteY2" fmla="*/ 359956 h 511344"/>
              <a:gd name="connsiteX3" fmla="*/ 84918 w 147623"/>
              <a:gd name="connsiteY3" fmla="*/ 436156 h 511344"/>
              <a:gd name="connsiteX4" fmla="*/ 78568 w 147623"/>
              <a:gd name="connsiteY4" fmla="*/ 510239 h 511344"/>
              <a:gd name="connsiteX5" fmla="*/ 118785 w 147623"/>
              <a:gd name="connsiteY5" fmla="*/ 376889 h 511344"/>
              <a:gd name="connsiteX6" fmla="*/ 135718 w 147623"/>
              <a:gd name="connsiteY6" fmla="*/ 285872 h 511344"/>
              <a:gd name="connsiteX7" fmla="*/ 97618 w 147623"/>
              <a:gd name="connsiteY7" fmla="*/ 148289 h 511344"/>
              <a:gd name="connsiteX8" fmla="*/ 252 w 147623"/>
              <a:gd name="connsiteY8" fmla="*/ 122 h 511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623" h="511344">
                <a:moveTo>
                  <a:pt x="252" y="122"/>
                </a:moveTo>
                <a:cubicBezTo>
                  <a:pt x="5544" y="4355"/>
                  <a:pt x="105732" y="113717"/>
                  <a:pt x="129368" y="173689"/>
                </a:cubicBezTo>
                <a:cubicBezTo>
                  <a:pt x="153004" y="233661"/>
                  <a:pt x="149476" y="316212"/>
                  <a:pt x="142068" y="359956"/>
                </a:cubicBezTo>
                <a:cubicBezTo>
                  <a:pt x="134660" y="403700"/>
                  <a:pt x="95501" y="411109"/>
                  <a:pt x="84918" y="436156"/>
                </a:cubicBezTo>
                <a:cubicBezTo>
                  <a:pt x="74335" y="461203"/>
                  <a:pt x="72924" y="520117"/>
                  <a:pt x="78568" y="510239"/>
                </a:cubicBezTo>
                <a:cubicBezTo>
                  <a:pt x="84213" y="500361"/>
                  <a:pt x="109260" y="414284"/>
                  <a:pt x="118785" y="376889"/>
                </a:cubicBezTo>
                <a:cubicBezTo>
                  <a:pt x="128310" y="339494"/>
                  <a:pt x="139246" y="323972"/>
                  <a:pt x="135718" y="285872"/>
                </a:cubicBezTo>
                <a:cubicBezTo>
                  <a:pt x="132190" y="247772"/>
                  <a:pt x="120901" y="194150"/>
                  <a:pt x="97618" y="148289"/>
                </a:cubicBezTo>
                <a:cubicBezTo>
                  <a:pt x="74335" y="102428"/>
                  <a:pt x="-5040" y="-4111"/>
                  <a:pt x="252" y="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50867D74-A4E2-4163-8EC7-C5DCAABD8184}"/>
              </a:ext>
            </a:extLst>
          </p:cNvPr>
          <p:cNvSpPr/>
          <p:nvPr/>
        </p:nvSpPr>
        <p:spPr>
          <a:xfrm>
            <a:off x="6294967" y="3729479"/>
            <a:ext cx="233332" cy="369574"/>
          </a:xfrm>
          <a:custGeom>
            <a:avLst/>
            <a:gdLst>
              <a:gd name="connsiteX0" fmla="*/ 0 w 233332"/>
              <a:gd name="connsiteY0" fmla="*/ 368388 h 369574"/>
              <a:gd name="connsiteX1" fmla="*/ 192616 w 233332"/>
              <a:gd name="connsiteY1" fmla="*/ 307004 h 369574"/>
              <a:gd name="connsiteX2" fmla="*/ 220133 w 233332"/>
              <a:gd name="connsiteY2" fmla="*/ 201171 h 369574"/>
              <a:gd name="connsiteX3" fmla="*/ 218016 w 233332"/>
              <a:gd name="connsiteY3" fmla="*/ 133438 h 369574"/>
              <a:gd name="connsiteX4" fmla="*/ 232833 w 233332"/>
              <a:gd name="connsiteY4" fmla="*/ 88 h 369574"/>
              <a:gd name="connsiteX5" fmla="*/ 196850 w 233332"/>
              <a:gd name="connsiteY5" fmla="*/ 154604 h 369574"/>
              <a:gd name="connsiteX6" fmla="*/ 194733 w 233332"/>
              <a:gd name="connsiteY6" fmla="*/ 254088 h 369574"/>
              <a:gd name="connsiteX7" fmla="*/ 0 w 233332"/>
              <a:gd name="connsiteY7" fmla="*/ 368388 h 369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3332" h="369574">
                <a:moveTo>
                  <a:pt x="0" y="368388"/>
                </a:moveTo>
                <a:cubicBezTo>
                  <a:pt x="-353" y="377207"/>
                  <a:pt x="155927" y="334873"/>
                  <a:pt x="192616" y="307004"/>
                </a:cubicBezTo>
                <a:cubicBezTo>
                  <a:pt x="229305" y="279134"/>
                  <a:pt x="215900" y="230099"/>
                  <a:pt x="220133" y="201171"/>
                </a:cubicBezTo>
                <a:cubicBezTo>
                  <a:pt x="224366" y="172243"/>
                  <a:pt x="215899" y="166952"/>
                  <a:pt x="218016" y="133438"/>
                </a:cubicBezTo>
                <a:cubicBezTo>
                  <a:pt x="220133" y="99924"/>
                  <a:pt x="236361" y="-3440"/>
                  <a:pt x="232833" y="88"/>
                </a:cubicBezTo>
                <a:cubicBezTo>
                  <a:pt x="229305" y="3616"/>
                  <a:pt x="203200" y="112271"/>
                  <a:pt x="196850" y="154604"/>
                </a:cubicBezTo>
                <a:cubicBezTo>
                  <a:pt x="190500" y="196937"/>
                  <a:pt x="221897" y="219516"/>
                  <a:pt x="194733" y="254088"/>
                </a:cubicBezTo>
                <a:cubicBezTo>
                  <a:pt x="167569" y="288660"/>
                  <a:pt x="353" y="359569"/>
                  <a:pt x="0" y="368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A66DB821-3AE0-4AF8-8817-35E388D10EBC}"/>
              </a:ext>
            </a:extLst>
          </p:cNvPr>
          <p:cNvSpPr/>
          <p:nvPr/>
        </p:nvSpPr>
        <p:spPr>
          <a:xfrm>
            <a:off x="3737149" y="2884988"/>
            <a:ext cx="1595992" cy="844482"/>
          </a:xfrm>
          <a:custGeom>
            <a:avLst/>
            <a:gdLst>
              <a:gd name="connsiteX0" fmla="*/ 3001 w 1595992"/>
              <a:gd name="connsiteY0" fmla="*/ 1087 h 844482"/>
              <a:gd name="connsiteX1" fmla="*/ 168101 w 1595992"/>
              <a:gd name="connsiteY1" fmla="*/ 216987 h 844482"/>
              <a:gd name="connsiteX2" fmla="*/ 491951 w 1595992"/>
              <a:gd name="connsiteY2" fmla="*/ 483687 h 844482"/>
              <a:gd name="connsiteX3" fmla="*/ 863426 w 1595992"/>
              <a:gd name="connsiteY3" fmla="*/ 642437 h 844482"/>
              <a:gd name="connsiteX4" fmla="*/ 1580976 w 1595992"/>
              <a:gd name="connsiteY4" fmla="*/ 839287 h 844482"/>
              <a:gd name="connsiteX5" fmla="*/ 1368251 w 1595992"/>
              <a:gd name="connsiteY5" fmla="*/ 791662 h 844482"/>
              <a:gd name="connsiteX6" fmla="*/ 1047576 w 1595992"/>
              <a:gd name="connsiteY6" fmla="*/ 718637 h 844482"/>
              <a:gd name="connsiteX7" fmla="*/ 593551 w 1595992"/>
              <a:gd name="connsiteY7" fmla="*/ 509087 h 844482"/>
              <a:gd name="connsiteX8" fmla="*/ 301451 w 1595992"/>
              <a:gd name="connsiteY8" fmla="*/ 309062 h 844482"/>
              <a:gd name="connsiteX9" fmla="*/ 3001 w 1595992"/>
              <a:gd name="connsiteY9" fmla="*/ 1087 h 844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5992" h="844482">
                <a:moveTo>
                  <a:pt x="3001" y="1087"/>
                </a:moveTo>
                <a:cubicBezTo>
                  <a:pt x="-19224" y="-14259"/>
                  <a:pt x="86609" y="136554"/>
                  <a:pt x="168101" y="216987"/>
                </a:cubicBezTo>
                <a:cubicBezTo>
                  <a:pt x="249593" y="297420"/>
                  <a:pt x="376064" y="412779"/>
                  <a:pt x="491951" y="483687"/>
                </a:cubicBezTo>
                <a:cubicBezTo>
                  <a:pt x="607838" y="554595"/>
                  <a:pt x="681922" y="583170"/>
                  <a:pt x="863426" y="642437"/>
                </a:cubicBezTo>
                <a:cubicBezTo>
                  <a:pt x="1044930" y="701704"/>
                  <a:pt x="1496839" y="814416"/>
                  <a:pt x="1580976" y="839287"/>
                </a:cubicBezTo>
                <a:cubicBezTo>
                  <a:pt x="1665113" y="864158"/>
                  <a:pt x="1368251" y="791662"/>
                  <a:pt x="1368251" y="791662"/>
                </a:cubicBezTo>
                <a:cubicBezTo>
                  <a:pt x="1279351" y="771554"/>
                  <a:pt x="1176693" y="765733"/>
                  <a:pt x="1047576" y="718637"/>
                </a:cubicBezTo>
                <a:cubicBezTo>
                  <a:pt x="918459" y="671541"/>
                  <a:pt x="717905" y="577349"/>
                  <a:pt x="593551" y="509087"/>
                </a:cubicBezTo>
                <a:cubicBezTo>
                  <a:pt x="469197" y="440825"/>
                  <a:pt x="396701" y="394787"/>
                  <a:pt x="301451" y="309062"/>
                </a:cubicBezTo>
                <a:cubicBezTo>
                  <a:pt x="206201" y="223337"/>
                  <a:pt x="25226" y="16433"/>
                  <a:pt x="3001" y="10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63AD2B5E-7DC9-473B-912F-3CE02DD6568E}"/>
              </a:ext>
            </a:extLst>
          </p:cNvPr>
          <p:cNvSpPr/>
          <p:nvPr/>
        </p:nvSpPr>
        <p:spPr>
          <a:xfrm>
            <a:off x="5124335" y="3654385"/>
            <a:ext cx="849695" cy="187539"/>
          </a:xfrm>
          <a:custGeom>
            <a:avLst/>
            <a:gdLst>
              <a:gd name="connsiteX0" fmla="*/ 66790 w 849695"/>
              <a:gd name="connsiteY0" fmla="*/ 47665 h 187539"/>
              <a:gd name="connsiteX1" fmla="*/ 511290 w 849695"/>
              <a:gd name="connsiteY1" fmla="*/ 161965 h 187539"/>
              <a:gd name="connsiteX2" fmla="*/ 847840 w 849695"/>
              <a:gd name="connsiteY2" fmla="*/ 187365 h 187539"/>
              <a:gd name="connsiteX3" fmla="*/ 616065 w 849695"/>
              <a:gd name="connsiteY3" fmla="*/ 155615 h 187539"/>
              <a:gd name="connsiteX4" fmla="*/ 115 w 849695"/>
              <a:gd name="connsiteY4" fmla="*/ 40 h 187539"/>
              <a:gd name="connsiteX5" fmla="*/ 562090 w 849695"/>
              <a:gd name="connsiteY5" fmla="*/ 139740 h 187539"/>
              <a:gd name="connsiteX6" fmla="*/ 311265 w 849695"/>
              <a:gd name="connsiteY6" fmla="*/ 92115 h 187539"/>
              <a:gd name="connsiteX7" fmla="*/ 66790 w 849695"/>
              <a:gd name="connsiteY7" fmla="*/ 47665 h 187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9695" h="187539">
                <a:moveTo>
                  <a:pt x="66790" y="47665"/>
                </a:moveTo>
                <a:cubicBezTo>
                  <a:pt x="100127" y="59307"/>
                  <a:pt x="381115" y="138682"/>
                  <a:pt x="511290" y="161965"/>
                </a:cubicBezTo>
                <a:cubicBezTo>
                  <a:pt x="641465" y="185248"/>
                  <a:pt x="830378" y="188423"/>
                  <a:pt x="847840" y="187365"/>
                </a:cubicBezTo>
                <a:cubicBezTo>
                  <a:pt x="865302" y="186307"/>
                  <a:pt x="757352" y="186836"/>
                  <a:pt x="616065" y="155615"/>
                </a:cubicBezTo>
                <a:cubicBezTo>
                  <a:pt x="474778" y="124394"/>
                  <a:pt x="9111" y="2686"/>
                  <a:pt x="115" y="40"/>
                </a:cubicBezTo>
                <a:cubicBezTo>
                  <a:pt x="-8881" y="-2606"/>
                  <a:pt x="510232" y="124394"/>
                  <a:pt x="562090" y="139740"/>
                </a:cubicBezTo>
                <a:cubicBezTo>
                  <a:pt x="613948" y="155086"/>
                  <a:pt x="311265" y="92115"/>
                  <a:pt x="311265" y="92115"/>
                </a:cubicBezTo>
                <a:cubicBezTo>
                  <a:pt x="232949" y="76240"/>
                  <a:pt x="33453" y="36023"/>
                  <a:pt x="66790" y="476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F6E1FF53-742B-4F6E-BCF8-666E6E00B623}"/>
              </a:ext>
            </a:extLst>
          </p:cNvPr>
          <p:cNvSpPr/>
          <p:nvPr/>
        </p:nvSpPr>
        <p:spPr>
          <a:xfrm>
            <a:off x="5536743" y="3793880"/>
            <a:ext cx="413936" cy="547449"/>
          </a:xfrm>
          <a:custGeom>
            <a:avLst/>
            <a:gdLst>
              <a:gd name="connsiteX0" fmla="*/ 457 w 413936"/>
              <a:gd name="connsiteY0" fmla="*/ 245 h 547449"/>
              <a:gd name="connsiteX1" fmla="*/ 257632 w 413936"/>
              <a:gd name="connsiteY1" fmla="*/ 95495 h 547449"/>
              <a:gd name="connsiteX2" fmla="*/ 330657 w 413936"/>
              <a:gd name="connsiteY2" fmla="*/ 206620 h 547449"/>
              <a:gd name="connsiteX3" fmla="*/ 413207 w 413936"/>
              <a:gd name="connsiteY3" fmla="*/ 416170 h 547449"/>
              <a:gd name="connsiteX4" fmla="*/ 371932 w 413936"/>
              <a:gd name="connsiteY4" fmla="*/ 546345 h 547449"/>
              <a:gd name="connsiteX5" fmla="*/ 387807 w 413936"/>
              <a:gd name="connsiteY5" fmla="*/ 476495 h 547449"/>
              <a:gd name="connsiteX6" fmla="*/ 387807 w 413936"/>
              <a:gd name="connsiteY6" fmla="*/ 435220 h 547449"/>
              <a:gd name="connsiteX7" fmla="*/ 406857 w 413936"/>
              <a:gd name="connsiteY7" fmla="*/ 311395 h 547449"/>
              <a:gd name="connsiteX8" fmla="*/ 327482 w 413936"/>
              <a:gd name="connsiteY8" fmla="*/ 124070 h 547449"/>
              <a:gd name="connsiteX9" fmla="*/ 457 w 413936"/>
              <a:gd name="connsiteY9" fmla="*/ 245 h 547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3936" h="547449">
                <a:moveTo>
                  <a:pt x="457" y="245"/>
                </a:moveTo>
                <a:cubicBezTo>
                  <a:pt x="-11185" y="-4517"/>
                  <a:pt x="202599" y="61099"/>
                  <a:pt x="257632" y="95495"/>
                </a:cubicBezTo>
                <a:cubicBezTo>
                  <a:pt x="312665" y="129891"/>
                  <a:pt x="304728" y="153174"/>
                  <a:pt x="330657" y="206620"/>
                </a:cubicBezTo>
                <a:cubicBezTo>
                  <a:pt x="356586" y="260066"/>
                  <a:pt x="406328" y="359549"/>
                  <a:pt x="413207" y="416170"/>
                </a:cubicBezTo>
                <a:cubicBezTo>
                  <a:pt x="420086" y="472791"/>
                  <a:pt x="376165" y="536291"/>
                  <a:pt x="371932" y="546345"/>
                </a:cubicBezTo>
                <a:cubicBezTo>
                  <a:pt x="367699" y="556399"/>
                  <a:pt x="385161" y="495016"/>
                  <a:pt x="387807" y="476495"/>
                </a:cubicBezTo>
                <a:cubicBezTo>
                  <a:pt x="390453" y="457974"/>
                  <a:pt x="384632" y="462737"/>
                  <a:pt x="387807" y="435220"/>
                </a:cubicBezTo>
                <a:cubicBezTo>
                  <a:pt x="390982" y="407703"/>
                  <a:pt x="416911" y="363253"/>
                  <a:pt x="406857" y="311395"/>
                </a:cubicBezTo>
                <a:cubicBezTo>
                  <a:pt x="396803" y="259537"/>
                  <a:pt x="392040" y="177516"/>
                  <a:pt x="327482" y="124070"/>
                </a:cubicBezTo>
                <a:cubicBezTo>
                  <a:pt x="262924" y="70624"/>
                  <a:pt x="12099" y="5007"/>
                  <a:pt x="457" y="2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06172D5B-C81C-4665-A8B7-BA38FD6A8E42}"/>
              </a:ext>
            </a:extLst>
          </p:cNvPr>
          <p:cNvSpPr/>
          <p:nvPr/>
        </p:nvSpPr>
        <p:spPr>
          <a:xfrm>
            <a:off x="2684390" y="1298872"/>
            <a:ext cx="402393" cy="454670"/>
          </a:xfrm>
          <a:custGeom>
            <a:avLst/>
            <a:gdLst>
              <a:gd name="connsiteX0" fmla="*/ 14360 w 402393"/>
              <a:gd name="connsiteY0" fmla="*/ 453728 h 454670"/>
              <a:gd name="connsiteX1" fmla="*/ 33410 w 402393"/>
              <a:gd name="connsiteY1" fmla="*/ 345778 h 454670"/>
              <a:gd name="connsiteX2" fmla="*/ 198510 w 402393"/>
              <a:gd name="connsiteY2" fmla="*/ 136228 h 454670"/>
              <a:gd name="connsiteX3" fmla="*/ 401710 w 402393"/>
              <a:gd name="connsiteY3" fmla="*/ 9228 h 454670"/>
              <a:gd name="connsiteX4" fmla="*/ 255660 w 402393"/>
              <a:gd name="connsiteY4" fmla="*/ 40978 h 454670"/>
              <a:gd name="connsiteX5" fmla="*/ 20710 w 402393"/>
              <a:gd name="connsiteY5" fmla="*/ 288628 h 454670"/>
              <a:gd name="connsiteX6" fmla="*/ 14360 w 402393"/>
              <a:gd name="connsiteY6" fmla="*/ 453728 h 454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393" h="454670">
                <a:moveTo>
                  <a:pt x="14360" y="453728"/>
                </a:moveTo>
                <a:cubicBezTo>
                  <a:pt x="16477" y="463253"/>
                  <a:pt x="2718" y="398695"/>
                  <a:pt x="33410" y="345778"/>
                </a:cubicBezTo>
                <a:cubicBezTo>
                  <a:pt x="64102" y="292861"/>
                  <a:pt x="137127" y="192320"/>
                  <a:pt x="198510" y="136228"/>
                </a:cubicBezTo>
                <a:cubicBezTo>
                  <a:pt x="259893" y="80136"/>
                  <a:pt x="392185" y="25103"/>
                  <a:pt x="401710" y="9228"/>
                </a:cubicBezTo>
                <a:cubicBezTo>
                  <a:pt x="411235" y="-6647"/>
                  <a:pt x="319160" y="-5589"/>
                  <a:pt x="255660" y="40978"/>
                </a:cubicBezTo>
                <a:cubicBezTo>
                  <a:pt x="192160" y="87545"/>
                  <a:pt x="61985" y="219836"/>
                  <a:pt x="20710" y="288628"/>
                </a:cubicBezTo>
                <a:cubicBezTo>
                  <a:pt x="-20565" y="357420"/>
                  <a:pt x="12243" y="444203"/>
                  <a:pt x="14360" y="4537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C79B432D-BE8D-44CA-970E-609D09ADFBF6}"/>
              </a:ext>
            </a:extLst>
          </p:cNvPr>
          <p:cNvSpPr/>
          <p:nvPr/>
        </p:nvSpPr>
        <p:spPr>
          <a:xfrm>
            <a:off x="3031673" y="344003"/>
            <a:ext cx="2595967" cy="1124494"/>
          </a:xfrm>
          <a:custGeom>
            <a:avLst/>
            <a:gdLst>
              <a:gd name="connsiteX0" fmla="*/ 29027 w 2595967"/>
              <a:gd name="connsiteY0" fmla="*/ 1072047 h 1124494"/>
              <a:gd name="connsiteX1" fmla="*/ 29027 w 2595967"/>
              <a:gd name="connsiteY1" fmla="*/ 1021247 h 1124494"/>
              <a:gd name="connsiteX2" fmla="*/ 9977 w 2595967"/>
              <a:gd name="connsiteY2" fmla="*/ 659297 h 1124494"/>
              <a:gd name="connsiteX3" fmla="*/ 206827 w 2595967"/>
              <a:gd name="connsiteY3" fmla="*/ 437047 h 1124494"/>
              <a:gd name="connsiteX4" fmla="*/ 816427 w 2595967"/>
              <a:gd name="connsiteY4" fmla="*/ 113197 h 1124494"/>
              <a:gd name="connsiteX5" fmla="*/ 1680027 w 2595967"/>
              <a:gd name="connsiteY5" fmla="*/ 17947 h 1124494"/>
              <a:gd name="connsiteX6" fmla="*/ 2581727 w 2595967"/>
              <a:gd name="connsiteY6" fmla="*/ 214797 h 1124494"/>
              <a:gd name="connsiteX7" fmla="*/ 2168977 w 2595967"/>
              <a:gd name="connsiteY7" fmla="*/ 87797 h 1124494"/>
              <a:gd name="connsiteX8" fmla="*/ 1330777 w 2595967"/>
              <a:gd name="connsiteY8" fmla="*/ 11597 h 1124494"/>
              <a:gd name="connsiteX9" fmla="*/ 295727 w 2595967"/>
              <a:gd name="connsiteY9" fmla="*/ 341797 h 1124494"/>
              <a:gd name="connsiteX10" fmla="*/ 29027 w 2595967"/>
              <a:gd name="connsiteY10" fmla="*/ 1072047 h 1124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95967" h="1124494">
                <a:moveTo>
                  <a:pt x="29027" y="1072047"/>
                </a:moveTo>
                <a:cubicBezTo>
                  <a:pt x="-15423" y="1185289"/>
                  <a:pt x="32202" y="1090039"/>
                  <a:pt x="29027" y="1021247"/>
                </a:cubicBezTo>
                <a:cubicBezTo>
                  <a:pt x="25852" y="952455"/>
                  <a:pt x="-19656" y="756664"/>
                  <a:pt x="9977" y="659297"/>
                </a:cubicBezTo>
                <a:cubicBezTo>
                  <a:pt x="39610" y="561930"/>
                  <a:pt x="72419" y="528064"/>
                  <a:pt x="206827" y="437047"/>
                </a:cubicBezTo>
                <a:cubicBezTo>
                  <a:pt x="341235" y="346030"/>
                  <a:pt x="570894" y="183047"/>
                  <a:pt x="816427" y="113197"/>
                </a:cubicBezTo>
                <a:cubicBezTo>
                  <a:pt x="1061960" y="43347"/>
                  <a:pt x="1385810" y="1014"/>
                  <a:pt x="1680027" y="17947"/>
                </a:cubicBezTo>
                <a:cubicBezTo>
                  <a:pt x="1974244" y="34880"/>
                  <a:pt x="2500235" y="203155"/>
                  <a:pt x="2581727" y="214797"/>
                </a:cubicBezTo>
                <a:cubicBezTo>
                  <a:pt x="2663219" y="226439"/>
                  <a:pt x="2377469" y="121664"/>
                  <a:pt x="2168977" y="87797"/>
                </a:cubicBezTo>
                <a:cubicBezTo>
                  <a:pt x="1960485" y="53930"/>
                  <a:pt x="1642985" y="-30736"/>
                  <a:pt x="1330777" y="11597"/>
                </a:cubicBezTo>
                <a:cubicBezTo>
                  <a:pt x="1018569" y="53930"/>
                  <a:pt x="520094" y="162939"/>
                  <a:pt x="295727" y="341797"/>
                </a:cubicBezTo>
                <a:cubicBezTo>
                  <a:pt x="71360" y="520655"/>
                  <a:pt x="73477" y="958805"/>
                  <a:pt x="29027" y="10720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988B7DF8-7916-49C9-A00C-1B962FBA2ACF}"/>
              </a:ext>
            </a:extLst>
          </p:cNvPr>
          <p:cNvSpPr/>
          <p:nvPr/>
        </p:nvSpPr>
        <p:spPr>
          <a:xfrm>
            <a:off x="2147406" y="1794897"/>
            <a:ext cx="591993" cy="2543858"/>
          </a:xfrm>
          <a:custGeom>
            <a:avLst/>
            <a:gdLst>
              <a:gd name="connsiteX0" fmla="*/ 591561 w 591993"/>
              <a:gd name="connsiteY0" fmla="*/ 36 h 2543858"/>
              <a:gd name="connsiteX1" fmla="*/ 163994 w 591993"/>
              <a:gd name="connsiteY1" fmla="*/ 423370 h 2543858"/>
              <a:gd name="connsiteX2" fmla="*/ 3127 w 591993"/>
              <a:gd name="connsiteY2" fmla="*/ 1130336 h 2543858"/>
              <a:gd name="connsiteX3" fmla="*/ 66627 w 591993"/>
              <a:gd name="connsiteY3" fmla="*/ 1591770 h 2543858"/>
              <a:gd name="connsiteX4" fmla="*/ 176694 w 591993"/>
              <a:gd name="connsiteY4" fmla="*/ 1938903 h 2543858"/>
              <a:gd name="connsiteX5" fmla="*/ 252894 w 591993"/>
              <a:gd name="connsiteY5" fmla="*/ 2527336 h 2543858"/>
              <a:gd name="connsiteX6" fmla="*/ 248661 w 591993"/>
              <a:gd name="connsiteY6" fmla="*/ 2349536 h 2543858"/>
              <a:gd name="connsiteX7" fmla="*/ 189394 w 591993"/>
              <a:gd name="connsiteY7" fmla="*/ 2015103 h 2543858"/>
              <a:gd name="connsiteX8" fmla="*/ 117427 w 591993"/>
              <a:gd name="connsiteY8" fmla="*/ 1566370 h 2543858"/>
              <a:gd name="connsiteX9" fmla="*/ 58161 w 591993"/>
              <a:gd name="connsiteY9" fmla="*/ 901736 h 2543858"/>
              <a:gd name="connsiteX10" fmla="*/ 240194 w 591993"/>
              <a:gd name="connsiteY10" fmla="*/ 402203 h 2543858"/>
              <a:gd name="connsiteX11" fmla="*/ 591561 w 591993"/>
              <a:gd name="connsiteY11" fmla="*/ 36 h 2543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1993" h="2543858">
                <a:moveTo>
                  <a:pt x="591561" y="36"/>
                </a:moveTo>
                <a:cubicBezTo>
                  <a:pt x="578861" y="3564"/>
                  <a:pt x="262066" y="234987"/>
                  <a:pt x="163994" y="423370"/>
                </a:cubicBezTo>
                <a:cubicBezTo>
                  <a:pt x="65922" y="611753"/>
                  <a:pt x="19355" y="935603"/>
                  <a:pt x="3127" y="1130336"/>
                </a:cubicBezTo>
                <a:cubicBezTo>
                  <a:pt x="-13101" y="1325069"/>
                  <a:pt x="37699" y="1457009"/>
                  <a:pt x="66627" y="1591770"/>
                </a:cubicBezTo>
                <a:cubicBezTo>
                  <a:pt x="95555" y="1726531"/>
                  <a:pt x="145649" y="1782975"/>
                  <a:pt x="176694" y="1938903"/>
                </a:cubicBezTo>
                <a:cubicBezTo>
                  <a:pt x="207738" y="2094831"/>
                  <a:pt x="240900" y="2458897"/>
                  <a:pt x="252894" y="2527336"/>
                </a:cubicBezTo>
                <a:cubicBezTo>
                  <a:pt x="264888" y="2595775"/>
                  <a:pt x="259244" y="2434908"/>
                  <a:pt x="248661" y="2349536"/>
                </a:cubicBezTo>
                <a:cubicBezTo>
                  <a:pt x="238078" y="2264164"/>
                  <a:pt x="211266" y="2145631"/>
                  <a:pt x="189394" y="2015103"/>
                </a:cubicBezTo>
                <a:cubicBezTo>
                  <a:pt x="167522" y="1884575"/>
                  <a:pt x="139299" y="1751931"/>
                  <a:pt x="117427" y="1566370"/>
                </a:cubicBezTo>
                <a:cubicBezTo>
                  <a:pt x="95555" y="1380809"/>
                  <a:pt x="37700" y="1095764"/>
                  <a:pt x="58161" y="901736"/>
                </a:cubicBezTo>
                <a:cubicBezTo>
                  <a:pt x="78622" y="707708"/>
                  <a:pt x="146355" y="552486"/>
                  <a:pt x="240194" y="402203"/>
                </a:cubicBezTo>
                <a:cubicBezTo>
                  <a:pt x="334033" y="251920"/>
                  <a:pt x="604261" y="-3492"/>
                  <a:pt x="591561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F34107C6-AED6-4888-95F5-35008655A99A}"/>
              </a:ext>
            </a:extLst>
          </p:cNvPr>
          <p:cNvSpPr/>
          <p:nvPr/>
        </p:nvSpPr>
        <p:spPr>
          <a:xfrm>
            <a:off x="2383367" y="2319350"/>
            <a:ext cx="189049" cy="1556559"/>
          </a:xfrm>
          <a:custGeom>
            <a:avLst/>
            <a:gdLst>
              <a:gd name="connsiteX0" fmla="*/ 182033 w 189049"/>
              <a:gd name="connsiteY0" fmla="*/ 4750 h 1556559"/>
              <a:gd name="connsiteX1" fmla="*/ 0 w 189049"/>
              <a:gd name="connsiteY1" fmla="*/ 826017 h 1556559"/>
              <a:gd name="connsiteX2" fmla="*/ 182033 w 189049"/>
              <a:gd name="connsiteY2" fmla="*/ 1532983 h 1556559"/>
              <a:gd name="connsiteX3" fmla="*/ 143933 w 189049"/>
              <a:gd name="connsiteY3" fmla="*/ 1363650 h 1556559"/>
              <a:gd name="connsiteX4" fmla="*/ 71966 w 189049"/>
              <a:gd name="connsiteY4" fmla="*/ 1118117 h 1556559"/>
              <a:gd name="connsiteX5" fmla="*/ 105833 w 189049"/>
              <a:gd name="connsiteY5" fmla="*/ 516983 h 1556559"/>
              <a:gd name="connsiteX6" fmla="*/ 182033 w 189049"/>
              <a:gd name="connsiteY6" fmla="*/ 4750 h 1556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049" h="1556559">
                <a:moveTo>
                  <a:pt x="182033" y="4750"/>
                </a:moveTo>
                <a:cubicBezTo>
                  <a:pt x="164394" y="56256"/>
                  <a:pt x="0" y="571312"/>
                  <a:pt x="0" y="826017"/>
                </a:cubicBezTo>
                <a:cubicBezTo>
                  <a:pt x="0" y="1080722"/>
                  <a:pt x="158044" y="1443378"/>
                  <a:pt x="182033" y="1532983"/>
                </a:cubicBezTo>
                <a:cubicBezTo>
                  <a:pt x="206022" y="1622589"/>
                  <a:pt x="162277" y="1432794"/>
                  <a:pt x="143933" y="1363650"/>
                </a:cubicBezTo>
                <a:cubicBezTo>
                  <a:pt x="125589" y="1294506"/>
                  <a:pt x="78316" y="1259228"/>
                  <a:pt x="71966" y="1118117"/>
                </a:cubicBezTo>
                <a:cubicBezTo>
                  <a:pt x="65616" y="977006"/>
                  <a:pt x="86077" y="700428"/>
                  <a:pt x="105833" y="516983"/>
                </a:cubicBezTo>
                <a:cubicBezTo>
                  <a:pt x="125589" y="333538"/>
                  <a:pt x="199672" y="-46756"/>
                  <a:pt x="182033" y="47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B40A504F-5FBE-4C86-A2ED-3CB647C36355}"/>
              </a:ext>
            </a:extLst>
          </p:cNvPr>
          <p:cNvSpPr/>
          <p:nvPr/>
        </p:nvSpPr>
        <p:spPr>
          <a:xfrm>
            <a:off x="2430528" y="4041878"/>
            <a:ext cx="489220" cy="1000560"/>
          </a:xfrm>
          <a:custGeom>
            <a:avLst/>
            <a:gdLst>
              <a:gd name="connsiteX0" fmla="*/ 37505 w 489220"/>
              <a:gd name="connsiteY0" fmla="*/ 955 h 1000560"/>
              <a:gd name="connsiteX1" fmla="*/ 75605 w 489220"/>
              <a:gd name="connsiteY1" fmla="*/ 453922 h 1000560"/>
              <a:gd name="connsiteX2" fmla="*/ 469305 w 489220"/>
              <a:gd name="connsiteY2" fmla="*/ 983089 h 1000560"/>
              <a:gd name="connsiteX3" fmla="*/ 410039 w 489220"/>
              <a:gd name="connsiteY3" fmla="*/ 856089 h 1000560"/>
              <a:gd name="connsiteX4" fmla="*/ 228005 w 489220"/>
              <a:gd name="connsiteY4" fmla="*/ 682522 h 1000560"/>
              <a:gd name="connsiteX5" fmla="*/ 12105 w 489220"/>
              <a:gd name="connsiteY5" fmla="*/ 343855 h 1000560"/>
              <a:gd name="connsiteX6" fmla="*/ 37505 w 489220"/>
              <a:gd name="connsiteY6" fmla="*/ 955 h 100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9220" h="1000560">
                <a:moveTo>
                  <a:pt x="37505" y="955"/>
                </a:moveTo>
                <a:cubicBezTo>
                  <a:pt x="48088" y="19300"/>
                  <a:pt x="3638" y="290233"/>
                  <a:pt x="75605" y="453922"/>
                </a:cubicBezTo>
                <a:cubicBezTo>
                  <a:pt x="147572" y="617611"/>
                  <a:pt x="413566" y="916061"/>
                  <a:pt x="469305" y="983089"/>
                </a:cubicBezTo>
                <a:cubicBezTo>
                  <a:pt x="525044" y="1050117"/>
                  <a:pt x="450256" y="906183"/>
                  <a:pt x="410039" y="856089"/>
                </a:cubicBezTo>
                <a:cubicBezTo>
                  <a:pt x="369822" y="805995"/>
                  <a:pt x="294327" y="767894"/>
                  <a:pt x="228005" y="682522"/>
                </a:cubicBezTo>
                <a:cubicBezTo>
                  <a:pt x="161683" y="597150"/>
                  <a:pt x="46677" y="454627"/>
                  <a:pt x="12105" y="343855"/>
                </a:cubicBezTo>
                <a:cubicBezTo>
                  <a:pt x="-22467" y="233083"/>
                  <a:pt x="26922" y="-17390"/>
                  <a:pt x="37505" y="9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EE326CFB-3AF9-4BDB-934A-A3C7979F8604}"/>
              </a:ext>
            </a:extLst>
          </p:cNvPr>
          <p:cNvSpPr/>
          <p:nvPr/>
        </p:nvSpPr>
        <p:spPr>
          <a:xfrm>
            <a:off x="2698664" y="3583789"/>
            <a:ext cx="615129" cy="264323"/>
          </a:xfrm>
          <a:custGeom>
            <a:avLst/>
            <a:gdLst>
              <a:gd name="connsiteX0" fmla="*/ 613919 w 615129"/>
              <a:gd name="connsiteY0" fmla="*/ 245261 h 264323"/>
              <a:gd name="connsiteX1" fmla="*/ 465753 w 615129"/>
              <a:gd name="connsiteY1" fmla="*/ 86511 h 264323"/>
              <a:gd name="connsiteX2" fmla="*/ 99569 w 615129"/>
              <a:gd name="connsiteY2" fmla="*/ 3961 h 264323"/>
              <a:gd name="connsiteX3" fmla="*/ 72053 w 615129"/>
              <a:gd name="connsiteY3" fmla="*/ 14544 h 264323"/>
              <a:gd name="connsiteX4" fmla="*/ 67819 w 615129"/>
              <a:gd name="connsiteY4" fmla="*/ 27244 h 264323"/>
              <a:gd name="connsiteX5" fmla="*/ 67819 w 615129"/>
              <a:gd name="connsiteY5" fmla="*/ 133078 h 264323"/>
              <a:gd name="connsiteX6" fmla="*/ 4319 w 615129"/>
              <a:gd name="connsiteY6" fmla="*/ 234678 h 264323"/>
              <a:gd name="connsiteX7" fmla="*/ 8553 w 615129"/>
              <a:gd name="connsiteY7" fmla="*/ 236794 h 264323"/>
              <a:gd name="connsiteX8" fmla="*/ 31836 w 615129"/>
              <a:gd name="connsiteY8" fmla="*/ 211394 h 264323"/>
              <a:gd name="connsiteX9" fmla="*/ 61469 w 615129"/>
              <a:gd name="connsiteY9" fmla="*/ 264311 h 264323"/>
              <a:gd name="connsiteX10" fmla="*/ 124969 w 615129"/>
              <a:gd name="connsiteY10" fmla="*/ 215628 h 264323"/>
              <a:gd name="connsiteX11" fmla="*/ 285836 w 615129"/>
              <a:gd name="connsiteY11" fmla="*/ 137311 h 264323"/>
              <a:gd name="connsiteX12" fmla="*/ 395903 w 615129"/>
              <a:gd name="connsiteY12" fmla="*/ 156361 h 264323"/>
              <a:gd name="connsiteX13" fmla="*/ 613919 w 615129"/>
              <a:gd name="connsiteY13" fmla="*/ 245261 h 264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15129" h="264323">
                <a:moveTo>
                  <a:pt x="613919" y="245261"/>
                </a:moveTo>
                <a:cubicBezTo>
                  <a:pt x="625561" y="233619"/>
                  <a:pt x="551478" y="126728"/>
                  <a:pt x="465753" y="86511"/>
                </a:cubicBezTo>
                <a:cubicBezTo>
                  <a:pt x="380028" y="46294"/>
                  <a:pt x="165186" y="15955"/>
                  <a:pt x="99569" y="3961"/>
                </a:cubicBezTo>
                <a:cubicBezTo>
                  <a:pt x="33952" y="-8033"/>
                  <a:pt x="77345" y="10664"/>
                  <a:pt x="72053" y="14544"/>
                </a:cubicBezTo>
                <a:cubicBezTo>
                  <a:pt x="66761" y="18424"/>
                  <a:pt x="68525" y="7488"/>
                  <a:pt x="67819" y="27244"/>
                </a:cubicBezTo>
                <a:cubicBezTo>
                  <a:pt x="67113" y="47000"/>
                  <a:pt x="78402" y="98506"/>
                  <a:pt x="67819" y="133078"/>
                </a:cubicBezTo>
                <a:cubicBezTo>
                  <a:pt x="57236" y="167650"/>
                  <a:pt x="14197" y="217392"/>
                  <a:pt x="4319" y="234678"/>
                </a:cubicBezTo>
                <a:cubicBezTo>
                  <a:pt x="-5559" y="251964"/>
                  <a:pt x="3967" y="240675"/>
                  <a:pt x="8553" y="236794"/>
                </a:cubicBezTo>
                <a:cubicBezTo>
                  <a:pt x="13139" y="232913"/>
                  <a:pt x="23017" y="206808"/>
                  <a:pt x="31836" y="211394"/>
                </a:cubicBezTo>
                <a:cubicBezTo>
                  <a:pt x="40655" y="215980"/>
                  <a:pt x="45947" y="263605"/>
                  <a:pt x="61469" y="264311"/>
                </a:cubicBezTo>
                <a:cubicBezTo>
                  <a:pt x="76991" y="265017"/>
                  <a:pt x="87575" y="236795"/>
                  <a:pt x="124969" y="215628"/>
                </a:cubicBezTo>
                <a:cubicBezTo>
                  <a:pt x="162363" y="194461"/>
                  <a:pt x="240680" y="147189"/>
                  <a:pt x="285836" y="137311"/>
                </a:cubicBezTo>
                <a:cubicBezTo>
                  <a:pt x="330992" y="127433"/>
                  <a:pt x="344397" y="139075"/>
                  <a:pt x="395903" y="156361"/>
                </a:cubicBezTo>
                <a:cubicBezTo>
                  <a:pt x="447409" y="173647"/>
                  <a:pt x="602277" y="256903"/>
                  <a:pt x="613919" y="245261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B930EE22-41DD-4915-AD05-CC6CA6972FA8}"/>
              </a:ext>
            </a:extLst>
          </p:cNvPr>
          <p:cNvSpPr/>
          <p:nvPr/>
        </p:nvSpPr>
        <p:spPr>
          <a:xfrm>
            <a:off x="3640656" y="4595101"/>
            <a:ext cx="93724" cy="192543"/>
          </a:xfrm>
          <a:custGeom>
            <a:avLst/>
            <a:gdLst>
              <a:gd name="connsiteX0" fmla="*/ 11 w 93724"/>
              <a:gd name="connsiteY0" fmla="*/ 182 h 192543"/>
              <a:gd name="connsiteX1" fmla="*/ 88911 w 93724"/>
              <a:gd name="connsiteY1" fmla="*/ 86966 h 192543"/>
              <a:gd name="connsiteX2" fmla="*/ 82561 w 93724"/>
              <a:gd name="connsiteY2" fmla="*/ 190682 h 192543"/>
              <a:gd name="connsiteX3" fmla="*/ 88911 w 93724"/>
              <a:gd name="connsiteY3" fmla="*/ 150466 h 192543"/>
              <a:gd name="connsiteX4" fmla="*/ 82561 w 93724"/>
              <a:gd name="connsiteY4" fmla="*/ 110249 h 192543"/>
              <a:gd name="connsiteX5" fmla="*/ 11 w 93724"/>
              <a:gd name="connsiteY5" fmla="*/ 182 h 192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724" h="192543">
                <a:moveTo>
                  <a:pt x="11" y="182"/>
                </a:moveTo>
                <a:cubicBezTo>
                  <a:pt x="1069" y="-3699"/>
                  <a:pt x="75153" y="55216"/>
                  <a:pt x="88911" y="86966"/>
                </a:cubicBezTo>
                <a:cubicBezTo>
                  <a:pt x="102669" y="118716"/>
                  <a:pt x="82561" y="180099"/>
                  <a:pt x="82561" y="190682"/>
                </a:cubicBezTo>
                <a:cubicBezTo>
                  <a:pt x="82561" y="201265"/>
                  <a:pt x="88911" y="163871"/>
                  <a:pt x="88911" y="150466"/>
                </a:cubicBezTo>
                <a:cubicBezTo>
                  <a:pt x="88911" y="137061"/>
                  <a:pt x="93497" y="133180"/>
                  <a:pt x="82561" y="110249"/>
                </a:cubicBezTo>
                <a:cubicBezTo>
                  <a:pt x="71625" y="87318"/>
                  <a:pt x="-1047" y="4063"/>
                  <a:pt x="11" y="182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F03E361F-C03A-44A3-A287-DC4C193AED8B}"/>
              </a:ext>
            </a:extLst>
          </p:cNvPr>
          <p:cNvSpPr/>
          <p:nvPr/>
        </p:nvSpPr>
        <p:spPr>
          <a:xfrm>
            <a:off x="3493242" y="4641623"/>
            <a:ext cx="98608" cy="139936"/>
          </a:xfrm>
          <a:custGeom>
            <a:avLst/>
            <a:gdLst>
              <a:gd name="connsiteX0" fmla="*/ 56408 w 98608"/>
              <a:gd name="connsiteY0" fmla="*/ 227 h 139936"/>
              <a:gd name="connsiteX1" fmla="*/ 2433 w 98608"/>
              <a:gd name="connsiteY1" fmla="*/ 70077 h 139936"/>
              <a:gd name="connsiteX2" fmla="*/ 18308 w 98608"/>
              <a:gd name="connsiteY2" fmla="*/ 108177 h 139936"/>
              <a:gd name="connsiteX3" fmla="*/ 97683 w 98608"/>
              <a:gd name="connsiteY3" fmla="*/ 139927 h 139936"/>
              <a:gd name="connsiteX4" fmla="*/ 59583 w 98608"/>
              <a:gd name="connsiteY4" fmla="*/ 111352 h 139936"/>
              <a:gd name="connsiteX5" fmla="*/ 27833 w 98608"/>
              <a:gd name="connsiteY5" fmla="*/ 95477 h 139936"/>
              <a:gd name="connsiteX6" fmla="*/ 56408 w 98608"/>
              <a:gd name="connsiteY6" fmla="*/ 227 h 13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608" h="139936">
                <a:moveTo>
                  <a:pt x="56408" y="227"/>
                </a:moveTo>
                <a:cubicBezTo>
                  <a:pt x="52175" y="-4006"/>
                  <a:pt x="8783" y="52085"/>
                  <a:pt x="2433" y="70077"/>
                </a:cubicBezTo>
                <a:cubicBezTo>
                  <a:pt x="-3917" y="88069"/>
                  <a:pt x="2433" y="96535"/>
                  <a:pt x="18308" y="108177"/>
                </a:cubicBezTo>
                <a:cubicBezTo>
                  <a:pt x="34183" y="119819"/>
                  <a:pt x="90804" y="139398"/>
                  <a:pt x="97683" y="139927"/>
                </a:cubicBezTo>
                <a:cubicBezTo>
                  <a:pt x="104562" y="140456"/>
                  <a:pt x="71225" y="118760"/>
                  <a:pt x="59583" y="111352"/>
                </a:cubicBezTo>
                <a:cubicBezTo>
                  <a:pt x="47941" y="103944"/>
                  <a:pt x="32066" y="109764"/>
                  <a:pt x="27833" y="95477"/>
                </a:cubicBezTo>
                <a:cubicBezTo>
                  <a:pt x="23600" y="81190"/>
                  <a:pt x="60641" y="4460"/>
                  <a:pt x="56408" y="227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B7F98AE6-2EAA-423D-9D85-12B323329BBB}"/>
              </a:ext>
            </a:extLst>
          </p:cNvPr>
          <p:cNvSpPr/>
          <p:nvPr/>
        </p:nvSpPr>
        <p:spPr>
          <a:xfrm>
            <a:off x="3551386" y="5837646"/>
            <a:ext cx="402624" cy="60376"/>
          </a:xfrm>
          <a:custGeom>
            <a:avLst/>
            <a:gdLst>
              <a:gd name="connsiteX0" fmla="*/ 381 w 402624"/>
              <a:gd name="connsiteY0" fmla="*/ 50921 h 60376"/>
              <a:gd name="connsiteX1" fmla="*/ 284014 w 402624"/>
              <a:gd name="connsiteY1" fmla="*/ 46687 h 60376"/>
              <a:gd name="connsiteX2" fmla="*/ 402547 w 402624"/>
              <a:gd name="connsiteY2" fmla="*/ 121 h 60376"/>
              <a:gd name="connsiteX3" fmla="*/ 300947 w 402624"/>
              <a:gd name="connsiteY3" fmla="*/ 33987 h 60376"/>
              <a:gd name="connsiteX4" fmla="*/ 224747 w 402624"/>
              <a:gd name="connsiteY4" fmla="*/ 59387 h 60376"/>
              <a:gd name="connsiteX5" fmla="*/ 381 w 402624"/>
              <a:gd name="connsiteY5" fmla="*/ 50921 h 60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2624" h="60376">
                <a:moveTo>
                  <a:pt x="381" y="50921"/>
                </a:moveTo>
                <a:cubicBezTo>
                  <a:pt x="10259" y="48804"/>
                  <a:pt x="216986" y="55154"/>
                  <a:pt x="284014" y="46687"/>
                </a:cubicBezTo>
                <a:cubicBezTo>
                  <a:pt x="351042" y="38220"/>
                  <a:pt x="399725" y="2238"/>
                  <a:pt x="402547" y="121"/>
                </a:cubicBezTo>
                <a:cubicBezTo>
                  <a:pt x="405369" y="-1996"/>
                  <a:pt x="330580" y="24109"/>
                  <a:pt x="300947" y="33987"/>
                </a:cubicBezTo>
                <a:cubicBezTo>
                  <a:pt x="271314" y="43865"/>
                  <a:pt x="274136" y="55154"/>
                  <a:pt x="224747" y="59387"/>
                </a:cubicBezTo>
                <a:cubicBezTo>
                  <a:pt x="175358" y="63620"/>
                  <a:pt x="-9497" y="53038"/>
                  <a:pt x="381" y="509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D0DD4556-9E17-4CEB-B823-3E7932D3ECA2}"/>
              </a:ext>
            </a:extLst>
          </p:cNvPr>
          <p:cNvSpPr/>
          <p:nvPr/>
        </p:nvSpPr>
        <p:spPr>
          <a:xfrm>
            <a:off x="4808660" y="4443694"/>
            <a:ext cx="677384" cy="1054315"/>
          </a:xfrm>
          <a:custGeom>
            <a:avLst/>
            <a:gdLst>
              <a:gd name="connsiteX0" fmla="*/ 669273 w 677384"/>
              <a:gd name="connsiteY0" fmla="*/ 5539 h 1054315"/>
              <a:gd name="connsiteX1" fmla="*/ 618473 w 677384"/>
              <a:gd name="connsiteY1" fmla="*/ 238373 h 1054315"/>
              <a:gd name="connsiteX2" fmla="*/ 580373 w 677384"/>
              <a:gd name="connsiteY2" fmla="*/ 339973 h 1054315"/>
              <a:gd name="connsiteX3" fmla="*/ 504173 w 677384"/>
              <a:gd name="connsiteY3" fmla="*/ 483906 h 1054315"/>
              <a:gd name="connsiteX4" fmla="*/ 343307 w 677384"/>
              <a:gd name="connsiteY4" fmla="*/ 720973 h 1054315"/>
              <a:gd name="connsiteX5" fmla="*/ 4640 w 677384"/>
              <a:gd name="connsiteY5" fmla="*/ 1046939 h 1054315"/>
              <a:gd name="connsiteX6" fmla="*/ 165507 w 677384"/>
              <a:gd name="connsiteY6" fmla="*/ 911473 h 1054315"/>
              <a:gd name="connsiteX7" fmla="*/ 432207 w 677384"/>
              <a:gd name="connsiteY7" fmla="*/ 496606 h 1054315"/>
              <a:gd name="connsiteX8" fmla="*/ 669273 w 677384"/>
              <a:gd name="connsiteY8" fmla="*/ 5539 h 1054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7384" h="1054315">
                <a:moveTo>
                  <a:pt x="669273" y="5539"/>
                </a:moveTo>
                <a:cubicBezTo>
                  <a:pt x="700317" y="-37500"/>
                  <a:pt x="633290" y="182634"/>
                  <a:pt x="618473" y="238373"/>
                </a:cubicBezTo>
                <a:cubicBezTo>
                  <a:pt x="603656" y="294112"/>
                  <a:pt x="599423" y="299051"/>
                  <a:pt x="580373" y="339973"/>
                </a:cubicBezTo>
                <a:cubicBezTo>
                  <a:pt x="561323" y="380895"/>
                  <a:pt x="543684" y="420406"/>
                  <a:pt x="504173" y="483906"/>
                </a:cubicBezTo>
                <a:cubicBezTo>
                  <a:pt x="464662" y="547406"/>
                  <a:pt x="426562" y="627134"/>
                  <a:pt x="343307" y="720973"/>
                </a:cubicBezTo>
                <a:cubicBezTo>
                  <a:pt x="260052" y="814812"/>
                  <a:pt x="34273" y="1015189"/>
                  <a:pt x="4640" y="1046939"/>
                </a:cubicBezTo>
                <a:cubicBezTo>
                  <a:pt x="-24993" y="1078689"/>
                  <a:pt x="94246" y="1003195"/>
                  <a:pt x="165507" y="911473"/>
                </a:cubicBezTo>
                <a:cubicBezTo>
                  <a:pt x="236768" y="819751"/>
                  <a:pt x="346129" y="643361"/>
                  <a:pt x="432207" y="496606"/>
                </a:cubicBezTo>
                <a:cubicBezTo>
                  <a:pt x="518285" y="349851"/>
                  <a:pt x="638229" y="48578"/>
                  <a:pt x="669273" y="553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03F02D64-EB99-47EA-A69B-4FE70B02C276}"/>
              </a:ext>
            </a:extLst>
          </p:cNvPr>
          <p:cNvSpPr/>
          <p:nvPr/>
        </p:nvSpPr>
        <p:spPr>
          <a:xfrm>
            <a:off x="4232684" y="4121043"/>
            <a:ext cx="386033" cy="298636"/>
          </a:xfrm>
          <a:custGeom>
            <a:avLst/>
            <a:gdLst>
              <a:gd name="connsiteX0" fmla="*/ 649 w 386033"/>
              <a:gd name="connsiteY0" fmla="*/ 298557 h 298636"/>
              <a:gd name="connsiteX1" fmla="*/ 64149 w 386033"/>
              <a:gd name="connsiteY1" fmla="*/ 175790 h 298636"/>
              <a:gd name="connsiteX2" fmla="*/ 169983 w 386033"/>
              <a:gd name="connsiteY2" fmla="*/ 86890 h 298636"/>
              <a:gd name="connsiteX3" fmla="*/ 330849 w 386033"/>
              <a:gd name="connsiteY3" fmla="*/ 6457 h 298636"/>
              <a:gd name="connsiteX4" fmla="*/ 385883 w 386033"/>
              <a:gd name="connsiteY4" fmla="*/ 6457 h 298636"/>
              <a:gd name="connsiteX5" fmla="*/ 343549 w 386033"/>
              <a:gd name="connsiteY5" fmla="*/ 19157 h 298636"/>
              <a:gd name="connsiteX6" fmla="*/ 241949 w 386033"/>
              <a:gd name="connsiteY6" fmla="*/ 65724 h 298636"/>
              <a:gd name="connsiteX7" fmla="*/ 102249 w 386033"/>
              <a:gd name="connsiteY7" fmla="*/ 192724 h 298636"/>
              <a:gd name="connsiteX8" fmla="*/ 649 w 386033"/>
              <a:gd name="connsiteY8" fmla="*/ 298557 h 298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6033" h="298636">
                <a:moveTo>
                  <a:pt x="649" y="298557"/>
                </a:moveTo>
                <a:cubicBezTo>
                  <a:pt x="-5701" y="295735"/>
                  <a:pt x="35927" y="211068"/>
                  <a:pt x="64149" y="175790"/>
                </a:cubicBezTo>
                <a:cubicBezTo>
                  <a:pt x="92371" y="140512"/>
                  <a:pt x="125533" y="115112"/>
                  <a:pt x="169983" y="86890"/>
                </a:cubicBezTo>
                <a:cubicBezTo>
                  <a:pt x="214433" y="58668"/>
                  <a:pt x="294866" y="19863"/>
                  <a:pt x="330849" y="6457"/>
                </a:cubicBezTo>
                <a:cubicBezTo>
                  <a:pt x="366832" y="-6949"/>
                  <a:pt x="383766" y="4340"/>
                  <a:pt x="385883" y="6457"/>
                </a:cubicBezTo>
                <a:cubicBezTo>
                  <a:pt x="388000" y="8574"/>
                  <a:pt x="367538" y="9279"/>
                  <a:pt x="343549" y="19157"/>
                </a:cubicBezTo>
                <a:cubicBezTo>
                  <a:pt x="319560" y="29035"/>
                  <a:pt x="282166" y="36796"/>
                  <a:pt x="241949" y="65724"/>
                </a:cubicBezTo>
                <a:cubicBezTo>
                  <a:pt x="201732" y="94652"/>
                  <a:pt x="140349" y="157447"/>
                  <a:pt x="102249" y="192724"/>
                </a:cubicBezTo>
                <a:cubicBezTo>
                  <a:pt x="64149" y="228001"/>
                  <a:pt x="6999" y="301379"/>
                  <a:pt x="649" y="29855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C9976AAF-1C3F-49F6-950D-D8A094165E41}"/>
              </a:ext>
            </a:extLst>
          </p:cNvPr>
          <p:cNvSpPr/>
          <p:nvPr/>
        </p:nvSpPr>
        <p:spPr>
          <a:xfrm>
            <a:off x="2985039" y="3971661"/>
            <a:ext cx="351593" cy="205540"/>
          </a:xfrm>
          <a:custGeom>
            <a:avLst/>
            <a:gdLst>
              <a:gd name="connsiteX0" fmla="*/ 1578 w 351593"/>
              <a:gd name="connsiteY0" fmla="*/ 204522 h 205540"/>
              <a:gd name="connsiteX1" fmla="*/ 156094 w 351593"/>
              <a:gd name="connsiteY1" fmla="*/ 143139 h 205540"/>
              <a:gd name="connsiteX2" fmla="*/ 287328 w 351593"/>
              <a:gd name="connsiteY2" fmla="*/ 88106 h 205540"/>
              <a:gd name="connsiteX3" fmla="*/ 350828 w 351593"/>
              <a:gd name="connsiteY3" fmla="*/ 1322 h 205540"/>
              <a:gd name="connsiteX4" fmla="*/ 321194 w 351593"/>
              <a:gd name="connsiteY4" fmla="*/ 37306 h 205540"/>
              <a:gd name="connsiteX5" fmla="*/ 302144 w 351593"/>
              <a:gd name="connsiteY5" fmla="*/ 60589 h 205540"/>
              <a:gd name="connsiteX6" fmla="*/ 257694 w 351593"/>
              <a:gd name="connsiteY6" fmla="*/ 90222 h 205540"/>
              <a:gd name="connsiteX7" fmla="*/ 1578 w 351593"/>
              <a:gd name="connsiteY7" fmla="*/ 204522 h 205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1593" h="205540">
                <a:moveTo>
                  <a:pt x="1578" y="204522"/>
                </a:moveTo>
                <a:cubicBezTo>
                  <a:pt x="-15355" y="213342"/>
                  <a:pt x="108469" y="162542"/>
                  <a:pt x="156094" y="143139"/>
                </a:cubicBezTo>
                <a:cubicBezTo>
                  <a:pt x="203719" y="123736"/>
                  <a:pt x="254872" y="111742"/>
                  <a:pt x="287328" y="88106"/>
                </a:cubicBezTo>
                <a:cubicBezTo>
                  <a:pt x="319784" y="64470"/>
                  <a:pt x="345184" y="9789"/>
                  <a:pt x="350828" y="1322"/>
                </a:cubicBezTo>
                <a:cubicBezTo>
                  <a:pt x="356472" y="-7145"/>
                  <a:pt x="329308" y="27428"/>
                  <a:pt x="321194" y="37306"/>
                </a:cubicBezTo>
                <a:cubicBezTo>
                  <a:pt x="313080" y="47184"/>
                  <a:pt x="312727" y="51770"/>
                  <a:pt x="302144" y="60589"/>
                </a:cubicBezTo>
                <a:cubicBezTo>
                  <a:pt x="291561" y="69408"/>
                  <a:pt x="304261" y="67997"/>
                  <a:pt x="257694" y="90222"/>
                </a:cubicBezTo>
                <a:cubicBezTo>
                  <a:pt x="211127" y="112447"/>
                  <a:pt x="18511" y="195702"/>
                  <a:pt x="1578" y="2045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FA646287-3526-4339-AF57-01A39D840EB0}"/>
              </a:ext>
            </a:extLst>
          </p:cNvPr>
          <p:cNvSpPr/>
          <p:nvPr/>
        </p:nvSpPr>
        <p:spPr>
          <a:xfrm>
            <a:off x="2591920" y="2082314"/>
            <a:ext cx="545559" cy="1304359"/>
          </a:xfrm>
          <a:custGeom>
            <a:avLst/>
            <a:gdLst>
              <a:gd name="connsiteX0" fmla="*/ 544980 w 545559"/>
              <a:gd name="connsiteY0" fmla="*/ 137011 h 1304359"/>
              <a:gd name="connsiteX1" fmla="*/ 392580 w 545559"/>
              <a:gd name="connsiteY1" fmla="*/ 298936 h 1304359"/>
              <a:gd name="connsiteX2" fmla="*/ 230655 w 545559"/>
              <a:gd name="connsiteY2" fmla="*/ 394186 h 1304359"/>
              <a:gd name="connsiteX3" fmla="*/ 122705 w 545559"/>
              <a:gd name="connsiteY3" fmla="*/ 479911 h 1304359"/>
              <a:gd name="connsiteX4" fmla="*/ 68730 w 545559"/>
              <a:gd name="connsiteY4" fmla="*/ 803761 h 1304359"/>
              <a:gd name="connsiteX5" fmla="*/ 43330 w 545559"/>
              <a:gd name="connsiteY5" fmla="*/ 1000611 h 1304359"/>
              <a:gd name="connsiteX6" fmla="*/ 33805 w 545559"/>
              <a:gd name="connsiteY6" fmla="*/ 1286361 h 1304359"/>
              <a:gd name="connsiteX7" fmla="*/ 33805 w 545559"/>
              <a:gd name="connsiteY7" fmla="*/ 1251436 h 1304359"/>
              <a:gd name="connsiteX8" fmla="*/ 2055 w 545559"/>
              <a:gd name="connsiteY8" fmla="*/ 1060936 h 1304359"/>
              <a:gd name="connsiteX9" fmla="*/ 27455 w 545559"/>
              <a:gd name="connsiteY9" fmla="*/ 565636 h 1304359"/>
              <a:gd name="connsiteX10" fmla="*/ 221130 w 545559"/>
              <a:gd name="connsiteY10" fmla="*/ 206861 h 1304359"/>
              <a:gd name="connsiteX11" fmla="*/ 392580 w 545559"/>
              <a:gd name="connsiteY11" fmla="*/ 13186 h 1304359"/>
              <a:gd name="connsiteX12" fmla="*/ 443380 w 545559"/>
              <a:gd name="connsiteY12" fmla="*/ 29061 h 1304359"/>
              <a:gd name="connsiteX13" fmla="*/ 544980 w 545559"/>
              <a:gd name="connsiteY13" fmla="*/ 137011 h 1304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45559" h="1304359">
                <a:moveTo>
                  <a:pt x="544980" y="137011"/>
                </a:moveTo>
                <a:cubicBezTo>
                  <a:pt x="536513" y="181990"/>
                  <a:pt x="444967" y="256074"/>
                  <a:pt x="392580" y="298936"/>
                </a:cubicBezTo>
                <a:cubicBezTo>
                  <a:pt x="340193" y="341798"/>
                  <a:pt x="275634" y="364024"/>
                  <a:pt x="230655" y="394186"/>
                </a:cubicBezTo>
                <a:cubicBezTo>
                  <a:pt x="185676" y="424349"/>
                  <a:pt x="149693" y="411648"/>
                  <a:pt x="122705" y="479911"/>
                </a:cubicBezTo>
                <a:cubicBezTo>
                  <a:pt x="95717" y="548174"/>
                  <a:pt x="81959" y="716978"/>
                  <a:pt x="68730" y="803761"/>
                </a:cubicBezTo>
                <a:cubicBezTo>
                  <a:pt x="55501" y="890544"/>
                  <a:pt x="49151" y="920178"/>
                  <a:pt x="43330" y="1000611"/>
                </a:cubicBezTo>
                <a:cubicBezTo>
                  <a:pt x="37509" y="1081044"/>
                  <a:pt x="35392" y="1244557"/>
                  <a:pt x="33805" y="1286361"/>
                </a:cubicBezTo>
                <a:cubicBezTo>
                  <a:pt x="32218" y="1328165"/>
                  <a:pt x="39097" y="1289007"/>
                  <a:pt x="33805" y="1251436"/>
                </a:cubicBezTo>
                <a:cubicBezTo>
                  <a:pt x="28513" y="1213865"/>
                  <a:pt x="3113" y="1175236"/>
                  <a:pt x="2055" y="1060936"/>
                </a:cubicBezTo>
                <a:cubicBezTo>
                  <a:pt x="997" y="946636"/>
                  <a:pt x="-9057" y="707982"/>
                  <a:pt x="27455" y="565636"/>
                </a:cubicBezTo>
                <a:cubicBezTo>
                  <a:pt x="63967" y="423290"/>
                  <a:pt x="160276" y="298936"/>
                  <a:pt x="221130" y="206861"/>
                </a:cubicBezTo>
                <a:cubicBezTo>
                  <a:pt x="281984" y="114786"/>
                  <a:pt x="355538" y="42819"/>
                  <a:pt x="392580" y="13186"/>
                </a:cubicBezTo>
                <a:cubicBezTo>
                  <a:pt x="429622" y="-16447"/>
                  <a:pt x="420097" y="10540"/>
                  <a:pt x="443380" y="29061"/>
                </a:cubicBezTo>
                <a:cubicBezTo>
                  <a:pt x="466663" y="47582"/>
                  <a:pt x="553447" y="92032"/>
                  <a:pt x="544980" y="137011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06D97827-00F4-432E-A59F-E59799D686F5}"/>
              </a:ext>
            </a:extLst>
          </p:cNvPr>
          <p:cNvSpPr/>
          <p:nvPr/>
        </p:nvSpPr>
        <p:spPr>
          <a:xfrm>
            <a:off x="3801113" y="3597571"/>
            <a:ext cx="211755" cy="410895"/>
          </a:xfrm>
          <a:custGeom>
            <a:avLst/>
            <a:gdLst>
              <a:gd name="connsiteX0" fmla="*/ 153878 w 211755"/>
              <a:gd name="connsiteY0" fmla="*/ 762 h 410895"/>
              <a:gd name="connsiteX1" fmla="*/ 131653 w 211755"/>
              <a:gd name="connsiteY1" fmla="*/ 92837 h 410895"/>
              <a:gd name="connsiteX2" fmla="*/ 58628 w 211755"/>
              <a:gd name="connsiteY2" fmla="*/ 169037 h 410895"/>
              <a:gd name="connsiteX3" fmla="*/ 4653 w 211755"/>
              <a:gd name="connsiteY3" fmla="*/ 245237 h 410895"/>
              <a:gd name="connsiteX4" fmla="*/ 4653 w 211755"/>
              <a:gd name="connsiteY4" fmla="*/ 321437 h 410895"/>
              <a:gd name="connsiteX5" fmla="*/ 20528 w 211755"/>
              <a:gd name="connsiteY5" fmla="*/ 410337 h 410895"/>
              <a:gd name="connsiteX6" fmla="*/ 7828 w 211755"/>
              <a:gd name="connsiteY6" fmla="*/ 353187 h 410895"/>
              <a:gd name="connsiteX7" fmla="*/ 125303 w 211755"/>
              <a:gd name="connsiteY7" fmla="*/ 235712 h 410895"/>
              <a:gd name="connsiteX8" fmla="*/ 211028 w 211755"/>
              <a:gd name="connsiteY8" fmla="*/ 146812 h 410895"/>
              <a:gd name="connsiteX9" fmla="*/ 153878 w 211755"/>
              <a:gd name="connsiteY9" fmla="*/ 762 h 410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1755" h="410895">
                <a:moveTo>
                  <a:pt x="153878" y="762"/>
                </a:moveTo>
                <a:cubicBezTo>
                  <a:pt x="140649" y="-8234"/>
                  <a:pt x="147528" y="64791"/>
                  <a:pt x="131653" y="92837"/>
                </a:cubicBezTo>
                <a:cubicBezTo>
                  <a:pt x="115778" y="120883"/>
                  <a:pt x="79795" y="143637"/>
                  <a:pt x="58628" y="169037"/>
                </a:cubicBezTo>
                <a:cubicBezTo>
                  <a:pt x="37461" y="194437"/>
                  <a:pt x="13649" y="219837"/>
                  <a:pt x="4653" y="245237"/>
                </a:cubicBezTo>
                <a:cubicBezTo>
                  <a:pt x="-4343" y="270637"/>
                  <a:pt x="2007" y="293920"/>
                  <a:pt x="4653" y="321437"/>
                </a:cubicBezTo>
                <a:cubicBezTo>
                  <a:pt x="7299" y="348954"/>
                  <a:pt x="19999" y="405045"/>
                  <a:pt x="20528" y="410337"/>
                </a:cubicBezTo>
                <a:cubicBezTo>
                  <a:pt x="21057" y="415629"/>
                  <a:pt x="-9635" y="382291"/>
                  <a:pt x="7828" y="353187"/>
                </a:cubicBezTo>
                <a:cubicBezTo>
                  <a:pt x="25291" y="324083"/>
                  <a:pt x="91436" y="270108"/>
                  <a:pt x="125303" y="235712"/>
                </a:cubicBezTo>
                <a:cubicBezTo>
                  <a:pt x="159170" y="201316"/>
                  <a:pt x="203620" y="184912"/>
                  <a:pt x="211028" y="146812"/>
                </a:cubicBezTo>
                <a:cubicBezTo>
                  <a:pt x="218436" y="108712"/>
                  <a:pt x="167107" y="9758"/>
                  <a:pt x="153878" y="76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DE182AEC-B957-4110-8209-C97D164A0C9C}"/>
              </a:ext>
            </a:extLst>
          </p:cNvPr>
          <p:cNvSpPr/>
          <p:nvPr/>
        </p:nvSpPr>
        <p:spPr>
          <a:xfrm>
            <a:off x="3238156" y="2251109"/>
            <a:ext cx="704553" cy="832551"/>
          </a:xfrm>
          <a:custGeom>
            <a:avLst/>
            <a:gdLst>
              <a:gd name="connsiteX0" fmla="*/ 344 w 704553"/>
              <a:gd name="connsiteY0" fmla="*/ 28541 h 832551"/>
              <a:gd name="connsiteX1" fmla="*/ 80777 w 704553"/>
              <a:gd name="connsiteY1" fmla="*/ 301591 h 832551"/>
              <a:gd name="connsiteX2" fmla="*/ 258577 w 704553"/>
              <a:gd name="connsiteY2" fmla="*/ 462458 h 832551"/>
              <a:gd name="connsiteX3" fmla="*/ 485061 w 704553"/>
              <a:gd name="connsiteY3" fmla="*/ 771491 h 832551"/>
              <a:gd name="connsiteX4" fmla="*/ 692494 w 704553"/>
              <a:gd name="connsiteY4" fmla="*/ 830758 h 832551"/>
              <a:gd name="connsiteX5" fmla="*/ 673444 w 704553"/>
              <a:gd name="connsiteY5" fmla="*/ 815941 h 832551"/>
              <a:gd name="connsiteX6" fmla="*/ 620527 w 704553"/>
              <a:gd name="connsiteY6" fmla="*/ 803241 h 832551"/>
              <a:gd name="connsiteX7" fmla="*/ 514694 w 704553"/>
              <a:gd name="connsiteY7" fmla="*/ 619091 h 832551"/>
              <a:gd name="connsiteX8" fmla="*/ 398277 w 704553"/>
              <a:gd name="connsiteY8" fmla="*/ 382024 h 832551"/>
              <a:gd name="connsiteX9" fmla="*/ 108294 w 704553"/>
              <a:gd name="connsiteY9" fmla="*/ 49708 h 832551"/>
              <a:gd name="connsiteX10" fmla="*/ 344 w 704553"/>
              <a:gd name="connsiteY10" fmla="*/ 28541 h 832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04553" h="832551">
                <a:moveTo>
                  <a:pt x="344" y="28541"/>
                </a:moveTo>
                <a:cubicBezTo>
                  <a:pt x="-4242" y="70521"/>
                  <a:pt x="37738" y="229271"/>
                  <a:pt x="80777" y="301591"/>
                </a:cubicBezTo>
                <a:cubicBezTo>
                  <a:pt x="123816" y="373911"/>
                  <a:pt x="191196" y="384141"/>
                  <a:pt x="258577" y="462458"/>
                </a:cubicBezTo>
                <a:cubicBezTo>
                  <a:pt x="325958" y="540775"/>
                  <a:pt x="412742" y="710108"/>
                  <a:pt x="485061" y="771491"/>
                </a:cubicBezTo>
                <a:cubicBezTo>
                  <a:pt x="557380" y="832874"/>
                  <a:pt x="661097" y="823350"/>
                  <a:pt x="692494" y="830758"/>
                </a:cubicBezTo>
                <a:cubicBezTo>
                  <a:pt x="723891" y="838166"/>
                  <a:pt x="685439" y="820527"/>
                  <a:pt x="673444" y="815941"/>
                </a:cubicBezTo>
                <a:cubicBezTo>
                  <a:pt x="661450" y="811355"/>
                  <a:pt x="646985" y="836049"/>
                  <a:pt x="620527" y="803241"/>
                </a:cubicBezTo>
                <a:cubicBezTo>
                  <a:pt x="594069" y="770433"/>
                  <a:pt x="551736" y="689294"/>
                  <a:pt x="514694" y="619091"/>
                </a:cubicBezTo>
                <a:cubicBezTo>
                  <a:pt x="477652" y="548888"/>
                  <a:pt x="466010" y="476921"/>
                  <a:pt x="398277" y="382024"/>
                </a:cubicBezTo>
                <a:cubicBezTo>
                  <a:pt x="330544" y="287127"/>
                  <a:pt x="175674" y="110738"/>
                  <a:pt x="108294" y="49708"/>
                </a:cubicBezTo>
                <a:cubicBezTo>
                  <a:pt x="40914" y="-11322"/>
                  <a:pt x="4930" y="-13439"/>
                  <a:pt x="344" y="28541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ED2B8860-6ED4-4BDA-A47E-3E3A863DD113}"/>
              </a:ext>
            </a:extLst>
          </p:cNvPr>
          <p:cNvSpPr/>
          <p:nvPr/>
        </p:nvSpPr>
        <p:spPr>
          <a:xfrm>
            <a:off x="3731108" y="5723349"/>
            <a:ext cx="1674897" cy="679521"/>
          </a:xfrm>
          <a:custGeom>
            <a:avLst/>
            <a:gdLst>
              <a:gd name="connsiteX0" fmla="*/ 28092 w 1674897"/>
              <a:gd name="connsiteY0" fmla="*/ 639351 h 679521"/>
              <a:gd name="connsiteX1" fmla="*/ 146625 w 1674897"/>
              <a:gd name="connsiteY1" fmla="*/ 639351 h 679521"/>
              <a:gd name="connsiteX2" fmla="*/ 802792 w 1674897"/>
              <a:gd name="connsiteY2" fmla="*/ 520818 h 679521"/>
              <a:gd name="connsiteX3" fmla="*/ 1323492 w 1674897"/>
              <a:gd name="connsiteY3" fmla="*/ 232951 h 679521"/>
              <a:gd name="connsiteX4" fmla="*/ 1674859 w 1674897"/>
              <a:gd name="connsiteY4" fmla="*/ 118 h 679521"/>
              <a:gd name="connsiteX5" fmla="*/ 1344659 w 1674897"/>
              <a:gd name="connsiteY5" fmla="*/ 262584 h 679521"/>
              <a:gd name="connsiteX6" fmla="*/ 1094892 w 1674897"/>
              <a:gd name="connsiteY6" fmla="*/ 431918 h 679521"/>
              <a:gd name="connsiteX7" fmla="*/ 751992 w 1674897"/>
              <a:gd name="connsiteY7" fmla="*/ 609718 h 679521"/>
              <a:gd name="connsiteX8" fmla="*/ 544559 w 1674897"/>
              <a:gd name="connsiteY8" fmla="*/ 677451 h 679521"/>
              <a:gd name="connsiteX9" fmla="*/ 28092 w 1674897"/>
              <a:gd name="connsiteY9" fmla="*/ 639351 h 679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4897" h="679521">
                <a:moveTo>
                  <a:pt x="28092" y="639351"/>
                </a:moveTo>
                <a:cubicBezTo>
                  <a:pt x="-38230" y="633001"/>
                  <a:pt x="17508" y="659106"/>
                  <a:pt x="146625" y="639351"/>
                </a:cubicBezTo>
                <a:cubicBezTo>
                  <a:pt x="275742" y="619596"/>
                  <a:pt x="606648" y="588551"/>
                  <a:pt x="802792" y="520818"/>
                </a:cubicBezTo>
                <a:cubicBezTo>
                  <a:pt x="998936" y="453085"/>
                  <a:pt x="1178148" y="319734"/>
                  <a:pt x="1323492" y="232951"/>
                </a:cubicBezTo>
                <a:cubicBezTo>
                  <a:pt x="1468837" y="146168"/>
                  <a:pt x="1671331" y="-4821"/>
                  <a:pt x="1674859" y="118"/>
                </a:cubicBezTo>
                <a:cubicBezTo>
                  <a:pt x="1678387" y="5057"/>
                  <a:pt x="1441320" y="190617"/>
                  <a:pt x="1344659" y="262584"/>
                </a:cubicBezTo>
                <a:cubicBezTo>
                  <a:pt x="1247998" y="334551"/>
                  <a:pt x="1193670" y="374062"/>
                  <a:pt x="1094892" y="431918"/>
                </a:cubicBezTo>
                <a:cubicBezTo>
                  <a:pt x="996114" y="489774"/>
                  <a:pt x="843714" y="568796"/>
                  <a:pt x="751992" y="609718"/>
                </a:cubicBezTo>
                <a:cubicBezTo>
                  <a:pt x="660270" y="650640"/>
                  <a:pt x="666620" y="665457"/>
                  <a:pt x="544559" y="677451"/>
                </a:cubicBezTo>
                <a:cubicBezTo>
                  <a:pt x="422498" y="689445"/>
                  <a:pt x="94414" y="645701"/>
                  <a:pt x="28092" y="639351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55A55802-451F-4A83-9675-14D8C43C18A3}"/>
              </a:ext>
            </a:extLst>
          </p:cNvPr>
          <p:cNvSpPr/>
          <p:nvPr/>
        </p:nvSpPr>
        <p:spPr>
          <a:xfrm>
            <a:off x="2809446" y="3961277"/>
            <a:ext cx="515585" cy="177925"/>
          </a:xfrm>
          <a:custGeom>
            <a:avLst/>
            <a:gdLst>
              <a:gd name="connsiteX0" fmla="*/ 21067 w 515585"/>
              <a:gd name="connsiteY0" fmla="*/ 1123 h 177925"/>
              <a:gd name="connsiteX1" fmla="*/ 67104 w 515585"/>
              <a:gd name="connsiteY1" fmla="*/ 113836 h 177925"/>
              <a:gd name="connsiteX2" fmla="*/ 194104 w 515585"/>
              <a:gd name="connsiteY2" fmla="*/ 151936 h 177925"/>
              <a:gd name="connsiteX3" fmla="*/ 233792 w 515585"/>
              <a:gd name="connsiteY3" fmla="*/ 136061 h 177925"/>
              <a:gd name="connsiteX4" fmla="*/ 319517 w 515585"/>
              <a:gd name="connsiteY4" fmla="*/ 90023 h 177925"/>
              <a:gd name="connsiteX5" fmla="*/ 422704 w 515585"/>
              <a:gd name="connsiteY5" fmla="*/ 64623 h 177925"/>
              <a:gd name="connsiteX6" fmla="*/ 514779 w 515585"/>
              <a:gd name="connsiteY6" fmla="*/ 15411 h 177925"/>
              <a:gd name="connsiteX7" fmla="*/ 368729 w 515585"/>
              <a:gd name="connsiteY7" fmla="*/ 83673 h 177925"/>
              <a:gd name="connsiteX8" fmla="*/ 267129 w 515585"/>
              <a:gd name="connsiteY8" fmla="*/ 151936 h 177925"/>
              <a:gd name="connsiteX9" fmla="*/ 176642 w 515585"/>
              <a:gd name="connsiteY9" fmla="*/ 177336 h 177925"/>
              <a:gd name="connsiteX10" fmla="*/ 92504 w 515585"/>
              <a:gd name="connsiteY10" fmla="*/ 164636 h 177925"/>
              <a:gd name="connsiteX11" fmla="*/ 19479 w 515585"/>
              <a:gd name="connsiteY11" fmla="*/ 109073 h 177925"/>
              <a:gd name="connsiteX12" fmla="*/ 429 w 515585"/>
              <a:gd name="connsiteY12" fmla="*/ 58273 h 177925"/>
              <a:gd name="connsiteX13" fmla="*/ 21067 w 515585"/>
              <a:gd name="connsiteY13" fmla="*/ 1123 h 177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5585" h="177925">
                <a:moveTo>
                  <a:pt x="21067" y="1123"/>
                </a:moveTo>
                <a:cubicBezTo>
                  <a:pt x="32179" y="10383"/>
                  <a:pt x="38265" y="88701"/>
                  <a:pt x="67104" y="113836"/>
                </a:cubicBezTo>
                <a:cubicBezTo>
                  <a:pt x="95943" y="138971"/>
                  <a:pt x="166323" y="148232"/>
                  <a:pt x="194104" y="151936"/>
                </a:cubicBezTo>
                <a:cubicBezTo>
                  <a:pt x="221885" y="155640"/>
                  <a:pt x="212890" y="146380"/>
                  <a:pt x="233792" y="136061"/>
                </a:cubicBezTo>
                <a:cubicBezTo>
                  <a:pt x="254694" y="125742"/>
                  <a:pt x="288032" y="101929"/>
                  <a:pt x="319517" y="90023"/>
                </a:cubicBezTo>
                <a:cubicBezTo>
                  <a:pt x="351002" y="78117"/>
                  <a:pt x="390160" y="77058"/>
                  <a:pt x="422704" y="64623"/>
                </a:cubicBezTo>
                <a:cubicBezTo>
                  <a:pt x="455248" y="52188"/>
                  <a:pt x="523775" y="12236"/>
                  <a:pt x="514779" y="15411"/>
                </a:cubicBezTo>
                <a:cubicBezTo>
                  <a:pt x="505783" y="18586"/>
                  <a:pt x="410004" y="60919"/>
                  <a:pt x="368729" y="83673"/>
                </a:cubicBezTo>
                <a:cubicBezTo>
                  <a:pt x="327454" y="106427"/>
                  <a:pt x="299143" y="136326"/>
                  <a:pt x="267129" y="151936"/>
                </a:cubicBezTo>
                <a:cubicBezTo>
                  <a:pt x="235115" y="167546"/>
                  <a:pt x="205746" y="175219"/>
                  <a:pt x="176642" y="177336"/>
                </a:cubicBezTo>
                <a:cubicBezTo>
                  <a:pt x="147538" y="179453"/>
                  <a:pt x="118698" y="176013"/>
                  <a:pt x="92504" y="164636"/>
                </a:cubicBezTo>
                <a:cubicBezTo>
                  <a:pt x="66310" y="153259"/>
                  <a:pt x="34825" y="126800"/>
                  <a:pt x="19479" y="109073"/>
                </a:cubicBezTo>
                <a:cubicBezTo>
                  <a:pt x="4133" y="91346"/>
                  <a:pt x="3339" y="74148"/>
                  <a:pt x="429" y="58273"/>
                </a:cubicBezTo>
                <a:cubicBezTo>
                  <a:pt x="-2481" y="42398"/>
                  <a:pt x="9955" y="-8137"/>
                  <a:pt x="21067" y="112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F9DD6E58-0E87-47BF-83CB-2D9B681CE696}"/>
              </a:ext>
            </a:extLst>
          </p:cNvPr>
          <p:cNvSpPr/>
          <p:nvPr/>
        </p:nvSpPr>
        <p:spPr>
          <a:xfrm>
            <a:off x="4241800" y="5305337"/>
            <a:ext cx="267865" cy="49322"/>
          </a:xfrm>
          <a:custGeom>
            <a:avLst/>
            <a:gdLst>
              <a:gd name="connsiteX0" fmla="*/ 0 w 267865"/>
              <a:gd name="connsiteY0" fmla="*/ 6438 h 49322"/>
              <a:gd name="connsiteX1" fmla="*/ 190500 w 267865"/>
              <a:gd name="connsiteY1" fmla="*/ 28663 h 49322"/>
              <a:gd name="connsiteX2" fmla="*/ 266700 w 267865"/>
              <a:gd name="connsiteY2" fmla="*/ 88 h 49322"/>
              <a:gd name="connsiteX3" fmla="*/ 233363 w 267865"/>
              <a:gd name="connsiteY3" fmla="*/ 20726 h 49322"/>
              <a:gd name="connsiteX4" fmla="*/ 188913 w 267865"/>
              <a:gd name="connsiteY4" fmla="*/ 49301 h 49322"/>
              <a:gd name="connsiteX5" fmla="*/ 0 w 267865"/>
              <a:gd name="connsiteY5" fmla="*/ 6438 h 49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865" h="49322">
                <a:moveTo>
                  <a:pt x="0" y="6438"/>
                </a:moveTo>
                <a:cubicBezTo>
                  <a:pt x="264" y="2998"/>
                  <a:pt x="146050" y="29721"/>
                  <a:pt x="190500" y="28663"/>
                </a:cubicBezTo>
                <a:cubicBezTo>
                  <a:pt x="234950" y="27605"/>
                  <a:pt x="259556" y="1411"/>
                  <a:pt x="266700" y="88"/>
                </a:cubicBezTo>
                <a:cubicBezTo>
                  <a:pt x="273844" y="-1235"/>
                  <a:pt x="246328" y="12524"/>
                  <a:pt x="233363" y="20726"/>
                </a:cubicBezTo>
                <a:cubicBezTo>
                  <a:pt x="220399" y="28928"/>
                  <a:pt x="225690" y="50095"/>
                  <a:pt x="188913" y="49301"/>
                </a:cubicBezTo>
                <a:cubicBezTo>
                  <a:pt x="152136" y="48507"/>
                  <a:pt x="-264" y="9878"/>
                  <a:pt x="0" y="64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507DF036-71D9-413C-ABF5-A87EE5CD80B5}"/>
              </a:ext>
            </a:extLst>
          </p:cNvPr>
          <p:cNvSpPr/>
          <p:nvPr/>
        </p:nvSpPr>
        <p:spPr>
          <a:xfrm>
            <a:off x="4337873" y="5324454"/>
            <a:ext cx="198806" cy="157596"/>
          </a:xfrm>
          <a:custGeom>
            <a:avLst/>
            <a:gdLst>
              <a:gd name="connsiteX0" fmla="*/ 765 w 198806"/>
              <a:gd name="connsiteY0" fmla="*/ 157184 h 157596"/>
              <a:gd name="connsiteX1" fmla="*/ 170627 w 198806"/>
              <a:gd name="connsiteY1" fmla="*/ 71459 h 157596"/>
              <a:gd name="connsiteX2" fmla="*/ 191265 w 198806"/>
              <a:gd name="connsiteY2" fmla="*/ 17484 h 157596"/>
              <a:gd name="connsiteX3" fmla="*/ 92840 w 198806"/>
              <a:gd name="connsiteY3" fmla="*/ 21 h 157596"/>
              <a:gd name="connsiteX4" fmla="*/ 107127 w 198806"/>
              <a:gd name="connsiteY4" fmla="*/ 14309 h 157596"/>
              <a:gd name="connsiteX5" fmla="*/ 107127 w 198806"/>
              <a:gd name="connsiteY5" fmla="*/ 33359 h 157596"/>
              <a:gd name="connsiteX6" fmla="*/ 765 w 198806"/>
              <a:gd name="connsiteY6" fmla="*/ 157184 h 157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806" h="157596">
                <a:moveTo>
                  <a:pt x="765" y="157184"/>
                </a:moveTo>
                <a:cubicBezTo>
                  <a:pt x="11348" y="163534"/>
                  <a:pt x="138877" y="94742"/>
                  <a:pt x="170627" y="71459"/>
                </a:cubicBezTo>
                <a:cubicBezTo>
                  <a:pt x="202377" y="48176"/>
                  <a:pt x="204229" y="29390"/>
                  <a:pt x="191265" y="17484"/>
                </a:cubicBezTo>
                <a:cubicBezTo>
                  <a:pt x="178301" y="5578"/>
                  <a:pt x="106863" y="550"/>
                  <a:pt x="92840" y="21"/>
                </a:cubicBezTo>
                <a:cubicBezTo>
                  <a:pt x="78817" y="-508"/>
                  <a:pt x="104746" y="8753"/>
                  <a:pt x="107127" y="14309"/>
                </a:cubicBezTo>
                <a:cubicBezTo>
                  <a:pt x="109508" y="19865"/>
                  <a:pt x="121679" y="15367"/>
                  <a:pt x="107127" y="33359"/>
                </a:cubicBezTo>
                <a:cubicBezTo>
                  <a:pt x="92575" y="51351"/>
                  <a:pt x="-9818" y="150834"/>
                  <a:pt x="765" y="157184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B61DBBF0-DFD8-40D7-9410-326D4BFF6DEC}"/>
              </a:ext>
            </a:extLst>
          </p:cNvPr>
          <p:cNvSpPr/>
          <p:nvPr/>
        </p:nvSpPr>
        <p:spPr>
          <a:xfrm>
            <a:off x="3190758" y="3984625"/>
            <a:ext cx="152517" cy="130794"/>
          </a:xfrm>
          <a:custGeom>
            <a:avLst/>
            <a:gdLst>
              <a:gd name="connsiteX0" fmla="*/ 152517 w 152517"/>
              <a:gd name="connsiteY0" fmla="*/ 0 h 130794"/>
              <a:gd name="connsiteX1" fmla="*/ 144580 w 152517"/>
              <a:gd name="connsiteY1" fmla="*/ 69850 h 130794"/>
              <a:gd name="connsiteX2" fmla="*/ 127117 w 152517"/>
              <a:gd name="connsiteY2" fmla="*/ 88900 h 130794"/>
              <a:gd name="connsiteX3" fmla="*/ 66792 w 152517"/>
              <a:gd name="connsiteY3" fmla="*/ 111125 h 130794"/>
              <a:gd name="connsiteX4" fmla="*/ 117 w 152517"/>
              <a:gd name="connsiteY4" fmla="*/ 130175 h 130794"/>
              <a:gd name="connsiteX5" fmla="*/ 49330 w 152517"/>
              <a:gd name="connsiteY5" fmla="*/ 87313 h 130794"/>
              <a:gd name="connsiteX6" fmla="*/ 152517 w 152517"/>
              <a:gd name="connsiteY6" fmla="*/ 0 h 130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517" h="130794">
                <a:moveTo>
                  <a:pt x="152517" y="0"/>
                </a:moveTo>
                <a:cubicBezTo>
                  <a:pt x="150665" y="27516"/>
                  <a:pt x="148813" y="55033"/>
                  <a:pt x="144580" y="69850"/>
                </a:cubicBezTo>
                <a:cubicBezTo>
                  <a:pt x="140347" y="84667"/>
                  <a:pt x="140082" y="82021"/>
                  <a:pt x="127117" y="88900"/>
                </a:cubicBezTo>
                <a:cubicBezTo>
                  <a:pt x="114152" y="95779"/>
                  <a:pt x="87958" y="104246"/>
                  <a:pt x="66792" y="111125"/>
                </a:cubicBezTo>
                <a:cubicBezTo>
                  <a:pt x="45626" y="118004"/>
                  <a:pt x="3027" y="134144"/>
                  <a:pt x="117" y="130175"/>
                </a:cubicBezTo>
                <a:cubicBezTo>
                  <a:pt x="-2793" y="126206"/>
                  <a:pt x="49330" y="87313"/>
                  <a:pt x="49330" y="87313"/>
                </a:cubicBezTo>
                <a:lnTo>
                  <a:pt x="152517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B6D25DAC-B510-42CE-93B9-89BCB8952EE6}"/>
              </a:ext>
            </a:extLst>
          </p:cNvPr>
          <p:cNvSpPr/>
          <p:nvPr/>
        </p:nvSpPr>
        <p:spPr>
          <a:xfrm>
            <a:off x="4105709" y="3843848"/>
            <a:ext cx="687884" cy="158968"/>
          </a:xfrm>
          <a:custGeom>
            <a:avLst/>
            <a:gdLst>
              <a:gd name="connsiteX0" fmla="*/ 624 w 687884"/>
              <a:gd name="connsiteY0" fmla="*/ 99502 h 158968"/>
              <a:gd name="connsiteX1" fmla="*/ 462058 w 687884"/>
              <a:gd name="connsiteY1" fmla="*/ 129135 h 158968"/>
              <a:gd name="connsiteX2" fmla="*/ 582708 w 687884"/>
              <a:gd name="connsiteY2" fmla="*/ 156652 h 158968"/>
              <a:gd name="connsiteX3" fmla="*/ 658908 w 687884"/>
              <a:gd name="connsiteY3" fmla="*/ 65635 h 158968"/>
              <a:gd name="connsiteX4" fmla="*/ 682191 w 687884"/>
              <a:gd name="connsiteY4" fmla="*/ 19 h 158968"/>
              <a:gd name="connsiteX5" fmla="*/ 559424 w 687884"/>
              <a:gd name="connsiteY5" fmla="*/ 59285 h 158968"/>
              <a:gd name="connsiteX6" fmla="*/ 366808 w 687884"/>
              <a:gd name="connsiteY6" fmla="*/ 103735 h 158968"/>
              <a:gd name="connsiteX7" fmla="*/ 624 w 687884"/>
              <a:gd name="connsiteY7" fmla="*/ 99502 h 158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7884" h="158968">
                <a:moveTo>
                  <a:pt x="624" y="99502"/>
                </a:moveTo>
                <a:cubicBezTo>
                  <a:pt x="16499" y="103735"/>
                  <a:pt x="365044" y="119610"/>
                  <a:pt x="462058" y="129135"/>
                </a:cubicBezTo>
                <a:cubicBezTo>
                  <a:pt x="559072" y="138660"/>
                  <a:pt x="549900" y="167235"/>
                  <a:pt x="582708" y="156652"/>
                </a:cubicBezTo>
                <a:cubicBezTo>
                  <a:pt x="615516" y="146069"/>
                  <a:pt x="642328" y="91740"/>
                  <a:pt x="658908" y="65635"/>
                </a:cubicBezTo>
                <a:cubicBezTo>
                  <a:pt x="675489" y="39529"/>
                  <a:pt x="698772" y="1077"/>
                  <a:pt x="682191" y="19"/>
                </a:cubicBezTo>
                <a:cubicBezTo>
                  <a:pt x="665610" y="-1039"/>
                  <a:pt x="611988" y="41999"/>
                  <a:pt x="559424" y="59285"/>
                </a:cubicBezTo>
                <a:cubicBezTo>
                  <a:pt x="506860" y="76571"/>
                  <a:pt x="457472" y="98796"/>
                  <a:pt x="366808" y="103735"/>
                </a:cubicBezTo>
                <a:cubicBezTo>
                  <a:pt x="276144" y="108674"/>
                  <a:pt x="-15251" y="95269"/>
                  <a:pt x="624" y="9950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: 図形 98">
            <a:extLst>
              <a:ext uri="{FF2B5EF4-FFF2-40B4-BE49-F238E27FC236}">
                <a16:creationId xmlns:a16="http://schemas.microsoft.com/office/drawing/2014/main" id="{42E05107-71CA-4EF8-8BB1-0F46BE87C5AA}"/>
              </a:ext>
            </a:extLst>
          </p:cNvPr>
          <p:cNvSpPr/>
          <p:nvPr/>
        </p:nvSpPr>
        <p:spPr>
          <a:xfrm>
            <a:off x="2949247" y="2041510"/>
            <a:ext cx="995156" cy="975612"/>
          </a:xfrm>
          <a:custGeom>
            <a:avLst/>
            <a:gdLst>
              <a:gd name="connsiteX0" fmla="*/ 328 w 995156"/>
              <a:gd name="connsiteY0" fmla="*/ 15 h 975612"/>
              <a:gd name="connsiteX1" fmla="*/ 222578 w 995156"/>
              <a:gd name="connsiteY1" fmla="*/ 193690 h 975612"/>
              <a:gd name="connsiteX2" fmla="*/ 441653 w 995156"/>
              <a:gd name="connsiteY2" fmla="*/ 438165 h 975612"/>
              <a:gd name="connsiteX3" fmla="*/ 644853 w 995156"/>
              <a:gd name="connsiteY3" fmla="*/ 695340 h 975612"/>
              <a:gd name="connsiteX4" fmla="*/ 990928 w 995156"/>
              <a:gd name="connsiteY4" fmla="*/ 971565 h 975612"/>
              <a:gd name="connsiteX5" fmla="*/ 825828 w 995156"/>
              <a:gd name="connsiteY5" fmla="*/ 847740 h 975612"/>
              <a:gd name="connsiteX6" fmla="*/ 654378 w 995156"/>
              <a:gd name="connsiteY6" fmla="*/ 679465 h 975612"/>
              <a:gd name="connsiteX7" fmla="*/ 540078 w 995156"/>
              <a:gd name="connsiteY7" fmla="*/ 469915 h 975612"/>
              <a:gd name="connsiteX8" fmla="*/ 273378 w 995156"/>
              <a:gd name="connsiteY8" fmla="*/ 203215 h 975612"/>
              <a:gd name="connsiteX9" fmla="*/ 328 w 995156"/>
              <a:gd name="connsiteY9" fmla="*/ 15 h 97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5156" h="975612">
                <a:moveTo>
                  <a:pt x="328" y="15"/>
                </a:moveTo>
                <a:cubicBezTo>
                  <a:pt x="-8139" y="-1572"/>
                  <a:pt x="149024" y="120665"/>
                  <a:pt x="222578" y="193690"/>
                </a:cubicBezTo>
                <a:cubicBezTo>
                  <a:pt x="296132" y="266715"/>
                  <a:pt x="371274" y="354557"/>
                  <a:pt x="441653" y="438165"/>
                </a:cubicBezTo>
                <a:cubicBezTo>
                  <a:pt x="512032" y="521773"/>
                  <a:pt x="553307" y="606440"/>
                  <a:pt x="644853" y="695340"/>
                </a:cubicBezTo>
                <a:cubicBezTo>
                  <a:pt x="736399" y="784240"/>
                  <a:pt x="960765" y="946165"/>
                  <a:pt x="990928" y="971565"/>
                </a:cubicBezTo>
                <a:cubicBezTo>
                  <a:pt x="1021091" y="996965"/>
                  <a:pt x="881920" y="896423"/>
                  <a:pt x="825828" y="847740"/>
                </a:cubicBezTo>
                <a:cubicBezTo>
                  <a:pt x="769736" y="799057"/>
                  <a:pt x="702003" y="742436"/>
                  <a:pt x="654378" y="679465"/>
                </a:cubicBezTo>
                <a:cubicBezTo>
                  <a:pt x="606753" y="616494"/>
                  <a:pt x="603578" y="549290"/>
                  <a:pt x="540078" y="469915"/>
                </a:cubicBezTo>
                <a:cubicBezTo>
                  <a:pt x="476578" y="390540"/>
                  <a:pt x="357516" y="281003"/>
                  <a:pt x="273378" y="203215"/>
                </a:cubicBezTo>
                <a:cubicBezTo>
                  <a:pt x="189240" y="125427"/>
                  <a:pt x="8795" y="1602"/>
                  <a:pt x="328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: 図形 99">
            <a:extLst>
              <a:ext uri="{FF2B5EF4-FFF2-40B4-BE49-F238E27FC236}">
                <a16:creationId xmlns:a16="http://schemas.microsoft.com/office/drawing/2014/main" id="{9C6A5794-6551-4BA1-AC72-92AEAFE08233}"/>
              </a:ext>
            </a:extLst>
          </p:cNvPr>
          <p:cNvSpPr/>
          <p:nvPr/>
        </p:nvSpPr>
        <p:spPr>
          <a:xfrm>
            <a:off x="2561354" y="2311261"/>
            <a:ext cx="239716" cy="1569517"/>
          </a:xfrm>
          <a:custGeom>
            <a:avLst/>
            <a:gdLst>
              <a:gd name="connsiteX0" fmla="*/ 238996 w 239716"/>
              <a:gd name="connsiteY0" fmla="*/ 139 h 1569517"/>
              <a:gd name="connsiteX1" fmla="*/ 32621 w 239716"/>
              <a:gd name="connsiteY1" fmla="*/ 314464 h 1569517"/>
              <a:gd name="connsiteX2" fmla="*/ 16746 w 239716"/>
              <a:gd name="connsiteY2" fmla="*/ 670064 h 1569517"/>
              <a:gd name="connsiteX3" fmla="*/ 4046 w 239716"/>
              <a:gd name="connsiteY3" fmla="*/ 1012964 h 1569517"/>
              <a:gd name="connsiteX4" fmla="*/ 4046 w 239716"/>
              <a:gd name="connsiteY4" fmla="*/ 1165364 h 1569517"/>
              <a:gd name="connsiteX5" fmla="*/ 51671 w 239716"/>
              <a:gd name="connsiteY5" fmla="*/ 1336814 h 1569517"/>
              <a:gd name="connsiteX6" fmla="*/ 156446 w 239716"/>
              <a:gd name="connsiteY6" fmla="*/ 1562239 h 1569517"/>
              <a:gd name="connsiteX7" fmla="*/ 140571 w 239716"/>
              <a:gd name="connsiteY7" fmla="*/ 1505089 h 1569517"/>
              <a:gd name="connsiteX8" fmla="*/ 96121 w 239716"/>
              <a:gd name="connsiteY8" fmla="*/ 1413014 h 1569517"/>
              <a:gd name="connsiteX9" fmla="*/ 35796 w 239716"/>
              <a:gd name="connsiteY9" fmla="*/ 1203464 h 1569517"/>
              <a:gd name="connsiteX10" fmla="*/ 42146 w 239716"/>
              <a:gd name="connsiteY10" fmla="*/ 1000264 h 1569517"/>
              <a:gd name="connsiteX11" fmla="*/ 48496 w 239716"/>
              <a:gd name="connsiteY11" fmla="*/ 431939 h 1569517"/>
              <a:gd name="connsiteX12" fmla="*/ 99296 w 239716"/>
              <a:gd name="connsiteY12" fmla="*/ 276364 h 1569517"/>
              <a:gd name="connsiteX13" fmla="*/ 238996 w 239716"/>
              <a:gd name="connsiteY13" fmla="*/ 139 h 1569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9716" h="1569517">
                <a:moveTo>
                  <a:pt x="238996" y="139"/>
                </a:moveTo>
                <a:cubicBezTo>
                  <a:pt x="227884" y="6489"/>
                  <a:pt x="69663" y="202810"/>
                  <a:pt x="32621" y="314464"/>
                </a:cubicBezTo>
                <a:cubicBezTo>
                  <a:pt x="-4421" y="426118"/>
                  <a:pt x="21508" y="553647"/>
                  <a:pt x="16746" y="670064"/>
                </a:cubicBezTo>
                <a:cubicBezTo>
                  <a:pt x="11983" y="786481"/>
                  <a:pt x="6163" y="930414"/>
                  <a:pt x="4046" y="1012964"/>
                </a:cubicBezTo>
                <a:cubicBezTo>
                  <a:pt x="1929" y="1095514"/>
                  <a:pt x="-3891" y="1111389"/>
                  <a:pt x="4046" y="1165364"/>
                </a:cubicBezTo>
                <a:cubicBezTo>
                  <a:pt x="11983" y="1219339"/>
                  <a:pt x="26271" y="1270668"/>
                  <a:pt x="51671" y="1336814"/>
                </a:cubicBezTo>
                <a:cubicBezTo>
                  <a:pt x="77071" y="1402960"/>
                  <a:pt x="141629" y="1534193"/>
                  <a:pt x="156446" y="1562239"/>
                </a:cubicBezTo>
                <a:cubicBezTo>
                  <a:pt x="171263" y="1590285"/>
                  <a:pt x="150625" y="1529960"/>
                  <a:pt x="140571" y="1505089"/>
                </a:cubicBezTo>
                <a:cubicBezTo>
                  <a:pt x="130517" y="1480218"/>
                  <a:pt x="113583" y="1463285"/>
                  <a:pt x="96121" y="1413014"/>
                </a:cubicBezTo>
                <a:cubicBezTo>
                  <a:pt x="78659" y="1362743"/>
                  <a:pt x="44792" y="1272256"/>
                  <a:pt x="35796" y="1203464"/>
                </a:cubicBezTo>
                <a:cubicBezTo>
                  <a:pt x="26800" y="1134672"/>
                  <a:pt x="40029" y="1128851"/>
                  <a:pt x="42146" y="1000264"/>
                </a:cubicBezTo>
                <a:cubicBezTo>
                  <a:pt x="44263" y="871677"/>
                  <a:pt x="38971" y="552589"/>
                  <a:pt x="48496" y="431939"/>
                </a:cubicBezTo>
                <a:cubicBezTo>
                  <a:pt x="58021" y="311289"/>
                  <a:pt x="69134" y="346743"/>
                  <a:pt x="99296" y="276364"/>
                </a:cubicBezTo>
                <a:cubicBezTo>
                  <a:pt x="129458" y="205985"/>
                  <a:pt x="250108" y="-6211"/>
                  <a:pt x="238996" y="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: 図形 100">
            <a:extLst>
              <a:ext uri="{FF2B5EF4-FFF2-40B4-BE49-F238E27FC236}">
                <a16:creationId xmlns:a16="http://schemas.microsoft.com/office/drawing/2014/main" id="{A8329D89-4E84-42DB-AB3C-2144D9707AA1}"/>
              </a:ext>
            </a:extLst>
          </p:cNvPr>
          <p:cNvSpPr/>
          <p:nvPr/>
        </p:nvSpPr>
        <p:spPr>
          <a:xfrm>
            <a:off x="2732594" y="2085415"/>
            <a:ext cx="251912" cy="334478"/>
          </a:xfrm>
          <a:custGeom>
            <a:avLst/>
            <a:gdLst>
              <a:gd name="connsiteX0" fmla="*/ 251906 w 251912"/>
              <a:gd name="connsiteY0" fmla="*/ 560 h 334478"/>
              <a:gd name="connsiteX1" fmla="*/ 77281 w 251912"/>
              <a:gd name="connsiteY1" fmla="*/ 222810 h 334478"/>
              <a:gd name="connsiteX2" fmla="*/ 7431 w 251912"/>
              <a:gd name="connsiteY2" fmla="*/ 333935 h 334478"/>
              <a:gd name="connsiteX3" fmla="*/ 10606 w 251912"/>
              <a:gd name="connsiteY3" fmla="*/ 260910 h 334478"/>
              <a:gd name="connsiteX4" fmla="*/ 83631 w 251912"/>
              <a:gd name="connsiteY4" fmla="*/ 162485 h 334478"/>
              <a:gd name="connsiteX5" fmla="*/ 251906 w 251912"/>
              <a:gd name="connsiteY5" fmla="*/ 560 h 334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912" h="334478">
                <a:moveTo>
                  <a:pt x="251906" y="560"/>
                </a:moveTo>
                <a:cubicBezTo>
                  <a:pt x="250848" y="10614"/>
                  <a:pt x="118027" y="167248"/>
                  <a:pt x="77281" y="222810"/>
                </a:cubicBezTo>
                <a:cubicBezTo>
                  <a:pt x="36535" y="278372"/>
                  <a:pt x="18543" y="327585"/>
                  <a:pt x="7431" y="333935"/>
                </a:cubicBezTo>
                <a:cubicBezTo>
                  <a:pt x="-3681" y="340285"/>
                  <a:pt x="-2094" y="289485"/>
                  <a:pt x="10606" y="260910"/>
                </a:cubicBezTo>
                <a:cubicBezTo>
                  <a:pt x="23306" y="232335"/>
                  <a:pt x="47648" y="206406"/>
                  <a:pt x="83631" y="162485"/>
                </a:cubicBezTo>
                <a:cubicBezTo>
                  <a:pt x="119614" y="118564"/>
                  <a:pt x="252964" y="-9494"/>
                  <a:pt x="251906" y="5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A3CD4771-0D55-4758-BB91-FEB60A8F9EC8}"/>
              </a:ext>
            </a:extLst>
          </p:cNvPr>
          <p:cNvSpPr/>
          <p:nvPr/>
        </p:nvSpPr>
        <p:spPr>
          <a:xfrm>
            <a:off x="3187206" y="4897590"/>
            <a:ext cx="337044" cy="205693"/>
          </a:xfrm>
          <a:custGeom>
            <a:avLst/>
            <a:gdLst>
              <a:gd name="connsiteX0" fmla="*/ 19544 w 337044"/>
              <a:gd name="connsiteY0" fmla="*/ 377 h 205693"/>
              <a:gd name="connsiteX1" fmla="*/ 85161 w 337044"/>
              <a:gd name="connsiteY1" fmla="*/ 49060 h 205693"/>
              <a:gd name="connsiteX2" fmla="*/ 167711 w 337044"/>
              <a:gd name="connsiteY2" fmla="*/ 89277 h 205693"/>
              <a:gd name="connsiteX3" fmla="*/ 258727 w 337044"/>
              <a:gd name="connsiteY3" fmla="*/ 114677 h 205693"/>
              <a:gd name="connsiteX4" fmla="*/ 337044 w 337044"/>
              <a:gd name="connsiteY4" fmla="*/ 114677 h 205693"/>
              <a:gd name="connsiteX5" fmla="*/ 337044 w 337044"/>
              <a:gd name="connsiteY5" fmla="*/ 114677 h 205693"/>
              <a:gd name="connsiteX6" fmla="*/ 305294 w 337044"/>
              <a:gd name="connsiteY6" fmla="*/ 116793 h 205693"/>
              <a:gd name="connsiteX7" fmla="*/ 222744 w 337044"/>
              <a:gd name="connsiteY7" fmla="*/ 184527 h 205693"/>
              <a:gd name="connsiteX8" fmla="*/ 135961 w 337044"/>
              <a:gd name="connsiteY8" fmla="*/ 205693 h 205693"/>
              <a:gd name="connsiteX9" fmla="*/ 66111 w 337044"/>
              <a:gd name="connsiteY9" fmla="*/ 184527 h 205693"/>
              <a:gd name="connsiteX10" fmla="*/ 11077 w 337044"/>
              <a:gd name="connsiteY10" fmla="*/ 129493 h 205693"/>
              <a:gd name="connsiteX11" fmla="*/ 494 w 337044"/>
              <a:gd name="connsiteY11" fmla="*/ 93510 h 205693"/>
              <a:gd name="connsiteX12" fmla="*/ 19544 w 337044"/>
              <a:gd name="connsiteY12" fmla="*/ 76577 h 205693"/>
              <a:gd name="connsiteX13" fmla="*/ 19544 w 337044"/>
              <a:gd name="connsiteY13" fmla="*/ 377 h 20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37044" h="205693">
                <a:moveTo>
                  <a:pt x="19544" y="377"/>
                </a:moveTo>
                <a:cubicBezTo>
                  <a:pt x="30480" y="-4209"/>
                  <a:pt x="60466" y="34243"/>
                  <a:pt x="85161" y="49060"/>
                </a:cubicBezTo>
                <a:cubicBezTo>
                  <a:pt x="109856" y="63877"/>
                  <a:pt x="138783" y="78341"/>
                  <a:pt x="167711" y="89277"/>
                </a:cubicBezTo>
                <a:cubicBezTo>
                  <a:pt x="196639" y="100213"/>
                  <a:pt x="230505" y="110444"/>
                  <a:pt x="258727" y="114677"/>
                </a:cubicBezTo>
                <a:cubicBezTo>
                  <a:pt x="286949" y="118910"/>
                  <a:pt x="337044" y="114677"/>
                  <a:pt x="337044" y="114677"/>
                </a:cubicBezTo>
                <a:lnTo>
                  <a:pt x="337044" y="114677"/>
                </a:lnTo>
                <a:cubicBezTo>
                  <a:pt x="331752" y="115030"/>
                  <a:pt x="324344" y="105151"/>
                  <a:pt x="305294" y="116793"/>
                </a:cubicBezTo>
                <a:cubicBezTo>
                  <a:pt x="286244" y="128435"/>
                  <a:pt x="250966" y="169710"/>
                  <a:pt x="222744" y="184527"/>
                </a:cubicBezTo>
                <a:cubicBezTo>
                  <a:pt x="194522" y="199344"/>
                  <a:pt x="162066" y="205693"/>
                  <a:pt x="135961" y="205693"/>
                </a:cubicBezTo>
                <a:cubicBezTo>
                  <a:pt x="109856" y="205693"/>
                  <a:pt x="86925" y="197227"/>
                  <a:pt x="66111" y="184527"/>
                </a:cubicBezTo>
                <a:cubicBezTo>
                  <a:pt x="45297" y="171827"/>
                  <a:pt x="22013" y="144663"/>
                  <a:pt x="11077" y="129493"/>
                </a:cubicBezTo>
                <a:cubicBezTo>
                  <a:pt x="141" y="114324"/>
                  <a:pt x="-917" y="102329"/>
                  <a:pt x="494" y="93510"/>
                </a:cubicBezTo>
                <a:cubicBezTo>
                  <a:pt x="1905" y="84691"/>
                  <a:pt x="15311" y="86102"/>
                  <a:pt x="19544" y="76577"/>
                </a:cubicBezTo>
                <a:cubicBezTo>
                  <a:pt x="23777" y="67052"/>
                  <a:pt x="8608" y="4963"/>
                  <a:pt x="19544" y="37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007D16A0-482C-4AC3-8322-42322FD9372E}"/>
              </a:ext>
            </a:extLst>
          </p:cNvPr>
          <p:cNvSpPr/>
          <p:nvPr/>
        </p:nvSpPr>
        <p:spPr>
          <a:xfrm>
            <a:off x="3246066" y="5254448"/>
            <a:ext cx="1185664" cy="239971"/>
          </a:xfrm>
          <a:custGeom>
            <a:avLst/>
            <a:gdLst>
              <a:gd name="connsiteX0" fmla="*/ 372 w 1185664"/>
              <a:gd name="connsiteY0" fmla="*/ 197027 h 239971"/>
              <a:gd name="connsiteX1" fmla="*/ 68634 w 1185664"/>
              <a:gd name="connsiteY1" fmla="*/ 111302 h 239971"/>
              <a:gd name="connsiteX2" fmla="*/ 105147 w 1185664"/>
              <a:gd name="connsiteY2" fmla="*/ 49390 h 239971"/>
              <a:gd name="connsiteX3" fmla="*/ 179759 w 1185664"/>
              <a:gd name="connsiteY3" fmla="*/ 14465 h 239971"/>
              <a:gd name="connsiteX4" fmla="*/ 314697 w 1185664"/>
              <a:gd name="connsiteY4" fmla="*/ 30340 h 239971"/>
              <a:gd name="connsiteX5" fmla="*/ 460747 w 1185664"/>
              <a:gd name="connsiteY5" fmla="*/ 1765 h 239971"/>
              <a:gd name="connsiteX6" fmla="*/ 665534 w 1185664"/>
              <a:gd name="connsiteY6" fmla="*/ 9702 h 239971"/>
              <a:gd name="connsiteX7" fmla="*/ 916359 w 1185664"/>
              <a:gd name="connsiteY7" fmla="*/ 63677 h 239971"/>
              <a:gd name="connsiteX8" fmla="*/ 1175122 w 1185664"/>
              <a:gd name="connsiteY8" fmla="*/ 95427 h 239971"/>
              <a:gd name="connsiteX9" fmla="*/ 1114797 w 1185664"/>
              <a:gd name="connsiteY9" fmla="*/ 125590 h 239971"/>
              <a:gd name="connsiteX10" fmla="*/ 924297 w 1185664"/>
              <a:gd name="connsiteY10" fmla="*/ 147815 h 239971"/>
              <a:gd name="connsiteX11" fmla="*/ 695697 w 1185664"/>
              <a:gd name="connsiteY11" fmla="*/ 165277 h 239971"/>
              <a:gd name="connsiteX12" fmla="*/ 400422 w 1185664"/>
              <a:gd name="connsiteY12" fmla="*/ 179565 h 239971"/>
              <a:gd name="connsiteX13" fmla="*/ 208334 w 1185664"/>
              <a:gd name="connsiteY13" fmla="*/ 197027 h 239971"/>
              <a:gd name="connsiteX14" fmla="*/ 74984 w 1185664"/>
              <a:gd name="connsiteY14" fmla="*/ 236715 h 239971"/>
              <a:gd name="connsiteX15" fmla="*/ 41647 w 1185664"/>
              <a:gd name="connsiteY15" fmla="*/ 236715 h 239971"/>
              <a:gd name="connsiteX16" fmla="*/ 372 w 1185664"/>
              <a:gd name="connsiteY16" fmla="*/ 197027 h 239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85664" h="239971">
                <a:moveTo>
                  <a:pt x="372" y="197027"/>
                </a:moveTo>
                <a:cubicBezTo>
                  <a:pt x="4870" y="176125"/>
                  <a:pt x="51172" y="135908"/>
                  <a:pt x="68634" y="111302"/>
                </a:cubicBezTo>
                <a:cubicBezTo>
                  <a:pt x="86096" y="86696"/>
                  <a:pt x="86626" y="65529"/>
                  <a:pt x="105147" y="49390"/>
                </a:cubicBezTo>
                <a:cubicBezTo>
                  <a:pt x="123668" y="33250"/>
                  <a:pt x="144834" y="17640"/>
                  <a:pt x="179759" y="14465"/>
                </a:cubicBezTo>
                <a:cubicBezTo>
                  <a:pt x="214684" y="11290"/>
                  <a:pt x="267866" y="32457"/>
                  <a:pt x="314697" y="30340"/>
                </a:cubicBezTo>
                <a:cubicBezTo>
                  <a:pt x="361528" y="28223"/>
                  <a:pt x="402274" y="5205"/>
                  <a:pt x="460747" y="1765"/>
                </a:cubicBezTo>
                <a:cubicBezTo>
                  <a:pt x="519220" y="-1675"/>
                  <a:pt x="589599" y="-617"/>
                  <a:pt x="665534" y="9702"/>
                </a:cubicBezTo>
                <a:cubicBezTo>
                  <a:pt x="741469" y="20021"/>
                  <a:pt x="831428" y="49389"/>
                  <a:pt x="916359" y="63677"/>
                </a:cubicBezTo>
                <a:cubicBezTo>
                  <a:pt x="1001290" y="77964"/>
                  <a:pt x="1142049" y="85108"/>
                  <a:pt x="1175122" y="95427"/>
                </a:cubicBezTo>
                <a:cubicBezTo>
                  <a:pt x="1208195" y="105746"/>
                  <a:pt x="1156601" y="116859"/>
                  <a:pt x="1114797" y="125590"/>
                </a:cubicBezTo>
                <a:cubicBezTo>
                  <a:pt x="1072993" y="134321"/>
                  <a:pt x="994147" y="141201"/>
                  <a:pt x="924297" y="147815"/>
                </a:cubicBezTo>
                <a:cubicBezTo>
                  <a:pt x="854447" y="154429"/>
                  <a:pt x="783010" y="159985"/>
                  <a:pt x="695697" y="165277"/>
                </a:cubicBezTo>
                <a:cubicBezTo>
                  <a:pt x="608385" y="170569"/>
                  <a:pt x="481649" y="174273"/>
                  <a:pt x="400422" y="179565"/>
                </a:cubicBezTo>
                <a:cubicBezTo>
                  <a:pt x="319195" y="184857"/>
                  <a:pt x="262574" y="187502"/>
                  <a:pt x="208334" y="197027"/>
                </a:cubicBezTo>
                <a:cubicBezTo>
                  <a:pt x="154094" y="206552"/>
                  <a:pt x="102765" y="230100"/>
                  <a:pt x="74984" y="236715"/>
                </a:cubicBezTo>
                <a:cubicBezTo>
                  <a:pt x="47203" y="243330"/>
                  <a:pt x="49849" y="238038"/>
                  <a:pt x="41647" y="236715"/>
                </a:cubicBezTo>
                <a:cubicBezTo>
                  <a:pt x="33445" y="235392"/>
                  <a:pt x="-4126" y="217929"/>
                  <a:pt x="372" y="197027"/>
                </a:cubicBezTo>
                <a:close/>
              </a:path>
            </a:pathLst>
          </a:custGeom>
          <a:solidFill>
            <a:srgbClr val="FF0000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3620182F-91CA-44C1-840B-CB582290FFC5}"/>
              </a:ext>
            </a:extLst>
          </p:cNvPr>
          <p:cNvSpPr/>
          <p:nvPr/>
        </p:nvSpPr>
        <p:spPr>
          <a:xfrm>
            <a:off x="3350564" y="5361300"/>
            <a:ext cx="1097427" cy="391196"/>
          </a:xfrm>
          <a:custGeom>
            <a:avLst/>
            <a:gdLst>
              <a:gd name="connsiteX0" fmla="*/ 6469 w 1097427"/>
              <a:gd name="connsiteY0" fmla="*/ 199183 h 391196"/>
              <a:gd name="connsiteX1" fmla="*/ 154636 w 1097427"/>
              <a:gd name="connsiteY1" fmla="*/ 122983 h 391196"/>
              <a:gd name="connsiteX2" fmla="*/ 470019 w 1097427"/>
              <a:gd name="connsiteY2" fmla="*/ 95467 h 391196"/>
              <a:gd name="connsiteX3" fmla="*/ 774819 w 1097427"/>
              <a:gd name="connsiteY3" fmla="*/ 53133 h 391196"/>
              <a:gd name="connsiteX4" fmla="*/ 978019 w 1097427"/>
              <a:gd name="connsiteY4" fmla="*/ 38317 h 391196"/>
              <a:gd name="connsiteX5" fmla="*/ 1096553 w 1097427"/>
              <a:gd name="connsiteY5" fmla="*/ 217 h 391196"/>
              <a:gd name="connsiteX6" fmla="*/ 1024586 w 1097427"/>
              <a:gd name="connsiteY6" fmla="*/ 57367 h 391196"/>
              <a:gd name="connsiteX7" fmla="*/ 891236 w 1097427"/>
              <a:gd name="connsiteY7" fmla="*/ 158967 h 391196"/>
              <a:gd name="connsiteX8" fmla="*/ 815036 w 1097427"/>
              <a:gd name="connsiteY8" fmla="*/ 241517 h 391196"/>
              <a:gd name="connsiteX9" fmla="*/ 751536 w 1097427"/>
              <a:gd name="connsiteY9" fmla="*/ 288083 h 391196"/>
              <a:gd name="connsiteX10" fmla="*/ 613953 w 1097427"/>
              <a:gd name="connsiteY10" fmla="*/ 351583 h 391196"/>
              <a:gd name="connsiteX11" fmla="*/ 457319 w 1097427"/>
              <a:gd name="connsiteY11" fmla="*/ 387567 h 391196"/>
              <a:gd name="connsiteX12" fmla="*/ 332436 w 1097427"/>
              <a:gd name="connsiteY12" fmla="*/ 387567 h 391196"/>
              <a:gd name="connsiteX13" fmla="*/ 175803 w 1097427"/>
              <a:gd name="connsiteY13" fmla="*/ 366400 h 391196"/>
              <a:gd name="connsiteX14" fmla="*/ 82669 w 1097427"/>
              <a:gd name="connsiteY14" fmla="*/ 336767 h 391196"/>
              <a:gd name="connsiteX15" fmla="*/ 31869 w 1097427"/>
              <a:gd name="connsiteY15" fmla="*/ 296550 h 391196"/>
              <a:gd name="connsiteX16" fmla="*/ 6469 w 1097427"/>
              <a:gd name="connsiteY16" fmla="*/ 199183 h 391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97427" h="391196">
                <a:moveTo>
                  <a:pt x="6469" y="199183"/>
                </a:moveTo>
                <a:cubicBezTo>
                  <a:pt x="26930" y="170255"/>
                  <a:pt x="77378" y="140269"/>
                  <a:pt x="154636" y="122983"/>
                </a:cubicBezTo>
                <a:cubicBezTo>
                  <a:pt x="231894" y="105697"/>
                  <a:pt x="366655" y="107109"/>
                  <a:pt x="470019" y="95467"/>
                </a:cubicBezTo>
                <a:cubicBezTo>
                  <a:pt x="573383" y="83825"/>
                  <a:pt x="690152" y="62658"/>
                  <a:pt x="774819" y="53133"/>
                </a:cubicBezTo>
                <a:cubicBezTo>
                  <a:pt x="859486" y="43608"/>
                  <a:pt x="924397" y="47136"/>
                  <a:pt x="978019" y="38317"/>
                </a:cubicBezTo>
                <a:cubicBezTo>
                  <a:pt x="1031641" y="29498"/>
                  <a:pt x="1088792" y="-2958"/>
                  <a:pt x="1096553" y="217"/>
                </a:cubicBezTo>
                <a:cubicBezTo>
                  <a:pt x="1104314" y="3392"/>
                  <a:pt x="1058805" y="30909"/>
                  <a:pt x="1024586" y="57367"/>
                </a:cubicBezTo>
                <a:cubicBezTo>
                  <a:pt x="990367" y="83825"/>
                  <a:pt x="926161" y="128275"/>
                  <a:pt x="891236" y="158967"/>
                </a:cubicBezTo>
                <a:cubicBezTo>
                  <a:pt x="856311" y="189659"/>
                  <a:pt x="838319" y="219998"/>
                  <a:pt x="815036" y="241517"/>
                </a:cubicBezTo>
                <a:cubicBezTo>
                  <a:pt x="791753" y="263036"/>
                  <a:pt x="785050" y="269739"/>
                  <a:pt x="751536" y="288083"/>
                </a:cubicBezTo>
                <a:cubicBezTo>
                  <a:pt x="718022" y="306427"/>
                  <a:pt x="662989" y="335002"/>
                  <a:pt x="613953" y="351583"/>
                </a:cubicBezTo>
                <a:cubicBezTo>
                  <a:pt x="564917" y="368164"/>
                  <a:pt x="504239" y="381570"/>
                  <a:pt x="457319" y="387567"/>
                </a:cubicBezTo>
                <a:cubicBezTo>
                  <a:pt x="410400" y="393564"/>
                  <a:pt x="379355" y="391095"/>
                  <a:pt x="332436" y="387567"/>
                </a:cubicBezTo>
                <a:cubicBezTo>
                  <a:pt x="285517" y="384039"/>
                  <a:pt x="217431" y="374867"/>
                  <a:pt x="175803" y="366400"/>
                </a:cubicBezTo>
                <a:cubicBezTo>
                  <a:pt x="134175" y="357933"/>
                  <a:pt x="106658" y="348409"/>
                  <a:pt x="82669" y="336767"/>
                </a:cubicBezTo>
                <a:cubicBezTo>
                  <a:pt x="58680" y="325125"/>
                  <a:pt x="44216" y="318422"/>
                  <a:pt x="31869" y="296550"/>
                </a:cubicBezTo>
                <a:cubicBezTo>
                  <a:pt x="19522" y="274678"/>
                  <a:pt x="-13992" y="228111"/>
                  <a:pt x="6469" y="199183"/>
                </a:cubicBezTo>
                <a:close/>
              </a:path>
            </a:pathLst>
          </a:custGeom>
          <a:solidFill>
            <a:srgbClr val="FF0000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2A61F9C5-468B-41C6-ACCD-D1CB3868DD53}"/>
              </a:ext>
            </a:extLst>
          </p:cNvPr>
          <p:cNvSpPr/>
          <p:nvPr/>
        </p:nvSpPr>
        <p:spPr>
          <a:xfrm>
            <a:off x="3279249" y="5389188"/>
            <a:ext cx="215164" cy="72267"/>
          </a:xfrm>
          <a:custGeom>
            <a:avLst/>
            <a:gdLst>
              <a:gd name="connsiteX0" fmla="*/ 526 w 215164"/>
              <a:gd name="connsiteY0" fmla="*/ 71812 h 72267"/>
              <a:gd name="connsiteX1" fmla="*/ 94189 w 215164"/>
              <a:gd name="connsiteY1" fmla="*/ 16250 h 72267"/>
              <a:gd name="connsiteX2" fmla="*/ 170389 w 215164"/>
              <a:gd name="connsiteY2" fmla="*/ 8312 h 72267"/>
              <a:gd name="connsiteX3" fmla="*/ 214839 w 215164"/>
              <a:gd name="connsiteY3" fmla="*/ 375 h 72267"/>
              <a:gd name="connsiteX4" fmla="*/ 187851 w 215164"/>
              <a:gd name="connsiteY4" fmla="*/ 21012 h 72267"/>
              <a:gd name="connsiteX5" fmla="*/ 138639 w 215164"/>
              <a:gd name="connsiteY5" fmla="*/ 41650 h 72267"/>
              <a:gd name="connsiteX6" fmla="*/ 526 w 215164"/>
              <a:gd name="connsiteY6" fmla="*/ 71812 h 72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5164" h="72267">
                <a:moveTo>
                  <a:pt x="526" y="71812"/>
                </a:moveTo>
                <a:cubicBezTo>
                  <a:pt x="-6882" y="67579"/>
                  <a:pt x="65879" y="26833"/>
                  <a:pt x="94189" y="16250"/>
                </a:cubicBezTo>
                <a:cubicBezTo>
                  <a:pt x="122499" y="5667"/>
                  <a:pt x="150281" y="10958"/>
                  <a:pt x="170389" y="8312"/>
                </a:cubicBezTo>
                <a:cubicBezTo>
                  <a:pt x="190497" y="5666"/>
                  <a:pt x="211929" y="-1742"/>
                  <a:pt x="214839" y="375"/>
                </a:cubicBezTo>
                <a:cubicBezTo>
                  <a:pt x="217749" y="2492"/>
                  <a:pt x="200551" y="14133"/>
                  <a:pt x="187851" y="21012"/>
                </a:cubicBezTo>
                <a:cubicBezTo>
                  <a:pt x="175151" y="27891"/>
                  <a:pt x="163774" y="33713"/>
                  <a:pt x="138639" y="41650"/>
                </a:cubicBezTo>
                <a:cubicBezTo>
                  <a:pt x="113504" y="49587"/>
                  <a:pt x="7934" y="76045"/>
                  <a:pt x="526" y="7181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B087B27D-A98D-4D16-BEEF-0FE4BA6E9D5D}"/>
              </a:ext>
            </a:extLst>
          </p:cNvPr>
          <p:cNvSpPr/>
          <p:nvPr/>
        </p:nvSpPr>
        <p:spPr>
          <a:xfrm>
            <a:off x="3670915" y="5464554"/>
            <a:ext cx="509662" cy="142564"/>
          </a:xfrm>
          <a:custGeom>
            <a:avLst/>
            <a:gdLst>
              <a:gd name="connsiteX0" fmla="*/ 973 w 509662"/>
              <a:gd name="connsiteY0" fmla="*/ 142496 h 142564"/>
              <a:gd name="connsiteX1" fmla="*/ 188298 w 509662"/>
              <a:gd name="connsiteY1" fmla="*/ 113921 h 142564"/>
              <a:gd name="connsiteX2" fmla="*/ 262910 w 509662"/>
              <a:gd name="connsiteY2" fmla="*/ 85346 h 142564"/>
              <a:gd name="connsiteX3" fmla="*/ 296248 w 509662"/>
              <a:gd name="connsiteY3" fmla="*/ 55184 h 142564"/>
              <a:gd name="connsiteX4" fmla="*/ 502623 w 509662"/>
              <a:gd name="connsiteY4" fmla="*/ 2796 h 142564"/>
              <a:gd name="connsiteX5" fmla="*/ 454998 w 509662"/>
              <a:gd name="connsiteY5" fmla="*/ 13909 h 142564"/>
              <a:gd name="connsiteX6" fmla="*/ 389910 w 509662"/>
              <a:gd name="connsiteY6" fmla="*/ 71059 h 142564"/>
              <a:gd name="connsiteX7" fmla="*/ 277198 w 509662"/>
              <a:gd name="connsiteY7" fmla="*/ 120271 h 142564"/>
              <a:gd name="connsiteX8" fmla="*/ 973 w 509662"/>
              <a:gd name="connsiteY8" fmla="*/ 142496 h 14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9662" h="142564">
                <a:moveTo>
                  <a:pt x="973" y="142496"/>
                </a:moveTo>
                <a:cubicBezTo>
                  <a:pt x="-13844" y="141438"/>
                  <a:pt x="144642" y="123446"/>
                  <a:pt x="188298" y="113921"/>
                </a:cubicBezTo>
                <a:cubicBezTo>
                  <a:pt x="231954" y="104396"/>
                  <a:pt x="244918" y="95135"/>
                  <a:pt x="262910" y="85346"/>
                </a:cubicBezTo>
                <a:cubicBezTo>
                  <a:pt x="280902" y="75556"/>
                  <a:pt x="256296" y="68942"/>
                  <a:pt x="296248" y="55184"/>
                </a:cubicBezTo>
                <a:cubicBezTo>
                  <a:pt x="336200" y="41426"/>
                  <a:pt x="476165" y="9675"/>
                  <a:pt x="502623" y="2796"/>
                </a:cubicBezTo>
                <a:cubicBezTo>
                  <a:pt x="529081" y="-4083"/>
                  <a:pt x="473784" y="2532"/>
                  <a:pt x="454998" y="13909"/>
                </a:cubicBezTo>
                <a:cubicBezTo>
                  <a:pt x="436213" y="25286"/>
                  <a:pt x="419543" y="53332"/>
                  <a:pt x="389910" y="71059"/>
                </a:cubicBezTo>
                <a:cubicBezTo>
                  <a:pt x="360277" y="88786"/>
                  <a:pt x="340169" y="108365"/>
                  <a:pt x="277198" y="120271"/>
                </a:cubicBezTo>
                <a:cubicBezTo>
                  <a:pt x="214227" y="132177"/>
                  <a:pt x="15790" y="143554"/>
                  <a:pt x="973" y="14249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A1F50A16-AC2D-4188-B098-0AC2FAEAF4C4}"/>
              </a:ext>
            </a:extLst>
          </p:cNvPr>
          <p:cNvSpPr/>
          <p:nvPr/>
        </p:nvSpPr>
        <p:spPr>
          <a:xfrm>
            <a:off x="2918428" y="1970705"/>
            <a:ext cx="1795610" cy="1340307"/>
          </a:xfrm>
          <a:custGeom>
            <a:avLst/>
            <a:gdLst>
              <a:gd name="connsiteX0" fmla="*/ 2572 w 1795610"/>
              <a:gd name="connsiteY0" fmla="*/ 335 h 1340307"/>
              <a:gd name="connsiteX1" fmla="*/ 454692 w 1795610"/>
              <a:gd name="connsiteY1" fmla="*/ 193375 h 1340307"/>
              <a:gd name="connsiteX2" fmla="*/ 891572 w 1795610"/>
              <a:gd name="connsiteY2" fmla="*/ 757255 h 1340307"/>
              <a:gd name="connsiteX3" fmla="*/ 1206532 w 1795610"/>
              <a:gd name="connsiteY3" fmla="*/ 1082375 h 1340307"/>
              <a:gd name="connsiteX4" fmla="*/ 1765332 w 1795610"/>
              <a:gd name="connsiteY4" fmla="*/ 1321135 h 1340307"/>
              <a:gd name="connsiteX5" fmla="*/ 1653572 w 1795610"/>
              <a:gd name="connsiteY5" fmla="*/ 1300815 h 1340307"/>
              <a:gd name="connsiteX6" fmla="*/ 1084612 w 1795610"/>
              <a:gd name="connsiteY6" fmla="*/ 1102695 h 1340307"/>
              <a:gd name="connsiteX7" fmla="*/ 769652 w 1795610"/>
              <a:gd name="connsiteY7" fmla="*/ 691215 h 1340307"/>
              <a:gd name="connsiteX8" fmla="*/ 292132 w 1795610"/>
              <a:gd name="connsiteY8" fmla="*/ 162895 h 1340307"/>
              <a:gd name="connsiteX9" fmla="*/ 2572 w 1795610"/>
              <a:gd name="connsiteY9" fmla="*/ 335 h 1340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95610" h="1340307">
                <a:moveTo>
                  <a:pt x="2572" y="335"/>
                </a:moveTo>
                <a:cubicBezTo>
                  <a:pt x="29665" y="5415"/>
                  <a:pt x="306525" y="67222"/>
                  <a:pt x="454692" y="193375"/>
                </a:cubicBezTo>
                <a:cubicBezTo>
                  <a:pt x="602859" y="319528"/>
                  <a:pt x="766265" y="609088"/>
                  <a:pt x="891572" y="757255"/>
                </a:cubicBezTo>
                <a:cubicBezTo>
                  <a:pt x="1016879" y="905422"/>
                  <a:pt x="1060905" y="988395"/>
                  <a:pt x="1206532" y="1082375"/>
                </a:cubicBezTo>
                <a:cubicBezTo>
                  <a:pt x="1352159" y="1176355"/>
                  <a:pt x="1690825" y="1284728"/>
                  <a:pt x="1765332" y="1321135"/>
                </a:cubicBezTo>
                <a:cubicBezTo>
                  <a:pt x="1839839" y="1357542"/>
                  <a:pt x="1767025" y="1337222"/>
                  <a:pt x="1653572" y="1300815"/>
                </a:cubicBezTo>
                <a:cubicBezTo>
                  <a:pt x="1540119" y="1264408"/>
                  <a:pt x="1231932" y="1204295"/>
                  <a:pt x="1084612" y="1102695"/>
                </a:cubicBezTo>
                <a:cubicBezTo>
                  <a:pt x="937292" y="1001095"/>
                  <a:pt x="901732" y="847848"/>
                  <a:pt x="769652" y="691215"/>
                </a:cubicBezTo>
                <a:cubicBezTo>
                  <a:pt x="637572" y="534582"/>
                  <a:pt x="415745" y="278042"/>
                  <a:pt x="292132" y="162895"/>
                </a:cubicBezTo>
                <a:cubicBezTo>
                  <a:pt x="168519" y="47748"/>
                  <a:pt x="-24521" y="-4745"/>
                  <a:pt x="2572" y="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BCF55046-D246-4860-9517-AD8EA6AC751B}"/>
              </a:ext>
            </a:extLst>
          </p:cNvPr>
          <p:cNvSpPr/>
          <p:nvPr/>
        </p:nvSpPr>
        <p:spPr>
          <a:xfrm>
            <a:off x="2906850" y="1744942"/>
            <a:ext cx="2057639" cy="1313045"/>
          </a:xfrm>
          <a:custGeom>
            <a:avLst/>
            <a:gdLst>
              <a:gd name="connsiteX0" fmla="*/ 3990 w 2057639"/>
              <a:gd name="connsiteY0" fmla="*/ 2578 h 1313045"/>
              <a:gd name="connsiteX1" fmla="*/ 298630 w 2057639"/>
              <a:gd name="connsiteY1" fmla="*/ 83858 h 1313045"/>
              <a:gd name="connsiteX2" fmla="*/ 659310 w 2057639"/>
              <a:gd name="connsiteY2" fmla="*/ 414058 h 1313045"/>
              <a:gd name="connsiteX3" fmla="*/ 1060630 w 2057639"/>
              <a:gd name="connsiteY3" fmla="*/ 896658 h 1313045"/>
              <a:gd name="connsiteX4" fmla="*/ 1599110 w 2057639"/>
              <a:gd name="connsiteY4" fmla="*/ 1237018 h 1313045"/>
              <a:gd name="connsiteX5" fmla="*/ 2035990 w 2057639"/>
              <a:gd name="connsiteY5" fmla="*/ 1308138 h 1313045"/>
              <a:gd name="connsiteX6" fmla="*/ 1939470 w 2057639"/>
              <a:gd name="connsiteY6" fmla="*/ 1287818 h 1313045"/>
              <a:gd name="connsiteX7" fmla="*/ 1492430 w 2057639"/>
              <a:gd name="connsiteY7" fmla="*/ 1135418 h 1313045"/>
              <a:gd name="connsiteX8" fmla="*/ 999670 w 2057639"/>
              <a:gd name="connsiteY8" fmla="*/ 617258 h 1313045"/>
              <a:gd name="connsiteX9" fmla="*/ 517070 w 2057639"/>
              <a:gd name="connsiteY9" fmla="*/ 149898 h 1313045"/>
              <a:gd name="connsiteX10" fmla="*/ 3990 w 2057639"/>
              <a:gd name="connsiteY10" fmla="*/ 2578 h 1313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57639" h="1313045">
                <a:moveTo>
                  <a:pt x="3990" y="2578"/>
                </a:moveTo>
                <a:cubicBezTo>
                  <a:pt x="-32416" y="-8429"/>
                  <a:pt x="189410" y="15278"/>
                  <a:pt x="298630" y="83858"/>
                </a:cubicBezTo>
                <a:cubicBezTo>
                  <a:pt x="407850" y="152438"/>
                  <a:pt x="532310" y="278591"/>
                  <a:pt x="659310" y="414058"/>
                </a:cubicBezTo>
                <a:cubicBezTo>
                  <a:pt x="786310" y="549525"/>
                  <a:pt x="903997" y="759498"/>
                  <a:pt x="1060630" y="896658"/>
                </a:cubicBezTo>
                <a:cubicBezTo>
                  <a:pt x="1217263" y="1033818"/>
                  <a:pt x="1436550" y="1168438"/>
                  <a:pt x="1599110" y="1237018"/>
                </a:cubicBezTo>
                <a:cubicBezTo>
                  <a:pt x="1761670" y="1305598"/>
                  <a:pt x="1979263" y="1299671"/>
                  <a:pt x="2035990" y="1308138"/>
                </a:cubicBezTo>
                <a:cubicBezTo>
                  <a:pt x="2092717" y="1316605"/>
                  <a:pt x="2030063" y="1316605"/>
                  <a:pt x="1939470" y="1287818"/>
                </a:cubicBezTo>
                <a:cubicBezTo>
                  <a:pt x="1848877" y="1259031"/>
                  <a:pt x="1649063" y="1247178"/>
                  <a:pt x="1492430" y="1135418"/>
                </a:cubicBezTo>
                <a:cubicBezTo>
                  <a:pt x="1335797" y="1023658"/>
                  <a:pt x="1162230" y="781511"/>
                  <a:pt x="999670" y="617258"/>
                </a:cubicBezTo>
                <a:cubicBezTo>
                  <a:pt x="837110" y="453005"/>
                  <a:pt x="682170" y="254885"/>
                  <a:pt x="517070" y="149898"/>
                </a:cubicBezTo>
                <a:cubicBezTo>
                  <a:pt x="351970" y="44911"/>
                  <a:pt x="40396" y="13585"/>
                  <a:pt x="3990" y="25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929891FC-6CD8-446E-BC83-6CD3CE3C19DB}"/>
              </a:ext>
            </a:extLst>
          </p:cNvPr>
          <p:cNvSpPr/>
          <p:nvPr/>
        </p:nvSpPr>
        <p:spPr>
          <a:xfrm>
            <a:off x="3053080" y="1587628"/>
            <a:ext cx="2451685" cy="1612772"/>
          </a:xfrm>
          <a:custGeom>
            <a:avLst/>
            <a:gdLst>
              <a:gd name="connsiteX0" fmla="*/ 0 w 2451685"/>
              <a:gd name="connsiteY0" fmla="*/ 17652 h 1612772"/>
              <a:gd name="connsiteX1" fmla="*/ 716280 w 2451685"/>
              <a:gd name="connsiteY1" fmla="*/ 251332 h 1612772"/>
              <a:gd name="connsiteX2" fmla="*/ 1148080 w 2451685"/>
              <a:gd name="connsiteY2" fmla="*/ 733932 h 1612772"/>
              <a:gd name="connsiteX3" fmla="*/ 1564640 w 2451685"/>
              <a:gd name="connsiteY3" fmla="*/ 1226692 h 1612772"/>
              <a:gd name="connsiteX4" fmla="*/ 2397760 w 2451685"/>
              <a:gd name="connsiteY4" fmla="*/ 1587372 h 1612772"/>
              <a:gd name="connsiteX5" fmla="*/ 2321560 w 2451685"/>
              <a:gd name="connsiteY5" fmla="*/ 1556892 h 1612772"/>
              <a:gd name="connsiteX6" fmla="*/ 1930400 w 2451685"/>
              <a:gd name="connsiteY6" fmla="*/ 1348612 h 1612772"/>
              <a:gd name="connsiteX7" fmla="*/ 1407160 w 2451685"/>
              <a:gd name="connsiteY7" fmla="*/ 815212 h 1612772"/>
              <a:gd name="connsiteX8" fmla="*/ 716280 w 2451685"/>
              <a:gd name="connsiteY8" fmla="*/ 109092 h 1612772"/>
              <a:gd name="connsiteX9" fmla="*/ 0 w 2451685"/>
              <a:gd name="connsiteY9" fmla="*/ 17652 h 161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51685" h="1612772">
                <a:moveTo>
                  <a:pt x="0" y="17652"/>
                </a:moveTo>
                <a:cubicBezTo>
                  <a:pt x="0" y="41359"/>
                  <a:pt x="524934" y="131952"/>
                  <a:pt x="716280" y="251332"/>
                </a:cubicBezTo>
                <a:cubicBezTo>
                  <a:pt x="907626" y="370712"/>
                  <a:pt x="1006687" y="571372"/>
                  <a:pt x="1148080" y="733932"/>
                </a:cubicBezTo>
                <a:cubicBezTo>
                  <a:pt x="1289473" y="896492"/>
                  <a:pt x="1356360" y="1084452"/>
                  <a:pt x="1564640" y="1226692"/>
                </a:cubicBezTo>
                <a:cubicBezTo>
                  <a:pt x="1772920" y="1368932"/>
                  <a:pt x="2271607" y="1532339"/>
                  <a:pt x="2397760" y="1587372"/>
                </a:cubicBezTo>
                <a:cubicBezTo>
                  <a:pt x="2523913" y="1642405"/>
                  <a:pt x="2399453" y="1596685"/>
                  <a:pt x="2321560" y="1556892"/>
                </a:cubicBezTo>
                <a:cubicBezTo>
                  <a:pt x="2243667" y="1517099"/>
                  <a:pt x="2082800" y="1472225"/>
                  <a:pt x="1930400" y="1348612"/>
                </a:cubicBezTo>
                <a:cubicBezTo>
                  <a:pt x="1778000" y="1224999"/>
                  <a:pt x="1407160" y="815212"/>
                  <a:pt x="1407160" y="815212"/>
                </a:cubicBezTo>
                <a:cubicBezTo>
                  <a:pt x="1204807" y="608625"/>
                  <a:pt x="946573" y="246252"/>
                  <a:pt x="716280" y="109092"/>
                </a:cubicBezTo>
                <a:cubicBezTo>
                  <a:pt x="485987" y="-28068"/>
                  <a:pt x="0" y="-6055"/>
                  <a:pt x="0" y="176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6EE0A670-2AAD-4207-8D87-75D0C3F23F56}"/>
              </a:ext>
            </a:extLst>
          </p:cNvPr>
          <p:cNvSpPr/>
          <p:nvPr/>
        </p:nvSpPr>
        <p:spPr>
          <a:xfrm>
            <a:off x="3164743" y="1481600"/>
            <a:ext cx="2341412" cy="1254105"/>
          </a:xfrm>
          <a:custGeom>
            <a:avLst/>
            <a:gdLst>
              <a:gd name="connsiteX0" fmla="*/ 97 w 2341412"/>
              <a:gd name="connsiteY0" fmla="*/ 1760 h 1254105"/>
              <a:gd name="connsiteX1" fmla="*/ 741777 w 2341412"/>
              <a:gd name="connsiteY1" fmla="*/ 144000 h 1254105"/>
              <a:gd name="connsiteX2" fmla="*/ 1229457 w 2341412"/>
              <a:gd name="connsiteY2" fmla="*/ 484360 h 1254105"/>
              <a:gd name="connsiteX3" fmla="*/ 1529177 w 2341412"/>
              <a:gd name="connsiteY3" fmla="*/ 921240 h 1254105"/>
              <a:gd name="connsiteX4" fmla="*/ 1798417 w 2341412"/>
              <a:gd name="connsiteY4" fmla="*/ 1114280 h 1254105"/>
              <a:gd name="connsiteX5" fmla="*/ 2336897 w 2341412"/>
              <a:gd name="connsiteY5" fmla="*/ 1251440 h 1254105"/>
              <a:gd name="connsiteX6" fmla="*/ 2027017 w 2341412"/>
              <a:gd name="connsiteY6" fmla="*/ 1190480 h 1254105"/>
              <a:gd name="connsiteX7" fmla="*/ 1519017 w 2341412"/>
              <a:gd name="connsiteY7" fmla="*/ 1017760 h 1254105"/>
              <a:gd name="connsiteX8" fmla="*/ 1127857 w 2341412"/>
              <a:gd name="connsiteY8" fmla="*/ 489440 h 1254105"/>
              <a:gd name="connsiteX9" fmla="*/ 792577 w 2341412"/>
              <a:gd name="connsiteY9" fmla="*/ 230360 h 1254105"/>
              <a:gd name="connsiteX10" fmla="*/ 97 w 2341412"/>
              <a:gd name="connsiteY10" fmla="*/ 1760 h 1254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41412" h="1254105">
                <a:moveTo>
                  <a:pt x="97" y="1760"/>
                </a:moveTo>
                <a:cubicBezTo>
                  <a:pt x="-8370" y="-12633"/>
                  <a:pt x="536884" y="63567"/>
                  <a:pt x="741777" y="144000"/>
                </a:cubicBezTo>
                <a:cubicBezTo>
                  <a:pt x="946670" y="224433"/>
                  <a:pt x="1098224" y="354820"/>
                  <a:pt x="1229457" y="484360"/>
                </a:cubicBezTo>
                <a:cubicBezTo>
                  <a:pt x="1360690" y="613900"/>
                  <a:pt x="1434350" y="816253"/>
                  <a:pt x="1529177" y="921240"/>
                </a:cubicBezTo>
                <a:cubicBezTo>
                  <a:pt x="1624004" y="1026227"/>
                  <a:pt x="1663797" y="1059247"/>
                  <a:pt x="1798417" y="1114280"/>
                </a:cubicBezTo>
                <a:cubicBezTo>
                  <a:pt x="1933037" y="1169313"/>
                  <a:pt x="2298797" y="1238740"/>
                  <a:pt x="2336897" y="1251440"/>
                </a:cubicBezTo>
                <a:cubicBezTo>
                  <a:pt x="2374997" y="1264140"/>
                  <a:pt x="2163330" y="1229427"/>
                  <a:pt x="2027017" y="1190480"/>
                </a:cubicBezTo>
                <a:cubicBezTo>
                  <a:pt x="1890704" y="1151533"/>
                  <a:pt x="1668877" y="1134600"/>
                  <a:pt x="1519017" y="1017760"/>
                </a:cubicBezTo>
                <a:cubicBezTo>
                  <a:pt x="1369157" y="900920"/>
                  <a:pt x="1248930" y="620673"/>
                  <a:pt x="1127857" y="489440"/>
                </a:cubicBezTo>
                <a:cubicBezTo>
                  <a:pt x="1006784" y="358207"/>
                  <a:pt x="976304" y="308253"/>
                  <a:pt x="792577" y="230360"/>
                </a:cubicBezTo>
                <a:cubicBezTo>
                  <a:pt x="608850" y="152467"/>
                  <a:pt x="8564" y="16153"/>
                  <a:pt x="97" y="17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0C16904A-CD6F-4657-BDA7-877BE1386806}"/>
              </a:ext>
            </a:extLst>
          </p:cNvPr>
          <p:cNvSpPr/>
          <p:nvPr/>
        </p:nvSpPr>
        <p:spPr>
          <a:xfrm>
            <a:off x="4809930" y="3108698"/>
            <a:ext cx="1688715" cy="511185"/>
          </a:xfrm>
          <a:custGeom>
            <a:avLst/>
            <a:gdLst>
              <a:gd name="connsiteX0" fmla="*/ 5910 w 1688715"/>
              <a:gd name="connsiteY0" fmla="*/ 262 h 511185"/>
              <a:gd name="connsiteX1" fmla="*/ 488510 w 1688715"/>
              <a:gd name="connsiteY1" fmla="*/ 320302 h 511185"/>
              <a:gd name="connsiteX2" fmla="*/ 899990 w 1688715"/>
              <a:gd name="connsiteY2" fmla="*/ 437142 h 511185"/>
              <a:gd name="connsiteX3" fmla="*/ 1646750 w 1688715"/>
              <a:gd name="connsiteY3" fmla="*/ 462542 h 511185"/>
              <a:gd name="connsiteX4" fmla="*/ 1489270 w 1688715"/>
              <a:gd name="connsiteY4" fmla="*/ 457462 h 511185"/>
              <a:gd name="connsiteX5" fmla="*/ 610430 w 1688715"/>
              <a:gd name="connsiteY5" fmla="*/ 503182 h 511185"/>
              <a:gd name="connsiteX6" fmla="*/ 244670 w 1688715"/>
              <a:gd name="connsiteY6" fmla="*/ 269502 h 511185"/>
              <a:gd name="connsiteX7" fmla="*/ 5910 w 1688715"/>
              <a:gd name="connsiteY7" fmla="*/ 262 h 511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88715" h="511185">
                <a:moveTo>
                  <a:pt x="5910" y="262"/>
                </a:moveTo>
                <a:cubicBezTo>
                  <a:pt x="46550" y="8729"/>
                  <a:pt x="339497" y="247489"/>
                  <a:pt x="488510" y="320302"/>
                </a:cubicBezTo>
                <a:cubicBezTo>
                  <a:pt x="637523" y="393115"/>
                  <a:pt x="706950" y="413435"/>
                  <a:pt x="899990" y="437142"/>
                </a:cubicBezTo>
                <a:cubicBezTo>
                  <a:pt x="1093030" y="460849"/>
                  <a:pt x="1646750" y="462542"/>
                  <a:pt x="1646750" y="462542"/>
                </a:cubicBezTo>
                <a:cubicBezTo>
                  <a:pt x="1744963" y="465929"/>
                  <a:pt x="1661990" y="450689"/>
                  <a:pt x="1489270" y="457462"/>
                </a:cubicBezTo>
                <a:cubicBezTo>
                  <a:pt x="1316550" y="464235"/>
                  <a:pt x="817863" y="534509"/>
                  <a:pt x="610430" y="503182"/>
                </a:cubicBezTo>
                <a:cubicBezTo>
                  <a:pt x="402997" y="471855"/>
                  <a:pt x="345423" y="348242"/>
                  <a:pt x="244670" y="269502"/>
                </a:cubicBezTo>
                <a:cubicBezTo>
                  <a:pt x="143917" y="190762"/>
                  <a:pt x="-34730" y="-8205"/>
                  <a:pt x="5910" y="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09F27573-B827-4505-9A0D-1FD74F646BBE}"/>
              </a:ext>
            </a:extLst>
          </p:cNvPr>
          <p:cNvSpPr/>
          <p:nvPr/>
        </p:nvSpPr>
        <p:spPr>
          <a:xfrm>
            <a:off x="4300061" y="2956494"/>
            <a:ext cx="1454506" cy="771405"/>
          </a:xfrm>
          <a:custGeom>
            <a:avLst/>
            <a:gdLst>
              <a:gd name="connsiteX0" fmla="*/ 7779 w 1454506"/>
              <a:gd name="connsiteY0" fmla="*/ 66 h 771405"/>
              <a:gd name="connsiteX1" fmla="*/ 500539 w 1454506"/>
              <a:gd name="connsiteY1" fmla="*/ 416626 h 771405"/>
              <a:gd name="connsiteX2" fmla="*/ 1420019 w 1454506"/>
              <a:gd name="connsiteY2" fmla="*/ 756986 h 771405"/>
              <a:gd name="connsiteX3" fmla="*/ 1206659 w 1454506"/>
              <a:gd name="connsiteY3" fmla="*/ 701106 h 771405"/>
              <a:gd name="connsiteX4" fmla="*/ 703739 w 1454506"/>
              <a:gd name="connsiteY4" fmla="*/ 635066 h 771405"/>
              <a:gd name="connsiteX5" fmla="*/ 231299 w 1454506"/>
              <a:gd name="connsiteY5" fmla="*/ 386146 h 771405"/>
              <a:gd name="connsiteX6" fmla="*/ 7779 w 1454506"/>
              <a:gd name="connsiteY6" fmla="*/ 66 h 771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4506" h="771405">
                <a:moveTo>
                  <a:pt x="7779" y="66"/>
                </a:moveTo>
                <a:cubicBezTo>
                  <a:pt x="52652" y="5146"/>
                  <a:pt x="265166" y="290473"/>
                  <a:pt x="500539" y="416626"/>
                </a:cubicBezTo>
                <a:cubicBezTo>
                  <a:pt x="735912" y="542779"/>
                  <a:pt x="1302332" y="709573"/>
                  <a:pt x="1420019" y="756986"/>
                </a:cubicBezTo>
                <a:cubicBezTo>
                  <a:pt x="1537706" y="804399"/>
                  <a:pt x="1326039" y="721426"/>
                  <a:pt x="1206659" y="701106"/>
                </a:cubicBezTo>
                <a:cubicBezTo>
                  <a:pt x="1087279" y="680786"/>
                  <a:pt x="866299" y="687559"/>
                  <a:pt x="703739" y="635066"/>
                </a:cubicBezTo>
                <a:cubicBezTo>
                  <a:pt x="541179" y="582573"/>
                  <a:pt x="340519" y="490286"/>
                  <a:pt x="231299" y="386146"/>
                </a:cubicBezTo>
                <a:cubicBezTo>
                  <a:pt x="122079" y="282006"/>
                  <a:pt x="-37094" y="-5014"/>
                  <a:pt x="7779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53ECC809-679E-4D67-900C-B96605124156}"/>
              </a:ext>
            </a:extLst>
          </p:cNvPr>
          <p:cNvSpPr/>
          <p:nvPr/>
        </p:nvSpPr>
        <p:spPr>
          <a:xfrm>
            <a:off x="3299356" y="1417697"/>
            <a:ext cx="1901806" cy="1042430"/>
          </a:xfrm>
          <a:custGeom>
            <a:avLst/>
            <a:gdLst>
              <a:gd name="connsiteX0" fmla="*/ 22964 w 1901806"/>
              <a:gd name="connsiteY0" fmla="*/ 9783 h 1042430"/>
              <a:gd name="connsiteX1" fmla="*/ 73764 w 1901806"/>
              <a:gd name="connsiteY1" fmla="*/ 9783 h 1042430"/>
              <a:gd name="connsiteX2" fmla="*/ 698604 w 1901806"/>
              <a:gd name="connsiteY2" fmla="*/ 60583 h 1042430"/>
              <a:gd name="connsiteX3" fmla="*/ 1191364 w 1901806"/>
              <a:gd name="connsiteY3" fmla="*/ 426343 h 1042430"/>
              <a:gd name="connsiteX4" fmla="*/ 1425044 w 1901806"/>
              <a:gd name="connsiteY4" fmla="*/ 710823 h 1042430"/>
              <a:gd name="connsiteX5" fmla="*/ 1613004 w 1901806"/>
              <a:gd name="connsiteY5" fmla="*/ 919103 h 1042430"/>
              <a:gd name="connsiteX6" fmla="*/ 1897484 w 1901806"/>
              <a:gd name="connsiteY6" fmla="*/ 1041023 h 1042430"/>
              <a:gd name="connsiteX7" fmla="*/ 1760324 w 1901806"/>
              <a:gd name="connsiteY7" fmla="*/ 969903 h 1042430"/>
              <a:gd name="connsiteX8" fmla="*/ 1435204 w 1901806"/>
              <a:gd name="connsiteY8" fmla="*/ 746383 h 1042430"/>
              <a:gd name="connsiteX9" fmla="*/ 1023724 w 1901806"/>
              <a:gd name="connsiteY9" fmla="*/ 431423 h 1042430"/>
              <a:gd name="connsiteX10" fmla="*/ 510644 w 1901806"/>
              <a:gd name="connsiteY10" fmla="*/ 141863 h 1042430"/>
              <a:gd name="connsiteX11" fmla="*/ 22964 w 1901806"/>
              <a:gd name="connsiteY11" fmla="*/ 9783 h 1042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1806" h="1042430">
                <a:moveTo>
                  <a:pt x="22964" y="9783"/>
                </a:moveTo>
                <a:cubicBezTo>
                  <a:pt x="-49849" y="-12230"/>
                  <a:pt x="73764" y="9783"/>
                  <a:pt x="73764" y="9783"/>
                </a:cubicBezTo>
                <a:cubicBezTo>
                  <a:pt x="186371" y="18250"/>
                  <a:pt x="512337" y="-8844"/>
                  <a:pt x="698604" y="60583"/>
                </a:cubicBezTo>
                <a:cubicBezTo>
                  <a:pt x="884871" y="130010"/>
                  <a:pt x="1070291" y="317970"/>
                  <a:pt x="1191364" y="426343"/>
                </a:cubicBezTo>
                <a:cubicBezTo>
                  <a:pt x="1312437" y="534716"/>
                  <a:pt x="1354771" y="628696"/>
                  <a:pt x="1425044" y="710823"/>
                </a:cubicBezTo>
                <a:cubicBezTo>
                  <a:pt x="1495317" y="792950"/>
                  <a:pt x="1534264" y="864070"/>
                  <a:pt x="1613004" y="919103"/>
                </a:cubicBezTo>
                <a:cubicBezTo>
                  <a:pt x="1691744" y="974136"/>
                  <a:pt x="1872931" y="1032556"/>
                  <a:pt x="1897484" y="1041023"/>
                </a:cubicBezTo>
                <a:cubicBezTo>
                  <a:pt x="1922037" y="1049490"/>
                  <a:pt x="1837371" y="1019010"/>
                  <a:pt x="1760324" y="969903"/>
                </a:cubicBezTo>
                <a:cubicBezTo>
                  <a:pt x="1683277" y="920796"/>
                  <a:pt x="1557971" y="836130"/>
                  <a:pt x="1435204" y="746383"/>
                </a:cubicBezTo>
                <a:cubicBezTo>
                  <a:pt x="1312437" y="656636"/>
                  <a:pt x="1177817" y="532176"/>
                  <a:pt x="1023724" y="431423"/>
                </a:cubicBezTo>
                <a:cubicBezTo>
                  <a:pt x="869631" y="330670"/>
                  <a:pt x="675744" y="208750"/>
                  <a:pt x="510644" y="141863"/>
                </a:cubicBezTo>
                <a:cubicBezTo>
                  <a:pt x="345544" y="74976"/>
                  <a:pt x="95777" y="31796"/>
                  <a:pt x="22964" y="97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BA08B241-74B1-4C82-B05A-93018D0F7D7E}"/>
              </a:ext>
            </a:extLst>
          </p:cNvPr>
          <p:cNvSpPr/>
          <p:nvPr/>
        </p:nvSpPr>
        <p:spPr>
          <a:xfrm>
            <a:off x="4972256" y="2497699"/>
            <a:ext cx="1266066" cy="759864"/>
          </a:xfrm>
          <a:custGeom>
            <a:avLst/>
            <a:gdLst>
              <a:gd name="connsiteX0" fmla="*/ 1064 w 1266066"/>
              <a:gd name="connsiteY0" fmla="*/ 1661 h 759864"/>
              <a:gd name="connsiteX1" fmla="*/ 453184 w 1266066"/>
              <a:gd name="connsiteY1" fmla="*/ 458861 h 759864"/>
              <a:gd name="connsiteX2" fmla="*/ 895144 w 1266066"/>
              <a:gd name="connsiteY2" fmla="*/ 672221 h 759864"/>
              <a:gd name="connsiteX3" fmla="*/ 1265984 w 1266066"/>
              <a:gd name="connsiteY3" fmla="*/ 758581 h 759864"/>
              <a:gd name="connsiteX4" fmla="*/ 925624 w 1266066"/>
              <a:gd name="connsiteY4" fmla="*/ 717941 h 759864"/>
              <a:gd name="connsiteX5" fmla="*/ 585264 w 1266066"/>
              <a:gd name="connsiteY5" fmla="*/ 636661 h 759864"/>
              <a:gd name="connsiteX6" fmla="*/ 1064 w 1266066"/>
              <a:gd name="connsiteY6" fmla="*/ 1661 h 759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6066" h="759864">
                <a:moveTo>
                  <a:pt x="1064" y="1661"/>
                </a:moveTo>
                <a:cubicBezTo>
                  <a:pt x="-20949" y="-27972"/>
                  <a:pt x="304171" y="347101"/>
                  <a:pt x="453184" y="458861"/>
                </a:cubicBezTo>
                <a:cubicBezTo>
                  <a:pt x="602197" y="570621"/>
                  <a:pt x="759677" y="622268"/>
                  <a:pt x="895144" y="672221"/>
                </a:cubicBezTo>
                <a:cubicBezTo>
                  <a:pt x="1030611" y="722174"/>
                  <a:pt x="1260904" y="750961"/>
                  <a:pt x="1265984" y="758581"/>
                </a:cubicBezTo>
                <a:cubicBezTo>
                  <a:pt x="1271064" y="766201"/>
                  <a:pt x="1039077" y="738261"/>
                  <a:pt x="925624" y="717941"/>
                </a:cubicBezTo>
                <a:cubicBezTo>
                  <a:pt x="812171" y="697621"/>
                  <a:pt x="737664" y="750961"/>
                  <a:pt x="585264" y="636661"/>
                </a:cubicBezTo>
                <a:cubicBezTo>
                  <a:pt x="432864" y="522361"/>
                  <a:pt x="23077" y="31294"/>
                  <a:pt x="1064" y="16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B3D90C5F-C939-4C2E-AC8E-523CCF84D36E}"/>
              </a:ext>
            </a:extLst>
          </p:cNvPr>
          <p:cNvSpPr/>
          <p:nvPr/>
        </p:nvSpPr>
        <p:spPr>
          <a:xfrm>
            <a:off x="5199795" y="3010019"/>
            <a:ext cx="1468922" cy="521206"/>
          </a:xfrm>
          <a:custGeom>
            <a:avLst/>
            <a:gdLst>
              <a:gd name="connsiteX0" fmla="*/ 17365 w 1468922"/>
              <a:gd name="connsiteY0" fmla="*/ 12581 h 521206"/>
              <a:gd name="connsiteX1" fmla="*/ 444085 w 1468922"/>
              <a:gd name="connsiteY1" fmla="*/ 332621 h 521206"/>
              <a:gd name="connsiteX2" fmla="*/ 972405 w 1468922"/>
              <a:gd name="connsiteY2" fmla="*/ 454541 h 521206"/>
              <a:gd name="connsiteX3" fmla="*/ 1455005 w 1468922"/>
              <a:gd name="connsiteY3" fmla="*/ 439301 h 521206"/>
              <a:gd name="connsiteX4" fmla="*/ 1307685 w 1468922"/>
              <a:gd name="connsiteY4" fmla="*/ 434221 h 521206"/>
              <a:gd name="connsiteX5" fmla="*/ 987645 w 1468922"/>
              <a:gd name="connsiteY5" fmla="*/ 520581 h 521206"/>
              <a:gd name="connsiteX6" fmla="*/ 479645 w 1468922"/>
              <a:gd name="connsiteY6" fmla="*/ 459621 h 521206"/>
              <a:gd name="connsiteX7" fmla="*/ 113885 w 1468922"/>
              <a:gd name="connsiteY7" fmla="*/ 231021 h 521206"/>
              <a:gd name="connsiteX8" fmla="*/ 83405 w 1468922"/>
              <a:gd name="connsiteY8" fmla="*/ 78621 h 521206"/>
              <a:gd name="connsiteX9" fmla="*/ 17365 w 1468922"/>
              <a:gd name="connsiteY9" fmla="*/ 12581 h 521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68922" h="521206">
                <a:moveTo>
                  <a:pt x="17365" y="12581"/>
                </a:moveTo>
                <a:cubicBezTo>
                  <a:pt x="77478" y="54914"/>
                  <a:pt x="284912" y="258961"/>
                  <a:pt x="444085" y="332621"/>
                </a:cubicBezTo>
                <a:cubicBezTo>
                  <a:pt x="603258" y="406281"/>
                  <a:pt x="803918" y="436761"/>
                  <a:pt x="972405" y="454541"/>
                </a:cubicBezTo>
                <a:cubicBezTo>
                  <a:pt x="1140892" y="472321"/>
                  <a:pt x="1399125" y="442688"/>
                  <a:pt x="1455005" y="439301"/>
                </a:cubicBezTo>
                <a:cubicBezTo>
                  <a:pt x="1510885" y="435914"/>
                  <a:pt x="1385578" y="420674"/>
                  <a:pt x="1307685" y="434221"/>
                </a:cubicBezTo>
                <a:cubicBezTo>
                  <a:pt x="1229792" y="447768"/>
                  <a:pt x="1125652" y="516348"/>
                  <a:pt x="987645" y="520581"/>
                </a:cubicBezTo>
                <a:cubicBezTo>
                  <a:pt x="849638" y="524814"/>
                  <a:pt x="625272" y="507881"/>
                  <a:pt x="479645" y="459621"/>
                </a:cubicBezTo>
                <a:cubicBezTo>
                  <a:pt x="334018" y="411361"/>
                  <a:pt x="179925" y="294521"/>
                  <a:pt x="113885" y="231021"/>
                </a:cubicBezTo>
                <a:cubicBezTo>
                  <a:pt x="47845" y="167521"/>
                  <a:pt x="95258" y="111641"/>
                  <a:pt x="83405" y="78621"/>
                </a:cubicBezTo>
                <a:cubicBezTo>
                  <a:pt x="71552" y="45601"/>
                  <a:pt x="-42748" y="-29752"/>
                  <a:pt x="17365" y="12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0268D826-DF7C-4326-9D43-FB3D0A130285}"/>
              </a:ext>
            </a:extLst>
          </p:cNvPr>
          <p:cNvSpPr/>
          <p:nvPr/>
        </p:nvSpPr>
        <p:spPr>
          <a:xfrm>
            <a:off x="3835395" y="1364026"/>
            <a:ext cx="2190351" cy="896327"/>
          </a:xfrm>
          <a:custGeom>
            <a:avLst/>
            <a:gdLst>
              <a:gd name="connsiteX0" fmla="*/ 5 w 2190351"/>
              <a:gd name="connsiteY0" fmla="*/ 2494 h 896327"/>
              <a:gd name="connsiteX1" fmla="*/ 543565 w 2190351"/>
              <a:gd name="connsiteY1" fmla="*/ 114254 h 896327"/>
              <a:gd name="connsiteX2" fmla="*/ 924565 w 2190351"/>
              <a:gd name="connsiteY2" fmla="*/ 424134 h 896327"/>
              <a:gd name="connsiteX3" fmla="*/ 1361445 w 2190351"/>
              <a:gd name="connsiteY3" fmla="*/ 652734 h 896327"/>
              <a:gd name="connsiteX4" fmla="*/ 2159005 w 2190351"/>
              <a:gd name="connsiteY4" fmla="*/ 886414 h 896327"/>
              <a:gd name="connsiteX5" fmla="*/ 1996445 w 2190351"/>
              <a:gd name="connsiteY5" fmla="*/ 850854 h 896327"/>
              <a:gd name="connsiteX6" fmla="*/ 1686565 w 2190351"/>
              <a:gd name="connsiteY6" fmla="*/ 830534 h 896327"/>
              <a:gd name="connsiteX7" fmla="*/ 868685 w 2190351"/>
              <a:gd name="connsiteY7" fmla="*/ 454614 h 896327"/>
              <a:gd name="connsiteX8" fmla="*/ 553725 w 2190351"/>
              <a:gd name="connsiteY8" fmla="*/ 205694 h 896327"/>
              <a:gd name="connsiteX9" fmla="*/ 5 w 2190351"/>
              <a:gd name="connsiteY9" fmla="*/ 2494 h 8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90351" h="896327">
                <a:moveTo>
                  <a:pt x="5" y="2494"/>
                </a:moveTo>
                <a:cubicBezTo>
                  <a:pt x="-1688" y="-12746"/>
                  <a:pt x="389472" y="43981"/>
                  <a:pt x="543565" y="114254"/>
                </a:cubicBezTo>
                <a:cubicBezTo>
                  <a:pt x="697658" y="184527"/>
                  <a:pt x="788252" y="334387"/>
                  <a:pt x="924565" y="424134"/>
                </a:cubicBezTo>
                <a:cubicBezTo>
                  <a:pt x="1060878" y="513881"/>
                  <a:pt x="1155705" y="575687"/>
                  <a:pt x="1361445" y="652734"/>
                </a:cubicBezTo>
                <a:cubicBezTo>
                  <a:pt x="1567185" y="729781"/>
                  <a:pt x="2053172" y="853394"/>
                  <a:pt x="2159005" y="886414"/>
                </a:cubicBezTo>
                <a:cubicBezTo>
                  <a:pt x="2264838" y="919434"/>
                  <a:pt x="2075185" y="860167"/>
                  <a:pt x="1996445" y="850854"/>
                </a:cubicBezTo>
                <a:cubicBezTo>
                  <a:pt x="1917705" y="841541"/>
                  <a:pt x="1874525" y="896574"/>
                  <a:pt x="1686565" y="830534"/>
                </a:cubicBezTo>
                <a:cubicBezTo>
                  <a:pt x="1498605" y="764494"/>
                  <a:pt x="1057492" y="558754"/>
                  <a:pt x="868685" y="454614"/>
                </a:cubicBezTo>
                <a:cubicBezTo>
                  <a:pt x="679878" y="350474"/>
                  <a:pt x="693425" y="282741"/>
                  <a:pt x="553725" y="205694"/>
                </a:cubicBezTo>
                <a:cubicBezTo>
                  <a:pt x="414025" y="128647"/>
                  <a:pt x="1698" y="17734"/>
                  <a:pt x="5" y="24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C2DBA431-44E7-401B-AF96-305C59512FDE}"/>
              </a:ext>
            </a:extLst>
          </p:cNvPr>
          <p:cNvSpPr/>
          <p:nvPr/>
        </p:nvSpPr>
        <p:spPr>
          <a:xfrm>
            <a:off x="4785757" y="1973414"/>
            <a:ext cx="1605844" cy="1060338"/>
          </a:xfrm>
          <a:custGeom>
            <a:avLst/>
            <a:gdLst>
              <a:gd name="connsiteX0" fmla="*/ 14843 w 1605844"/>
              <a:gd name="connsiteY0" fmla="*/ 33186 h 1060338"/>
              <a:gd name="connsiteX1" fmla="*/ 70723 w 1605844"/>
              <a:gd name="connsiteY1" fmla="*/ 43346 h 1060338"/>
              <a:gd name="connsiteX2" fmla="*/ 517763 w 1605844"/>
              <a:gd name="connsiteY2" fmla="*/ 439586 h 1060338"/>
              <a:gd name="connsiteX3" fmla="*/ 776843 w 1605844"/>
              <a:gd name="connsiteY3" fmla="*/ 703746 h 1060338"/>
              <a:gd name="connsiteX4" fmla="*/ 1193403 w 1605844"/>
              <a:gd name="connsiteY4" fmla="*/ 988226 h 1060338"/>
              <a:gd name="connsiteX5" fmla="*/ 1604883 w 1605844"/>
              <a:gd name="connsiteY5" fmla="*/ 1044106 h 1060338"/>
              <a:gd name="connsiteX6" fmla="*/ 1295003 w 1605844"/>
              <a:gd name="connsiteY6" fmla="*/ 1044106 h 1060338"/>
              <a:gd name="connsiteX7" fmla="*/ 908923 w 1605844"/>
              <a:gd name="connsiteY7" fmla="*/ 856146 h 1060338"/>
              <a:gd name="connsiteX8" fmla="*/ 212963 w 1605844"/>
              <a:gd name="connsiteY8" fmla="*/ 246546 h 1060338"/>
              <a:gd name="connsiteX9" fmla="*/ 14843 w 1605844"/>
              <a:gd name="connsiteY9" fmla="*/ 33186 h 1060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05844" h="1060338">
                <a:moveTo>
                  <a:pt x="14843" y="33186"/>
                </a:moveTo>
                <a:cubicBezTo>
                  <a:pt x="-8864" y="-681"/>
                  <a:pt x="-13097" y="-24387"/>
                  <a:pt x="70723" y="43346"/>
                </a:cubicBezTo>
                <a:cubicBezTo>
                  <a:pt x="154543" y="111079"/>
                  <a:pt x="400076" y="329519"/>
                  <a:pt x="517763" y="439586"/>
                </a:cubicBezTo>
                <a:cubicBezTo>
                  <a:pt x="635450" y="549653"/>
                  <a:pt x="664236" y="612306"/>
                  <a:pt x="776843" y="703746"/>
                </a:cubicBezTo>
                <a:cubicBezTo>
                  <a:pt x="889450" y="795186"/>
                  <a:pt x="1055396" y="931499"/>
                  <a:pt x="1193403" y="988226"/>
                </a:cubicBezTo>
                <a:cubicBezTo>
                  <a:pt x="1331410" y="1044953"/>
                  <a:pt x="1587950" y="1034793"/>
                  <a:pt x="1604883" y="1044106"/>
                </a:cubicBezTo>
                <a:cubicBezTo>
                  <a:pt x="1621816" y="1053419"/>
                  <a:pt x="1410996" y="1075433"/>
                  <a:pt x="1295003" y="1044106"/>
                </a:cubicBezTo>
                <a:cubicBezTo>
                  <a:pt x="1179010" y="1012779"/>
                  <a:pt x="1089263" y="989073"/>
                  <a:pt x="908923" y="856146"/>
                </a:cubicBezTo>
                <a:cubicBezTo>
                  <a:pt x="728583" y="723219"/>
                  <a:pt x="357743" y="382859"/>
                  <a:pt x="212963" y="246546"/>
                </a:cubicBezTo>
                <a:cubicBezTo>
                  <a:pt x="68183" y="110233"/>
                  <a:pt x="38550" y="67053"/>
                  <a:pt x="14843" y="33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1A9BDCFC-78EF-442D-B979-2BE6EE0E4AD2}"/>
              </a:ext>
            </a:extLst>
          </p:cNvPr>
          <p:cNvSpPr/>
          <p:nvPr/>
        </p:nvSpPr>
        <p:spPr>
          <a:xfrm>
            <a:off x="5310026" y="2257243"/>
            <a:ext cx="1341862" cy="526434"/>
          </a:xfrm>
          <a:custGeom>
            <a:avLst/>
            <a:gdLst>
              <a:gd name="connsiteX0" fmla="*/ 23974 w 1341862"/>
              <a:gd name="connsiteY0" fmla="*/ 3357 h 526434"/>
              <a:gd name="connsiteX1" fmla="*/ 237334 w 1341862"/>
              <a:gd name="connsiteY1" fmla="*/ 216717 h 526434"/>
              <a:gd name="connsiteX2" fmla="*/ 633574 w 1341862"/>
              <a:gd name="connsiteY2" fmla="*/ 414837 h 526434"/>
              <a:gd name="connsiteX3" fmla="*/ 989174 w 1341862"/>
              <a:gd name="connsiteY3" fmla="*/ 516437 h 526434"/>
              <a:gd name="connsiteX4" fmla="*/ 1339694 w 1341862"/>
              <a:gd name="connsiteY4" fmla="*/ 521517 h 526434"/>
              <a:gd name="connsiteX5" fmla="*/ 1121254 w 1341862"/>
              <a:gd name="connsiteY5" fmla="*/ 506277 h 526434"/>
              <a:gd name="connsiteX6" fmla="*/ 801214 w 1341862"/>
              <a:gd name="connsiteY6" fmla="*/ 394517 h 526434"/>
              <a:gd name="connsiteX7" fmla="*/ 23974 w 1341862"/>
              <a:gd name="connsiteY7" fmla="*/ 3357 h 526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1862" h="526434">
                <a:moveTo>
                  <a:pt x="23974" y="3357"/>
                </a:moveTo>
                <a:cubicBezTo>
                  <a:pt x="-70006" y="-26276"/>
                  <a:pt x="135734" y="148137"/>
                  <a:pt x="237334" y="216717"/>
                </a:cubicBezTo>
                <a:cubicBezTo>
                  <a:pt x="338934" y="285297"/>
                  <a:pt x="508267" y="364884"/>
                  <a:pt x="633574" y="414837"/>
                </a:cubicBezTo>
                <a:cubicBezTo>
                  <a:pt x="758881" y="464790"/>
                  <a:pt x="871487" y="498657"/>
                  <a:pt x="989174" y="516437"/>
                </a:cubicBezTo>
                <a:cubicBezTo>
                  <a:pt x="1106861" y="534217"/>
                  <a:pt x="1317681" y="523210"/>
                  <a:pt x="1339694" y="521517"/>
                </a:cubicBezTo>
                <a:cubicBezTo>
                  <a:pt x="1361707" y="519824"/>
                  <a:pt x="1211001" y="527444"/>
                  <a:pt x="1121254" y="506277"/>
                </a:cubicBezTo>
                <a:cubicBezTo>
                  <a:pt x="1031507" y="485110"/>
                  <a:pt x="982401" y="477490"/>
                  <a:pt x="801214" y="394517"/>
                </a:cubicBezTo>
                <a:cubicBezTo>
                  <a:pt x="620027" y="311544"/>
                  <a:pt x="117954" y="32990"/>
                  <a:pt x="23974" y="3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555E3F8D-96B3-4581-AFAD-092D5E5E1094}"/>
              </a:ext>
            </a:extLst>
          </p:cNvPr>
          <p:cNvSpPr/>
          <p:nvPr/>
        </p:nvSpPr>
        <p:spPr>
          <a:xfrm>
            <a:off x="3796805" y="1284375"/>
            <a:ext cx="1730263" cy="494545"/>
          </a:xfrm>
          <a:custGeom>
            <a:avLst/>
            <a:gdLst>
              <a:gd name="connsiteX0" fmla="*/ 3035 w 1730263"/>
              <a:gd name="connsiteY0" fmla="*/ 21185 h 494545"/>
              <a:gd name="connsiteX1" fmla="*/ 683755 w 1730263"/>
              <a:gd name="connsiteY1" fmla="*/ 21185 h 494545"/>
              <a:gd name="connsiteX2" fmla="*/ 1019035 w 1730263"/>
              <a:gd name="connsiteY2" fmla="*/ 153265 h 494545"/>
              <a:gd name="connsiteX3" fmla="*/ 1425435 w 1730263"/>
              <a:gd name="connsiteY3" fmla="*/ 463145 h 494545"/>
              <a:gd name="connsiteX4" fmla="*/ 1730235 w 1730263"/>
              <a:gd name="connsiteY4" fmla="*/ 483465 h 494545"/>
              <a:gd name="connsiteX5" fmla="*/ 1440675 w 1730263"/>
              <a:gd name="connsiteY5" fmla="*/ 458065 h 494545"/>
              <a:gd name="connsiteX6" fmla="*/ 978395 w 1730263"/>
              <a:gd name="connsiteY6" fmla="*/ 224385 h 494545"/>
              <a:gd name="connsiteX7" fmla="*/ 3035 w 1730263"/>
              <a:gd name="connsiteY7" fmla="*/ 21185 h 494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0263" h="494545">
                <a:moveTo>
                  <a:pt x="3035" y="21185"/>
                </a:moveTo>
                <a:cubicBezTo>
                  <a:pt x="-46072" y="-12682"/>
                  <a:pt x="514422" y="-828"/>
                  <a:pt x="683755" y="21185"/>
                </a:cubicBezTo>
                <a:cubicBezTo>
                  <a:pt x="853088" y="43198"/>
                  <a:pt x="895422" y="79605"/>
                  <a:pt x="1019035" y="153265"/>
                </a:cubicBezTo>
                <a:cubicBezTo>
                  <a:pt x="1142648" y="226925"/>
                  <a:pt x="1306902" y="408112"/>
                  <a:pt x="1425435" y="463145"/>
                </a:cubicBezTo>
                <a:cubicBezTo>
                  <a:pt x="1543968" y="518178"/>
                  <a:pt x="1727695" y="484312"/>
                  <a:pt x="1730235" y="483465"/>
                </a:cubicBezTo>
                <a:cubicBezTo>
                  <a:pt x="1732775" y="482618"/>
                  <a:pt x="1565982" y="501245"/>
                  <a:pt x="1440675" y="458065"/>
                </a:cubicBezTo>
                <a:cubicBezTo>
                  <a:pt x="1315368" y="414885"/>
                  <a:pt x="1210382" y="298045"/>
                  <a:pt x="978395" y="224385"/>
                </a:cubicBezTo>
                <a:cubicBezTo>
                  <a:pt x="746408" y="150725"/>
                  <a:pt x="52142" y="55052"/>
                  <a:pt x="3035" y="21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8491084C-B911-4E4C-813E-B5981FC39523}"/>
              </a:ext>
            </a:extLst>
          </p:cNvPr>
          <p:cNvSpPr/>
          <p:nvPr/>
        </p:nvSpPr>
        <p:spPr>
          <a:xfrm>
            <a:off x="4932515" y="1549083"/>
            <a:ext cx="1762253" cy="1349139"/>
          </a:xfrm>
          <a:custGeom>
            <a:avLst/>
            <a:gdLst>
              <a:gd name="connsiteX0" fmla="*/ 165 w 1762253"/>
              <a:gd name="connsiteY0" fmla="*/ 317 h 1349139"/>
              <a:gd name="connsiteX1" fmla="*/ 838365 w 1762253"/>
              <a:gd name="connsiteY1" fmla="*/ 396557 h 1349139"/>
              <a:gd name="connsiteX2" fmla="*/ 1341285 w 1762253"/>
              <a:gd name="connsiteY2" fmla="*/ 823277 h 1349139"/>
              <a:gd name="connsiteX3" fmla="*/ 1742605 w 1762253"/>
              <a:gd name="connsiteY3" fmla="*/ 1326197 h 1349139"/>
              <a:gd name="connsiteX4" fmla="*/ 1681645 w 1762253"/>
              <a:gd name="connsiteY4" fmla="*/ 1229677 h 1349139"/>
              <a:gd name="connsiteX5" fmla="*/ 1519085 w 1762253"/>
              <a:gd name="connsiteY5" fmla="*/ 924877 h 1349139"/>
              <a:gd name="connsiteX6" fmla="*/ 909485 w 1762253"/>
              <a:gd name="connsiteY6" fmla="*/ 340677 h 1349139"/>
              <a:gd name="connsiteX7" fmla="*/ 165 w 1762253"/>
              <a:gd name="connsiteY7" fmla="*/ 317 h 1349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62253" h="1349139">
                <a:moveTo>
                  <a:pt x="165" y="317"/>
                </a:moveTo>
                <a:cubicBezTo>
                  <a:pt x="-11688" y="9630"/>
                  <a:pt x="614845" y="259397"/>
                  <a:pt x="838365" y="396557"/>
                </a:cubicBezTo>
                <a:cubicBezTo>
                  <a:pt x="1061885" y="533717"/>
                  <a:pt x="1190578" y="668337"/>
                  <a:pt x="1341285" y="823277"/>
                </a:cubicBezTo>
                <a:cubicBezTo>
                  <a:pt x="1491992" y="978217"/>
                  <a:pt x="1685878" y="1258464"/>
                  <a:pt x="1742605" y="1326197"/>
                </a:cubicBezTo>
                <a:cubicBezTo>
                  <a:pt x="1799332" y="1393930"/>
                  <a:pt x="1718898" y="1296564"/>
                  <a:pt x="1681645" y="1229677"/>
                </a:cubicBezTo>
                <a:cubicBezTo>
                  <a:pt x="1644392" y="1162790"/>
                  <a:pt x="1647778" y="1073044"/>
                  <a:pt x="1519085" y="924877"/>
                </a:cubicBezTo>
                <a:cubicBezTo>
                  <a:pt x="1390392" y="776710"/>
                  <a:pt x="1161792" y="493077"/>
                  <a:pt x="909485" y="340677"/>
                </a:cubicBezTo>
                <a:cubicBezTo>
                  <a:pt x="657178" y="188277"/>
                  <a:pt x="12018" y="-8996"/>
                  <a:pt x="165" y="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F367A4B4-DDDB-44A4-ADAE-91AA500EB4DE}"/>
              </a:ext>
            </a:extLst>
          </p:cNvPr>
          <p:cNvSpPr/>
          <p:nvPr/>
        </p:nvSpPr>
        <p:spPr>
          <a:xfrm>
            <a:off x="6608512" y="2666983"/>
            <a:ext cx="512722" cy="1578921"/>
          </a:xfrm>
          <a:custGeom>
            <a:avLst/>
            <a:gdLst>
              <a:gd name="connsiteX0" fmla="*/ 568 w 512722"/>
              <a:gd name="connsiteY0" fmla="*/ 17 h 1578921"/>
              <a:gd name="connsiteX1" fmla="*/ 396808 w 512722"/>
              <a:gd name="connsiteY1" fmla="*/ 452137 h 1578921"/>
              <a:gd name="connsiteX2" fmla="*/ 493328 w 512722"/>
              <a:gd name="connsiteY2" fmla="*/ 1071897 h 1578921"/>
              <a:gd name="connsiteX3" fmla="*/ 432368 w 512722"/>
              <a:gd name="connsiteY3" fmla="*/ 1559577 h 1578921"/>
              <a:gd name="connsiteX4" fmla="*/ 478088 w 512722"/>
              <a:gd name="connsiteY4" fmla="*/ 1437657 h 1578921"/>
              <a:gd name="connsiteX5" fmla="*/ 427288 w 512722"/>
              <a:gd name="connsiteY5" fmla="*/ 1031257 h 1578921"/>
              <a:gd name="connsiteX6" fmla="*/ 493328 w 512722"/>
              <a:gd name="connsiteY6" fmla="*/ 467377 h 1578921"/>
              <a:gd name="connsiteX7" fmla="*/ 568 w 512722"/>
              <a:gd name="connsiteY7" fmla="*/ 17 h 1578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722" h="1578921">
                <a:moveTo>
                  <a:pt x="568" y="17"/>
                </a:moveTo>
                <a:cubicBezTo>
                  <a:pt x="-15519" y="-2523"/>
                  <a:pt x="314681" y="273490"/>
                  <a:pt x="396808" y="452137"/>
                </a:cubicBezTo>
                <a:cubicBezTo>
                  <a:pt x="478935" y="630784"/>
                  <a:pt x="487401" y="887324"/>
                  <a:pt x="493328" y="1071897"/>
                </a:cubicBezTo>
                <a:cubicBezTo>
                  <a:pt x="499255" y="1256470"/>
                  <a:pt x="434908" y="1498617"/>
                  <a:pt x="432368" y="1559577"/>
                </a:cubicBezTo>
                <a:cubicBezTo>
                  <a:pt x="429828" y="1620537"/>
                  <a:pt x="478935" y="1525710"/>
                  <a:pt x="478088" y="1437657"/>
                </a:cubicBezTo>
                <a:cubicBezTo>
                  <a:pt x="477241" y="1349604"/>
                  <a:pt x="424748" y="1192970"/>
                  <a:pt x="427288" y="1031257"/>
                </a:cubicBezTo>
                <a:cubicBezTo>
                  <a:pt x="429828" y="869544"/>
                  <a:pt x="561061" y="640097"/>
                  <a:pt x="493328" y="467377"/>
                </a:cubicBezTo>
                <a:cubicBezTo>
                  <a:pt x="425595" y="294657"/>
                  <a:pt x="16655" y="2557"/>
                  <a:pt x="568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30603F97-6952-4B85-915F-346021010ED3}"/>
              </a:ext>
            </a:extLst>
          </p:cNvPr>
          <p:cNvSpPr/>
          <p:nvPr/>
        </p:nvSpPr>
        <p:spPr>
          <a:xfrm>
            <a:off x="5907543" y="2743038"/>
            <a:ext cx="1077111" cy="387081"/>
          </a:xfrm>
          <a:custGeom>
            <a:avLst/>
            <a:gdLst>
              <a:gd name="connsiteX0" fmla="*/ 497 w 1077111"/>
              <a:gd name="connsiteY0" fmla="*/ 162 h 387081"/>
              <a:gd name="connsiteX1" fmla="*/ 528817 w 1077111"/>
              <a:gd name="connsiteY1" fmla="*/ 264322 h 387081"/>
              <a:gd name="connsiteX2" fmla="*/ 1062217 w 1077111"/>
              <a:gd name="connsiteY2" fmla="*/ 381162 h 387081"/>
              <a:gd name="connsiteX3" fmla="*/ 940297 w 1077111"/>
              <a:gd name="connsiteY3" fmla="*/ 371002 h 387081"/>
              <a:gd name="connsiteX4" fmla="*/ 442457 w 1077111"/>
              <a:gd name="connsiteY4" fmla="*/ 304962 h 387081"/>
              <a:gd name="connsiteX5" fmla="*/ 497 w 1077111"/>
              <a:gd name="connsiteY5" fmla="*/ 162 h 387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7111" h="387081">
                <a:moveTo>
                  <a:pt x="497" y="162"/>
                </a:moveTo>
                <a:cubicBezTo>
                  <a:pt x="14890" y="-6611"/>
                  <a:pt x="351864" y="200822"/>
                  <a:pt x="528817" y="264322"/>
                </a:cubicBezTo>
                <a:cubicBezTo>
                  <a:pt x="705770" y="327822"/>
                  <a:pt x="993637" y="363382"/>
                  <a:pt x="1062217" y="381162"/>
                </a:cubicBezTo>
                <a:cubicBezTo>
                  <a:pt x="1130797" y="398942"/>
                  <a:pt x="940297" y="371002"/>
                  <a:pt x="940297" y="371002"/>
                </a:cubicBezTo>
                <a:cubicBezTo>
                  <a:pt x="837004" y="358302"/>
                  <a:pt x="597397" y="362535"/>
                  <a:pt x="442457" y="304962"/>
                </a:cubicBezTo>
                <a:cubicBezTo>
                  <a:pt x="287517" y="247389"/>
                  <a:pt x="-13896" y="6935"/>
                  <a:pt x="497" y="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A60FFEB1-FF43-4B87-BAD3-7BA7D12FC01C}"/>
              </a:ext>
            </a:extLst>
          </p:cNvPr>
          <p:cNvSpPr/>
          <p:nvPr/>
        </p:nvSpPr>
        <p:spPr>
          <a:xfrm>
            <a:off x="4161472" y="1054447"/>
            <a:ext cx="1803646" cy="744056"/>
          </a:xfrm>
          <a:custGeom>
            <a:avLst/>
            <a:gdLst>
              <a:gd name="connsiteX0" fmla="*/ 4128 w 1803646"/>
              <a:gd name="connsiteY0" fmla="*/ 234603 h 744056"/>
              <a:gd name="connsiteX1" fmla="*/ 245428 w 1803646"/>
              <a:gd name="connsiteY1" fmla="*/ 79028 h 744056"/>
              <a:gd name="connsiteX2" fmla="*/ 1070928 w 1803646"/>
              <a:gd name="connsiteY2" fmla="*/ 215553 h 744056"/>
              <a:gd name="connsiteX3" fmla="*/ 1759903 w 1803646"/>
              <a:gd name="connsiteY3" fmla="*/ 710853 h 744056"/>
              <a:gd name="connsiteX4" fmla="*/ 1693228 w 1803646"/>
              <a:gd name="connsiteY4" fmla="*/ 656878 h 744056"/>
              <a:gd name="connsiteX5" fmla="*/ 1366203 w 1803646"/>
              <a:gd name="connsiteY5" fmla="*/ 320328 h 744056"/>
              <a:gd name="connsiteX6" fmla="*/ 940753 w 1803646"/>
              <a:gd name="connsiteY6" fmla="*/ 101253 h 744056"/>
              <a:gd name="connsiteX7" fmla="*/ 394653 w 1803646"/>
              <a:gd name="connsiteY7" fmla="*/ 2828 h 744056"/>
              <a:gd name="connsiteX8" fmla="*/ 4128 w 1803646"/>
              <a:gd name="connsiteY8" fmla="*/ 234603 h 74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03646" h="744056">
                <a:moveTo>
                  <a:pt x="4128" y="234603"/>
                </a:moveTo>
                <a:cubicBezTo>
                  <a:pt x="-20743" y="247303"/>
                  <a:pt x="67628" y="82203"/>
                  <a:pt x="245428" y="79028"/>
                </a:cubicBezTo>
                <a:cubicBezTo>
                  <a:pt x="423228" y="75853"/>
                  <a:pt x="818516" y="110249"/>
                  <a:pt x="1070928" y="215553"/>
                </a:cubicBezTo>
                <a:cubicBezTo>
                  <a:pt x="1323340" y="320857"/>
                  <a:pt x="1656186" y="637299"/>
                  <a:pt x="1759903" y="710853"/>
                </a:cubicBezTo>
                <a:cubicBezTo>
                  <a:pt x="1863620" y="784407"/>
                  <a:pt x="1758845" y="721966"/>
                  <a:pt x="1693228" y="656878"/>
                </a:cubicBezTo>
                <a:cubicBezTo>
                  <a:pt x="1627611" y="591791"/>
                  <a:pt x="1491615" y="412932"/>
                  <a:pt x="1366203" y="320328"/>
                </a:cubicBezTo>
                <a:cubicBezTo>
                  <a:pt x="1240791" y="227724"/>
                  <a:pt x="1102678" y="154170"/>
                  <a:pt x="940753" y="101253"/>
                </a:cubicBezTo>
                <a:cubicBezTo>
                  <a:pt x="778828" y="48336"/>
                  <a:pt x="550757" y="-14105"/>
                  <a:pt x="394653" y="2828"/>
                </a:cubicBezTo>
                <a:cubicBezTo>
                  <a:pt x="238549" y="19761"/>
                  <a:pt x="28999" y="221903"/>
                  <a:pt x="4128" y="2346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885047FA-6811-4E3C-ADF0-52661D994F58}"/>
              </a:ext>
            </a:extLst>
          </p:cNvPr>
          <p:cNvSpPr/>
          <p:nvPr/>
        </p:nvSpPr>
        <p:spPr>
          <a:xfrm>
            <a:off x="4025050" y="799644"/>
            <a:ext cx="1850916" cy="551718"/>
          </a:xfrm>
          <a:custGeom>
            <a:avLst/>
            <a:gdLst>
              <a:gd name="connsiteX0" fmla="*/ 850 w 1850916"/>
              <a:gd name="connsiteY0" fmla="*/ 402623 h 551718"/>
              <a:gd name="connsiteX1" fmla="*/ 271783 w 1850916"/>
              <a:gd name="connsiteY1" fmla="*/ 174023 h 551718"/>
              <a:gd name="connsiteX2" fmla="*/ 1054950 w 1850916"/>
              <a:gd name="connsiteY2" fmla="*/ 123223 h 551718"/>
              <a:gd name="connsiteX3" fmla="*/ 1795783 w 1850916"/>
              <a:gd name="connsiteY3" fmla="*/ 512689 h 551718"/>
              <a:gd name="connsiteX4" fmla="*/ 1723817 w 1850916"/>
              <a:gd name="connsiteY4" fmla="*/ 487289 h 551718"/>
              <a:gd name="connsiteX5" fmla="*/ 1143850 w 1850916"/>
              <a:gd name="connsiteY5" fmla="*/ 63956 h 551718"/>
              <a:gd name="connsiteX6" fmla="*/ 225217 w 1850916"/>
              <a:gd name="connsiteY6" fmla="*/ 34323 h 551718"/>
              <a:gd name="connsiteX7" fmla="*/ 850 w 1850916"/>
              <a:gd name="connsiteY7" fmla="*/ 402623 h 551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50916" h="551718">
                <a:moveTo>
                  <a:pt x="850" y="402623"/>
                </a:moveTo>
                <a:cubicBezTo>
                  <a:pt x="8611" y="425906"/>
                  <a:pt x="96100" y="220590"/>
                  <a:pt x="271783" y="174023"/>
                </a:cubicBezTo>
                <a:cubicBezTo>
                  <a:pt x="447466" y="127456"/>
                  <a:pt x="800950" y="66779"/>
                  <a:pt x="1054950" y="123223"/>
                </a:cubicBezTo>
                <a:cubicBezTo>
                  <a:pt x="1308950" y="179667"/>
                  <a:pt x="1684305" y="452011"/>
                  <a:pt x="1795783" y="512689"/>
                </a:cubicBezTo>
                <a:cubicBezTo>
                  <a:pt x="1907261" y="573367"/>
                  <a:pt x="1832472" y="562078"/>
                  <a:pt x="1723817" y="487289"/>
                </a:cubicBezTo>
                <a:cubicBezTo>
                  <a:pt x="1615162" y="412500"/>
                  <a:pt x="1393617" y="139450"/>
                  <a:pt x="1143850" y="63956"/>
                </a:cubicBezTo>
                <a:cubicBezTo>
                  <a:pt x="894083" y="-11538"/>
                  <a:pt x="414306" y="-18594"/>
                  <a:pt x="225217" y="34323"/>
                </a:cubicBezTo>
                <a:cubicBezTo>
                  <a:pt x="36128" y="87240"/>
                  <a:pt x="-6911" y="379340"/>
                  <a:pt x="850" y="4026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1D83B1D3-B151-4372-A0B8-9C0AE377D1EE}"/>
              </a:ext>
            </a:extLst>
          </p:cNvPr>
          <p:cNvSpPr/>
          <p:nvPr/>
        </p:nvSpPr>
        <p:spPr>
          <a:xfrm>
            <a:off x="3224204" y="582396"/>
            <a:ext cx="246321" cy="777480"/>
          </a:xfrm>
          <a:custGeom>
            <a:avLst/>
            <a:gdLst>
              <a:gd name="connsiteX0" fmla="*/ 132829 w 246321"/>
              <a:gd name="connsiteY0" fmla="*/ 776504 h 777480"/>
              <a:gd name="connsiteX1" fmla="*/ 1596 w 246321"/>
              <a:gd name="connsiteY1" fmla="*/ 492871 h 777480"/>
              <a:gd name="connsiteX2" fmla="*/ 238663 w 246321"/>
              <a:gd name="connsiteY2" fmla="*/ 18737 h 777480"/>
              <a:gd name="connsiteX3" fmla="*/ 179396 w 246321"/>
              <a:gd name="connsiteY3" fmla="*/ 124571 h 777480"/>
              <a:gd name="connsiteX4" fmla="*/ 90496 w 246321"/>
              <a:gd name="connsiteY4" fmla="*/ 399737 h 777480"/>
              <a:gd name="connsiteX5" fmla="*/ 132829 w 246321"/>
              <a:gd name="connsiteY5" fmla="*/ 776504 h 777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321" h="777480">
                <a:moveTo>
                  <a:pt x="132829" y="776504"/>
                </a:moveTo>
                <a:cubicBezTo>
                  <a:pt x="118012" y="792026"/>
                  <a:pt x="-16043" y="619165"/>
                  <a:pt x="1596" y="492871"/>
                </a:cubicBezTo>
                <a:cubicBezTo>
                  <a:pt x="19235" y="366577"/>
                  <a:pt x="209030" y="80120"/>
                  <a:pt x="238663" y="18737"/>
                </a:cubicBezTo>
                <a:cubicBezTo>
                  <a:pt x="268296" y="-42646"/>
                  <a:pt x="204090" y="61071"/>
                  <a:pt x="179396" y="124571"/>
                </a:cubicBezTo>
                <a:cubicBezTo>
                  <a:pt x="154702" y="188071"/>
                  <a:pt x="101079" y="293198"/>
                  <a:pt x="90496" y="399737"/>
                </a:cubicBezTo>
                <a:cubicBezTo>
                  <a:pt x="79913" y="506276"/>
                  <a:pt x="147646" y="760982"/>
                  <a:pt x="132829" y="7765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626898E2-05C7-4181-9E93-D6539981678E}"/>
              </a:ext>
            </a:extLst>
          </p:cNvPr>
          <p:cNvSpPr/>
          <p:nvPr/>
        </p:nvSpPr>
        <p:spPr>
          <a:xfrm>
            <a:off x="3480925" y="490364"/>
            <a:ext cx="648853" cy="825040"/>
          </a:xfrm>
          <a:custGeom>
            <a:avLst/>
            <a:gdLst>
              <a:gd name="connsiteX0" fmla="*/ 75075 w 648853"/>
              <a:gd name="connsiteY0" fmla="*/ 809269 h 825040"/>
              <a:gd name="connsiteX1" fmla="*/ 3108 w 648853"/>
              <a:gd name="connsiteY1" fmla="*/ 580669 h 825040"/>
              <a:gd name="connsiteX2" fmla="*/ 193608 w 648853"/>
              <a:gd name="connsiteY2" fmla="*/ 178503 h 825040"/>
              <a:gd name="connsiteX3" fmla="*/ 633875 w 648853"/>
              <a:gd name="connsiteY3" fmla="*/ 13403 h 825040"/>
              <a:gd name="connsiteX4" fmla="*/ 515342 w 648853"/>
              <a:gd name="connsiteY4" fmla="*/ 13403 h 825040"/>
              <a:gd name="connsiteX5" fmla="*/ 214775 w 648853"/>
              <a:gd name="connsiteY5" fmla="*/ 43036 h 825040"/>
              <a:gd name="connsiteX6" fmla="*/ 70842 w 648853"/>
              <a:gd name="connsiteY6" fmla="*/ 144636 h 825040"/>
              <a:gd name="connsiteX7" fmla="*/ 75075 w 648853"/>
              <a:gd name="connsiteY7" fmla="*/ 809269 h 825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8853" h="825040">
                <a:moveTo>
                  <a:pt x="75075" y="809269"/>
                </a:moveTo>
                <a:cubicBezTo>
                  <a:pt x="63786" y="881941"/>
                  <a:pt x="-16647" y="685797"/>
                  <a:pt x="3108" y="580669"/>
                </a:cubicBezTo>
                <a:cubicBezTo>
                  <a:pt x="22863" y="475541"/>
                  <a:pt x="88480" y="273047"/>
                  <a:pt x="193608" y="178503"/>
                </a:cubicBezTo>
                <a:cubicBezTo>
                  <a:pt x="298736" y="83959"/>
                  <a:pt x="580253" y="40920"/>
                  <a:pt x="633875" y="13403"/>
                </a:cubicBezTo>
                <a:cubicBezTo>
                  <a:pt x="687497" y="-14114"/>
                  <a:pt x="585192" y="8464"/>
                  <a:pt x="515342" y="13403"/>
                </a:cubicBezTo>
                <a:cubicBezTo>
                  <a:pt x="445492" y="18342"/>
                  <a:pt x="288858" y="21164"/>
                  <a:pt x="214775" y="43036"/>
                </a:cubicBezTo>
                <a:cubicBezTo>
                  <a:pt x="140692" y="64908"/>
                  <a:pt x="98359" y="16225"/>
                  <a:pt x="70842" y="144636"/>
                </a:cubicBezTo>
                <a:cubicBezTo>
                  <a:pt x="43325" y="273047"/>
                  <a:pt x="86364" y="736597"/>
                  <a:pt x="75075" y="809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18BB1034-8F28-49BB-96CD-D50719A7410E}"/>
              </a:ext>
            </a:extLst>
          </p:cNvPr>
          <p:cNvSpPr/>
          <p:nvPr/>
        </p:nvSpPr>
        <p:spPr>
          <a:xfrm>
            <a:off x="3780188" y="391877"/>
            <a:ext cx="660904" cy="879178"/>
          </a:xfrm>
          <a:custGeom>
            <a:avLst/>
            <a:gdLst>
              <a:gd name="connsiteX0" fmla="*/ 42512 w 660904"/>
              <a:gd name="connsiteY0" fmla="*/ 873890 h 879178"/>
              <a:gd name="connsiteX1" fmla="*/ 42512 w 660904"/>
              <a:gd name="connsiteY1" fmla="*/ 437856 h 879178"/>
              <a:gd name="connsiteX2" fmla="*/ 309212 w 660904"/>
              <a:gd name="connsiteY2" fmla="*/ 149990 h 879178"/>
              <a:gd name="connsiteX3" fmla="*/ 656345 w 660904"/>
              <a:gd name="connsiteY3" fmla="*/ 6056 h 879178"/>
              <a:gd name="connsiteX4" fmla="*/ 503945 w 660904"/>
              <a:gd name="connsiteY4" fmla="*/ 35690 h 879178"/>
              <a:gd name="connsiteX5" fmla="*/ 448912 w 660904"/>
              <a:gd name="connsiteY5" fmla="*/ 116123 h 879178"/>
              <a:gd name="connsiteX6" fmla="*/ 42512 w 660904"/>
              <a:gd name="connsiteY6" fmla="*/ 873890 h 879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0904" h="879178">
                <a:moveTo>
                  <a:pt x="42512" y="873890"/>
                </a:moveTo>
                <a:cubicBezTo>
                  <a:pt x="-25221" y="927512"/>
                  <a:pt x="-1938" y="558506"/>
                  <a:pt x="42512" y="437856"/>
                </a:cubicBezTo>
                <a:cubicBezTo>
                  <a:pt x="86962" y="317206"/>
                  <a:pt x="206907" y="221957"/>
                  <a:pt x="309212" y="149990"/>
                </a:cubicBezTo>
                <a:cubicBezTo>
                  <a:pt x="411517" y="78023"/>
                  <a:pt x="623890" y="25106"/>
                  <a:pt x="656345" y="6056"/>
                </a:cubicBezTo>
                <a:cubicBezTo>
                  <a:pt x="688801" y="-12994"/>
                  <a:pt x="538517" y="17346"/>
                  <a:pt x="503945" y="35690"/>
                </a:cubicBezTo>
                <a:cubicBezTo>
                  <a:pt x="469373" y="54034"/>
                  <a:pt x="527934" y="-19344"/>
                  <a:pt x="448912" y="116123"/>
                </a:cubicBezTo>
                <a:cubicBezTo>
                  <a:pt x="369890" y="251590"/>
                  <a:pt x="110245" y="820268"/>
                  <a:pt x="42512" y="8738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2950A0AC-EE20-45C0-918C-B6360AEDA5D8}"/>
              </a:ext>
            </a:extLst>
          </p:cNvPr>
          <p:cNvSpPr/>
          <p:nvPr/>
        </p:nvSpPr>
        <p:spPr>
          <a:xfrm>
            <a:off x="4201334" y="469856"/>
            <a:ext cx="1924805" cy="591767"/>
          </a:xfrm>
          <a:custGeom>
            <a:avLst/>
            <a:gdLst>
              <a:gd name="connsiteX0" fmla="*/ 6599 w 1924805"/>
              <a:gd name="connsiteY0" fmla="*/ 317544 h 591767"/>
              <a:gd name="connsiteX1" fmla="*/ 417233 w 1924805"/>
              <a:gd name="connsiteY1" fmla="*/ 97411 h 591767"/>
              <a:gd name="connsiteX2" fmla="*/ 840566 w 1924805"/>
              <a:gd name="connsiteY2" fmla="*/ 127044 h 591767"/>
              <a:gd name="connsiteX3" fmla="*/ 1869266 w 1924805"/>
              <a:gd name="connsiteY3" fmla="*/ 554611 h 591767"/>
              <a:gd name="connsiteX4" fmla="*/ 1797299 w 1924805"/>
              <a:gd name="connsiteY4" fmla="*/ 478411 h 591767"/>
              <a:gd name="connsiteX5" fmla="*/ 1890433 w 1924805"/>
              <a:gd name="connsiteY5" fmla="*/ 588477 h 591767"/>
              <a:gd name="connsiteX6" fmla="*/ 1644899 w 1924805"/>
              <a:gd name="connsiteY6" fmla="*/ 326011 h 591767"/>
              <a:gd name="connsiteX7" fmla="*/ 1124199 w 1924805"/>
              <a:gd name="connsiteY7" fmla="*/ 135511 h 591767"/>
              <a:gd name="connsiteX8" fmla="*/ 468033 w 1924805"/>
              <a:gd name="connsiteY8" fmla="*/ 44 h 591767"/>
              <a:gd name="connsiteX9" fmla="*/ 184399 w 1924805"/>
              <a:gd name="connsiteY9" fmla="*/ 122811 h 591767"/>
              <a:gd name="connsiteX10" fmla="*/ 6599 w 1924805"/>
              <a:gd name="connsiteY10" fmla="*/ 317544 h 591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24805" h="591767">
                <a:moveTo>
                  <a:pt x="6599" y="317544"/>
                </a:moveTo>
                <a:cubicBezTo>
                  <a:pt x="45405" y="313311"/>
                  <a:pt x="278239" y="129161"/>
                  <a:pt x="417233" y="97411"/>
                </a:cubicBezTo>
                <a:cubicBezTo>
                  <a:pt x="556227" y="65661"/>
                  <a:pt x="598561" y="50844"/>
                  <a:pt x="840566" y="127044"/>
                </a:cubicBezTo>
                <a:cubicBezTo>
                  <a:pt x="1082571" y="203244"/>
                  <a:pt x="1709811" y="496050"/>
                  <a:pt x="1869266" y="554611"/>
                </a:cubicBezTo>
                <a:cubicBezTo>
                  <a:pt x="2028721" y="613172"/>
                  <a:pt x="1793771" y="472767"/>
                  <a:pt x="1797299" y="478411"/>
                </a:cubicBezTo>
                <a:cubicBezTo>
                  <a:pt x="1800827" y="484055"/>
                  <a:pt x="1915833" y="613877"/>
                  <a:pt x="1890433" y="588477"/>
                </a:cubicBezTo>
                <a:cubicBezTo>
                  <a:pt x="1865033" y="563077"/>
                  <a:pt x="1772605" y="401505"/>
                  <a:pt x="1644899" y="326011"/>
                </a:cubicBezTo>
                <a:cubicBezTo>
                  <a:pt x="1517193" y="250517"/>
                  <a:pt x="1320343" y="189839"/>
                  <a:pt x="1124199" y="135511"/>
                </a:cubicBezTo>
                <a:cubicBezTo>
                  <a:pt x="928055" y="81183"/>
                  <a:pt x="624666" y="2161"/>
                  <a:pt x="468033" y="44"/>
                </a:cubicBezTo>
                <a:cubicBezTo>
                  <a:pt x="311400" y="-2073"/>
                  <a:pt x="259188" y="72011"/>
                  <a:pt x="184399" y="122811"/>
                </a:cubicBezTo>
                <a:cubicBezTo>
                  <a:pt x="109610" y="173611"/>
                  <a:pt x="-32207" y="321777"/>
                  <a:pt x="6599" y="3175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AFAF7671-A22D-4C3C-960A-B4A939BC4AF5}"/>
              </a:ext>
            </a:extLst>
          </p:cNvPr>
          <p:cNvSpPr/>
          <p:nvPr/>
        </p:nvSpPr>
        <p:spPr>
          <a:xfrm>
            <a:off x="6136352" y="1113120"/>
            <a:ext cx="1091706" cy="1269825"/>
          </a:xfrm>
          <a:custGeom>
            <a:avLst/>
            <a:gdLst>
              <a:gd name="connsiteX0" fmla="*/ 86648 w 1091706"/>
              <a:gd name="connsiteY0" fmla="*/ 24800 h 1269825"/>
              <a:gd name="connsiteX1" fmla="*/ 599728 w 1091706"/>
              <a:gd name="connsiteY1" fmla="*/ 339760 h 1269825"/>
              <a:gd name="connsiteX2" fmla="*/ 1062008 w 1091706"/>
              <a:gd name="connsiteY2" fmla="*/ 1218600 h 1269825"/>
              <a:gd name="connsiteX3" fmla="*/ 1041688 w 1091706"/>
              <a:gd name="connsiteY3" fmla="*/ 1137320 h 1269825"/>
              <a:gd name="connsiteX4" fmla="*/ 1011208 w 1091706"/>
              <a:gd name="connsiteY4" fmla="*/ 903640 h 1269825"/>
              <a:gd name="connsiteX5" fmla="*/ 421928 w 1091706"/>
              <a:gd name="connsiteY5" fmla="*/ 268640 h 1269825"/>
              <a:gd name="connsiteX6" fmla="*/ 30768 w 1091706"/>
              <a:gd name="connsiteY6" fmla="*/ 50200 h 1269825"/>
              <a:gd name="connsiteX7" fmla="*/ 86648 w 1091706"/>
              <a:gd name="connsiteY7" fmla="*/ 24800 h 126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91706" h="1269825">
                <a:moveTo>
                  <a:pt x="86648" y="24800"/>
                </a:moveTo>
                <a:cubicBezTo>
                  <a:pt x="181475" y="73060"/>
                  <a:pt x="437168" y="140793"/>
                  <a:pt x="599728" y="339760"/>
                </a:cubicBezTo>
                <a:cubicBezTo>
                  <a:pt x="762288" y="538727"/>
                  <a:pt x="988348" y="1085673"/>
                  <a:pt x="1062008" y="1218600"/>
                </a:cubicBezTo>
                <a:cubicBezTo>
                  <a:pt x="1135668" y="1351527"/>
                  <a:pt x="1050155" y="1189813"/>
                  <a:pt x="1041688" y="1137320"/>
                </a:cubicBezTo>
                <a:cubicBezTo>
                  <a:pt x="1033221" y="1084827"/>
                  <a:pt x="1114501" y="1048420"/>
                  <a:pt x="1011208" y="903640"/>
                </a:cubicBezTo>
                <a:cubicBezTo>
                  <a:pt x="907915" y="758860"/>
                  <a:pt x="585335" y="410880"/>
                  <a:pt x="421928" y="268640"/>
                </a:cubicBezTo>
                <a:cubicBezTo>
                  <a:pt x="258521" y="126400"/>
                  <a:pt x="84108" y="94227"/>
                  <a:pt x="30768" y="50200"/>
                </a:cubicBezTo>
                <a:cubicBezTo>
                  <a:pt x="-22572" y="6173"/>
                  <a:pt x="-8179" y="-23460"/>
                  <a:pt x="86648" y="248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AAF74FA1-97AF-4BCF-9FAB-3AEE096682F6}"/>
              </a:ext>
            </a:extLst>
          </p:cNvPr>
          <p:cNvSpPr/>
          <p:nvPr/>
        </p:nvSpPr>
        <p:spPr>
          <a:xfrm>
            <a:off x="5748921" y="1070034"/>
            <a:ext cx="1491244" cy="2080709"/>
          </a:xfrm>
          <a:custGeom>
            <a:avLst/>
            <a:gdLst>
              <a:gd name="connsiteX0" fmla="*/ 11799 w 1491244"/>
              <a:gd name="connsiteY0" fmla="*/ 6926 h 2080709"/>
              <a:gd name="connsiteX1" fmla="*/ 921119 w 1491244"/>
              <a:gd name="connsiteY1" fmla="*/ 611446 h 2080709"/>
              <a:gd name="connsiteX2" fmla="*/ 1266559 w 1491244"/>
              <a:gd name="connsiteY2" fmla="*/ 1088966 h 2080709"/>
              <a:gd name="connsiteX3" fmla="*/ 1464679 w 1491244"/>
              <a:gd name="connsiteY3" fmla="*/ 2023686 h 2080709"/>
              <a:gd name="connsiteX4" fmla="*/ 1469759 w 1491244"/>
              <a:gd name="connsiteY4" fmla="*/ 1937326 h 2080709"/>
              <a:gd name="connsiteX5" fmla="*/ 1459599 w 1491244"/>
              <a:gd name="connsiteY5" fmla="*/ 1602046 h 2080709"/>
              <a:gd name="connsiteX6" fmla="*/ 1078599 w 1491244"/>
              <a:gd name="connsiteY6" fmla="*/ 977206 h 2080709"/>
              <a:gd name="connsiteX7" fmla="*/ 448679 w 1491244"/>
              <a:gd name="connsiteY7" fmla="*/ 326966 h 2080709"/>
              <a:gd name="connsiteX8" fmla="*/ 11799 w 1491244"/>
              <a:gd name="connsiteY8" fmla="*/ 6926 h 2080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1244" h="2080709">
                <a:moveTo>
                  <a:pt x="11799" y="6926"/>
                </a:moveTo>
                <a:cubicBezTo>
                  <a:pt x="90539" y="54339"/>
                  <a:pt x="711992" y="431106"/>
                  <a:pt x="921119" y="611446"/>
                </a:cubicBezTo>
                <a:cubicBezTo>
                  <a:pt x="1130246" y="791786"/>
                  <a:pt x="1175966" y="853593"/>
                  <a:pt x="1266559" y="1088966"/>
                </a:cubicBezTo>
                <a:cubicBezTo>
                  <a:pt x="1357152" y="1324339"/>
                  <a:pt x="1430812" y="1882293"/>
                  <a:pt x="1464679" y="2023686"/>
                </a:cubicBezTo>
                <a:cubicBezTo>
                  <a:pt x="1498546" y="2165079"/>
                  <a:pt x="1470606" y="2007599"/>
                  <a:pt x="1469759" y="1937326"/>
                </a:cubicBezTo>
                <a:cubicBezTo>
                  <a:pt x="1468912" y="1867053"/>
                  <a:pt x="1524792" y="1762066"/>
                  <a:pt x="1459599" y="1602046"/>
                </a:cubicBezTo>
                <a:cubicBezTo>
                  <a:pt x="1394406" y="1442026"/>
                  <a:pt x="1247086" y="1189719"/>
                  <a:pt x="1078599" y="977206"/>
                </a:cubicBezTo>
                <a:cubicBezTo>
                  <a:pt x="910112" y="764693"/>
                  <a:pt x="629866" y="488679"/>
                  <a:pt x="448679" y="326966"/>
                </a:cubicBezTo>
                <a:cubicBezTo>
                  <a:pt x="267492" y="165253"/>
                  <a:pt x="-66941" y="-40487"/>
                  <a:pt x="11799" y="69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8C01C480-A741-414D-9749-076D2D94CD19}"/>
              </a:ext>
            </a:extLst>
          </p:cNvPr>
          <p:cNvSpPr/>
          <p:nvPr/>
        </p:nvSpPr>
        <p:spPr>
          <a:xfrm>
            <a:off x="5780634" y="1427421"/>
            <a:ext cx="1148158" cy="1404216"/>
          </a:xfrm>
          <a:custGeom>
            <a:avLst/>
            <a:gdLst>
              <a:gd name="connsiteX0" fmla="*/ 406 w 1148158"/>
              <a:gd name="connsiteY0" fmla="*/ 59 h 1404216"/>
              <a:gd name="connsiteX1" fmla="*/ 716686 w 1148158"/>
              <a:gd name="connsiteY1" fmla="*/ 406459 h 1404216"/>
              <a:gd name="connsiteX2" fmla="*/ 1082446 w 1148158"/>
              <a:gd name="connsiteY2" fmla="*/ 990659 h 1404216"/>
              <a:gd name="connsiteX3" fmla="*/ 1123086 w 1148158"/>
              <a:gd name="connsiteY3" fmla="*/ 1376739 h 1404216"/>
              <a:gd name="connsiteX4" fmla="*/ 1143406 w 1148158"/>
              <a:gd name="connsiteY4" fmla="*/ 1331019 h 1404216"/>
              <a:gd name="connsiteX5" fmla="*/ 1031646 w 1148158"/>
              <a:gd name="connsiteY5" fmla="*/ 995739 h 1404216"/>
              <a:gd name="connsiteX6" fmla="*/ 620166 w 1148158"/>
              <a:gd name="connsiteY6" fmla="*/ 381059 h 1404216"/>
              <a:gd name="connsiteX7" fmla="*/ 406 w 1148158"/>
              <a:gd name="connsiteY7" fmla="*/ 59 h 1404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8158" h="1404216">
                <a:moveTo>
                  <a:pt x="406" y="59"/>
                </a:moveTo>
                <a:cubicBezTo>
                  <a:pt x="16493" y="4292"/>
                  <a:pt x="536346" y="241359"/>
                  <a:pt x="716686" y="406459"/>
                </a:cubicBezTo>
                <a:cubicBezTo>
                  <a:pt x="897026" y="571559"/>
                  <a:pt x="1014713" y="828946"/>
                  <a:pt x="1082446" y="990659"/>
                </a:cubicBezTo>
                <a:cubicBezTo>
                  <a:pt x="1150179" y="1152372"/>
                  <a:pt x="1112926" y="1320012"/>
                  <a:pt x="1123086" y="1376739"/>
                </a:cubicBezTo>
                <a:cubicBezTo>
                  <a:pt x="1133246" y="1433466"/>
                  <a:pt x="1158646" y="1394519"/>
                  <a:pt x="1143406" y="1331019"/>
                </a:cubicBezTo>
                <a:cubicBezTo>
                  <a:pt x="1128166" y="1267519"/>
                  <a:pt x="1118853" y="1154066"/>
                  <a:pt x="1031646" y="995739"/>
                </a:cubicBezTo>
                <a:cubicBezTo>
                  <a:pt x="944439" y="837412"/>
                  <a:pt x="790346" y="544466"/>
                  <a:pt x="620166" y="381059"/>
                </a:cubicBezTo>
                <a:cubicBezTo>
                  <a:pt x="449986" y="217652"/>
                  <a:pt x="-15681" y="-4174"/>
                  <a:pt x="406" y="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396E7474-4FE0-4490-9D11-A04D566106EA}"/>
              </a:ext>
            </a:extLst>
          </p:cNvPr>
          <p:cNvSpPr/>
          <p:nvPr/>
        </p:nvSpPr>
        <p:spPr>
          <a:xfrm>
            <a:off x="5841341" y="1502320"/>
            <a:ext cx="1084823" cy="1246593"/>
          </a:xfrm>
          <a:custGeom>
            <a:avLst/>
            <a:gdLst>
              <a:gd name="connsiteX0" fmla="*/ 66699 w 1084823"/>
              <a:gd name="connsiteY0" fmla="*/ 92800 h 1246593"/>
              <a:gd name="connsiteX1" fmla="*/ 447699 w 1084823"/>
              <a:gd name="connsiteY1" fmla="*/ 616040 h 1246593"/>
              <a:gd name="connsiteX2" fmla="*/ 722019 w 1084823"/>
              <a:gd name="connsiteY2" fmla="*/ 997040 h 1246593"/>
              <a:gd name="connsiteX3" fmla="*/ 1082699 w 1084823"/>
              <a:gd name="connsiteY3" fmla="*/ 1245960 h 1246593"/>
              <a:gd name="connsiteX4" fmla="*/ 854099 w 1084823"/>
              <a:gd name="connsiteY4" fmla="*/ 1052920 h 1246593"/>
              <a:gd name="connsiteX5" fmla="*/ 503579 w 1084823"/>
              <a:gd name="connsiteY5" fmla="*/ 600800 h 1246593"/>
              <a:gd name="connsiteX6" fmla="*/ 41299 w 1084823"/>
              <a:gd name="connsiteY6" fmla="*/ 47080 h 1246593"/>
              <a:gd name="connsiteX7" fmla="*/ 66699 w 1084823"/>
              <a:gd name="connsiteY7" fmla="*/ 92800 h 1246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4823" h="1246593">
                <a:moveTo>
                  <a:pt x="66699" y="92800"/>
                </a:moveTo>
                <a:cubicBezTo>
                  <a:pt x="134432" y="187627"/>
                  <a:pt x="338479" y="465333"/>
                  <a:pt x="447699" y="616040"/>
                </a:cubicBezTo>
                <a:cubicBezTo>
                  <a:pt x="556919" y="766747"/>
                  <a:pt x="616186" y="892053"/>
                  <a:pt x="722019" y="997040"/>
                </a:cubicBezTo>
                <a:cubicBezTo>
                  <a:pt x="827852" y="1102027"/>
                  <a:pt x="1060686" y="1236647"/>
                  <a:pt x="1082699" y="1245960"/>
                </a:cubicBezTo>
                <a:cubicBezTo>
                  <a:pt x="1104712" y="1255273"/>
                  <a:pt x="950619" y="1160447"/>
                  <a:pt x="854099" y="1052920"/>
                </a:cubicBezTo>
                <a:cubicBezTo>
                  <a:pt x="757579" y="945393"/>
                  <a:pt x="639046" y="768440"/>
                  <a:pt x="503579" y="600800"/>
                </a:cubicBezTo>
                <a:cubicBezTo>
                  <a:pt x="368112" y="433160"/>
                  <a:pt x="112419" y="130053"/>
                  <a:pt x="41299" y="47080"/>
                </a:cubicBezTo>
                <a:cubicBezTo>
                  <a:pt x="-29821" y="-35893"/>
                  <a:pt x="-1034" y="-2027"/>
                  <a:pt x="66699" y="928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: 図形 65">
            <a:extLst>
              <a:ext uri="{FF2B5EF4-FFF2-40B4-BE49-F238E27FC236}">
                <a16:creationId xmlns:a16="http://schemas.microsoft.com/office/drawing/2014/main" id="{BC009852-323B-4696-A1F9-C284CD6CA044}"/>
              </a:ext>
            </a:extLst>
          </p:cNvPr>
          <p:cNvSpPr/>
          <p:nvPr/>
        </p:nvSpPr>
        <p:spPr>
          <a:xfrm>
            <a:off x="2311051" y="2012284"/>
            <a:ext cx="523630" cy="1045999"/>
          </a:xfrm>
          <a:custGeom>
            <a:avLst/>
            <a:gdLst>
              <a:gd name="connsiteX0" fmla="*/ 523589 w 523630"/>
              <a:gd name="connsiteY0" fmla="*/ 4476 h 1045999"/>
              <a:gd name="connsiteX1" fmla="*/ 244189 w 523630"/>
              <a:gd name="connsiteY1" fmla="*/ 182276 h 1045999"/>
              <a:gd name="connsiteX2" fmla="*/ 61309 w 523630"/>
              <a:gd name="connsiteY2" fmla="*/ 548036 h 1045999"/>
              <a:gd name="connsiteX3" fmla="*/ 349 w 523630"/>
              <a:gd name="connsiteY3" fmla="*/ 929036 h 1045999"/>
              <a:gd name="connsiteX4" fmla="*/ 35909 w 523630"/>
              <a:gd name="connsiteY4" fmla="*/ 1045876 h 1045999"/>
              <a:gd name="connsiteX5" fmla="*/ 25749 w 523630"/>
              <a:gd name="connsiteY5" fmla="*/ 913796 h 1045999"/>
              <a:gd name="connsiteX6" fmla="*/ 223869 w 523630"/>
              <a:gd name="connsiteY6" fmla="*/ 354996 h 1045999"/>
              <a:gd name="connsiteX7" fmla="*/ 523589 w 523630"/>
              <a:gd name="connsiteY7" fmla="*/ 4476 h 104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3630" h="1045999">
                <a:moveTo>
                  <a:pt x="523589" y="4476"/>
                </a:moveTo>
                <a:cubicBezTo>
                  <a:pt x="526976" y="-24311"/>
                  <a:pt x="321236" y="91683"/>
                  <a:pt x="244189" y="182276"/>
                </a:cubicBezTo>
                <a:cubicBezTo>
                  <a:pt x="167142" y="272869"/>
                  <a:pt x="101949" y="423576"/>
                  <a:pt x="61309" y="548036"/>
                </a:cubicBezTo>
                <a:cubicBezTo>
                  <a:pt x="20669" y="672496"/>
                  <a:pt x="4582" y="846063"/>
                  <a:pt x="349" y="929036"/>
                </a:cubicBezTo>
                <a:cubicBezTo>
                  <a:pt x="-3884" y="1012009"/>
                  <a:pt x="31676" y="1048416"/>
                  <a:pt x="35909" y="1045876"/>
                </a:cubicBezTo>
                <a:cubicBezTo>
                  <a:pt x="40142" y="1043336"/>
                  <a:pt x="-5578" y="1028943"/>
                  <a:pt x="25749" y="913796"/>
                </a:cubicBezTo>
                <a:cubicBezTo>
                  <a:pt x="57076" y="798649"/>
                  <a:pt x="137509" y="509089"/>
                  <a:pt x="223869" y="354996"/>
                </a:cubicBezTo>
                <a:cubicBezTo>
                  <a:pt x="310229" y="200903"/>
                  <a:pt x="520202" y="33263"/>
                  <a:pt x="523589" y="44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: 図形 66">
            <a:extLst>
              <a:ext uri="{FF2B5EF4-FFF2-40B4-BE49-F238E27FC236}">
                <a16:creationId xmlns:a16="http://schemas.microsoft.com/office/drawing/2014/main" id="{2FB5152A-CBA3-49F1-ABB7-A6AB3F179BF1}"/>
              </a:ext>
            </a:extLst>
          </p:cNvPr>
          <p:cNvSpPr/>
          <p:nvPr/>
        </p:nvSpPr>
        <p:spPr>
          <a:xfrm>
            <a:off x="2255391" y="2848680"/>
            <a:ext cx="172179" cy="653118"/>
          </a:xfrm>
          <a:custGeom>
            <a:avLst/>
            <a:gdLst>
              <a:gd name="connsiteX0" fmla="*/ 20449 w 172179"/>
              <a:gd name="connsiteY0" fmla="*/ 36760 h 653118"/>
              <a:gd name="connsiteX1" fmla="*/ 116969 w 172179"/>
              <a:gd name="connsiteY1" fmla="*/ 585400 h 653118"/>
              <a:gd name="connsiteX2" fmla="*/ 167769 w 172179"/>
              <a:gd name="connsiteY2" fmla="*/ 626040 h 653118"/>
              <a:gd name="connsiteX3" fmla="*/ 5209 w 172179"/>
              <a:gd name="connsiteY3" fmla="*/ 417760 h 653118"/>
              <a:gd name="connsiteX4" fmla="*/ 35689 w 172179"/>
              <a:gd name="connsiteY4" fmla="*/ 87560 h 653118"/>
              <a:gd name="connsiteX5" fmla="*/ 20449 w 172179"/>
              <a:gd name="connsiteY5" fmla="*/ 36760 h 653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179" h="653118">
                <a:moveTo>
                  <a:pt x="20449" y="36760"/>
                </a:moveTo>
                <a:cubicBezTo>
                  <a:pt x="33996" y="119733"/>
                  <a:pt x="92416" y="487187"/>
                  <a:pt x="116969" y="585400"/>
                </a:cubicBezTo>
                <a:cubicBezTo>
                  <a:pt x="141522" y="683613"/>
                  <a:pt x="186396" y="653980"/>
                  <a:pt x="167769" y="626040"/>
                </a:cubicBezTo>
                <a:cubicBezTo>
                  <a:pt x="149142" y="598100"/>
                  <a:pt x="27222" y="507507"/>
                  <a:pt x="5209" y="417760"/>
                </a:cubicBezTo>
                <a:cubicBezTo>
                  <a:pt x="-16804" y="328013"/>
                  <a:pt x="38229" y="145980"/>
                  <a:pt x="35689" y="87560"/>
                </a:cubicBezTo>
                <a:cubicBezTo>
                  <a:pt x="33149" y="29140"/>
                  <a:pt x="6902" y="-46213"/>
                  <a:pt x="20449" y="367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: 図形 67">
            <a:extLst>
              <a:ext uri="{FF2B5EF4-FFF2-40B4-BE49-F238E27FC236}">
                <a16:creationId xmlns:a16="http://schemas.microsoft.com/office/drawing/2014/main" id="{A26F4AFF-89F1-4F88-98C3-7A1AB9B5761F}"/>
              </a:ext>
            </a:extLst>
          </p:cNvPr>
          <p:cNvSpPr/>
          <p:nvPr/>
        </p:nvSpPr>
        <p:spPr>
          <a:xfrm>
            <a:off x="2381621" y="3554502"/>
            <a:ext cx="307301" cy="771773"/>
          </a:xfrm>
          <a:custGeom>
            <a:avLst/>
            <a:gdLst>
              <a:gd name="connsiteX0" fmla="*/ 18679 w 307301"/>
              <a:gd name="connsiteY0" fmla="*/ 1498 h 771773"/>
              <a:gd name="connsiteX1" fmla="*/ 25029 w 307301"/>
              <a:gd name="connsiteY1" fmla="*/ 236448 h 771773"/>
              <a:gd name="connsiteX2" fmla="*/ 294904 w 307301"/>
              <a:gd name="connsiteY2" fmla="*/ 734923 h 771773"/>
              <a:gd name="connsiteX3" fmla="*/ 244104 w 307301"/>
              <a:gd name="connsiteY3" fmla="*/ 690473 h 771773"/>
              <a:gd name="connsiteX4" fmla="*/ 85354 w 307301"/>
              <a:gd name="connsiteY4" fmla="*/ 338048 h 771773"/>
              <a:gd name="connsiteX5" fmla="*/ 18679 w 307301"/>
              <a:gd name="connsiteY5" fmla="*/ 1498 h 771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301" h="771773">
                <a:moveTo>
                  <a:pt x="18679" y="1498"/>
                </a:moveTo>
                <a:cubicBezTo>
                  <a:pt x="8625" y="-15435"/>
                  <a:pt x="-21008" y="114211"/>
                  <a:pt x="25029" y="236448"/>
                </a:cubicBezTo>
                <a:cubicBezTo>
                  <a:pt x="71066" y="358685"/>
                  <a:pt x="258392" y="659252"/>
                  <a:pt x="294904" y="734923"/>
                </a:cubicBezTo>
                <a:cubicBezTo>
                  <a:pt x="331416" y="810594"/>
                  <a:pt x="279029" y="756619"/>
                  <a:pt x="244104" y="690473"/>
                </a:cubicBezTo>
                <a:cubicBezTo>
                  <a:pt x="209179" y="624327"/>
                  <a:pt x="123983" y="451290"/>
                  <a:pt x="85354" y="338048"/>
                </a:cubicBezTo>
                <a:cubicBezTo>
                  <a:pt x="46725" y="224806"/>
                  <a:pt x="28733" y="18431"/>
                  <a:pt x="18679" y="14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: 図形 68">
            <a:extLst>
              <a:ext uri="{FF2B5EF4-FFF2-40B4-BE49-F238E27FC236}">
                <a16:creationId xmlns:a16="http://schemas.microsoft.com/office/drawing/2014/main" id="{BC3B54F3-CDC0-4A37-B085-0B73A0BFDB98}"/>
              </a:ext>
            </a:extLst>
          </p:cNvPr>
          <p:cNvSpPr/>
          <p:nvPr/>
        </p:nvSpPr>
        <p:spPr>
          <a:xfrm>
            <a:off x="2286535" y="1893474"/>
            <a:ext cx="625517" cy="652348"/>
          </a:xfrm>
          <a:custGeom>
            <a:avLst/>
            <a:gdLst>
              <a:gd name="connsiteX0" fmla="*/ 623882 w 625517"/>
              <a:gd name="connsiteY0" fmla="*/ 47509 h 652348"/>
              <a:gd name="connsiteX1" fmla="*/ 422798 w 625517"/>
              <a:gd name="connsiteY1" fmla="*/ 45393 h 652348"/>
              <a:gd name="connsiteX2" fmla="*/ 22748 w 625517"/>
              <a:gd name="connsiteY2" fmla="*/ 616893 h 652348"/>
              <a:gd name="connsiteX3" fmla="*/ 56615 w 625517"/>
              <a:gd name="connsiteY3" fmla="*/ 568209 h 652348"/>
              <a:gd name="connsiteX4" fmla="*/ 115882 w 625517"/>
              <a:gd name="connsiteY4" fmla="*/ 377709 h 652348"/>
              <a:gd name="connsiteX5" fmla="*/ 321198 w 625517"/>
              <a:gd name="connsiteY5" fmla="*/ 142759 h 652348"/>
              <a:gd name="connsiteX6" fmla="*/ 623882 w 625517"/>
              <a:gd name="connsiteY6" fmla="*/ 47509 h 652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5517" h="652348">
                <a:moveTo>
                  <a:pt x="623882" y="47509"/>
                </a:moveTo>
                <a:cubicBezTo>
                  <a:pt x="640815" y="31281"/>
                  <a:pt x="522987" y="-49504"/>
                  <a:pt x="422798" y="45393"/>
                </a:cubicBezTo>
                <a:cubicBezTo>
                  <a:pt x="322609" y="140290"/>
                  <a:pt x="83778" y="529757"/>
                  <a:pt x="22748" y="616893"/>
                </a:cubicBezTo>
                <a:cubicBezTo>
                  <a:pt x="-38282" y="704029"/>
                  <a:pt x="41093" y="608073"/>
                  <a:pt x="56615" y="568209"/>
                </a:cubicBezTo>
                <a:cubicBezTo>
                  <a:pt x="72137" y="528345"/>
                  <a:pt x="71785" y="448617"/>
                  <a:pt x="115882" y="377709"/>
                </a:cubicBezTo>
                <a:cubicBezTo>
                  <a:pt x="159979" y="306801"/>
                  <a:pt x="237590" y="196734"/>
                  <a:pt x="321198" y="142759"/>
                </a:cubicBezTo>
                <a:cubicBezTo>
                  <a:pt x="404806" y="88784"/>
                  <a:pt x="606949" y="63737"/>
                  <a:pt x="623882" y="475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D2A9F255-2D54-49C5-9BBA-21CB2B5B34FB}"/>
              </a:ext>
            </a:extLst>
          </p:cNvPr>
          <p:cNvSpPr/>
          <p:nvPr/>
        </p:nvSpPr>
        <p:spPr>
          <a:xfrm>
            <a:off x="2549856" y="1240759"/>
            <a:ext cx="538247" cy="253665"/>
          </a:xfrm>
          <a:custGeom>
            <a:avLst/>
            <a:gdLst>
              <a:gd name="connsiteX0" fmla="*/ 525661 w 538247"/>
              <a:gd name="connsiteY0" fmla="*/ 253608 h 253665"/>
              <a:gd name="connsiteX1" fmla="*/ 489677 w 538247"/>
              <a:gd name="connsiteY1" fmla="*/ 86391 h 253665"/>
              <a:gd name="connsiteX2" fmla="*/ 9194 w 538247"/>
              <a:gd name="connsiteY2" fmla="*/ 5958 h 253665"/>
              <a:gd name="connsiteX3" fmla="*/ 161594 w 538247"/>
              <a:gd name="connsiteY3" fmla="*/ 5958 h 253665"/>
              <a:gd name="connsiteX4" fmla="*/ 432527 w 538247"/>
              <a:gd name="connsiteY4" fmla="*/ 12308 h 253665"/>
              <a:gd name="connsiteX5" fmla="*/ 523544 w 538247"/>
              <a:gd name="connsiteY5" fmla="*/ 67341 h 253665"/>
              <a:gd name="connsiteX6" fmla="*/ 525661 w 538247"/>
              <a:gd name="connsiteY6" fmla="*/ 253608 h 253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8247" h="253665">
                <a:moveTo>
                  <a:pt x="525661" y="253608"/>
                </a:moveTo>
                <a:cubicBezTo>
                  <a:pt x="520016" y="256783"/>
                  <a:pt x="575755" y="127666"/>
                  <a:pt x="489677" y="86391"/>
                </a:cubicBezTo>
                <a:cubicBezTo>
                  <a:pt x="403599" y="45116"/>
                  <a:pt x="63874" y="19363"/>
                  <a:pt x="9194" y="5958"/>
                </a:cubicBezTo>
                <a:cubicBezTo>
                  <a:pt x="-45487" y="-7448"/>
                  <a:pt x="161594" y="5958"/>
                  <a:pt x="161594" y="5958"/>
                </a:cubicBezTo>
                <a:lnTo>
                  <a:pt x="432527" y="12308"/>
                </a:lnTo>
                <a:cubicBezTo>
                  <a:pt x="492852" y="22538"/>
                  <a:pt x="510138" y="29594"/>
                  <a:pt x="523544" y="67341"/>
                </a:cubicBezTo>
                <a:cubicBezTo>
                  <a:pt x="536950" y="105088"/>
                  <a:pt x="531306" y="250433"/>
                  <a:pt x="525661" y="2536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237342E1-6BFB-40FB-AD05-041BFFD167C4}"/>
              </a:ext>
            </a:extLst>
          </p:cNvPr>
          <p:cNvSpPr/>
          <p:nvPr/>
        </p:nvSpPr>
        <p:spPr>
          <a:xfrm>
            <a:off x="6553283" y="3633043"/>
            <a:ext cx="503268" cy="1335132"/>
          </a:xfrm>
          <a:custGeom>
            <a:avLst/>
            <a:gdLst>
              <a:gd name="connsiteX0" fmla="*/ 396157 w 503268"/>
              <a:gd name="connsiteY0" fmla="*/ 4237 h 1335132"/>
              <a:gd name="connsiteX1" fmla="*/ 502837 w 503268"/>
              <a:gd name="connsiteY1" fmla="*/ 441117 h 1335132"/>
              <a:gd name="connsiteX2" fmla="*/ 350437 w 503268"/>
              <a:gd name="connsiteY2" fmla="*/ 883077 h 1335132"/>
              <a:gd name="connsiteX3" fmla="*/ 10077 w 503268"/>
              <a:gd name="connsiteY3" fmla="*/ 1314877 h 1335132"/>
              <a:gd name="connsiteX4" fmla="*/ 116757 w 503268"/>
              <a:gd name="connsiteY4" fmla="*/ 1208197 h 1335132"/>
              <a:gd name="connsiteX5" fmla="*/ 391077 w 503268"/>
              <a:gd name="connsiteY5" fmla="*/ 715437 h 1335132"/>
              <a:gd name="connsiteX6" fmla="*/ 396157 w 503268"/>
              <a:gd name="connsiteY6" fmla="*/ 4237 h 1335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3268" h="1335132">
                <a:moveTo>
                  <a:pt x="396157" y="4237"/>
                </a:moveTo>
                <a:cubicBezTo>
                  <a:pt x="414784" y="-41483"/>
                  <a:pt x="510457" y="294644"/>
                  <a:pt x="502837" y="441117"/>
                </a:cubicBezTo>
                <a:cubicBezTo>
                  <a:pt x="495217" y="587590"/>
                  <a:pt x="432564" y="737450"/>
                  <a:pt x="350437" y="883077"/>
                </a:cubicBezTo>
                <a:cubicBezTo>
                  <a:pt x="268310" y="1028704"/>
                  <a:pt x="49024" y="1260690"/>
                  <a:pt x="10077" y="1314877"/>
                </a:cubicBezTo>
                <a:cubicBezTo>
                  <a:pt x="-28870" y="1369064"/>
                  <a:pt x="53257" y="1308104"/>
                  <a:pt x="116757" y="1208197"/>
                </a:cubicBezTo>
                <a:cubicBezTo>
                  <a:pt x="180257" y="1108290"/>
                  <a:pt x="341124" y="914404"/>
                  <a:pt x="391077" y="715437"/>
                </a:cubicBezTo>
                <a:cubicBezTo>
                  <a:pt x="441030" y="516470"/>
                  <a:pt x="377530" y="49957"/>
                  <a:pt x="396157" y="42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E111FD38-85F7-46F6-8CD6-45CA3A94AFB3}"/>
              </a:ext>
            </a:extLst>
          </p:cNvPr>
          <p:cNvSpPr/>
          <p:nvPr/>
        </p:nvSpPr>
        <p:spPr>
          <a:xfrm>
            <a:off x="6452606" y="3676611"/>
            <a:ext cx="505621" cy="1257093"/>
          </a:xfrm>
          <a:custGeom>
            <a:avLst/>
            <a:gdLst>
              <a:gd name="connsiteX0" fmla="*/ 451114 w 505621"/>
              <a:gd name="connsiteY0" fmla="*/ 1309 h 1257093"/>
              <a:gd name="connsiteX1" fmla="*/ 476514 w 505621"/>
              <a:gd name="connsiteY1" fmla="*/ 529629 h 1257093"/>
              <a:gd name="connsiteX2" fmla="*/ 9154 w 505621"/>
              <a:gd name="connsiteY2" fmla="*/ 1240829 h 1257093"/>
              <a:gd name="connsiteX3" fmla="*/ 176794 w 505621"/>
              <a:gd name="connsiteY3" fmla="*/ 996989 h 1257093"/>
              <a:gd name="connsiteX4" fmla="*/ 303794 w 505621"/>
              <a:gd name="connsiteY4" fmla="*/ 641389 h 1257093"/>
              <a:gd name="connsiteX5" fmla="*/ 410474 w 505621"/>
              <a:gd name="connsiteY5" fmla="*/ 387389 h 1257093"/>
              <a:gd name="connsiteX6" fmla="*/ 451114 w 505621"/>
              <a:gd name="connsiteY6" fmla="*/ 1309 h 125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621" h="1257093">
                <a:moveTo>
                  <a:pt x="451114" y="1309"/>
                </a:moveTo>
                <a:cubicBezTo>
                  <a:pt x="462121" y="25016"/>
                  <a:pt x="550174" y="323042"/>
                  <a:pt x="476514" y="529629"/>
                </a:cubicBezTo>
                <a:cubicBezTo>
                  <a:pt x="402854" y="736216"/>
                  <a:pt x="59107" y="1162936"/>
                  <a:pt x="9154" y="1240829"/>
                </a:cubicBezTo>
                <a:cubicBezTo>
                  <a:pt x="-40799" y="1318722"/>
                  <a:pt x="127687" y="1096896"/>
                  <a:pt x="176794" y="996989"/>
                </a:cubicBezTo>
                <a:cubicBezTo>
                  <a:pt x="225901" y="897082"/>
                  <a:pt x="264847" y="742989"/>
                  <a:pt x="303794" y="641389"/>
                </a:cubicBezTo>
                <a:cubicBezTo>
                  <a:pt x="342741" y="539789"/>
                  <a:pt x="381687" y="492375"/>
                  <a:pt x="410474" y="387389"/>
                </a:cubicBezTo>
                <a:cubicBezTo>
                  <a:pt x="439261" y="282403"/>
                  <a:pt x="440107" y="-22398"/>
                  <a:pt x="451114" y="1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: 図形 73">
            <a:extLst>
              <a:ext uri="{FF2B5EF4-FFF2-40B4-BE49-F238E27FC236}">
                <a16:creationId xmlns:a16="http://schemas.microsoft.com/office/drawing/2014/main" id="{03ED2479-B177-4005-9F3A-CF2C153A1288}"/>
              </a:ext>
            </a:extLst>
          </p:cNvPr>
          <p:cNvSpPr/>
          <p:nvPr/>
        </p:nvSpPr>
        <p:spPr>
          <a:xfrm>
            <a:off x="7355971" y="2825509"/>
            <a:ext cx="385190" cy="2493596"/>
          </a:xfrm>
          <a:custGeom>
            <a:avLst/>
            <a:gdLst>
              <a:gd name="connsiteX0" fmla="*/ 3679 w 385190"/>
              <a:gd name="connsiteY0" fmla="*/ 6591 h 2493596"/>
              <a:gd name="connsiteX1" fmla="*/ 384679 w 385190"/>
              <a:gd name="connsiteY1" fmla="*/ 819391 h 2493596"/>
              <a:gd name="connsiteX2" fmla="*/ 86229 w 385190"/>
              <a:gd name="connsiteY2" fmla="*/ 2400541 h 2493596"/>
              <a:gd name="connsiteX3" fmla="*/ 117979 w 385190"/>
              <a:gd name="connsiteY3" fmla="*/ 2165591 h 2493596"/>
              <a:gd name="connsiteX4" fmla="*/ 283079 w 385190"/>
              <a:gd name="connsiteY4" fmla="*/ 978141 h 2493596"/>
              <a:gd name="connsiteX5" fmla="*/ 194179 w 385190"/>
              <a:gd name="connsiteY5" fmla="*/ 463791 h 2493596"/>
              <a:gd name="connsiteX6" fmla="*/ 3679 w 385190"/>
              <a:gd name="connsiteY6" fmla="*/ 6591 h 2493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5190" h="2493596">
                <a:moveTo>
                  <a:pt x="3679" y="6591"/>
                </a:moveTo>
                <a:cubicBezTo>
                  <a:pt x="35429" y="65858"/>
                  <a:pt x="370921" y="420399"/>
                  <a:pt x="384679" y="819391"/>
                </a:cubicBezTo>
                <a:cubicBezTo>
                  <a:pt x="398437" y="1218383"/>
                  <a:pt x="130679" y="2176174"/>
                  <a:pt x="86229" y="2400541"/>
                </a:cubicBezTo>
                <a:cubicBezTo>
                  <a:pt x="41779" y="2624908"/>
                  <a:pt x="85171" y="2402658"/>
                  <a:pt x="117979" y="2165591"/>
                </a:cubicBezTo>
                <a:cubicBezTo>
                  <a:pt x="150787" y="1928524"/>
                  <a:pt x="270379" y="1261774"/>
                  <a:pt x="283079" y="978141"/>
                </a:cubicBezTo>
                <a:cubicBezTo>
                  <a:pt x="295779" y="694508"/>
                  <a:pt x="233337" y="624658"/>
                  <a:pt x="194179" y="463791"/>
                </a:cubicBezTo>
                <a:cubicBezTo>
                  <a:pt x="155021" y="302924"/>
                  <a:pt x="-28071" y="-52676"/>
                  <a:pt x="3679" y="65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: 図形 74">
            <a:extLst>
              <a:ext uri="{FF2B5EF4-FFF2-40B4-BE49-F238E27FC236}">
                <a16:creationId xmlns:a16="http://schemas.microsoft.com/office/drawing/2014/main" id="{CA5260E9-7916-48D4-8C1B-EFFB0898B6FD}"/>
              </a:ext>
            </a:extLst>
          </p:cNvPr>
          <p:cNvSpPr/>
          <p:nvPr/>
        </p:nvSpPr>
        <p:spPr>
          <a:xfrm>
            <a:off x="6354534" y="2951755"/>
            <a:ext cx="977393" cy="2574789"/>
          </a:xfrm>
          <a:custGeom>
            <a:avLst/>
            <a:gdLst>
              <a:gd name="connsiteX0" fmla="*/ 782866 w 977393"/>
              <a:gd name="connsiteY0" fmla="*/ 995 h 2574789"/>
              <a:gd name="connsiteX1" fmla="*/ 967016 w 977393"/>
              <a:gd name="connsiteY1" fmla="*/ 947145 h 2574789"/>
              <a:gd name="connsiteX2" fmla="*/ 852716 w 977393"/>
              <a:gd name="connsiteY2" fmla="*/ 1448795 h 2574789"/>
              <a:gd name="connsiteX3" fmla="*/ 27216 w 977393"/>
              <a:gd name="connsiteY3" fmla="*/ 2540995 h 2574789"/>
              <a:gd name="connsiteX4" fmla="*/ 262166 w 977393"/>
              <a:gd name="connsiteY4" fmla="*/ 2191745 h 2574789"/>
              <a:gd name="connsiteX5" fmla="*/ 890816 w 977393"/>
              <a:gd name="connsiteY5" fmla="*/ 1137645 h 2574789"/>
              <a:gd name="connsiteX6" fmla="*/ 782866 w 977393"/>
              <a:gd name="connsiteY6" fmla="*/ 995 h 2574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7393" h="2574789">
                <a:moveTo>
                  <a:pt x="782866" y="995"/>
                </a:moveTo>
                <a:cubicBezTo>
                  <a:pt x="795566" y="-30755"/>
                  <a:pt x="955374" y="705845"/>
                  <a:pt x="967016" y="947145"/>
                </a:cubicBezTo>
                <a:cubicBezTo>
                  <a:pt x="978658" y="1188445"/>
                  <a:pt x="1009349" y="1183153"/>
                  <a:pt x="852716" y="1448795"/>
                </a:cubicBezTo>
                <a:cubicBezTo>
                  <a:pt x="696083" y="1714437"/>
                  <a:pt x="125641" y="2417170"/>
                  <a:pt x="27216" y="2540995"/>
                </a:cubicBezTo>
                <a:cubicBezTo>
                  <a:pt x="-71209" y="2664820"/>
                  <a:pt x="118233" y="2425637"/>
                  <a:pt x="262166" y="2191745"/>
                </a:cubicBezTo>
                <a:cubicBezTo>
                  <a:pt x="406099" y="1957853"/>
                  <a:pt x="802974" y="1508062"/>
                  <a:pt x="890816" y="1137645"/>
                </a:cubicBezTo>
                <a:cubicBezTo>
                  <a:pt x="978658" y="767228"/>
                  <a:pt x="770166" y="32745"/>
                  <a:pt x="782866" y="9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: 図形 76">
            <a:extLst>
              <a:ext uri="{FF2B5EF4-FFF2-40B4-BE49-F238E27FC236}">
                <a16:creationId xmlns:a16="http://schemas.microsoft.com/office/drawing/2014/main" id="{A8D70AC3-6948-4D06-A28A-1C284D008729}"/>
              </a:ext>
            </a:extLst>
          </p:cNvPr>
          <p:cNvSpPr/>
          <p:nvPr/>
        </p:nvSpPr>
        <p:spPr>
          <a:xfrm>
            <a:off x="7203754" y="2988566"/>
            <a:ext cx="380817" cy="2029391"/>
          </a:xfrm>
          <a:custGeom>
            <a:avLst/>
            <a:gdLst>
              <a:gd name="connsiteX0" fmla="*/ 117796 w 380817"/>
              <a:gd name="connsiteY0" fmla="*/ 2284 h 2029391"/>
              <a:gd name="connsiteX1" fmla="*/ 200346 w 380817"/>
              <a:gd name="connsiteY1" fmla="*/ 808734 h 2029391"/>
              <a:gd name="connsiteX2" fmla="*/ 301946 w 380817"/>
              <a:gd name="connsiteY2" fmla="*/ 1196084 h 2029391"/>
              <a:gd name="connsiteX3" fmla="*/ 3496 w 380817"/>
              <a:gd name="connsiteY3" fmla="*/ 2021584 h 2029391"/>
              <a:gd name="connsiteX4" fmla="*/ 149546 w 380817"/>
              <a:gd name="connsiteY4" fmla="*/ 1577084 h 2029391"/>
              <a:gd name="connsiteX5" fmla="*/ 314646 w 380817"/>
              <a:gd name="connsiteY5" fmla="*/ 1011934 h 2029391"/>
              <a:gd name="connsiteX6" fmla="*/ 371796 w 380817"/>
              <a:gd name="connsiteY6" fmla="*/ 580134 h 2029391"/>
              <a:gd name="connsiteX7" fmla="*/ 117796 w 380817"/>
              <a:gd name="connsiteY7" fmla="*/ 2284 h 2029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0817" h="2029391">
                <a:moveTo>
                  <a:pt x="117796" y="2284"/>
                </a:moveTo>
                <a:cubicBezTo>
                  <a:pt x="89221" y="40384"/>
                  <a:pt x="169654" y="609767"/>
                  <a:pt x="200346" y="808734"/>
                </a:cubicBezTo>
                <a:cubicBezTo>
                  <a:pt x="231038" y="1007701"/>
                  <a:pt x="334754" y="993942"/>
                  <a:pt x="301946" y="1196084"/>
                </a:cubicBezTo>
                <a:cubicBezTo>
                  <a:pt x="269138" y="1398226"/>
                  <a:pt x="28896" y="1958084"/>
                  <a:pt x="3496" y="2021584"/>
                </a:cubicBezTo>
                <a:cubicBezTo>
                  <a:pt x="-21904" y="2085084"/>
                  <a:pt x="97688" y="1745359"/>
                  <a:pt x="149546" y="1577084"/>
                </a:cubicBezTo>
                <a:cubicBezTo>
                  <a:pt x="201404" y="1408809"/>
                  <a:pt x="277604" y="1178092"/>
                  <a:pt x="314646" y="1011934"/>
                </a:cubicBezTo>
                <a:cubicBezTo>
                  <a:pt x="351688" y="845776"/>
                  <a:pt x="401429" y="747351"/>
                  <a:pt x="371796" y="580134"/>
                </a:cubicBezTo>
                <a:cubicBezTo>
                  <a:pt x="342163" y="412917"/>
                  <a:pt x="146371" y="-35816"/>
                  <a:pt x="117796" y="22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: 図形 82">
            <a:extLst>
              <a:ext uri="{FF2B5EF4-FFF2-40B4-BE49-F238E27FC236}">
                <a16:creationId xmlns:a16="http://schemas.microsoft.com/office/drawing/2014/main" id="{D4B9C686-0C0A-443A-8BB8-B973E253F559}"/>
              </a:ext>
            </a:extLst>
          </p:cNvPr>
          <p:cNvSpPr/>
          <p:nvPr/>
        </p:nvSpPr>
        <p:spPr>
          <a:xfrm>
            <a:off x="5957794" y="4344687"/>
            <a:ext cx="700606" cy="440038"/>
          </a:xfrm>
          <a:custGeom>
            <a:avLst/>
            <a:gdLst>
              <a:gd name="connsiteX0" fmla="*/ 697006 w 700606"/>
              <a:gd name="connsiteY0" fmla="*/ 1888 h 440038"/>
              <a:gd name="connsiteX1" fmla="*/ 509681 w 700606"/>
              <a:gd name="connsiteY1" fmla="*/ 224138 h 440038"/>
              <a:gd name="connsiteX2" fmla="*/ 328706 w 700606"/>
              <a:gd name="connsiteY2" fmla="*/ 440038 h 440038"/>
              <a:gd name="connsiteX3" fmla="*/ 4856 w 700606"/>
              <a:gd name="connsiteY3" fmla="*/ 354313 h 440038"/>
              <a:gd name="connsiteX4" fmla="*/ 147731 w 700606"/>
              <a:gd name="connsiteY4" fmla="*/ 389238 h 440038"/>
              <a:gd name="connsiteX5" fmla="*/ 335056 w 700606"/>
              <a:gd name="connsiteY5" fmla="*/ 354313 h 440038"/>
              <a:gd name="connsiteX6" fmla="*/ 697006 w 700606"/>
              <a:gd name="connsiteY6" fmla="*/ 1888 h 440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606" h="440038">
                <a:moveTo>
                  <a:pt x="697006" y="1888"/>
                </a:moveTo>
                <a:cubicBezTo>
                  <a:pt x="726110" y="-19808"/>
                  <a:pt x="571064" y="151113"/>
                  <a:pt x="509681" y="224138"/>
                </a:cubicBezTo>
                <a:cubicBezTo>
                  <a:pt x="448298" y="297163"/>
                  <a:pt x="412843" y="418342"/>
                  <a:pt x="328706" y="440038"/>
                </a:cubicBezTo>
                <a:lnTo>
                  <a:pt x="4856" y="354313"/>
                </a:lnTo>
                <a:cubicBezTo>
                  <a:pt x="-25307" y="345846"/>
                  <a:pt x="92698" y="389238"/>
                  <a:pt x="147731" y="389238"/>
                </a:cubicBezTo>
                <a:cubicBezTo>
                  <a:pt x="202764" y="389238"/>
                  <a:pt x="241393" y="422576"/>
                  <a:pt x="335056" y="354313"/>
                </a:cubicBezTo>
                <a:cubicBezTo>
                  <a:pt x="428718" y="286051"/>
                  <a:pt x="667902" y="23584"/>
                  <a:pt x="697006" y="18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701D5E66-A91B-4F17-91EA-822D9A32DB74}"/>
              </a:ext>
            </a:extLst>
          </p:cNvPr>
          <p:cNvSpPr/>
          <p:nvPr/>
        </p:nvSpPr>
        <p:spPr>
          <a:xfrm>
            <a:off x="5548858" y="3650998"/>
            <a:ext cx="717938" cy="823990"/>
          </a:xfrm>
          <a:custGeom>
            <a:avLst/>
            <a:gdLst>
              <a:gd name="connsiteX0" fmla="*/ 1042 w 717938"/>
              <a:gd name="connsiteY0" fmla="*/ 4485 h 823990"/>
              <a:gd name="connsiteX1" fmla="*/ 102642 w 717938"/>
              <a:gd name="connsiteY1" fmla="*/ 46819 h 823990"/>
              <a:gd name="connsiteX2" fmla="*/ 322775 w 717938"/>
              <a:gd name="connsiteY2" fmla="*/ 112435 h 823990"/>
              <a:gd name="connsiteX3" fmla="*/ 695309 w 717938"/>
              <a:gd name="connsiteY3" fmla="*/ 101852 h 823990"/>
              <a:gd name="connsiteX4" fmla="*/ 672025 w 717938"/>
              <a:gd name="connsiteY4" fmla="*/ 110319 h 823990"/>
              <a:gd name="connsiteX5" fmla="*/ 633925 w 717938"/>
              <a:gd name="connsiteY5" fmla="*/ 275419 h 823990"/>
              <a:gd name="connsiteX6" fmla="*/ 614875 w 717938"/>
              <a:gd name="connsiteY6" fmla="*/ 504019 h 823990"/>
              <a:gd name="connsiteX7" fmla="*/ 373575 w 717938"/>
              <a:gd name="connsiteY7" fmla="*/ 800352 h 823990"/>
              <a:gd name="connsiteX8" fmla="*/ 390509 w 717938"/>
              <a:gd name="connsiteY8" fmla="*/ 791885 h 823990"/>
              <a:gd name="connsiteX9" fmla="*/ 441309 w 717938"/>
              <a:gd name="connsiteY9" fmla="*/ 681819 h 823990"/>
              <a:gd name="connsiteX10" fmla="*/ 451892 w 717938"/>
              <a:gd name="connsiteY10" fmla="*/ 518835 h 823990"/>
              <a:gd name="connsiteX11" fmla="*/ 280442 w 717938"/>
              <a:gd name="connsiteY11" fmla="*/ 235202 h 823990"/>
              <a:gd name="connsiteX12" fmla="*/ 159792 w 717938"/>
              <a:gd name="connsiteY12" fmla="*/ 156885 h 823990"/>
              <a:gd name="connsiteX13" fmla="*/ 1042 w 717938"/>
              <a:gd name="connsiteY13" fmla="*/ 4485 h 823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17938" h="823990">
                <a:moveTo>
                  <a:pt x="1042" y="4485"/>
                </a:moveTo>
                <a:cubicBezTo>
                  <a:pt x="-8483" y="-13859"/>
                  <a:pt x="49020" y="28827"/>
                  <a:pt x="102642" y="46819"/>
                </a:cubicBezTo>
                <a:cubicBezTo>
                  <a:pt x="156264" y="64811"/>
                  <a:pt x="223997" y="103263"/>
                  <a:pt x="322775" y="112435"/>
                </a:cubicBezTo>
                <a:cubicBezTo>
                  <a:pt x="421553" y="121607"/>
                  <a:pt x="637101" y="102205"/>
                  <a:pt x="695309" y="101852"/>
                </a:cubicBezTo>
                <a:cubicBezTo>
                  <a:pt x="753517" y="101499"/>
                  <a:pt x="682256" y="81391"/>
                  <a:pt x="672025" y="110319"/>
                </a:cubicBezTo>
                <a:cubicBezTo>
                  <a:pt x="661794" y="139247"/>
                  <a:pt x="643450" y="209802"/>
                  <a:pt x="633925" y="275419"/>
                </a:cubicBezTo>
                <a:cubicBezTo>
                  <a:pt x="624400" y="341036"/>
                  <a:pt x="658267" y="416530"/>
                  <a:pt x="614875" y="504019"/>
                </a:cubicBezTo>
                <a:cubicBezTo>
                  <a:pt x="571483" y="591508"/>
                  <a:pt x="410969" y="752374"/>
                  <a:pt x="373575" y="800352"/>
                </a:cubicBezTo>
                <a:cubicBezTo>
                  <a:pt x="336181" y="848330"/>
                  <a:pt x="379220" y="811640"/>
                  <a:pt x="390509" y="791885"/>
                </a:cubicBezTo>
                <a:cubicBezTo>
                  <a:pt x="401798" y="772130"/>
                  <a:pt x="431079" y="727327"/>
                  <a:pt x="441309" y="681819"/>
                </a:cubicBezTo>
                <a:cubicBezTo>
                  <a:pt x="451539" y="636311"/>
                  <a:pt x="478703" y="593271"/>
                  <a:pt x="451892" y="518835"/>
                </a:cubicBezTo>
                <a:cubicBezTo>
                  <a:pt x="425081" y="444399"/>
                  <a:pt x="329125" y="295527"/>
                  <a:pt x="280442" y="235202"/>
                </a:cubicBezTo>
                <a:cubicBezTo>
                  <a:pt x="231759" y="174877"/>
                  <a:pt x="202831" y="194280"/>
                  <a:pt x="159792" y="156885"/>
                </a:cubicBezTo>
                <a:cubicBezTo>
                  <a:pt x="116753" y="119491"/>
                  <a:pt x="10567" y="22829"/>
                  <a:pt x="1042" y="4485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4D5AF1F7-5A5D-4593-876A-C47D7AD0F157}"/>
              </a:ext>
            </a:extLst>
          </p:cNvPr>
          <p:cNvSpPr/>
          <p:nvPr/>
        </p:nvSpPr>
        <p:spPr>
          <a:xfrm>
            <a:off x="5961088" y="4416146"/>
            <a:ext cx="740280" cy="830630"/>
          </a:xfrm>
          <a:custGeom>
            <a:avLst/>
            <a:gdLst>
              <a:gd name="connsiteX0" fmla="*/ 719112 w 740280"/>
              <a:gd name="connsiteY0" fmla="*/ 3454 h 830630"/>
              <a:gd name="connsiteX1" fmla="*/ 630212 w 740280"/>
              <a:gd name="connsiteY1" fmla="*/ 232054 h 830630"/>
              <a:gd name="connsiteX2" fmla="*/ 16379 w 740280"/>
              <a:gd name="connsiteY2" fmla="*/ 816254 h 830630"/>
              <a:gd name="connsiteX3" fmla="*/ 194179 w 740280"/>
              <a:gd name="connsiteY3" fmla="*/ 629987 h 830630"/>
              <a:gd name="connsiteX4" fmla="*/ 384679 w 740280"/>
              <a:gd name="connsiteY4" fmla="*/ 384454 h 830630"/>
              <a:gd name="connsiteX5" fmla="*/ 719112 w 740280"/>
              <a:gd name="connsiteY5" fmla="*/ 3454 h 830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0280" h="830630">
                <a:moveTo>
                  <a:pt x="719112" y="3454"/>
                </a:moveTo>
                <a:cubicBezTo>
                  <a:pt x="760034" y="-21946"/>
                  <a:pt x="747334" y="96587"/>
                  <a:pt x="630212" y="232054"/>
                </a:cubicBezTo>
                <a:cubicBezTo>
                  <a:pt x="513090" y="367521"/>
                  <a:pt x="89051" y="749932"/>
                  <a:pt x="16379" y="816254"/>
                </a:cubicBezTo>
                <a:cubicBezTo>
                  <a:pt x="-56293" y="882576"/>
                  <a:pt x="132796" y="701954"/>
                  <a:pt x="194179" y="629987"/>
                </a:cubicBezTo>
                <a:cubicBezTo>
                  <a:pt x="255562" y="558020"/>
                  <a:pt x="295779" y="486760"/>
                  <a:pt x="384679" y="384454"/>
                </a:cubicBezTo>
                <a:cubicBezTo>
                  <a:pt x="473579" y="282149"/>
                  <a:pt x="678190" y="28854"/>
                  <a:pt x="719112" y="3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: 図形 85">
            <a:extLst>
              <a:ext uri="{FF2B5EF4-FFF2-40B4-BE49-F238E27FC236}">
                <a16:creationId xmlns:a16="http://schemas.microsoft.com/office/drawing/2014/main" id="{E9B5AA7D-2197-44FA-BC0D-600E4AFE487D}"/>
              </a:ext>
            </a:extLst>
          </p:cNvPr>
          <p:cNvSpPr/>
          <p:nvPr/>
        </p:nvSpPr>
        <p:spPr>
          <a:xfrm>
            <a:off x="5636430" y="4017267"/>
            <a:ext cx="1207212" cy="810103"/>
          </a:xfrm>
          <a:custGeom>
            <a:avLst/>
            <a:gdLst>
              <a:gd name="connsiteX0" fmla="*/ 1201250 w 1207212"/>
              <a:gd name="connsiteY0" fmla="*/ 1013 h 810103"/>
              <a:gd name="connsiteX1" fmla="*/ 876130 w 1207212"/>
              <a:gd name="connsiteY1" fmla="*/ 382013 h 810103"/>
              <a:gd name="connsiteX2" fmla="*/ 2370 w 1207212"/>
              <a:gd name="connsiteY2" fmla="*/ 808733 h 810103"/>
              <a:gd name="connsiteX3" fmla="*/ 637370 w 1207212"/>
              <a:gd name="connsiteY3" fmla="*/ 498853 h 810103"/>
              <a:gd name="connsiteX4" fmla="*/ 1201250 w 1207212"/>
              <a:gd name="connsiteY4" fmla="*/ 1013 h 810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7212" h="810103">
                <a:moveTo>
                  <a:pt x="1201250" y="1013"/>
                </a:moveTo>
                <a:cubicBezTo>
                  <a:pt x="1241043" y="-18460"/>
                  <a:pt x="1075943" y="247393"/>
                  <a:pt x="876130" y="382013"/>
                </a:cubicBezTo>
                <a:cubicBezTo>
                  <a:pt x="676317" y="516633"/>
                  <a:pt x="42163" y="789260"/>
                  <a:pt x="2370" y="808733"/>
                </a:cubicBezTo>
                <a:cubicBezTo>
                  <a:pt x="-37423" y="828206"/>
                  <a:pt x="434170" y="636013"/>
                  <a:pt x="637370" y="498853"/>
                </a:cubicBezTo>
                <a:cubicBezTo>
                  <a:pt x="840570" y="361693"/>
                  <a:pt x="1161457" y="20486"/>
                  <a:pt x="1201250" y="10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1AEE7BF1-14DC-4324-AD70-95970F5B4EE8}"/>
              </a:ext>
            </a:extLst>
          </p:cNvPr>
          <p:cNvSpPr/>
          <p:nvPr/>
        </p:nvSpPr>
        <p:spPr>
          <a:xfrm>
            <a:off x="7188188" y="2160694"/>
            <a:ext cx="429250" cy="1270380"/>
          </a:xfrm>
          <a:custGeom>
            <a:avLst/>
            <a:gdLst>
              <a:gd name="connsiteX0" fmla="*/ 12 w 429250"/>
              <a:gd name="connsiteY0" fmla="*/ 3386 h 1270380"/>
              <a:gd name="connsiteX1" fmla="*/ 233692 w 429250"/>
              <a:gd name="connsiteY1" fmla="*/ 364066 h 1270380"/>
              <a:gd name="connsiteX2" fmla="*/ 355612 w 429250"/>
              <a:gd name="connsiteY2" fmla="*/ 633306 h 1270380"/>
              <a:gd name="connsiteX3" fmla="*/ 411492 w 429250"/>
              <a:gd name="connsiteY3" fmla="*/ 1217506 h 1270380"/>
              <a:gd name="connsiteX4" fmla="*/ 426732 w 429250"/>
              <a:gd name="connsiteY4" fmla="*/ 1207346 h 1270380"/>
              <a:gd name="connsiteX5" fmla="*/ 365772 w 429250"/>
              <a:gd name="connsiteY5" fmla="*/ 902546 h 1270380"/>
              <a:gd name="connsiteX6" fmla="*/ 243852 w 429250"/>
              <a:gd name="connsiteY6" fmla="*/ 592666 h 1270380"/>
              <a:gd name="connsiteX7" fmla="*/ 12 w 429250"/>
              <a:gd name="connsiteY7" fmla="*/ 3386 h 1270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9250" h="1270380">
                <a:moveTo>
                  <a:pt x="12" y="3386"/>
                </a:moveTo>
                <a:cubicBezTo>
                  <a:pt x="-1681" y="-34714"/>
                  <a:pt x="174425" y="259079"/>
                  <a:pt x="233692" y="364066"/>
                </a:cubicBezTo>
                <a:cubicBezTo>
                  <a:pt x="292959" y="469053"/>
                  <a:pt x="325979" y="491066"/>
                  <a:pt x="355612" y="633306"/>
                </a:cubicBezTo>
                <a:cubicBezTo>
                  <a:pt x="385245" y="775546"/>
                  <a:pt x="411492" y="1217506"/>
                  <a:pt x="411492" y="1217506"/>
                </a:cubicBezTo>
                <a:cubicBezTo>
                  <a:pt x="423345" y="1313179"/>
                  <a:pt x="434352" y="1259839"/>
                  <a:pt x="426732" y="1207346"/>
                </a:cubicBezTo>
                <a:cubicBezTo>
                  <a:pt x="419112" y="1154853"/>
                  <a:pt x="396252" y="1004993"/>
                  <a:pt x="365772" y="902546"/>
                </a:cubicBezTo>
                <a:cubicBezTo>
                  <a:pt x="335292" y="800099"/>
                  <a:pt x="304812" y="744219"/>
                  <a:pt x="243852" y="592666"/>
                </a:cubicBezTo>
                <a:cubicBezTo>
                  <a:pt x="182892" y="441113"/>
                  <a:pt x="1705" y="41486"/>
                  <a:pt x="12" y="33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: 図形 87">
            <a:extLst>
              <a:ext uri="{FF2B5EF4-FFF2-40B4-BE49-F238E27FC236}">
                <a16:creationId xmlns:a16="http://schemas.microsoft.com/office/drawing/2014/main" id="{FD1BC1DA-E27D-4C97-B0CA-82FB238BFDEF}"/>
              </a:ext>
            </a:extLst>
          </p:cNvPr>
          <p:cNvSpPr/>
          <p:nvPr/>
        </p:nvSpPr>
        <p:spPr>
          <a:xfrm>
            <a:off x="6290530" y="4781320"/>
            <a:ext cx="1250960" cy="3043046"/>
          </a:xfrm>
          <a:custGeom>
            <a:avLst/>
            <a:gdLst>
              <a:gd name="connsiteX0" fmla="*/ 14017 w 1250960"/>
              <a:gd name="connsiteY0" fmla="*/ 50562 h 3043046"/>
              <a:gd name="connsiteX1" fmla="*/ 23643 w 1250960"/>
              <a:gd name="connsiteY1" fmla="*/ 310444 h 3043046"/>
              <a:gd name="connsiteX2" fmla="*/ 129521 w 1250960"/>
              <a:gd name="connsiteY2" fmla="*/ 1340347 h 3043046"/>
              <a:gd name="connsiteX3" fmla="*/ 572283 w 1250960"/>
              <a:gd name="connsiteY3" fmla="*/ 2187371 h 3043046"/>
              <a:gd name="connsiteX4" fmla="*/ 1197925 w 1250960"/>
              <a:gd name="connsiteY4" fmla="*/ 2967017 h 3043046"/>
              <a:gd name="connsiteX5" fmla="*/ 1130548 w 1250960"/>
              <a:gd name="connsiteY5" fmla="*/ 2880389 h 3043046"/>
              <a:gd name="connsiteX6" fmla="*/ 437529 w 1250960"/>
              <a:gd name="connsiteY6" fmla="*/ 1792735 h 3043046"/>
              <a:gd name="connsiteX7" fmla="*/ 187272 w 1250960"/>
              <a:gd name="connsiteY7" fmla="*/ 1176718 h 3043046"/>
              <a:gd name="connsiteX8" fmla="*/ 14017 w 1250960"/>
              <a:gd name="connsiteY8" fmla="*/ 50562 h 3043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0960" h="3043046">
                <a:moveTo>
                  <a:pt x="14017" y="50562"/>
                </a:moveTo>
                <a:cubicBezTo>
                  <a:pt x="-13255" y="-93817"/>
                  <a:pt x="4392" y="95480"/>
                  <a:pt x="23643" y="310444"/>
                </a:cubicBezTo>
                <a:cubicBezTo>
                  <a:pt x="42894" y="525408"/>
                  <a:pt x="38081" y="1027526"/>
                  <a:pt x="129521" y="1340347"/>
                </a:cubicBezTo>
                <a:cubicBezTo>
                  <a:pt x="220961" y="1653168"/>
                  <a:pt x="394216" y="1916259"/>
                  <a:pt x="572283" y="2187371"/>
                </a:cubicBezTo>
                <a:cubicBezTo>
                  <a:pt x="750350" y="2458483"/>
                  <a:pt x="1104881" y="2851514"/>
                  <a:pt x="1197925" y="2967017"/>
                </a:cubicBezTo>
                <a:cubicBezTo>
                  <a:pt x="1290969" y="3082520"/>
                  <a:pt x="1257281" y="3076103"/>
                  <a:pt x="1130548" y="2880389"/>
                </a:cubicBezTo>
                <a:cubicBezTo>
                  <a:pt x="1003815" y="2684675"/>
                  <a:pt x="594742" y="2076680"/>
                  <a:pt x="437529" y="1792735"/>
                </a:cubicBezTo>
                <a:cubicBezTo>
                  <a:pt x="280316" y="1508790"/>
                  <a:pt x="253045" y="1463872"/>
                  <a:pt x="187272" y="1176718"/>
                </a:cubicBezTo>
                <a:cubicBezTo>
                  <a:pt x="121499" y="889564"/>
                  <a:pt x="41289" y="194941"/>
                  <a:pt x="14017" y="505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: 図形 88">
            <a:extLst>
              <a:ext uri="{FF2B5EF4-FFF2-40B4-BE49-F238E27FC236}">
                <a16:creationId xmlns:a16="http://schemas.microsoft.com/office/drawing/2014/main" id="{40AE5EED-4DBA-43E3-9116-D64060AE4565}"/>
              </a:ext>
            </a:extLst>
          </p:cNvPr>
          <p:cNvSpPr/>
          <p:nvPr/>
        </p:nvSpPr>
        <p:spPr>
          <a:xfrm>
            <a:off x="6160251" y="4413092"/>
            <a:ext cx="1130042" cy="1403027"/>
          </a:xfrm>
          <a:custGeom>
            <a:avLst/>
            <a:gdLst>
              <a:gd name="connsiteX0" fmla="*/ 1116849 w 1130042"/>
              <a:gd name="connsiteY0" fmla="*/ 158 h 1403027"/>
              <a:gd name="connsiteX1" fmla="*/ 970799 w 1130042"/>
              <a:gd name="connsiteY1" fmla="*/ 552608 h 1403027"/>
              <a:gd name="connsiteX2" fmla="*/ 37349 w 1130042"/>
              <a:gd name="connsiteY2" fmla="*/ 1365408 h 1403027"/>
              <a:gd name="connsiteX3" fmla="*/ 246899 w 1130042"/>
              <a:gd name="connsiteY3" fmla="*/ 1200308 h 1403027"/>
              <a:gd name="connsiteX4" fmla="*/ 824749 w 1130042"/>
              <a:gd name="connsiteY4" fmla="*/ 603408 h 1403027"/>
              <a:gd name="connsiteX5" fmla="*/ 1116849 w 1130042"/>
              <a:gd name="connsiteY5" fmla="*/ 158 h 1403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0042" h="1403027">
                <a:moveTo>
                  <a:pt x="1116849" y="158"/>
                </a:moveTo>
                <a:cubicBezTo>
                  <a:pt x="1141191" y="-8309"/>
                  <a:pt x="1150716" y="325066"/>
                  <a:pt x="970799" y="552608"/>
                </a:cubicBezTo>
                <a:cubicBezTo>
                  <a:pt x="790882" y="780150"/>
                  <a:pt x="157999" y="1257458"/>
                  <a:pt x="37349" y="1365408"/>
                </a:cubicBezTo>
                <a:cubicBezTo>
                  <a:pt x="-83301" y="1473358"/>
                  <a:pt x="115666" y="1327308"/>
                  <a:pt x="246899" y="1200308"/>
                </a:cubicBezTo>
                <a:cubicBezTo>
                  <a:pt x="378132" y="1073308"/>
                  <a:pt x="675524" y="797083"/>
                  <a:pt x="824749" y="603408"/>
                </a:cubicBezTo>
                <a:cubicBezTo>
                  <a:pt x="973974" y="409733"/>
                  <a:pt x="1092507" y="8625"/>
                  <a:pt x="1116849" y="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408ECE24-D291-48DB-8CCA-EC7C1C18F13C}"/>
              </a:ext>
            </a:extLst>
          </p:cNvPr>
          <p:cNvSpPr/>
          <p:nvPr/>
        </p:nvSpPr>
        <p:spPr>
          <a:xfrm>
            <a:off x="4227967" y="6399681"/>
            <a:ext cx="287261" cy="1663845"/>
          </a:xfrm>
          <a:custGeom>
            <a:avLst/>
            <a:gdLst>
              <a:gd name="connsiteX0" fmla="*/ 1133 w 287261"/>
              <a:gd name="connsiteY0" fmla="*/ 1119 h 1663845"/>
              <a:gd name="connsiteX1" fmla="*/ 134483 w 287261"/>
              <a:gd name="connsiteY1" fmla="*/ 375769 h 1663845"/>
              <a:gd name="connsiteX2" fmla="*/ 191633 w 287261"/>
              <a:gd name="connsiteY2" fmla="*/ 1144119 h 1663845"/>
              <a:gd name="connsiteX3" fmla="*/ 32883 w 287261"/>
              <a:gd name="connsiteY3" fmla="*/ 1658469 h 1663845"/>
              <a:gd name="connsiteX4" fmla="*/ 191633 w 287261"/>
              <a:gd name="connsiteY4" fmla="*/ 1385419 h 1663845"/>
              <a:gd name="connsiteX5" fmla="*/ 286883 w 287261"/>
              <a:gd name="connsiteY5" fmla="*/ 947269 h 1663845"/>
              <a:gd name="connsiteX6" fmla="*/ 217033 w 287261"/>
              <a:gd name="connsiteY6" fmla="*/ 483719 h 1663845"/>
              <a:gd name="connsiteX7" fmla="*/ 1133 w 287261"/>
              <a:gd name="connsiteY7" fmla="*/ 1119 h 1663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7261" h="1663845">
                <a:moveTo>
                  <a:pt x="1133" y="1119"/>
                </a:moveTo>
                <a:cubicBezTo>
                  <a:pt x="-12625" y="-16873"/>
                  <a:pt x="102733" y="185269"/>
                  <a:pt x="134483" y="375769"/>
                </a:cubicBezTo>
                <a:cubicBezTo>
                  <a:pt x="166233" y="566269"/>
                  <a:pt x="208566" y="930336"/>
                  <a:pt x="191633" y="1144119"/>
                </a:cubicBezTo>
                <a:cubicBezTo>
                  <a:pt x="174700" y="1357902"/>
                  <a:pt x="32883" y="1618252"/>
                  <a:pt x="32883" y="1658469"/>
                </a:cubicBezTo>
                <a:cubicBezTo>
                  <a:pt x="32883" y="1698686"/>
                  <a:pt x="149300" y="1503952"/>
                  <a:pt x="191633" y="1385419"/>
                </a:cubicBezTo>
                <a:cubicBezTo>
                  <a:pt x="233966" y="1266886"/>
                  <a:pt x="282650" y="1097552"/>
                  <a:pt x="286883" y="947269"/>
                </a:cubicBezTo>
                <a:cubicBezTo>
                  <a:pt x="291116" y="796986"/>
                  <a:pt x="259366" y="643527"/>
                  <a:pt x="217033" y="483719"/>
                </a:cubicBezTo>
                <a:cubicBezTo>
                  <a:pt x="174700" y="323911"/>
                  <a:pt x="14891" y="19111"/>
                  <a:pt x="1133" y="1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: 図形 90">
            <a:extLst>
              <a:ext uri="{FF2B5EF4-FFF2-40B4-BE49-F238E27FC236}">
                <a16:creationId xmlns:a16="http://schemas.microsoft.com/office/drawing/2014/main" id="{CF2C9A2F-CB8D-4DA7-B3FB-09785C17F9D2}"/>
              </a:ext>
            </a:extLst>
          </p:cNvPr>
          <p:cNvSpPr/>
          <p:nvPr/>
        </p:nvSpPr>
        <p:spPr>
          <a:xfrm>
            <a:off x="3398339" y="7872798"/>
            <a:ext cx="945366" cy="1177456"/>
          </a:xfrm>
          <a:custGeom>
            <a:avLst/>
            <a:gdLst>
              <a:gd name="connsiteX0" fmla="*/ 181 w 945366"/>
              <a:gd name="connsiteY0" fmla="*/ 1174682 h 1177456"/>
              <a:gd name="connsiteX1" fmla="*/ 498021 w 945366"/>
              <a:gd name="connsiteY1" fmla="*/ 717482 h 1177456"/>
              <a:gd name="connsiteX2" fmla="*/ 939981 w 945366"/>
              <a:gd name="connsiteY2" fmla="*/ 16442 h 1177456"/>
              <a:gd name="connsiteX3" fmla="*/ 731701 w 945366"/>
              <a:gd name="connsiteY3" fmla="*/ 245042 h 1177456"/>
              <a:gd name="connsiteX4" fmla="*/ 553901 w 945366"/>
              <a:gd name="connsiteY4" fmla="*/ 509202 h 1177456"/>
              <a:gd name="connsiteX5" fmla="*/ 181 w 945366"/>
              <a:gd name="connsiteY5" fmla="*/ 1174682 h 1177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5366" h="1177456">
                <a:moveTo>
                  <a:pt x="181" y="1174682"/>
                </a:moveTo>
                <a:cubicBezTo>
                  <a:pt x="-9132" y="1209395"/>
                  <a:pt x="341388" y="910522"/>
                  <a:pt x="498021" y="717482"/>
                </a:cubicBezTo>
                <a:cubicBezTo>
                  <a:pt x="654654" y="524442"/>
                  <a:pt x="901034" y="95182"/>
                  <a:pt x="939981" y="16442"/>
                </a:cubicBezTo>
                <a:cubicBezTo>
                  <a:pt x="978928" y="-62298"/>
                  <a:pt x="796048" y="162915"/>
                  <a:pt x="731701" y="245042"/>
                </a:cubicBezTo>
                <a:cubicBezTo>
                  <a:pt x="667354" y="327169"/>
                  <a:pt x="679208" y="354262"/>
                  <a:pt x="553901" y="509202"/>
                </a:cubicBezTo>
                <a:cubicBezTo>
                  <a:pt x="428594" y="664142"/>
                  <a:pt x="9494" y="1139969"/>
                  <a:pt x="181" y="11746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: 図形 91">
            <a:extLst>
              <a:ext uri="{FF2B5EF4-FFF2-40B4-BE49-F238E27FC236}">
                <a16:creationId xmlns:a16="http://schemas.microsoft.com/office/drawing/2014/main" id="{5D3FE58E-4FF4-4772-B021-069E5013F8E7}"/>
              </a:ext>
            </a:extLst>
          </p:cNvPr>
          <p:cNvSpPr/>
          <p:nvPr/>
        </p:nvSpPr>
        <p:spPr>
          <a:xfrm>
            <a:off x="4694314" y="5113869"/>
            <a:ext cx="1245164" cy="1102384"/>
          </a:xfrm>
          <a:custGeom>
            <a:avLst/>
            <a:gdLst>
              <a:gd name="connsiteX0" fmla="*/ 1244206 w 1245164"/>
              <a:gd name="connsiteY0" fmla="*/ 1691 h 1102384"/>
              <a:gd name="connsiteX1" fmla="*/ 908926 w 1245164"/>
              <a:gd name="connsiteY1" fmla="*/ 540171 h 1102384"/>
              <a:gd name="connsiteX2" fmla="*/ 487286 w 1245164"/>
              <a:gd name="connsiteY2" fmla="*/ 1022771 h 1102384"/>
              <a:gd name="connsiteX3" fmla="*/ 9766 w 1245164"/>
              <a:gd name="connsiteY3" fmla="*/ 1098971 h 1102384"/>
              <a:gd name="connsiteX4" fmla="*/ 197726 w 1245164"/>
              <a:gd name="connsiteY4" fmla="*/ 1053251 h 1102384"/>
              <a:gd name="connsiteX5" fmla="*/ 578726 w 1245164"/>
              <a:gd name="connsiteY5" fmla="*/ 748451 h 1102384"/>
              <a:gd name="connsiteX6" fmla="*/ 995286 w 1245164"/>
              <a:gd name="connsiteY6" fmla="*/ 382691 h 1102384"/>
              <a:gd name="connsiteX7" fmla="*/ 1244206 w 1245164"/>
              <a:gd name="connsiteY7" fmla="*/ 1691 h 110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5164" h="1102384">
                <a:moveTo>
                  <a:pt x="1244206" y="1691"/>
                </a:moveTo>
                <a:cubicBezTo>
                  <a:pt x="1229813" y="27938"/>
                  <a:pt x="1035079" y="369991"/>
                  <a:pt x="908926" y="540171"/>
                </a:cubicBezTo>
                <a:cubicBezTo>
                  <a:pt x="782773" y="710351"/>
                  <a:pt x="637146" y="929638"/>
                  <a:pt x="487286" y="1022771"/>
                </a:cubicBezTo>
                <a:cubicBezTo>
                  <a:pt x="337426" y="1115904"/>
                  <a:pt x="58026" y="1093891"/>
                  <a:pt x="9766" y="1098971"/>
                </a:cubicBezTo>
                <a:cubicBezTo>
                  <a:pt x="-38494" y="1104051"/>
                  <a:pt x="102899" y="1111671"/>
                  <a:pt x="197726" y="1053251"/>
                </a:cubicBezTo>
                <a:cubicBezTo>
                  <a:pt x="292553" y="994831"/>
                  <a:pt x="445799" y="860211"/>
                  <a:pt x="578726" y="748451"/>
                </a:cubicBezTo>
                <a:cubicBezTo>
                  <a:pt x="711653" y="636691"/>
                  <a:pt x="882679" y="503764"/>
                  <a:pt x="995286" y="382691"/>
                </a:cubicBezTo>
                <a:cubicBezTo>
                  <a:pt x="1107893" y="261618"/>
                  <a:pt x="1258599" y="-24556"/>
                  <a:pt x="1244206" y="1691"/>
                </a:cubicBez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: 図形 92">
            <a:extLst>
              <a:ext uri="{FF2B5EF4-FFF2-40B4-BE49-F238E27FC236}">
                <a16:creationId xmlns:a16="http://schemas.microsoft.com/office/drawing/2014/main" id="{ACB14EDB-B53A-4BB5-AABB-03D27C433F07}"/>
              </a:ext>
            </a:extLst>
          </p:cNvPr>
          <p:cNvSpPr/>
          <p:nvPr/>
        </p:nvSpPr>
        <p:spPr>
          <a:xfrm>
            <a:off x="4236212" y="6041948"/>
            <a:ext cx="1078817" cy="1384377"/>
          </a:xfrm>
          <a:custGeom>
            <a:avLst/>
            <a:gdLst>
              <a:gd name="connsiteX0" fmla="*/ 18288 w 1078817"/>
              <a:gd name="connsiteY0" fmla="*/ 381077 h 1384377"/>
              <a:gd name="connsiteX1" fmla="*/ 605663 w 1078817"/>
              <a:gd name="connsiteY1" fmla="*/ 155652 h 1384377"/>
              <a:gd name="connsiteX2" fmla="*/ 973963 w 1078817"/>
              <a:gd name="connsiteY2" fmla="*/ 117552 h 1384377"/>
              <a:gd name="connsiteX3" fmla="*/ 1072388 w 1078817"/>
              <a:gd name="connsiteY3" fmla="*/ 77 h 1384377"/>
              <a:gd name="connsiteX4" fmla="*/ 831088 w 1078817"/>
              <a:gd name="connsiteY4" fmla="*/ 136602 h 1384377"/>
              <a:gd name="connsiteX5" fmla="*/ 719963 w 1078817"/>
              <a:gd name="connsiteY5" fmla="*/ 314402 h 1384377"/>
              <a:gd name="connsiteX6" fmla="*/ 802513 w 1078817"/>
              <a:gd name="connsiteY6" fmla="*/ 520777 h 1384377"/>
              <a:gd name="connsiteX7" fmla="*/ 824738 w 1078817"/>
              <a:gd name="connsiteY7" fmla="*/ 790652 h 1384377"/>
              <a:gd name="connsiteX8" fmla="*/ 761238 w 1078817"/>
              <a:gd name="connsiteY8" fmla="*/ 1260552 h 1384377"/>
              <a:gd name="connsiteX9" fmla="*/ 653288 w 1078817"/>
              <a:gd name="connsiteY9" fmla="*/ 1384377 h 1384377"/>
              <a:gd name="connsiteX10" fmla="*/ 653288 w 1078817"/>
              <a:gd name="connsiteY10" fmla="*/ 1384377 h 1384377"/>
              <a:gd name="connsiteX11" fmla="*/ 742188 w 1078817"/>
              <a:gd name="connsiteY11" fmla="*/ 1285952 h 1384377"/>
              <a:gd name="connsiteX12" fmla="*/ 754888 w 1078817"/>
              <a:gd name="connsiteY12" fmla="*/ 774777 h 1384377"/>
              <a:gd name="connsiteX13" fmla="*/ 653288 w 1078817"/>
              <a:gd name="connsiteY13" fmla="*/ 546177 h 1384377"/>
              <a:gd name="connsiteX14" fmla="*/ 538988 w 1078817"/>
              <a:gd name="connsiteY14" fmla="*/ 479502 h 1384377"/>
              <a:gd name="connsiteX15" fmla="*/ 504063 w 1078817"/>
              <a:gd name="connsiteY15" fmla="*/ 390602 h 1384377"/>
              <a:gd name="connsiteX16" fmla="*/ 532638 w 1078817"/>
              <a:gd name="connsiteY16" fmla="*/ 460452 h 1384377"/>
              <a:gd name="connsiteX17" fmla="*/ 475488 w 1078817"/>
              <a:gd name="connsiteY17" fmla="*/ 612852 h 1384377"/>
              <a:gd name="connsiteX18" fmla="*/ 157988 w 1078817"/>
              <a:gd name="connsiteY18" fmla="*/ 768427 h 1384377"/>
              <a:gd name="connsiteX19" fmla="*/ 148463 w 1078817"/>
              <a:gd name="connsiteY19" fmla="*/ 670002 h 1384377"/>
              <a:gd name="connsiteX20" fmla="*/ 18288 w 1078817"/>
              <a:gd name="connsiteY20" fmla="*/ 381077 h 1384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78817" h="1384377">
                <a:moveTo>
                  <a:pt x="18288" y="381077"/>
                </a:moveTo>
                <a:cubicBezTo>
                  <a:pt x="94488" y="295352"/>
                  <a:pt x="446384" y="199573"/>
                  <a:pt x="605663" y="155652"/>
                </a:cubicBezTo>
                <a:cubicBezTo>
                  <a:pt x="764942" y="111731"/>
                  <a:pt x="896176" y="143481"/>
                  <a:pt x="973963" y="117552"/>
                </a:cubicBezTo>
                <a:cubicBezTo>
                  <a:pt x="1051750" y="91623"/>
                  <a:pt x="1096201" y="-3098"/>
                  <a:pt x="1072388" y="77"/>
                </a:cubicBezTo>
                <a:cubicBezTo>
                  <a:pt x="1048576" y="3252"/>
                  <a:pt x="889825" y="84215"/>
                  <a:pt x="831088" y="136602"/>
                </a:cubicBezTo>
                <a:cubicBezTo>
                  <a:pt x="772351" y="188989"/>
                  <a:pt x="724726" y="250373"/>
                  <a:pt x="719963" y="314402"/>
                </a:cubicBezTo>
                <a:cubicBezTo>
                  <a:pt x="715200" y="378431"/>
                  <a:pt x="785051" y="441402"/>
                  <a:pt x="802513" y="520777"/>
                </a:cubicBezTo>
                <a:cubicBezTo>
                  <a:pt x="819975" y="600152"/>
                  <a:pt x="831617" y="667356"/>
                  <a:pt x="824738" y="790652"/>
                </a:cubicBezTo>
                <a:cubicBezTo>
                  <a:pt x="817859" y="913948"/>
                  <a:pt x="789813" y="1161598"/>
                  <a:pt x="761238" y="1260552"/>
                </a:cubicBezTo>
                <a:cubicBezTo>
                  <a:pt x="732663" y="1359506"/>
                  <a:pt x="653288" y="1384377"/>
                  <a:pt x="653288" y="1384377"/>
                </a:cubicBezTo>
                <a:lnTo>
                  <a:pt x="653288" y="1384377"/>
                </a:lnTo>
                <a:cubicBezTo>
                  <a:pt x="668105" y="1367973"/>
                  <a:pt x="725255" y="1387552"/>
                  <a:pt x="742188" y="1285952"/>
                </a:cubicBezTo>
                <a:cubicBezTo>
                  <a:pt x="759121" y="1184352"/>
                  <a:pt x="769705" y="898073"/>
                  <a:pt x="754888" y="774777"/>
                </a:cubicBezTo>
                <a:cubicBezTo>
                  <a:pt x="740071" y="651481"/>
                  <a:pt x="689271" y="595389"/>
                  <a:pt x="653288" y="546177"/>
                </a:cubicBezTo>
                <a:cubicBezTo>
                  <a:pt x="617305" y="496965"/>
                  <a:pt x="563859" y="505431"/>
                  <a:pt x="538988" y="479502"/>
                </a:cubicBezTo>
                <a:cubicBezTo>
                  <a:pt x="514117" y="453573"/>
                  <a:pt x="505121" y="393777"/>
                  <a:pt x="504063" y="390602"/>
                </a:cubicBezTo>
                <a:cubicBezTo>
                  <a:pt x="503005" y="387427"/>
                  <a:pt x="537400" y="423410"/>
                  <a:pt x="532638" y="460452"/>
                </a:cubicBezTo>
                <a:cubicBezTo>
                  <a:pt x="527876" y="497494"/>
                  <a:pt x="537930" y="561523"/>
                  <a:pt x="475488" y="612852"/>
                </a:cubicBezTo>
                <a:cubicBezTo>
                  <a:pt x="413046" y="664181"/>
                  <a:pt x="212492" y="758902"/>
                  <a:pt x="157988" y="768427"/>
                </a:cubicBezTo>
                <a:cubicBezTo>
                  <a:pt x="103484" y="777952"/>
                  <a:pt x="169630" y="735090"/>
                  <a:pt x="148463" y="670002"/>
                </a:cubicBezTo>
                <a:cubicBezTo>
                  <a:pt x="127296" y="604915"/>
                  <a:pt x="-57912" y="466802"/>
                  <a:pt x="18288" y="38107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: 図形 93">
            <a:extLst>
              <a:ext uri="{FF2B5EF4-FFF2-40B4-BE49-F238E27FC236}">
                <a16:creationId xmlns:a16="http://schemas.microsoft.com/office/drawing/2014/main" id="{CB8F77A9-5A14-4C4E-B16E-E115D4554CC5}"/>
              </a:ext>
            </a:extLst>
          </p:cNvPr>
          <p:cNvSpPr/>
          <p:nvPr/>
        </p:nvSpPr>
        <p:spPr>
          <a:xfrm>
            <a:off x="4345351" y="6388483"/>
            <a:ext cx="735122" cy="1502363"/>
          </a:xfrm>
          <a:custGeom>
            <a:avLst/>
            <a:gdLst>
              <a:gd name="connsiteX0" fmla="*/ 613999 w 735122"/>
              <a:gd name="connsiteY0" fmla="*/ 2792 h 1502363"/>
              <a:gd name="connsiteX1" fmla="*/ 734649 w 735122"/>
              <a:gd name="connsiteY1" fmla="*/ 428242 h 1502363"/>
              <a:gd name="connsiteX2" fmla="*/ 642574 w 735122"/>
              <a:gd name="connsiteY2" fmla="*/ 901317 h 1502363"/>
              <a:gd name="connsiteX3" fmla="*/ 340949 w 735122"/>
              <a:gd name="connsiteY3" fmla="*/ 1091817 h 1502363"/>
              <a:gd name="connsiteX4" fmla="*/ 4399 w 735122"/>
              <a:gd name="connsiteY4" fmla="*/ 1498217 h 1502363"/>
              <a:gd name="connsiteX5" fmla="*/ 163149 w 735122"/>
              <a:gd name="connsiteY5" fmla="*/ 1291842 h 1502363"/>
              <a:gd name="connsiteX6" fmla="*/ 369524 w 735122"/>
              <a:gd name="connsiteY6" fmla="*/ 1120392 h 1502363"/>
              <a:gd name="connsiteX7" fmla="*/ 591774 w 735122"/>
              <a:gd name="connsiteY7" fmla="*/ 980692 h 1502363"/>
              <a:gd name="connsiteX8" fmla="*/ 690199 w 735122"/>
              <a:gd name="connsiteY8" fmla="*/ 640967 h 1502363"/>
              <a:gd name="connsiteX9" fmla="*/ 613999 w 735122"/>
              <a:gd name="connsiteY9" fmla="*/ 2792 h 1502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5122" h="1502363">
                <a:moveTo>
                  <a:pt x="613999" y="2792"/>
                </a:moveTo>
                <a:cubicBezTo>
                  <a:pt x="621407" y="-32662"/>
                  <a:pt x="729887" y="278488"/>
                  <a:pt x="734649" y="428242"/>
                </a:cubicBezTo>
                <a:cubicBezTo>
                  <a:pt x="739411" y="577996"/>
                  <a:pt x="708191" y="790721"/>
                  <a:pt x="642574" y="901317"/>
                </a:cubicBezTo>
                <a:cubicBezTo>
                  <a:pt x="576957" y="1011913"/>
                  <a:pt x="447311" y="992334"/>
                  <a:pt x="340949" y="1091817"/>
                </a:cubicBezTo>
                <a:cubicBezTo>
                  <a:pt x="234587" y="1191300"/>
                  <a:pt x="34032" y="1464880"/>
                  <a:pt x="4399" y="1498217"/>
                </a:cubicBezTo>
                <a:cubicBezTo>
                  <a:pt x="-25234" y="1531554"/>
                  <a:pt x="102295" y="1354813"/>
                  <a:pt x="163149" y="1291842"/>
                </a:cubicBezTo>
                <a:cubicBezTo>
                  <a:pt x="224003" y="1228871"/>
                  <a:pt x="298087" y="1172250"/>
                  <a:pt x="369524" y="1120392"/>
                </a:cubicBezTo>
                <a:cubicBezTo>
                  <a:pt x="440961" y="1068534"/>
                  <a:pt x="538328" y="1060596"/>
                  <a:pt x="591774" y="980692"/>
                </a:cubicBezTo>
                <a:cubicBezTo>
                  <a:pt x="645220" y="900788"/>
                  <a:pt x="683849" y="801834"/>
                  <a:pt x="690199" y="640967"/>
                </a:cubicBezTo>
                <a:cubicBezTo>
                  <a:pt x="696549" y="480100"/>
                  <a:pt x="606591" y="38246"/>
                  <a:pt x="613999" y="27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: 図形 94">
            <a:extLst>
              <a:ext uri="{FF2B5EF4-FFF2-40B4-BE49-F238E27FC236}">
                <a16:creationId xmlns:a16="http://schemas.microsoft.com/office/drawing/2014/main" id="{D99E960B-CAED-436F-A553-170A35C4EF5A}"/>
              </a:ext>
            </a:extLst>
          </p:cNvPr>
          <p:cNvSpPr/>
          <p:nvPr/>
        </p:nvSpPr>
        <p:spPr>
          <a:xfrm>
            <a:off x="4603700" y="6908791"/>
            <a:ext cx="1143091" cy="656543"/>
          </a:xfrm>
          <a:custGeom>
            <a:avLst/>
            <a:gdLst>
              <a:gd name="connsiteX0" fmla="*/ 1143050 w 1143091"/>
              <a:gd name="connsiteY0" fmla="*/ 9 h 656543"/>
              <a:gd name="connsiteX1" fmla="*/ 1041450 w 1143091"/>
              <a:gd name="connsiteY1" fmla="*/ 269884 h 656543"/>
              <a:gd name="connsiteX2" fmla="*/ 1003350 w 1143091"/>
              <a:gd name="connsiteY2" fmla="*/ 400059 h 656543"/>
              <a:gd name="connsiteX3" fmla="*/ 685850 w 1143091"/>
              <a:gd name="connsiteY3" fmla="*/ 485784 h 656543"/>
              <a:gd name="connsiteX4" fmla="*/ 25450 w 1143091"/>
              <a:gd name="connsiteY4" fmla="*/ 650884 h 656543"/>
              <a:gd name="connsiteX5" fmla="*/ 146100 w 1143091"/>
              <a:gd name="connsiteY5" fmla="*/ 612784 h 656543"/>
              <a:gd name="connsiteX6" fmla="*/ 241350 w 1143091"/>
              <a:gd name="connsiteY6" fmla="*/ 558809 h 656543"/>
              <a:gd name="connsiteX7" fmla="*/ 828725 w 1143091"/>
              <a:gd name="connsiteY7" fmla="*/ 434984 h 656543"/>
              <a:gd name="connsiteX8" fmla="*/ 952550 w 1143091"/>
              <a:gd name="connsiteY8" fmla="*/ 361959 h 656543"/>
              <a:gd name="connsiteX9" fmla="*/ 1028750 w 1143091"/>
              <a:gd name="connsiteY9" fmla="*/ 279409 h 656543"/>
              <a:gd name="connsiteX10" fmla="*/ 1143050 w 1143091"/>
              <a:gd name="connsiteY10" fmla="*/ 9 h 656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43091" h="656543">
                <a:moveTo>
                  <a:pt x="1143050" y="9"/>
                </a:moveTo>
                <a:cubicBezTo>
                  <a:pt x="1145167" y="-1579"/>
                  <a:pt x="1064733" y="203209"/>
                  <a:pt x="1041450" y="269884"/>
                </a:cubicBezTo>
                <a:cubicBezTo>
                  <a:pt x="1018167" y="336559"/>
                  <a:pt x="1062617" y="364076"/>
                  <a:pt x="1003350" y="400059"/>
                </a:cubicBezTo>
                <a:cubicBezTo>
                  <a:pt x="944083" y="436042"/>
                  <a:pt x="685850" y="485784"/>
                  <a:pt x="685850" y="485784"/>
                </a:cubicBezTo>
                <a:lnTo>
                  <a:pt x="25450" y="650884"/>
                </a:lnTo>
                <a:cubicBezTo>
                  <a:pt x="-64508" y="672051"/>
                  <a:pt x="110117" y="628130"/>
                  <a:pt x="146100" y="612784"/>
                </a:cubicBezTo>
                <a:cubicBezTo>
                  <a:pt x="182083" y="597438"/>
                  <a:pt x="127579" y="588442"/>
                  <a:pt x="241350" y="558809"/>
                </a:cubicBezTo>
                <a:cubicBezTo>
                  <a:pt x="355121" y="529176"/>
                  <a:pt x="710192" y="467792"/>
                  <a:pt x="828725" y="434984"/>
                </a:cubicBezTo>
                <a:cubicBezTo>
                  <a:pt x="947258" y="402176"/>
                  <a:pt x="919213" y="387888"/>
                  <a:pt x="952550" y="361959"/>
                </a:cubicBezTo>
                <a:cubicBezTo>
                  <a:pt x="985887" y="336030"/>
                  <a:pt x="996471" y="338676"/>
                  <a:pt x="1028750" y="279409"/>
                </a:cubicBezTo>
                <a:cubicBezTo>
                  <a:pt x="1061029" y="220142"/>
                  <a:pt x="1140933" y="1597"/>
                  <a:pt x="1143050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8806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デビューから近影まで！キャメロン・ディアスの魅力を振り返り">
            <a:extLst>
              <a:ext uri="{FF2B5EF4-FFF2-40B4-BE49-F238E27FC236}">
                <a16:creationId xmlns:a16="http://schemas.microsoft.com/office/drawing/2014/main" id="{AA72F3F1-8804-4BF6-BF6B-D47C701097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6" b="6353"/>
          <a:stretch/>
        </p:blipFill>
        <p:spPr bwMode="auto">
          <a:xfrm>
            <a:off x="142875" y="0"/>
            <a:ext cx="9315450" cy="128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1829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総合トップ ｜ ミズノ" hidden="1">
            <a:extLst>
              <a:ext uri="{FF2B5EF4-FFF2-40B4-BE49-F238E27FC236}">
                <a16:creationId xmlns:a16="http://schemas.microsoft.com/office/drawing/2014/main" id="{BBE96E92-647C-4CCE-A410-AB3837FAEC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4958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6841538F-3A30-4184-A5DF-8DA630912963}"/>
              </a:ext>
            </a:extLst>
          </p:cNvPr>
          <p:cNvGrpSpPr/>
          <p:nvPr/>
        </p:nvGrpSpPr>
        <p:grpSpPr>
          <a:xfrm>
            <a:off x="3488180" y="5657845"/>
            <a:ext cx="2633220" cy="1489219"/>
            <a:chOff x="3488180" y="5657845"/>
            <a:chExt cx="2633220" cy="1489219"/>
          </a:xfrm>
          <a:solidFill>
            <a:srgbClr val="0070C0"/>
          </a:solidFill>
        </p:grpSpPr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2923BA9E-6FD0-4F9B-9AE4-FB8BA80A8D0D}"/>
                </a:ext>
              </a:extLst>
            </p:cNvPr>
            <p:cNvSpPr/>
            <p:nvPr/>
          </p:nvSpPr>
          <p:spPr>
            <a:xfrm>
              <a:off x="3533775" y="5800255"/>
              <a:ext cx="989940" cy="289395"/>
            </a:xfrm>
            <a:custGeom>
              <a:avLst/>
              <a:gdLst>
                <a:gd name="connsiteX0" fmla="*/ 0 w 989940"/>
                <a:gd name="connsiteY0" fmla="*/ 289395 h 289395"/>
                <a:gd name="connsiteX1" fmla="*/ 260350 w 989940"/>
                <a:gd name="connsiteY1" fmla="*/ 251295 h 289395"/>
                <a:gd name="connsiteX2" fmla="*/ 714375 w 989940"/>
                <a:gd name="connsiteY2" fmla="*/ 105245 h 289395"/>
                <a:gd name="connsiteX3" fmla="*/ 981075 w 989940"/>
                <a:gd name="connsiteY3" fmla="*/ 6820 h 289395"/>
                <a:gd name="connsiteX4" fmla="*/ 895350 w 989940"/>
                <a:gd name="connsiteY4" fmla="*/ 19520 h 289395"/>
                <a:gd name="connsiteX5" fmla="*/ 593725 w 989940"/>
                <a:gd name="connsiteY5" fmla="*/ 108420 h 289395"/>
                <a:gd name="connsiteX6" fmla="*/ 0 w 989940"/>
                <a:gd name="connsiteY6" fmla="*/ 289395 h 289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89940" h="289395">
                  <a:moveTo>
                    <a:pt x="0" y="289395"/>
                  </a:moveTo>
                  <a:cubicBezTo>
                    <a:pt x="70644" y="285691"/>
                    <a:pt x="141288" y="281987"/>
                    <a:pt x="260350" y="251295"/>
                  </a:cubicBezTo>
                  <a:cubicBezTo>
                    <a:pt x="379412" y="220603"/>
                    <a:pt x="594254" y="145991"/>
                    <a:pt x="714375" y="105245"/>
                  </a:cubicBezTo>
                  <a:cubicBezTo>
                    <a:pt x="834496" y="64499"/>
                    <a:pt x="950913" y="21107"/>
                    <a:pt x="981075" y="6820"/>
                  </a:cubicBezTo>
                  <a:cubicBezTo>
                    <a:pt x="1011237" y="-7467"/>
                    <a:pt x="959908" y="2587"/>
                    <a:pt x="895350" y="19520"/>
                  </a:cubicBezTo>
                  <a:cubicBezTo>
                    <a:pt x="830792" y="36453"/>
                    <a:pt x="593725" y="108420"/>
                    <a:pt x="593725" y="108420"/>
                  </a:cubicBezTo>
                  <a:lnTo>
                    <a:pt x="0" y="28939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55FC0C03-A6E6-4734-8597-8803FC0032AD}"/>
                </a:ext>
              </a:extLst>
            </p:cNvPr>
            <p:cNvSpPr/>
            <p:nvPr/>
          </p:nvSpPr>
          <p:spPr>
            <a:xfrm>
              <a:off x="4336844" y="5799805"/>
              <a:ext cx="428985" cy="306197"/>
            </a:xfrm>
            <a:custGeom>
              <a:avLst/>
              <a:gdLst>
                <a:gd name="connsiteX0" fmla="*/ 168481 w 428985"/>
                <a:gd name="connsiteY0" fmla="*/ 920 h 306197"/>
                <a:gd name="connsiteX1" fmla="*/ 108156 w 428985"/>
                <a:gd name="connsiteY1" fmla="*/ 77120 h 306197"/>
                <a:gd name="connsiteX2" fmla="*/ 41481 w 428985"/>
                <a:gd name="connsiteY2" fmla="*/ 156495 h 306197"/>
                <a:gd name="connsiteX3" fmla="*/ 19256 w 428985"/>
                <a:gd name="connsiteY3" fmla="*/ 235870 h 306197"/>
                <a:gd name="connsiteX4" fmla="*/ 95456 w 428985"/>
                <a:gd name="connsiteY4" fmla="*/ 289845 h 306197"/>
                <a:gd name="connsiteX5" fmla="*/ 219281 w 428985"/>
                <a:gd name="connsiteY5" fmla="*/ 302545 h 306197"/>
                <a:gd name="connsiteX6" fmla="*/ 428831 w 428985"/>
                <a:gd name="connsiteY6" fmla="*/ 289845 h 306197"/>
                <a:gd name="connsiteX7" fmla="*/ 184356 w 428985"/>
                <a:gd name="connsiteY7" fmla="*/ 305720 h 306197"/>
                <a:gd name="connsiteX8" fmla="*/ 16081 w 428985"/>
                <a:gd name="connsiteY8" fmla="*/ 267620 h 306197"/>
                <a:gd name="connsiteX9" fmla="*/ 6556 w 428985"/>
                <a:gd name="connsiteY9" fmla="*/ 213645 h 306197"/>
                <a:gd name="connsiteX10" fmla="*/ 12906 w 428985"/>
                <a:gd name="connsiteY10" fmla="*/ 131095 h 306197"/>
                <a:gd name="connsiteX11" fmla="*/ 168481 w 428985"/>
                <a:gd name="connsiteY11" fmla="*/ 920 h 306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8985" h="306197">
                  <a:moveTo>
                    <a:pt x="168481" y="920"/>
                  </a:moveTo>
                  <a:cubicBezTo>
                    <a:pt x="184356" y="-8076"/>
                    <a:pt x="129323" y="51191"/>
                    <a:pt x="108156" y="77120"/>
                  </a:cubicBezTo>
                  <a:cubicBezTo>
                    <a:pt x="86989" y="103049"/>
                    <a:pt x="56298" y="130037"/>
                    <a:pt x="41481" y="156495"/>
                  </a:cubicBezTo>
                  <a:cubicBezTo>
                    <a:pt x="26664" y="182953"/>
                    <a:pt x="10260" y="213645"/>
                    <a:pt x="19256" y="235870"/>
                  </a:cubicBezTo>
                  <a:cubicBezTo>
                    <a:pt x="28252" y="258095"/>
                    <a:pt x="62119" y="278733"/>
                    <a:pt x="95456" y="289845"/>
                  </a:cubicBezTo>
                  <a:cubicBezTo>
                    <a:pt x="128793" y="300957"/>
                    <a:pt x="163719" y="302545"/>
                    <a:pt x="219281" y="302545"/>
                  </a:cubicBezTo>
                  <a:cubicBezTo>
                    <a:pt x="274843" y="302545"/>
                    <a:pt x="434652" y="289316"/>
                    <a:pt x="428831" y="289845"/>
                  </a:cubicBezTo>
                  <a:cubicBezTo>
                    <a:pt x="423010" y="290374"/>
                    <a:pt x="253148" y="309424"/>
                    <a:pt x="184356" y="305720"/>
                  </a:cubicBezTo>
                  <a:cubicBezTo>
                    <a:pt x="115564" y="302016"/>
                    <a:pt x="45714" y="282966"/>
                    <a:pt x="16081" y="267620"/>
                  </a:cubicBezTo>
                  <a:cubicBezTo>
                    <a:pt x="-13552" y="252274"/>
                    <a:pt x="7085" y="236399"/>
                    <a:pt x="6556" y="213645"/>
                  </a:cubicBezTo>
                  <a:cubicBezTo>
                    <a:pt x="6027" y="190891"/>
                    <a:pt x="-11436" y="164433"/>
                    <a:pt x="12906" y="131095"/>
                  </a:cubicBezTo>
                  <a:cubicBezTo>
                    <a:pt x="37248" y="97757"/>
                    <a:pt x="152606" y="9916"/>
                    <a:pt x="168481" y="92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62E94F32-553D-4D9A-A86E-02570CF0F83B}"/>
                </a:ext>
              </a:extLst>
            </p:cNvPr>
            <p:cNvSpPr/>
            <p:nvPr/>
          </p:nvSpPr>
          <p:spPr>
            <a:xfrm>
              <a:off x="4537842" y="5657845"/>
              <a:ext cx="1583558" cy="458880"/>
            </a:xfrm>
            <a:custGeom>
              <a:avLst/>
              <a:gdLst>
                <a:gd name="connsiteX0" fmla="*/ 11933 w 1583558"/>
                <a:gd name="connsiteY0" fmla="*/ 450855 h 458880"/>
                <a:gd name="connsiteX1" fmla="*/ 123058 w 1583558"/>
                <a:gd name="connsiteY1" fmla="*/ 454030 h 458880"/>
                <a:gd name="connsiteX2" fmla="*/ 538983 w 1583558"/>
                <a:gd name="connsiteY2" fmla="*/ 381005 h 458880"/>
                <a:gd name="connsiteX3" fmla="*/ 1164458 w 1583558"/>
                <a:gd name="connsiteY3" fmla="*/ 187330 h 458880"/>
                <a:gd name="connsiteX4" fmla="*/ 1459733 w 1583558"/>
                <a:gd name="connsiteY4" fmla="*/ 66680 h 458880"/>
                <a:gd name="connsiteX5" fmla="*/ 1583558 w 1583558"/>
                <a:gd name="connsiteY5" fmla="*/ 5 h 458880"/>
                <a:gd name="connsiteX6" fmla="*/ 1459733 w 1583558"/>
                <a:gd name="connsiteY6" fmla="*/ 69855 h 458880"/>
                <a:gd name="connsiteX7" fmla="*/ 1335908 w 1583558"/>
                <a:gd name="connsiteY7" fmla="*/ 120655 h 458880"/>
                <a:gd name="connsiteX8" fmla="*/ 1012058 w 1583558"/>
                <a:gd name="connsiteY8" fmla="*/ 257180 h 458880"/>
                <a:gd name="connsiteX9" fmla="*/ 358008 w 1583558"/>
                <a:gd name="connsiteY9" fmla="*/ 441330 h 458880"/>
                <a:gd name="connsiteX10" fmla="*/ 11933 w 1583558"/>
                <a:gd name="connsiteY10" fmla="*/ 450855 h 458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83558" h="458880">
                  <a:moveTo>
                    <a:pt x="11933" y="450855"/>
                  </a:moveTo>
                  <a:cubicBezTo>
                    <a:pt x="-27225" y="452972"/>
                    <a:pt x="35216" y="465672"/>
                    <a:pt x="123058" y="454030"/>
                  </a:cubicBezTo>
                  <a:cubicBezTo>
                    <a:pt x="210900" y="442388"/>
                    <a:pt x="365416" y="425455"/>
                    <a:pt x="538983" y="381005"/>
                  </a:cubicBezTo>
                  <a:cubicBezTo>
                    <a:pt x="712550" y="336555"/>
                    <a:pt x="1011000" y="239718"/>
                    <a:pt x="1164458" y="187330"/>
                  </a:cubicBezTo>
                  <a:cubicBezTo>
                    <a:pt x="1317916" y="134942"/>
                    <a:pt x="1389883" y="97901"/>
                    <a:pt x="1459733" y="66680"/>
                  </a:cubicBezTo>
                  <a:cubicBezTo>
                    <a:pt x="1529583" y="35459"/>
                    <a:pt x="1583558" y="-524"/>
                    <a:pt x="1583558" y="5"/>
                  </a:cubicBezTo>
                  <a:cubicBezTo>
                    <a:pt x="1583558" y="534"/>
                    <a:pt x="1501008" y="49747"/>
                    <a:pt x="1459733" y="69855"/>
                  </a:cubicBezTo>
                  <a:cubicBezTo>
                    <a:pt x="1418458" y="89963"/>
                    <a:pt x="1335908" y="120655"/>
                    <a:pt x="1335908" y="120655"/>
                  </a:cubicBezTo>
                  <a:cubicBezTo>
                    <a:pt x="1261296" y="151876"/>
                    <a:pt x="1175041" y="203734"/>
                    <a:pt x="1012058" y="257180"/>
                  </a:cubicBezTo>
                  <a:cubicBezTo>
                    <a:pt x="849075" y="310626"/>
                    <a:pt x="526283" y="407993"/>
                    <a:pt x="358008" y="441330"/>
                  </a:cubicBezTo>
                  <a:cubicBezTo>
                    <a:pt x="189733" y="474667"/>
                    <a:pt x="51091" y="448738"/>
                    <a:pt x="11933" y="45085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EB2E8041-34E5-455B-BCB1-072F057177BA}"/>
                </a:ext>
              </a:extLst>
            </p:cNvPr>
            <p:cNvSpPr/>
            <p:nvPr/>
          </p:nvSpPr>
          <p:spPr>
            <a:xfrm>
              <a:off x="5244144" y="5673709"/>
              <a:ext cx="845588" cy="440419"/>
            </a:xfrm>
            <a:custGeom>
              <a:avLst/>
              <a:gdLst>
                <a:gd name="connsiteX0" fmla="*/ 845506 w 845588"/>
                <a:gd name="connsiteY0" fmla="*/ 16 h 440419"/>
                <a:gd name="connsiteX1" fmla="*/ 734381 w 845588"/>
                <a:gd name="connsiteY1" fmla="*/ 142891 h 440419"/>
                <a:gd name="connsiteX2" fmla="*/ 693106 w 845588"/>
                <a:gd name="connsiteY2" fmla="*/ 203216 h 440419"/>
                <a:gd name="connsiteX3" fmla="*/ 664531 w 845588"/>
                <a:gd name="connsiteY3" fmla="*/ 206391 h 440419"/>
                <a:gd name="connsiteX4" fmla="*/ 435931 w 845588"/>
                <a:gd name="connsiteY4" fmla="*/ 292116 h 440419"/>
                <a:gd name="connsiteX5" fmla="*/ 10481 w 845588"/>
                <a:gd name="connsiteY5" fmla="*/ 438166 h 440419"/>
                <a:gd name="connsiteX6" fmla="*/ 175581 w 845588"/>
                <a:gd name="connsiteY6" fmla="*/ 368316 h 440419"/>
                <a:gd name="connsiteX7" fmla="*/ 670881 w 845588"/>
                <a:gd name="connsiteY7" fmla="*/ 203216 h 440419"/>
                <a:gd name="connsiteX8" fmla="*/ 715331 w 845588"/>
                <a:gd name="connsiteY8" fmla="*/ 152416 h 440419"/>
                <a:gd name="connsiteX9" fmla="*/ 845506 w 845588"/>
                <a:gd name="connsiteY9" fmla="*/ 16 h 440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45588" h="440419">
                  <a:moveTo>
                    <a:pt x="845506" y="16"/>
                  </a:moveTo>
                  <a:cubicBezTo>
                    <a:pt x="848681" y="-1571"/>
                    <a:pt x="759781" y="109024"/>
                    <a:pt x="734381" y="142891"/>
                  </a:cubicBezTo>
                  <a:cubicBezTo>
                    <a:pt x="708981" y="176758"/>
                    <a:pt x="704748" y="192633"/>
                    <a:pt x="693106" y="203216"/>
                  </a:cubicBezTo>
                  <a:cubicBezTo>
                    <a:pt x="681464" y="213799"/>
                    <a:pt x="707393" y="191574"/>
                    <a:pt x="664531" y="206391"/>
                  </a:cubicBezTo>
                  <a:cubicBezTo>
                    <a:pt x="621669" y="221208"/>
                    <a:pt x="544939" y="253487"/>
                    <a:pt x="435931" y="292116"/>
                  </a:cubicBezTo>
                  <a:cubicBezTo>
                    <a:pt x="326923" y="330745"/>
                    <a:pt x="53873" y="425466"/>
                    <a:pt x="10481" y="438166"/>
                  </a:cubicBezTo>
                  <a:cubicBezTo>
                    <a:pt x="-32911" y="450866"/>
                    <a:pt x="65514" y="407474"/>
                    <a:pt x="175581" y="368316"/>
                  </a:cubicBezTo>
                  <a:cubicBezTo>
                    <a:pt x="285648" y="329158"/>
                    <a:pt x="580923" y="239199"/>
                    <a:pt x="670881" y="203216"/>
                  </a:cubicBezTo>
                  <a:cubicBezTo>
                    <a:pt x="760839" y="167233"/>
                    <a:pt x="687814" y="186812"/>
                    <a:pt x="715331" y="152416"/>
                  </a:cubicBezTo>
                  <a:cubicBezTo>
                    <a:pt x="742848" y="118020"/>
                    <a:pt x="842331" y="1603"/>
                    <a:pt x="845506" y="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A03B8FED-D75C-45F2-A241-A8EF25903F3F}"/>
                </a:ext>
              </a:extLst>
            </p:cNvPr>
            <p:cNvSpPr/>
            <p:nvPr/>
          </p:nvSpPr>
          <p:spPr>
            <a:xfrm>
              <a:off x="4942454" y="6100962"/>
              <a:ext cx="354074" cy="583197"/>
            </a:xfrm>
            <a:custGeom>
              <a:avLst/>
              <a:gdLst>
                <a:gd name="connsiteX0" fmla="*/ 353446 w 354074"/>
                <a:gd name="connsiteY0" fmla="*/ 1388 h 583197"/>
                <a:gd name="connsiteX1" fmla="*/ 201046 w 354074"/>
                <a:gd name="connsiteY1" fmla="*/ 74413 h 583197"/>
                <a:gd name="connsiteX2" fmla="*/ 58171 w 354074"/>
                <a:gd name="connsiteY2" fmla="*/ 188713 h 583197"/>
                <a:gd name="connsiteX3" fmla="*/ 1021 w 354074"/>
                <a:gd name="connsiteY3" fmla="*/ 372863 h 583197"/>
                <a:gd name="connsiteX4" fmla="*/ 23246 w 354074"/>
                <a:gd name="connsiteY4" fmla="*/ 572888 h 583197"/>
                <a:gd name="connsiteX5" fmla="*/ 45471 w 354074"/>
                <a:gd name="connsiteY5" fmla="*/ 541138 h 583197"/>
                <a:gd name="connsiteX6" fmla="*/ 29596 w 354074"/>
                <a:gd name="connsiteY6" fmla="*/ 426838 h 583197"/>
                <a:gd name="connsiteX7" fmla="*/ 29596 w 354074"/>
                <a:gd name="connsiteY7" fmla="*/ 309363 h 583197"/>
                <a:gd name="connsiteX8" fmla="*/ 140721 w 354074"/>
                <a:gd name="connsiteY8" fmla="*/ 137913 h 583197"/>
                <a:gd name="connsiteX9" fmla="*/ 353446 w 354074"/>
                <a:gd name="connsiteY9" fmla="*/ 1388 h 583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4074" h="583197">
                  <a:moveTo>
                    <a:pt x="353446" y="1388"/>
                  </a:moveTo>
                  <a:cubicBezTo>
                    <a:pt x="363500" y="-9195"/>
                    <a:pt x="250258" y="43192"/>
                    <a:pt x="201046" y="74413"/>
                  </a:cubicBezTo>
                  <a:cubicBezTo>
                    <a:pt x="151833" y="105634"/>
                    <a:pt x="91508" y="138971"/>
                    <a:pt x="58171" y="188713"/>
                  </a:cubicBezTo>
                  <a:cubicBezTo>
                    <a:pt x="24834" y="238455"/>
                    <a:pt x="6842" y="308834"/>
                    <a:pt x="1021" y="372863"/>
                  </a:cubicBezTo>
                  <a:cubicBezTo>
                    <a:pt x="-4800" y="436892"/>
                    <a:pt x="15838" y="544842"/>
                    <a:pt x="23246" y="572888"/>
                  </a:cubicBezTo>
                  <a:cubicBezTo>
                    <a:pt x="30654" y="600934"/>
                    <a:pt x="44413" y="565480"/>
                    <a:pt x="45471" y="541138"/>
                  </a:cubicBezTo>
                  <a:cubicBezTo>
                    <a:pt x="46529" y="516796"/>
                    <a:pt x="32242" y="465467"/>
                    <a:pt x="29596" y="426838"/>
                  </a:cubicBezTo>
                  <a:cubicBezTo>
                    <a:pt x="26950" y="388209"/>
                    <a:pt x="11075" y="357517"/>
                    <a:pt x="29596" y="309363"/>
                  </a:cubicBezTo>
                  <a:cubicBezTo>
                    <a:pt x="48117" y="261209"/>
                    <a:pt x="83571" y="187655"/>
                    <a:pt x="140721" y="137913"/>
                  </a:cubicBezTo>
                  <a:cubicBezTo>
                    <a:pt x="197871" y="88171"/>
                    <a:pt x="343392" y="11971"/>
                    <a:pt x="353446" y="138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526BAA16-CE34-4E11-9AF4-DD8C773905EA}"/>
                </a:ext>
              </a:extLst>
            </p:cNvPr>
            <p:cNvSpPr/>
            <p:nvPr/>
          </p:nvSpPr>
          <p:spPr>
            <a:xfrm>
              <a:off x="4633806" y="6645844"/>
              <a:ext cx="396311" cy="26695"/>
            </a:xfrm>
            <a:custGeom>
              <a:avLst/>
              <a:gdLst>
                <a:gd name="connsiteX0" fmla="*/ 107 w 396311"/>
                <a:gd name="connsiteY0" fmla="*/ 13719 h 26695"/>
                <a:gd name="connsiteX1" fmla="*/ 368407 w 396311"/>
                <a:gd name="connsiteY1" fmla="*/ 26419 h 26695"/>
                <a:gd name="connsiteX2" fmla="*/ 330307 w 396311"/>
                <a:gd name="connsiteY2" fmla="*/ 1019 h 26695"/>
                <a:gd name="connsiteX3" fmla="*/ 107 w 396311"/>
                <a:gd name="connsiteY3" fmla="*/ 13719 h 26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6311" h="26695">
                  <a:moveTo>
                    <a:pt x="107" y="13719"/>
                  </a:moveTo>
                  <a:cubicBezTo>
                    <a:pt x="6457" y="17952"/>
                    <a:pt x="313374" y="28536"/>
                    <a:pt x="368407" y="26419"/>
                  </a:cubicBezTo>
                  <a:cubicBezTo>
                    <a:pt x="423440" y="24302"/>
                    <a:pt x="389838" y="5781"/>
                    <a:pt x="330307" y="1019"/>
                  </a:cubicBezTo>
                  <a:cubicBezTo>
                    <a:pt x="270776" y="-3743"/>
                    <a:pt x="-6243" y="9486"/>
                    <a:pt x="107" y="137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DA59CC93-7EC9-40A8-992A-4519D77D72E5}"/>
                </a:ext>
              </a:extLst>
            </p:cNvPr>
            <p:cNvSpPr/>
            <p:nvPr/>
          </p:nvSpPr>
          <p:spPr>
            <a:xfrm>
              <a:off x="3840792" y="6129779"/>
              <a:ext cx="809357" cy="548665"/>
            </a:xfrm>
            <a:custGeom>
              <a:avLst/>
              <a:gdLst>
                <a:gd name="connsiteX0" fmla="*/ 958 w 809357"/>
                <a:gd name="connsiteY0" fmla="*/ 2734 h 548665"/>
                <a:gd name="connsiteX1" fmla="*/ 397833 w 809357"/>
                <a:gd name="connsiteY1" fmla="*/ 115446 h 548665"/>
                <a:gd name="connsiteX2" fmla="*/ 613733 w 809357"/>
                <a:gd name="connsiteY2" fmla="*/ 275784 h 548665"/>
                <a:gd name="connsiteX3" fmla="*/ 796296 w 809357"/>
                <a:gd name="connsiteY3" fmla="*/ 509146 h 548665"/>
                <a:gd name="connsiteX4" fmla="*/ 794708 w 809357"/>
                <a:gd name="connsiteY4" fmla="*/ 547246 h 548665"/>
                <a:gd name="connsiteX5" fmla="*/ 794708 w 809357"/>
                <a:gd name="connsiteY5" fmla="*/ 494859 h 548665"/>
                <a:gd name="connsiteX6" fmla="*/ 778833 w 809357"/>
                <a:gd name="connsiteY6" fmla="*/ 444059 h 548665"/>
                <a:gd name="connsiteX7" fmla="*/ 559758 w 809357"/>
                <a:gd name="connsiteY7" fmla="*/ 180534 h 548665"/>
                <a:gd name="connsiteX8" fmla="*/ 294646 w 809357"/>
                <a:gd name="connsiteY8" fmla="*/ 47184 h 548665"/>
                <a:gd name="connsiteX9" fmla="*/ 958 w 809357"/>
                <a:gd name="connsiteY9" fmla="*/ 2734 h 548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09357" h="548665">
                  <a:moveTo>
                    <a:pt x="958" y="2734"/>
                  </a:moveTo>
                  <a:cubicBezTo>
                    <a:pt x="18156" y="14111"/>
                    <a:pt x="295704" y="69938"/>
                    <a:pt x="397833" y="115446"/>
                  </a:cubicBezTo>
                  <a:cubicBezTo>
                    <a:pt x="499962" y="160954"/>
                    <a:pt x="547323" y="210168"/>
                    <a:pt x="613733" y="275784"/>
                  </a:cubicBezTo>
                  <a:cubicBezTo>
                    <a:pt x="680143" y="341400"/>
                    <a:pt x="766134" y="463902"/>
                    <a:pt x="796296" y="509146"/>
                  </a:cubicBezTo>
                  <a:cubicBezTo>
                    <a:pt x="826458" y="554390"/>
                    <a:pt x="794973" y="549627"/>
                    <a:pt x="794708" y="547246"/>
                  </a:cubicBezTo>
                  <a:cubicBezTo>
                    <a:pt x="794443" y="544865"/>
                    <a:pt x="797354" y="512057"/>
                    <a:pt x="794708" y="494859"/>
                  </a:cubicBezTo>
                  <a:cubicBezTo>
                    <a:pt x="792062" y="477661"/>
                    <a:pt x="817991" y="496447"/>
                    <a:pt x="778833" y="444059"/>
                  </a:cubicBezTo>
                  <a:cubicBezTo>
                    <a:pt x="739675" y="391672"/>
                    <a:pt x="640456" y="246680"/>
                    <a:pt x="559758" y="180534"/>
                  </a:cubicBezTo>
                  <a:cubicBezTo>
                    <a:pt x="479060" y="114388"/>
                    <a:pt x="386721" y="77082"/>
                    <a:pt x="294646" y="47184"/>
                  </a:cubicBezTo>
                  <a:cubicBezTo>
                    <a:pt x="202571" y="17286"/>
                    <a:pt x="-16240" y="-8643"/>
                    <a:pt x="958" y="273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00FE601F-38D5-479A-B8D5-DFC382DFF6F7}"/>
                </a:ext>
              </a:extLst>
            </p:cNvPr>
            <p:cNvSpPr/>
            <p:nvPr/>
          </p:nvSpPr>
          <p:spPr>
            <a:xfrm>
              <a:off x="3488180" y="6101804"/>
              <a:ext cx="460374" cy="44997"/>
            </a:xfrm>
            <a:custGeom>
              <a:avLst/>
              <a:gdLst>
                <a:gd name="connsiteX0" fmla="*/ 2733 w 460374"/>
                <a:gd name="connsiteY0" fmla="*/ 2134 h 44997"/>
                <a:gd name="connsiteX1" fmla="*/ 197995 w 460374"/>
                <a:gd name="connsiteY1" fmla="*/ 3721 h 44997"/>
                <a:gd name="connsiteX2" fmla="*/ 455170 w 460374"/>
                <a:gd name="connsiteY2" fmla="*/ 44996 h 44997"/>
                <a:gd name="connsiteX3" fmla="*/ 344045 w 460374"/>
                <a:gd name="connsiteY3" fmla="*/ 5309 h 44997"/>
                <a:gd name="connsiteX4" fmla="*/ 2733 w 460374"/>
                <a:gd name="connsiteY4" fmla="*/ 2134 h 44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0374" h="44997">
                  <a:moveTo>
                    <a:pt x="2733" y="2134"/>
                  </a:moveTo>
                  <a:cubicBezTo>
                    <a:pt x="-21609" y="1869"/>
                    <a:pt x="122589" y="-3423"/>
                    <a:pt x="197995" y="3721"/>
                  </a:cubicBezTo>
                  <a:cubicBezTo>
                    <a:pt x="273401" y="10865"/>
                    <a:pt x="430828" y="44731"/>
                    <a:pt x="455170" y="44996"/>
                  </a:cubicBezTo>
                  <a:cubicBezTo>
                    <a:pt x="479512" y="45261"/>
                    <a:pt x="414424" y="14834"/>
                    <a:pt x="344045" y="5309"/>
                  </a:cubicBezTo>
                  <a:cubicBezTo>
                    <a:pt x="273666" y="-4216"/>
                    <a:pt x="27075" y="2399"/>
                    <a:pt x="2733" y="213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D33EA6C9-9E7D-455E-9099-970B08367AA5}"/>
                </a:ext>
              </a:extLst>
            </p:cNvPr>
            <p:cNvSpPr/>
            <p:nvPr/>
          </p:nvSpPr>
          <p:spPr>
            <a:xfrm>
              <a:off x="4549769" y="6210174"/>
              <a:ext cx="355629" cy="40175"/>
            </a:xfrm>
            <a:custGeom>
              <a:avLst/>
              <a:gdLst>
                <a:gd name="connsiteX0" fmla="*/ 6 w 355629"/>
                <a:gd name="connsiteY0" fmla="*/ 35051 h 40175"/>
                <a:gd name="connsiteX1" fmla="*/ 190506 w 355629"/>
                <a:gd name="connsiteY1" fmla="*/ 35051 h 40175"/>
                <a:gd name="connsiteX2" fmla="*/ 352431 w 355629"/>
                <a:gd name="connsiteY2" fmla="*/ 126 h 40175"/>
                <a:gd name="connsiteX3" fmla="*/ 290519 w 355629"/>
                <a:gd name="connsiteY3" fmla="*/ 23939 h 40175"/>
                <a:gd name="connsiteX4" fmla="*/ 196856 w 355629"/>
                <a:gd name="connsiteY4" fmla="*/ 39814 h 40175"/>
                <a:gd name="connsiteX5" fmla="*/ 6 w 355629"/>
                <a:gd name="connsiteY5" fmla="*/ 35051 h 40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5629" h="40175">
                  <a:moveTo>
                    <a:pt x="6" y="35051"/>
                  </a:moveTo>
                  <a:cubicBezTo>
                    <a:pt x="-1052" y="34257"/>
                    <a:pt x="131769" y="40872"/>
                    <a:pt x="190506" y="35051"/>
                  </a:cubicBezTo>
                  <a:cubicBezTo>
                    <a:pt x="249244" y="29230"/>
                    <a:pt x="335762" y="1978"/>
                    <a:pt x="352431" y="126"/>
                  </a:cubicBezTo>
                  <a:cubicBezTo>
                    <a:pt x="369100" y="-1726"/>
                    <a:pt x="316448" y="17324"/>
                    <a:pt x="290519" y="23939"/>
                  </a:cubicBezTo>
                  <a:cubicBezTo>
                    <a:pt x="264590" y="30554"/>
                    <a:pt x="242100" y="37962"/>
                    <a:pt x="196856" y="39814"/>
                  </a:cubicBezTo>
                  <a:cubicBezTo>
                    <a:pt x="151612" y="41666"/>
                    <a:pt x="1064" y="35845"/>
                    <a:pt x="6" y="3505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94E79913-E7AC-4141-82CA-E66893842FAB}"/>
                </a:ext>
              </a:extLst>
            </p:cNvPr>
            <p:cNvSpPr/>
            <p:nvPr/>
          </p:nvSpPr>
          <p:spPr>
            <a:xfrm>
              <a:off x="4766969" y="6210485"/>
              <a:ext cx="126093" cy="228115"/>
            </a:xfrm>
            <a:custGeom>
              <a:avLst/>
              <a:gdLst>
                <a:gd name="connsiteX0" fmla="*/ 125706 w 126093"/>
                <a:gd name="connsiteY0" fmla="*/ 2990 h 228115"/>
                <a:gd name="connsiteX1" fmla="*/ 46331 w 126093"/>
                <a:gd name="connsiteY1" fmla="*/ 88715 h 228115"/>
                <a:gd name="connsiteX2" fmla="*/ 5056 w 126093"/>
                <a:gd name="connsiteY2" fmla="*/ 223653 h 228115"/>
                <a:gd name="connsiteX3" fmla="*/ 5056 w 126093"/>
                <a:gd name="connsiteY3" fmla="*/ 198253 h 228115"/>
                <a:gd name="connsiteX4" fmla="*/ 5056 w 126093"/>
                <a:gd name="connsiteY4" fmla="*/ 145865 h 228115"/>
                <a:gd name="connsiteX5" fmla="*/ 73319 w 126093"/>
                <a:gd name="connsiteY5" fmla="*/ 29978 h 228115"/>
                <a:gd name="connsiteX6" fmla="*/ 125706 w 126093"/>
                <a:gd name="connsiteY6" fmla="*/ 2990 h 228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093" h="228115">
                  <a:moveTo>
                    <a:pt x="125706" y="2990"/>
                  </a:moveTo>
                  <a:cubicBezTo>
                    <a:pt x="121208" y="12780"/>
                    <a:pt x="66439" y="51938"/>
                    <a:pt x="46331" y="88715"/>
                  </a:cubicBezTo>
                  <a:cubicBezTo>
                    <a:pt x="26223" y="125492"/>
                    <a:pt x="11935" y="205397"/>
                    <a:pt x="5056" y="223653"/>
                  </a:cubicBezTo>
                  <a:cubicBezTo>
                    <a:pt x="-1823" y="241909"/>
                    <a:pt x="5056" y="198253"/>
                    <a:pt x="5056" y="198253"/>
                  </a:cubicBezTo>
                  <a:cubicBezTo>
                    <a:pt x="5056" y="185288"/>
                    <a:pt x="-6321" y="173911"/>
                    <a:pt x="5056" y="145865"/>
                  </a:cubicBezTo>
                  <a:cubicBezTo>
                    <a:pt x="16433" y="117819"/>
                    <a:pt x="52152" y="51145"/>
                    <a:pt x="73319" y="29978"/>
                  </a:cubicBezTo>
                  <a:cubicBezTo>
                    <a:pt x="94486" y="8811"/>
                    <a:pt x="130204" y="-6800"/>
                    <a:pt x="125706" y="299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0923B14E-5A18-43D1-8CFB-11DE35E3E95A}"/>
                </a:ext>
              </a:extLst>
            </p:cNvPr>
            <p:cNvSpPr/>
            <p:nvPr/>
          </p:nvSpPr>
          <p:spPr>
            <a:xfrm>
              <a:off x="4551099" y="6256312"/>
              <a:ext cx="216632" cy="197453"/>
            </a:xfrm>
            <a:custGeom>
              <a:avLst/>
              <a:gdLst>
                <a:gd name="connsiteX0" fmla="*/ 264 w 216632"/>
                <a:gd name="connsiteY0" fmla="*/ 26 h 197453"/>
                <a:gd name="connsiteX1" fmla="*/ 105039 w 216632"/>
                <a:gd name="connsiteY1" fmla="*/ 61938 h 197453"/>
                <a:gd name="connsiteX2" fmla="*/ 208226 w 216632"/>
                <a:gd name="connsiteY2" fmla="*/ 192113 h 197453"/>
                <a:gd name="connsiteX3" fmla="*/ 206639 w 216632"/>
                <a:gd name="connsiteY3" fmla="*/ 168301 h 197453"/>
                <a:gd name="connsiteX4" fmla="*/ 174889 w 216632"/>
                <a:gd name="connsiteY4" fmla="*/ 130201 h 197453"/>
                <a:gd name="connsiteX5" fmla="*/ 165364 w 216632"/>
                <a:gd name="connsiteY5" fmla="*/ 104801 h 197453"/>
                <a:gd name="connsiteX6" fmla="*/ 136789 w 216632"/>
                <a:gd name="connsiteY6" fmla="*/ 68288 h 197453"/>
                <a:gd name="connsiteX7" fmla="*/ 264 w 216632"/>
                <a:gd name="connsiteY7" fmla="*/ 26 h 197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6632" h="197453">
                  <a:moveTo>
                    <a:pt x="264" y="26"/>
                  </a:moveTo>
                  <a:cubicBezTo>
                    <a:pt x="-5027" y="-1032"/>
                    <a:pt x="70379" y="29924"/>
                    <a:pt x="105039" y="61938"/>
                  </a:cubicBezTo>
                  <a:cubicBezTo>
                    <a:pt x="139699" y="93952"/>
                    <a:pt x="191293" y="174386"/>
                    <a:pt x="208226" y="192113"/>
                  </a:cubicBezTo>
                  <a:cubicBezTo>
                    <a:pt x="225159" y="209840"/>
                    <a:pt x="212195" y="178620"/>
                    <a:pt x="206639" y="168301"/>
                  </a:cubicBezTo>
                  <a:cubicBezTo>
                    <a:pt x="201083" y="157982"/>
                    <a:pt x="181768" y="140784"/>
                    <a:pt x="174889" y="130201"/>
                  </a:cubicBezTo>
                  <a:cubicBezTo>
                    <a:pt x="168010" y="119618"/>
                    <a:pt x="171714" y="115120"/>
                    <a:pt x="165364" y="104801"/>
                  </a:cubicBezTo>
                  <a:cubicBezTo>
                    <a:pt x="159014" y="94482"/>
                    <a:pt x="162454" y="88396"/>
                    <a:pt x="136789" y="68288"/>
                  </a:cubicBezTo>
                  <a:cubicBezTo>
                    <a:pt x="111124" y="48180"/>
                    <a:pt x="5555" y="1084"/>
                    <a:pt x="264" y="2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1FAFB8B6-E645-4CB8-8E35-5896C869B813}"/>
                </a:ext>
              </a:extLst>
            </p:cNvPr>
            <p:cNvSpPr/>
            <p:nvPr/>
          </p:nvSpPr>
          <p:spPr>
            <a:xfrm>
              <a:off x="4077934" y="6676962"/>
              <a:ext cx="15701" cy="116060"/>
            </a:xfrm>
            <a:custGeom>
              <a:avLst/>
              <a:gdLst>
                <a:gd name="connsiteX0" fmla="*/ 13054 w 15701"/>
                <a:gd name="connsiteY0" fmla="*/ 63 h 116060"/>
                <a:gd name="connsiteX1" fmla="*/ 14641 w 15701"/>
                <a:gd name="connsiteY1" fmla="*/ 109601 h 116060"/>
                <a:gd name="connsiteX2" fmla="*/ 354 w 15701"/>
                <a:gd name="connsiteY2" fmla="*/ 93726 h 116060"/>
                <a:gd name="connsiteX3" fmla="*/ 13054 w 15701"/>
                <a:gd name="connsiteY3" fmla="*/ 63 h 116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01" h="116060">
                  <a:moveTo>
                    <a:pt x="13054" y="63"/>
                  </a:moveTo>
                  <a:cubicBezTo>
                    <a:pt x="15435" y="2709"/>
                    <a:pt x="16758" y="93991"/>
                    <a:pt x="14641" y="109601"/>
                  </a:cubicBezTo>
                  <a:cubicBezTo>
                    <a:pt x="12524" y="125211"/>
                    <a:pt x="3000" y="109601"/>
                    <a:pt x="354" y="93726"/>
                  </a:cubicBezTo>
                  <a:cubicBezTo>
                    <a:pt x="-2292" y="77851"/>
                    <a:pt x="10673" y="-2583"/>
                    <a:pt x="13054" y="6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2CC8AB9D-51CB-4656-8ED1-2092897F55A0}"/>
                </a:ext>
              </a:extLst>
            </p:cNvPr>
            <p:cNvSpPr/>
            <p:nvPr/>
          </p:nvSpPr>
          <p:spPr>
            <a:xfrm>
              <a:off x="3690903" y="6783549"/>
              <a:ext cx="395387" cy="350697"/>
            </a:xfrm>
            <a:custGeom>
              <a:avLst/>
              <a:gdLst>
                <a:gd name="connsiteX0" fmla="*/ 395322 w 395387"/>
                <a:gd name="connsiteY0" fmla="*/ 1426 h 350697"/>
                <a:gd name="connsiteX1" fmla="*/ 290547 w 395387"/>
                <a:gd name="connsiteY1" fmla="*/ 10951 h 350697"/>
                <a:gd name="connsiteX2" fmla="*/ 220697 w 395387"/>
                <a:gd name="connsiteY2" fmla="*/ 71276 h 350697"/>
                <a:gd name="connsiteX3" fmla="*/ 87347 w 395387"/>
                <a:gd name="connsiteY3" fmla="*/ 231614 h 350697"/>
                <a:gd name="connsiteX4" fmla="*/ 35 w 395387"/>
                <a:gd name="connsiteY4" fmla="*/ 350676 h 350697"/>
                <a:gd name="connsiteX5" fmla="*/ 96872 w 395387"/>
                <a:gd name="connsiteY5" fmla="*/ 239551 h 350697"/>
                <a:gd name="connsiteX6" fmla="*/ 274672 w 395387"/>
                <a:gd name="connsiteY6" fmla="*/ 28414 h 350697"/>
                <a:gd name="connsiteX7" fmla="*/ 395322 w 395387"/>
                <a:gd name="connsiteY7" fmla="*/ 1426 h 350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5387" h="350697">
                  <a:moveTo>
                    <a:pt x="395322" y="1426"/>
                  </a:moveTo>
                  <a:cubicBezTo>
                    <a:pt x="397968" y="-1484"/>
                    <a:pt x="319651" y="-691"/>
                    <a:pt x="290547" y="10951"/>
                  </a:cubicBezTo>
                  <a:cubicBezTo>
                    <a:pt x="261443" y="22593"/>
                    <a:pt x="254564" y="34499"/>
                    <a:pt x="220697" y="71276"/>
                  </a:cubicBezTo>
                  <a:cubicBezTo>
                    <a:pt x="186830" y="108053"/>
                    <a:pt x="124124" y="185047"/>
                    <a:pt x="87347" y="231614"/>
                  </a:cubicBezTo>
                  <a:cubicBezTo>
                    <a:pt x="50570" y="278181"/>
                    <a:pt x="-1552" y="349353"/>
                    <a:pt x="35" y="350676"/>
                  </a:cubicBezTo>
                  <a:cubicBezTo>
                    <a:pt x="1622" y="351999"/>
                    <a:pt x="51099" y="293261"/>
                    <a:pt x="96872" y="239551"/>
                  </a:cubicBezTo>
                  <a:cubicBezTo>
                    <a:pt x="142645" y="185841"/>
                    <a:pt x="227576" y="67837"/>
                    <a:pt x="274672" y="28414"/>
                  </a:cubicBezTo>
                  <a:cubicBezTo>
                    <a:pt x="321768" y="-11009"/>
                    <a:pt x="392676" y="4336"/>
                    <a:pt x="395322" y="142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4E2D2462-700C-420A-A25A-D462B773C43F}"/>
                </a:ext>
              </a:extLst>
            </p:cNvPr>
            <p:cNvSpPr/>
            <p:nvPr/>
          </p:nvSpPr>
          <p:spPr>
            <a:xfrm>
              <a:off x="3500417" y="7130293"/>
              <a:ext cx="212796" cy="13721"/>
            </a:xfrm>
            <a:custGeom>
              <a:avLst/>
              <a:gdLst>
                <a:gd name="connsiteX0" fmla="*/ 21 w 212796"/>
                <a:gd name="connsiteY0" fmla="*/ 8695 h 13721"/>
                <a:gd name="connsiteX1" fmla="*/ 195283 w 212796"/>
                <a:gd name="connsiteY1" fmla="*/ 13457 h 13721"/>
                <a:gd name="connsiteX2" fmla="*/ 182583 w 212796"/>
                <a:gd name="connsiteY2" fmla="*/ 757 h 13721"/>
                <a:gd name="connsiteX3" fmla="*/ 21 w 212796"/>
                <a:gd name="connsiteY3" fmla="*/ 8695 h 13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2796" h="13721">
                  <a:moveTo>
                    <a:pt x="21" y="8695"/>
                  </a:moveTo>
                  <a:cubicBezTo>
                    <a:pt x="2138" y="10812"/>
                    <a:pt x="164856" y="14780"/>
                    <a:pt x="195283" y="13457"/>
                  </a:cubicBezTo>
                  <a:cubicBezTo>
                    <a:pt x="225710" y="12134"/>
                    <a:pt x="213275" y="4196"/>
                    <a:pt x="182583" y="757"/>
                  </a:cubicBezTo>
                  <a:cubicBezTo>
                    <a:pt x="151891" y="-2682"/>
                    <a:pt x="-2096" y="6578"/>
                    <a:pt x="21" y="86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32BD9B32-99E1-4168-A02E-8AF8E15B8EB5}"/>
                </a:ext>
              </a:extLst>
            </p:cNvPr>
            <p:cNvSpPr/>
            <p:nvPr/>
          </p:nvSpPr>
          <p:spPr>
            <a:xfrm>
              <a:off x="3791925" y="6680436"/>
              <a:ext cx="297520" cy="102984"/>
            </a:xfrm>
            <a:custGeom>
              <a:avLst/>
              <a:gdLst>
                <a:gd name="connsiteX0" fmla="*/ 297475 w 297520"/>
                <a:gd name="connsiteY0" fmla="*/ 2939 h 102984"/>
                <a:gd name="connsiteX1" fmla="*/ 126025 w 297520"/>
                <a:gd name="connsiteY1" fmla="*/ 2939 h 102984"/>
                <a:gd name="connsiteX2" fmla="*/ 84750 w 297520"/>
                <a:gd name="connsiteY2" fmla="*/ 21989 h 102984"/>
                <a:gd name="connsiteX3" fmla="*/ 613 w 297520"/>
                <a:gd name="connsiteY3" fmla="*/ 102952 h 102984"/>
                <a:gd name="connsiteX4" fmla="*/ 49825 w 297520"/>
                <a:gd name="connsiteY4" fmla="*/ 31514 h 102984"/>
                <a:gd name="connsiteX5" fmla="*/ 108563 w 297520"/>
                <a:gd name="connsiteY5" fmla="*/ 2939 h 102984"/>
                <a:gd name="connsiteX6" fmla="*/ 297475 w 297520"/>
                <a:gd name="connsiteY6" fmla="*/ 2939 h 102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7520" h="102984">
                  <a:moveTo>
                    <a:pt x="297475" y="2939"/>
                  </a:moveTo>
                  <a:cubicBezTo>
                    <a:pt x="300385" y="2939"/>
                    <a:pt x="161479" y="-236"/>
                    <a:pt x="126025" y="2939"/>
                  </a:cubicBezTo>
                  <a:cubicBezTo>
                    <a:pt x="90571" y="6114"/>
                    <a:pt x="105652" y="5320"/>
                    <a:pt x="84750" y="21989"/>
                  </a:cubicBezTo>
                  <a:cubicBezTo>
                    <a:pt x="63848" y="38658"/>
                    <a:pt x="6434" y="101365"/>
                    <a:pt x="613" y="102952"/>
                  </a:cubicBezTo>
                  <a:cubicBezTo>
                    <a:pt x="-5208" y="104540"/>
                    <a:pt x="31833" y="48183"/>
                    <a:pt x="49825" y="31514"/>
                  </a:cubicBezTo>
                  <a:cubicBezTo>
                    <a:pt x="67817" y="14845"/>
                    <a:pt x="70728" y="9553"/>
                    <a:pt x="108563" y="2939"/>
                  </a:cubicBezTo>
                  <a:cubicBezTo>
                    <a:pt x="146398" y="-3675"/>
                    <a:pt x="294565" y="2939"/>
                    <a:pt x="297475" y="29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4E1500A7-7D98-49B6-8A93-D4A3B4213898}"/>
                </a:ext>
              </a:extLst>
            </p:cNvPr>
            <p:cNvSpPr/>
            <p:nvPr/>
          </p:nvSpPr>
          <p:spPr>
            <a:xfrm>
              <a:off x="3502002" y="6757493"/>
              <a:ext cx="309657" cy="376758"/>
            </a:xfrm>
            <a:custGeom>
              <a:avLst/>
              <a:gdLst>
                <a:gd name="connsiteX0" fmla="*/ 303236 w 309657"/>
                <a:gd name="connsiteY0" fmla="*/ 3670 h 376758"/>
                <a:gd name="connsiteX1" fmla="*/ 155598 w 309657"/>
                <a:gd name="connsiteY1" fmla="*/ 194170 h 376758"/>
                <a:gd name="connsiteX2" fmla="*/ 44473 w 309657"/>
                <a:gd name="connsiteY2" fmla="*/ 316407 h 376758"/>
                <a:gd name="connsiteX3" fmla="*/ 23 w 309657"/>
                <a:gd name="connsiteY3" fmla="*/ 375145 h 376758"/>
                <a:gd name="connsiteX4" fmla="*/ 49236 w 309657"/>
                <a:gd name="connsiteY4" fmla="*/ 348157 h 376758"/>
                <a:gd name="connsiteX5" fmla="*/ 136548 w 309657"/>
                <a:gd name="connsiteY5" fmla="*/ 225920 h 376758"/>
                <a:gd name="connsiteX6" fmla="*/ 269898 w 309657"/>
                <a:gd name="connsiteY6" fmla="*/ 78282 h 376758"/>
                <a:gd name="connsiteX7" fmla="*/ 303236 w 309657"/>
                <a:gd name="connsiteY7" fmla="*/ 3670 h 376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9657" h="376758">
                  <a:moveTo>
                    <a:pt x="303236" y="3670"/>
                  </a:moveTo>
                  <a:cubicBezTo>
                    <a:pt x="284186" y="22985"/>
                    <a:pt x="198725" y="142047"/>
                    <a:pt x="155598" y="194170"/>
                  </a:cubicBezTo>
                  <a:cubicBezTo>
                    <a:pt x="112471" y="246293"/>
                    <a:pt x="70402" y="286245"/>
                    <a:pt x="44473" y="316407"/>
                  </a:cubicBezTo>
                  <a:cubicBezTo>
                    <a:pt x="18544" y="346569"/>
                    <a:pt x="-771" y="369853"/>
                    <a:pt x="23" y="375145"/>
                  </a:cubicBezTo>
                  <a:cubicBezTo>
                    <a:pt x="817" y="380437"/>
                    <a:pt x="26482" y="373028"/>
                    <a:pt x="49236" y="348157"/>
                  </a:cubicBezTo>
                  <a:cubicBezTo>
                    <a:pt x="71990" y="323286"/>
                    <a:pt x="99771" y="270899"/>
                    <a:pt x="136548" y="225920"/>
                  </a:cubicBezTo>
                  <a:cubicBezTo>
                    <a:pt x="173325" y="180941"/>
                    <a:pt x="244498" y="110561"/>
                    <a:pt x="269898" y="78282"/>
                  </a:cubicBezTo>
                  <a:cubicBezTo>
                    <a:pt x="295298" y="46003"/>
                    <a:pt x="322286" y="-15645"/>
                    <a:pt x="303236" y="367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36DDEE81-027A-4861-80F1-13633C451B13}"/>
                </a:ext>
              </a:extLst>
            </p:cNvPr>
            <p:cNvSpPr/>
            <p:nvPr/>
          </p:nvSpPr>
          <p:spPr>
            <a:xfrm>
              <a:off x="4180526" y="6668540"/>
              <a:ext cx="224861" cy="41876"/>
            </a:xfrm>
            <a:custGeom>
              <a:avLst/>
              <a:gdLst>
                <a:gd name="connsiteX0" fmla="*/ 224787 w 224861"/>
                <a:gd name="connsiteY0" fmla="*/ 13248 h 41876"/>
                <a:gd name="connsiteX1" fmla="*/ 54924 w 224861"/>
                <a:gd name="connsiteY1" fmla="*/ 14835 h 41876"/>
                <a:gd name="connsiteX2" fmla="*/ 7299 w 224861"/>
                <a:gd name="connsiteY2" fmla="*/ 41823 h 41876"/>
                <a:gd name="connsiteX3" fmla="*/ 7299 w 224861"/>
                <a:gd name="connsiteY3" fmla="*/ 21185 h 41876"/>
                <a:gd name="connsiteX4" fmla="*/ 75562 w 224861"/>
                <a:gd name="connsiteY4" fmla="*/ 548 h 41876"/>
                <a:gd name="connsiteX5" fmla="*/ 224787 w 224861"/>
                <a:gd name="connsiteY5" fmla="*/ 13248 h 41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4861" h="41876">
                  <a:moveTo>
                    <a:pt x="224787" y="13248"/>
                  </a:moveTo>
                  <a:cubicBezTo>
                    <a:pt x="221347" y="15629"/>
                    <a:pt x="91172" y="10073"/>
                    <a:pt x="54924" y="14835"/>
                  </a:cubicBezTo>
                  <a:cubicBezTo>
                    <a:pt x="18676" y="19597"/>
                    <a:pt x="15236" y="40765"/>
                    <a:pt x="7299" y="41823"/>
                  </a:cubicBezTo>
                  <a:cubicBezTo>
                    <a:pt x="-638" y="42881"/>
                    <a:pt x="-4078" y="28064"/>
                    <a:pt x="7299" y="21185"/>
                  </a:cubicBezTo>
                  <a:cubicBezTo>
                    <a:pt x="18676" y="14306"/>
                    <a:pt x="39050" y="3987"/>
                    <a:pt x="75562" y="548"/>
                  </a:cubicBezTo>
                  <a:cubicBezTo>
                    <a:pt x="112074" y="-2891"/>
                    <a:pt x="228227" y="10867"/>
                    <a:pt x="224787" y="1324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7337AD04-5AE6-447C-A71F-D83508E388B8}"/>
                </a:ext>
              </a:extLst>
            </p:cNvPr>
            <p:cNvSpPr/>
            <p:nvPr/>
          </p:nvSpPr>
          <p:spPr>
            <a:xfrm>
              <a:off x="3804472" y="6702126"/>
              <a:ext cx="385053" cy="442976"/>
            </a:xfrm>
            <a:custGeom>
              <a:avLst/>
              <a:gdLst>
                <a:gd name="connsiteX0" fmla="*/ 384941 w 385053"/>
                <a:gd name="connsiteY0" fmla="*/ 299 h 442976"/>
                <a:gd name="connsiteX1" fmla="*/ 178566 w 385053"/>
                <a:gd name="connsiteY1" fmla="*/ 254299 h 442976"/>
                <a:gd name="connsiteX2" fmla="*/ 45216 w 385053"/>
                <a:gd name="connsiteY2" fmla="*/ 413049 h 442976"/>
                <a:gd name="connsiteX3" fmla="*/ 8703 w 385053"/>
                <a:gd name="connsiteY3" fmla="*/ 441624 h 442976"/>
                <a:gd name="connsiteX4" fmla="*/ 3941 w 385053"/>
                <a:gd name="connsiteY4" fmla="*/ 432099 h 442976"/>
                <a:gd name="connsiteX5" fmla="*/ 57916 w 385053"/>
                <a:gd name="connsiteY5" fmla="*/ 378124 h 442976"/>
                <a:gd name="connsiteX6" fmla="*/ 205553 w 385053"/>
                <a:gd name="connsiteY6" fmla="*/ 206674 h 442976"/>
                <a:gd name="connsiteX7" fmla="*/ 384941 w 385053"/>
                <a:gd name="connsiteY7" fmla="*/ 299 h 442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5053" h="442976">
                  <a:moveTo>
                    <a:pt x="384941" y="299"/>
                  </a:moveTo>
                  <a:cubicBezTo>
                    <a:pt x="380443" y="8236"/>
                    <a:pt x="235187" y="185507"/>
                    <a:pt x="178566" y="254299"/>
                  </a:cubicBezTo>
                  <a:cubicBezTo>
                    <a:pt x="121945" y="323091"/>
                    <a:pt x="73526" y="381828"/>
                    <a:pt x="45216" y="413049"/>
                  </a:cubicBezTo>
                  <a:cubicBezTo>
                    <a:pt x="16905" y="444270"/>
                    <a:pt x="15582" y="438449"/>
                    <a:pt x="8703" y="441624"/>
                  </a:cubicBezTo>
                  <a:cubicBezTo>
                    <a:pt x="1824" y="444799"/>
                    <a:pt x="-4261" y="442682"/>
                    <a:pt x="3941" y="432099"/>
                  </a:cubicBezTo>
                  <a:cubicBezTo>
                    <a:pt x="12143" y="421516"/>
                    <a:pt x="24314" y="415695"/>
                    <a:pt x="57916" y="378124"/>
                  </a:cubicBezTo>
                  <a:cubicBezTo>
                    <a:pt x="91518" y="340553"/>
                    <a:pt x="153430" y="268851"/>
                    <a:pt x="205553" y="206674"/>
                  </a:cubicBezTo>
                  <a:cubicBezTo>
                    <a:pt x="257676" y="144497"/>
                    <a:pt x="389439" y="-7638"/>
                    <a:pt x="384941" y="29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EDF4F13B-98E9-46F9-A077-CBBCD23144E9}"/>
                </a:ext>
              </a:extLst>
            </p:cNvPr>
            <p:cNvSpPr/>
            <p:nvPr/>
          </p:nvSpPr>
          <p:spPr>
            <a:xfrm>
              <a:off x="3814763" y="7127875"/>
              <a:ext cx="206919" cy="14652"/>
            </a:xfrm>
            <a:custGeom>
              <a:avLst/>
              <a:gdLst>
                <a:gd name="connsiteX0" fmla="*/ 0 w 206919"/>
                <a:gd name="connsiteY0" fmla="*/ 14288 h 14652"/>
                <a:gd name="connsiteX1" fmla="*/ 190500 w 206919"/>
                <a:gd name="connsiteY1" fmla="*/ 9525 h 14652"/>
                <a:gd name="connsiteX2" fmla="*/ 177800 w 206919"/>
                <a:gd name="connsiteY2" fmla="*/ 0 h 14652"/>
                <a:gd name="connsiteX3" fmla="*/ 0 w 206919"/>
                <a:gd name="connsiteY3" fmla="*/ 14288 h 14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6919" h="14652">
                  <a:moveTo>
                    <a:pt x="0" y="14288"/>
                  </a:moveTo>
                  <a:cubicBezTo>
                    <a:pt x="2117" y="15876"/>
                    <a:pt x="160867" y="11906"/>
                    <a:pt x="190500" y="9525"/>
                  </a:cubicBezTo>
                  <a:cubicBezTo>
                    <a:pt x="220133" y="7144"/>
                    <a:pt x="205846" y="2117"/>
                    <a:pt x="177800" y="0"/>
                  </a:cubicBezTo>
                  <a:lnTo>
                    <a:pt x="0" y="1428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E514E2ED-0F6A-4D8D-9797-0DBB8DB8FA7E}"/>
                </a:ext>
              </a:extLst>
            </p:cNvPr>
            <p:cNvSpPr/>
            <p:nvPr/>
          </p:nvSpPr>
          <p:spPr>
            <a:xfrm>
              <a:off x="3997524" y="6774655"/>
              <a:ext cx="398371" cy="368037"/>
            </a:xfrm>
            <a:custGeom>
              <a:avLst/>
              <a:gdLst>
                <a:gd name="connsiteX0" fmla="*/ 398264 w 398371"/>
                <a:gd name="connsiteY0" fmla="*/ 18258 h 368037"/>
                <a:gd name="connsiteX1" fmla="*/ 304601 w 398371"/>
                <a:gd name="connsiteY1" fmla="*/ 26195 h 368037"/>
                <a:gd name="connsiteX2" fmla="*/ 264914 w 398371"/>
                <a:gd name="connsiteY2" fmla="*/ 46833 h 368037"/>
                <a:gd name="connsiteX3" fmla="*/ 210939 w 398371"/>
                <a:gd name="connsiteY3" fmla="*/ 103983 h 368037"/>
                <a:gd name="connsiteX4" fmla="*/ 69651 w 398371"/>
                <a:gd name="connsiteY4" fmla="*/ 288133 h 368037"/>
                <a:gd name="connsiteX5" fmla="*/ 20439 w 398371"/>
                <a:gd name="connsiteY5" fmla="*/ 362745 h 368037"/>
                <a:gd name="connsiteX6" fmla="*/ 7739 w 398371"/>
                <a:gd name="connsiteY6" fmla="*/ 357983 h 368037"/>
                <a:gd name="connsiteX7" fmla="*/ 20439 w 398371"/>
                <a:gd name="connsiteY7" fmla="*/ 326233 h 368037"/>
                <a:gd name="connsiteX8" fmla="*/ 228401 w 398371"/>
                <a:gd name="connsiteY8" fmla="*/ 67470 h 368037"/>
                <a:gd name="connsiteX9" fmla="*/ 255389 w 398371"/>
                <a:gd name="connsiteY9" fmla="*/ 37308 h 368037"/>
                <a:gd name="connsiteX10" fmla="*/ 322064 w 398371"/>
                <a:gd name="connsiteY10" fmla="*/ 795 h 368037"/>
                <a:gd name="connsiteX11" fmla="*/ 398264 w 398371"/>
                <a:gd name="connsiteY11" fmla="*/ 18258 h 368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98371" h="368037">
                  <a:moveTo>
                    <a:pt x="398264" y="18258"/>
                  </a:moveTo>
                  <a:cubicBezTo>
                    <a:pt x="395354" y="22491"/>
                    <a:pt x="326826" y="21433"/>
                    <a:pt x="304601" y="26195"/>
                  </a:cubicBezTo>
                  <a:cubicBezTo>
                    <a:pt x="282376" y="30958"/>
                    <a:pt x="280524" y="33868"/>
                    <a:pt x="264914" y="46833"/>
                  </a:cubicBezTo>
                  <a:cubicBezTo>
                    <a:pt x="249304" y="59798"/>
                    <a:pt x="243483" y="63766"/>
                    <a:pt x="210939" y="103983"/>
                  </a:cubicBezTo>
                  <a:cubicBezTo>
                    <a:pt x="178395" y="144200"/>
                    <a:pt x="101401" y="245006"/>
                    <a:pt x="69651" y="288133"/>
                  </a:cubicBezTo>
                  <a:cubicBezTo>
                    <a:pt x="37901" y="331260"/>
                    <a:pt x="30758" y="351103"/>
                    <a:pt x="20439" y="362745"/>
                  </a:cubicBezTo>
                  <a:cubicBezTo>
                    <a:pt x="10120" y="374387"/>
                    <a:pt x="7739" y="364068"/>
                    <a:pt x="7739" y="357983"/>
                  </a:cubicBezTo>
                  <a:cubicBezTo>
                    <a:pt x="7739" y="351898"/>
                    <a:pt x="-16338" y="374652"/>
                    <a:pt x="20439" y="326233"/>
                  </a:cubicBezTo>
                  <a:cubicBezTo>
                    <a:pt x="57216" y="277814"/>
                    <a:pt x="189243" y="115624"/>
                    <a:pt x="228401" y="67470"/>
                  </a:cubicBezTo>
                  <a:cubicBezTo>
                    <a:pt x="267559" y="19316"/>
                    <a:pt x="239779" y="48420"/>
                    <a:pt x="255389" y="37308"/>
                  </a:cubicBezTo>
                  <a:cubicBezTo>
                    <a:pt x="270999" y="26196"/>
                    <a:pt x="299839" y="5557"/>
                    <a:pt x="322064" y="795"/>
                  </a:cubicBezTo>
                  <a:cubicBezTo>
                    <a:pt x="344289" y="-3968"/>
                    <a:pt x="401174" y="14025"/>
                    <a:pt x="398264" y="1825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A36D31D0-CE7F-4ADA-AC0F-F50CB9E4CB1D}"/>
                </a:ext>
              </a:extLst>
            </p:cNvPr>
            <p:cNvSpPr/>
            <p:nvPr/>
          </p:nvSpPr>
          <p:spPr>
            <a:xfrm>
              <a:off x="4335456" y="6669825"/>
              <a:ext cx="85745" cy="471531"/>
            </a:xfrm>
            <a:custGeom>
              <a:avLst/>
              <a:gdLst>
                <a:gd name="connsiteX0" fmla="*/ 68269 w 85745"/>
                <a:gd name="connsiteY0" fmla="*/ 7200 h 471531"/>
                <a:gd name="connsiteX1" fmla="*/ 71444 w 85745"/>
                <a:gd name="connsiteY1" fmla="*/ 389788 h 471531"/>
                <a:gd name="connsiteX2" fmla="*/ 69857 w 85745"/>
                <a:gd name="connsiteY2" fmla="*/ 408838 h 471531"/>
                <a:gd name="connsiteX3" fmla="*/ 41282 w 85745"/>
                <a:gd name="connsiteY3" fmla="*/ 439000 h 471531"/>
                <a:gd name="connsiteX4" fmla="*/ 7 w 85745"/>
                <a:gd name="connsiteY4" fmla="*/ 469163 h 471531"/>
                <a:gd name="connsiteX5" fmla="*/ 38107 w 85745"/>
                <a:gd name="connsiteY5" fmla="*/ 465988 h 471531"/>
                <a:gd name="connsiteX6" fmla="*/ 74619 w 85745"/>
                <a:gd name="connsiteY6" fmla="*/ 437413 h 471531"/>
                <a:gd name="connsiteX7" fmla="*/ 74619 w 85745"/>
                <a:gd name="connsiteY7" fmla="*/ 419950 h 471531"/>
                <a:gd name="connsiteX8" fmla="*/ 61919 w 85745"/>
                <a:gd name="connsiteY8" fmla="*/ 408838 h 471531"/>
                <a:gd name="connsiteX9" fmla="*/ 82557 w 85745"/>
                <a:gd name="connsiteY9" fmla="*/ 221513 h 471531"/>
                <a:gd name="connsiteX10" fmla="*/ 85732 w 85745"/>
                <a:gd name="connsiteY10" fmla="*/ 145313 h 471531"/>
                <a:gd name="connsiteX11" fmla="*/ 68269 w 85745"/>
                <a:gd name="connsiteY11" fmla="*/ 7200 h 471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5745" h="471531">
                  <a:moveTo>
                    <a:pt x="68269" y="7200"/>
                  </a:moveTo>
                  <a:cubicBezTo>
                    <a:pt x="65888" y="47946"/>
                    <a:pt x="71179" y="322848"/>
                    <a:pt x="71444" y="389788"/>
                  </a:cubicBezTo>
                  <a:cubicBezTo>
                    <a:pt x="71709" y="456728"/>
                    <a:pt x="74884" y="400636"/>
                    <a:pt x="69857" y="408838"/>
                  </a:cubicBezTo>
                  <a:cubicBezTo>
                    <a:pt x="64830" y="417040"/>
                    <a:pt x="52924" y="428946"/>
                    <a:pt x="41282" y="439000"/>
                  </a:cubicBezTo>
                  <a:cubicBezTo>
                    <a:pt x="29640" y="449054"/>
                    <a:pt x="536" y="464665"/>
                    <a:pt x="7" y="469163"/>
                  </a:cubicBezTo>
                  <a:cubicBezTo>
                    <a:pt x="-522" y="473661"/>
                    <a:pt x="25672" y="471280"/>
                    <a:pt x="38107" y="465988"/>
                  </a:cubicBezTo>
                  <a:cubicBezTo>
                    <a:pt x="50542" y="460696"/>
                    <a:pt x="68534" y="445086"/>
                    <a:pt x="74619" y="437413"/>
                  </a:cubicBezTo>
                  <a:cubicBezTo>
                    <a:pt x="80704" y="429740"/>
                    <a:pt x="76736" y="424712"/>
                    <a:pt x="74619" y="419950"/>
                  </a:cubicBezTo>
                  <a:cubicBezTo>
                    <a:pt x="72502" y="415188"/>
                    <a:pt x="60596" y="441911"/>
                    <a:pt x="61919" y="408838"/>
                  </a:cubicBezTo>
                  <a:cubicBezTo>
                    <a:pt x="63242" y="375765"/>
                    <a:pt x="78588" y="265434"/>
                    <a:pt x="82557" y="221513"/>
                  </a:cubicBezTo>
                  <a:cubicBezTo>
                    <a:pt x="86526" y="177592"/>
                    <a:pt x="85203" y="180238"/>
                    <a:pt x="85732" y="145313"/>
                  </a:cubicBezTo>
                  <a:cubicBezTo>
                    <a:pt x="86261" y="110388"/>
                    <a:pt x="70650" y="-33546"/>
                    <a:pt x="68269" y="720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017FC490-E43D-490F-80B7-0D5C1C6EF00C}"/>
                </a:ext>
              </a:extLst>
            </p:cNvPr>
            <p:cNvSpPr/>
            <p:nvPr/>
          </p:nvSpPr>
          <p:spPr>
            <a:xfrm>
              <a:off x="4121627" y="6807979"/>
              <a:ext cx="271688" cy="338844"/>
            </a:xfrm>
            <a:custGeom>
              <a:avLst/>
              <a:gdLst>
                <a:gd name="connsiteX0" fmla="*/ 269398 w 271688"/>
                <a:gd name="connsiteY0" fmla="*/ 809 h 338844"/>
                <a:gd name="connsiteX1" fmla="*/ 199548 w 271688"/>
                <a:gd name="connsiteY1" fmla="*/ 91296 h 338844"/>
                <a:gd name="connsiteX2" fmla="*/ 21748 w 271688"/>
                <a:gd name="connsiteY2" fmla="*/ 315134 h 338844"/>
                <a:gd name="connsiteX3" fmla="*/ 9048 w 271688"/>
                <a:gd name="connsiteY3" fmla="*/ 329421 h 338844"/>
                <a:gd name="connsiteX4" fmla="*/ 77311 w 271688"/>
                <a:gd name="connsiteY4" fmla="*/ 289734 h 338844"/>
                <a:gd name="connsiteX5" fmla="*/ 150336 w 271688"/>
                <a:gd name="connsiteY5" fmla="*/ 156384 h 338844"/>
                <a:gd name="connsiteX6" fmla="*/ 243998 w 271688"/>
                <a:gd name="connsiteY6" fmla="*/ 53196 h 338844"/>
                <a:gd name="connsiteX7" fmla="*/ 269398 w 271688"/>
                <a:gd name="connsiteY7" fmla="*/ 809 h 338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1688" h="338844">
                  <a:moveTo>
                    <a:pt x="269398" y="809"/>
                  </a:moveTo>
                  <a:cubicBezTo>
                    <a:pt x="261990" y="7159"/>
                    <a:pt x="240823" y="38909"/>
                    <a:pt x="199548" y="91296"/>
                  </a:cubicBezTo>
                  <a:cubicBezTo>
                    <a:pt x="158273" y="143683"/>
                    <a:pt x="53498" y="275447"/>
                    <a:pt x="21748" y="315134"/>
                  </a:cubicBezTo>
                  <a:cubicBezTo>
                    <a:pt x="-10002" y="354822"/>
                    <a:pt x="-212" y="333654"/>
                    <a:pt x="9048" y="329421"/>
                  </a:cubicBezTo>
                  <a:cubicBezTo>
                    <a:pt x="18308" y="325188"/>
                    <a:pt x="53763" y="318573"/>
                    <a:pt x="77311" y="289734"/>
                  </a:cubicBezTo>
                  <a:cubicBezTo>
                    <a:pt x="100859" y="260895"/>
                    <a:pt x="122555" y="195807"/>
                    <a:pt x="150336" y="156384"/>
                  </a:cubicBezTo>
                  <a:cubicBezTo>
                    <a:pt x="178117" y="116961"/>
                    <a:pt x="222302" y="79654"/>
                    <a:pt x="243998" y="53196"/>
                  </a:cubicBezTo>
                  <a:cubicBezTo>
                    <a:pt x="265694" y="26738"/>
                    <a:pt x="276806" y="-5541"/>
                    <a:pt x="269398" y="80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98864145-391A-40B0-96F1-DA0C1B5ABCB0}"/>
                </a:ext>
              </a:extLst>
            </p:cNvPr>
            <p:cNvSpPr/>
            <p:nvPr/>
          </p:nvSpPr>
          <p:spPr>
            <a:xfrm>
              <a:off x="4126864" y="7126082"/>
              <a:ext cx="248720" cy="17197"/>
            </a:xfrm>
            <a:custGeom>
              <a:avLst/>
              <a:gdLst>
                <a:gd name="connsiteX0" fmla="*/ 636 w 248720"/>
                <a:gd name="connsiteY0" fmla="*/ 16081 h 17197"/>
                <a:gd name="connsiteX1" fmla="*/ 235586 w 248720"/>
                <a:gd name="connsiteY1" fmla="*/ 14493 h 17197"/>
                <a:gd name="connsiteX2" fmla="*/ 213361 w 248720"/>
                <a:gd name="connsiteY2" fmla="*/ 3381 h 17197"/>
                <a:gd name="connsiteX3" fmla="*/ 167324 w 248720"/>
                <a:gd name="connsiteY3" fmla="*/ 206 h 17197"/>
                <a:gd name="connsiteX4" fmla="*/ 636 w 248720"/>
                <a:gd name="connsiteY4" fmla="*/ 16081 h 17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720" h="17197">
                  <a:moveTo>
                    <a:pt x="636" y="16081"/>
                  </a:moveTo>
                  <a:cubicBezTo>
                    <a:pt x="12013" y="18462"/>
                    <a:pt x="200132" y="16610"/>
                    <a:pt x="235586" y="14493"/>
                  </a:cubicBezTo>
                  <a:cubicBezTo>
                    <a:pt x="271040" y="12376"/>
                    <a:pt x="224738" y="5762"/>
                    <a:pt x="213361" y="3381"/>
                  </a:cubicBezTo>
                  <a:cubicBezTo>
                    <a:pt x="201984" y="1000"/>
                    <a:pt x="200926" y="-588"/>
                    <a:pt x="167324" y="206"/>
                  </a:cubicBezTo>
                  <a:cubicBezTo>
                    <a:pt x="133722" y="1000"/>
                    <a:pt x="-10741" y="13700"/>
                    <a:pt x="636" y="160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79DFCF06-DE11-4F4A-B61B-76AB46B1F1CC}"/>
                </a:ext>
              </a:extLst>
            </p:cNvPr>
            <p:cNvSpPr/>
            <p:nvPr/>
          </p:nvSpPr>
          <p:spPr>
            <a:xfrm>
              <a:off x="4459120" y="6797674"/>
              <a:ext cx="16137" cy="346755"/>
            </a:xfrm>
            <a:custGeom>
              <a:avLst/>
              <a:gdLst>
                <a:gd name="connsiteX0" fmla="*/ 4930 w 16137"/>
                <a:gd name="connsiteY0" fmla="*/ 1 h 346755"/>
                <a:gd name="connsiteX1" fmla="*/ 6518 w 16137"/>
                <a:gd name="connsiteY1" fmla="*/ 206376 h 346755"/>
                <a:gd name="connsiteX2" fmla="*/ 168 w 16137"/>
                <a:gd name="connsiteY2" fmla="*/ 336551 h 346755"/>
                <a:gd name="connsiteX3" fmla="*/ 14455 w 16137"/>
                <a:gd name="connsiteY3" fmla="*/ 333376 h 346755"/>
                <a:gd name="connsiteX4" fmla="*/ 14455 w 16137"/>
                <a:gd name="connsiteY4" fmla="*/ 293689 h 346755"/>
                <a:gd name="connsiteX5" fmla="*/ 16043 w 16137"/>
                <a:gd name="connsiteY5" fmla="*/ 209551 h 346755"/>
                <a:gd name="connsiteX6" fmla="*/ 4930 w 16137"/>
                <a:gd name="connsiteY6" fmla="*/ 1 h 346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37" h="346755">
                  <a:moveTo>
                    <a:pt x="4930" y="1"/>
                  </a:moveTo>
                  <a:cubicBezTo>
                    <a:pt x="3343" y="-528"/>
                    <a:pt x="7312" y="150284"/>
                    <a:pt x="6518" y="206376"/>
                  </a:cubicBezTo>
                  <a:cubicBezTo>
                    <a:pt x="5724" y="262468"/>
                    <a:pt x="-1155" y="315384"/>
                    <a:pt x="168" y="336551"/>
                  </a:cubicBezTo>
                  <a:cubicBezTo>
                    <a:pt x="1491" y="357718"/>
                    <a:pt x="12074" y="340520"/>
                    <a:pt x="14455" y="333376"/>
                  </a:cubicBezTo>
                  <a:cubicBezTo>
                    <a:pt x="16836" y="326232"/>
                    <a:pt x="14455" y="293689"/>
                    <a:pt x="14455" y="293689"/>
                  </a:cubicBezTo>
                  <a:cubicBezTo>
                    <a:pt x="14720" y="273052"/>
                    <a:pt x="16572" y="256911"/>
                    <a:pt x="16043" y="209551"/>
                  </a:cubicBezTo>
                  <a:cubicBezTo>
                    <a:pt x="15514" y="162191"/>
                    <a:pt x="6517" y="530"/>
                    <a:pt x="4930" y="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18551C43-934A-4173-B741-B44B28B12884}"/>
                </a:ext>
              </a:extLst>
            </p:cNvPr>
            <p:cNvSpPr/>
            <p:nvPr/>
          </p:nvSpPr>
          <p:spPr>
            <a:xfrm>
              <a:off x="4464026" y="6799020"/>
              <a:ext cx="140435" cy="11662"/>
            </a:xfrm>
            <a:custGeom>
              <a:avLst/>
              <a:gdLst>
                <a:gd name="connsiteX0" fmla="*/ 24 w 140435"/>
                <a:gd name="connsiteY0" fmla="*/ 243 h 11662"/>
                <a:gd name="connsiteX1" fmla="*/ 130199 w 140435"/>
                <a:gd name="connsiteY1" fmla="*/ 3418 h 11662"/>
                <a:gd name="connsiteX2" fmla="*/ 119087 w 140435"/>
                <a:gd name="connsiteY2" fmla="*/ 11355 h 11662"/>
                <a:gd name="connsiteX3" fmla="*/ 24 w 140435"/>
                <a:gd name="connsiteY3" fmla="*/ 243 h 11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435" h="11662">
                  <a:moveTo>
                    <a:pt x="24" y="243"/>
                  </a:moveTo>
                  <a:cubicBezTo>
                    <a:pt x="1876" y="-1080"/>
                    <a:pt x="130199" y="3418"/>
                    <a:pt x="130199" y="3418"/>
                  </a:cubicBezTo>
                  <a:cubicBezTo>
                    <a:pt x="150043" y="5270"/>
                    <a:pt x="138137" y="8974"/>
                    <a:pt x="119087" y="11355"/>
                  </a:cubicBezTo>
                  <a:cubicBezTo>
                    <a:pt x="100037" y="13736"/>
                    <a:pt x="-1828" y="1566"/>
                    <a:pt x="24" y="24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DA072AE8-431C-4AFC-A094-69213687C676}"/>
                </a:ext>
              </a:extLst>
            </p:cNvPr>
            <p:cNvSpPr/>
            <p:nvPr/>
          </p:nvSpPr>
          <p:spPr>
            <a:xfrm>
              <a:off x="4475154" y="6797653"/>
              <a:ext cx="119569" cy="345185"/>
            </a:xfrm>
            <a:custGeom>
              <a:avLst/>
              <a:gdLst>
                <a:gd name="connsiteX0" fmla="*/ 115896 w 119569"/>
                <a:gd name="connsiteY0" fmla="*/ 22 h 345185"/>
                <a:gd name="connsiteX1" fmla="*/ 119071 w 119569"/>
                <a:gd name="connsiteY1" fmla="*/ 234972 h 345185"/>
                <a:gd name="connsiteX2" fmla="*/ 117484 w 119569"/>
                <a:gd name="connsiteY2" fmla="*/ 284185 h 345185"/>
                <a:gd name="connsiteX3" fmla="*/ 100021 w 119569"/>
                <a:gd name="connsiteY3" fmla="*/ 314347 h 345185"/>
                <a:gd name="connsiteX4" fmla="*/ 82559 w 119569"/>
                <a:gd name="connsiteY4" fmla="*/ 330222 h 345185"/>
                <a:gd name="connsiteX5" fmla="*/ 69859 w 119569"/>
                <a:gd name="connsiteY5" fmla="*/ 333397 h 345185"/>
                <a:gd name="connsiteX6" fmla="*/ 9 w 119569"/>
                <a:gd name="connsiteY6" fmla="*/ 336572 h 345185"/>
                <a:gd name="connsiteX7" fmla="*/ 65096 w 119569"/>
                <a:gd name="connsiteY7" fmla="*/ 342922 h 345185"/>
                <a:gd name="connsiteX8" fmla="*/ 101609 w 119569"/>
                <a:gd name="connsiteY8" fmla="*/ 293710 h 345185"/>
                <a:gd name="connsiteX9" fmla="*/ 107959 w 119569"/>
                <a:gd name="connsiteY9" fmla="*/ 249260 h 345185"/>
                <a:gd name="connsiteX10" fmla="*/ 115896 w 119569"/>
                <a:gd name="connsiteY10" fmla="*/ 22 h 345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9569" h="345185">
                  <a:moveTo>
                    <a:pt x="115896" y="22"/>
                  </a:moveTo>
                  <a:cubicBezTo>
                    <a:pt x="117748" y="-2359"/>
                    <a:pt x="118806" y="187612"/>
                    <a:pt x="119071" y="234972"/>
                  </a:cubicBezTo>
                  <a:cubicBezTo>
                    <a:pt x="119336" y="282332"/>
                    <a:pt x="120659" y="270956"/>
                    <a:pt x="117484" y="284185"/>
                  </a:cubicBezTo>
                  <a:cubicBezTo>
                    <a:pt x="114309" y="297414"/>
                    <a:pt x="105842" y="306674"/>
                    <a:pt x="100021" y="314347"/>
                  </a:cubicBezTo>
                  <a:cubicBezTo>
                    <a:pt x="94200" y="322020"/>
                    <a:pt x="87586" y="327047"/>
                    <a:pt x="82559" y="330222"/>
                  </a:cubicBezTo>
                  <a:cubicBezTo>
                    <a:pt x="77532" y="333397"/>
                    <a:pt x="83617" y="332339"/>
                    <a:pt x="69859" y="333397"/>
                  </a:cubicBezTo>
                  <a:cubicBezTo>
                    <a:pt x="56101" y="334455"/>
                    <a:pt x="803" y="334985"/>
                    <a:pt x="9" y="336572"/>
                  </a:cubicBezTo>
                  <a:cubicBezTo>
                    <a:pt x="-785" y="338159"/>
                    <a:pt x="48163" y="350066"/>
                    <a:pt x="65096" y="342922"/>
                  </a:cubicBezTo>
                  <a:cubicBezTo>
                    <a:pt x="82029" y="335778"/>
                    <a:pt x="94465" y="309320"/>
                    <a:pt x="101609" y="293710"/>
                  </a:cubicBezTo>
                  <a:cubicBezTo>
                    <a:pt x="108753" y="278100"/>
                    <a:pt x="106636" y="297414"/>
                    <a:pt x="107959" y="249260"/>
                  </a:cubicBezTo>
                  <a:cubicBezTo>
                    <a:pt x="109282" y="201106"/>
                    <a:pt x="114044" y="2403"/>
                    <a:pt x="115896" y="2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44135D6B-CE27-478C-BD3E-9E313BBEE1F7}"/>
                </a:ext>
              </a:extLst>
            </p:cNvPr>
            <p:cNvSpPr/>
            <p:nvPr/>
          </p:nvSpPr>
          <p:spPr>
            <a:xfrm>
              <a:off x="4636401" y="6792913"/>
              <a:ext cx="329692" cy="13505"/>
            </a:xfrm>
            <a:custGeom>
              <a:avLst/>
              <a:gdLst>
                <a:gd name="connsiteX0" fmla="*/ 2274 w 329692"/>
                <a:gd name="connsiteY0" fmla="*/ 7937 h 13505"/>
                <a:gd name="connsiteX1" fmla="*/ 149912 w 329692"/>
                <a:gd name="connsiteY1" fmla="*/ 12700 h 13505"/>
                <a:gd name="connsiteX2" fmla="*/ 316599 w 329692"/>
                <a:gd name="connsiteY2" fmla="*/ 12700 h 13505"/>
                <a:gd name="connsiteX3" fmla="*/ 313424 w 329692"/>
                <a:gd name="connsiteY3" fmla="*/ 4762 h 13505"/>
                <a:gd name="connsiteX4" fmla="*/ 268974 w 329692"/>
                <a:gd name="connsiteY4" fmla="*/ 0 h 13505"/>
                <a:gd name="connsiteX5" fmla="*/ 2274 w 329692"/>
                <a:gd name="connsiteY5" fmla="*/ 7937 h 13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9692" h="13505">
                  <a:moveTo>
                    <a:pt x="2274" y="7937"/>
                  </a:moveTo>
                  <a:cubicBezTo>
                    <a:pt x="-17569" y="10054"/>
                    <a:pt x="97525" y="11906"/>
                    <a:pt x="149912" y="12700"/>
                  </a:cubicBezTo>
                  <a:cubicBezTo>
                    <a:pt x="202299" y="13494"/>
                    <a:pt x="289347" y="14023"/>
                    <a:pt x="316599" y="12700"/>
                  </a:cubicBezTo>
                  <a:cubicBezTo>
                    <a:pt x="343851" y="11377"/>
                    <a:pt x="321361" y="6879"/>
                    <a:pt x="313424" y="4762"/>
                  </a:cubicBezTo>
                  <a:cubicBezTo>
                    <a:pt x="305487" y="2645"/>
                    <a:pt x="318451" y="1323"/>
                    <a:pt x="268974" y="0"/>
                  </a:cubicBezTo>
                  <a:lnTo>
                    <a:pt x="2274" y="793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C5671D8C-7260-4CAF-BB06-CB0668B2B8AF}"/>
                </a:ext>
              </a:extLst>
            </p:cNvPr>
            <p:cNvSpPr/>
            <p:nvPr/>
          </p:nvSpPr>
          <p:spPr>
            <a:xfrm>
              <a:off x="4639429" y="6797644"/>
              <a:ext cx="10601" cy="76776"/>
            </a:xfrm>
            <a:custGeom>
              <a:avLst/>
              <a:gdLst>
                <a:gd name="connsiteX0" fmla="*/ 7184 w 10601"/>
                <a:gd name="connsiteY0" fmla="*/ 31 h 76776"/>
                <a:gd name="connsiteX1" fmla="*/ 10359 w 10601"/>
                <a:gd name="connsiteY1" fmla="*/ 73056 h 76776"/>
                <a:gd name="connsiteX2" fmla="*/ 834 w 10601"/>
                <a:gd name="connsiteY2" fmla="*/ 63531 h 76776"/>
                <a:gd name="connsiteX3" fmla="*/ 7184 w 10601"/>
                <a:gd name="connsiteY3" fmla="*/ 31 h 76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01" h="76776">
                  <a:moveTo>
                    <a:pt x="7184" y="31"/>
                  </a:moveTo>
                  <a:cubicBezTo>
                    <a:pt x="8771" y="1618"/>
                    <a:pt x="11417" y="62473"/>
                    <a:pt x="10359" y="73056"/>
                  </a:cubicBezTo>
                  <a:cubicBezTo>
                    <a:pt x="9301" y="83639"/>
                    <a:pt x="4274" y="68823"/>
                    <a:pt x="834" y="63531"/>
                  </a:cubicBezTo>
                  <a:cubicBezTo>
                    <a:pt x="-2606" y="58239"/>
                    <a:pt x="5597" y="-1556"/>
                    <a:pt x="7184" y="3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F2B0C5D7-2146-4898-ACE3-615EEE2375C9}"/>
                </a:ext>
              </a:extLst>
            </p:cNvPr>
            <p:cNvSpPr/>
            <p:nvPr/>
          </p:nvSpPr>
          <p:spPr>
            <a:xfrm>
              <a:off x="4781466" y="6796080"/>
              <a:ext cx="175607" cy="286923"/>
            </a:xfrm>
            <a:custGeom>
              <a:avLst/>
              <a:gdLst>
                <a:gd name="connsiteX0" fmla="*/ 171534 w 175607"/>
                <a:gd name="connsiteY0" fmla="*/ 8 h 286923"/>
                <a:gd name="connsiteX1" fmla="*/ 174709 w 175607"/>
                <a:gd name="connsiteY1" fmla="*/ 85733 h 286923"/>
                <a:gd name="connsiteX2" fmla="*/ 168359 w 175607"/>
                <a:gd name="connsiteY2" fmla="*/ 92083 h 286923"/>
                <a:gd name="connsiteX3" fmla="*/ 106447 w 175607"/>
                <a:gd name="connsiteY3" fmla="*/ 161933 h 286923"/>
                <a:gd name="connsiteX4" fmla="*/ 12784 w 175607"/>
                <a:gd name="connsiteY4" fmla="*/ 277820 h 286923"/>
                <a:gd name="connsiteX5" fmla="*/ 6434 w 175607"/>
                <a:gd name="connsiteY5" fmla="*/ 269883 h 286923"/>
                <a:gd name="connsiteX6" fmla="*/ 65172 w 175607"/>
                <a:gd name="connsiteY6" fmla="*/ 193683 h 286923"/>
                <a:gd name="connsiteX7" fmla="*/ 158834 w 175607"/>
                <a:gd name="connsiteY7" fmla="*/ 80970 h 286923"/>
                <a:gd name="connsiteX8" fmla="*/ 171534 w 175607"/>
                <a:gd name="connsiteY8" fmla="*/ 8 h 286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5607" h="286923">
                  <a:moveTo>
                    <a:pt x="171534" y="8"/>
                  </a:moveTo>
                  <a:cubicBezTo>
                    <a:pt x="174180" y="802"/>
                    <a:pt x="174709" y="85733"/>
                    <a:pt x="174709" y="85733"/>
                  </a:cubicBezTo>
                  <a:cubicBezTo>
                    <a:pt x="174180" y="101079"/>
                    <a:pt x="179736" y="79383"/>
                    <a:pt x="168359" y="92083"/>
                  </a:cubicBezTo>
                  <a:cubicBezTo>
                    <a:pt x="156982" y="104783"/>
                    <a:pt x="132376" y="130977"/>
                    <a:pt x="106447" y="161933"/>
                  </a:cubicBezTo>
                  <a:cubicBezTo>
                    <a:pt x="80518" y="192889"/>
                    <a:pt x="29453" y="259828"/>
                    <a:pt x="12784" y="277820"/>
                  </a:cubicBezTo>
                  <a:cubicBezTo>
                    <a:pt x="-3885" y="295812"/>
                    <a:pt x="-2297" y="283906"/>
                    <a:pt x="6434" y="269883"/>
                  </a:cubicBezTo>
                  <a:cubicBezTo>
                    <a:pt x="15165" y="255860"/>
                    <a:pt x="39772" y="225169"/>
                    <a:pt x="65172" y="193683"/>
                  </a:cubicBezTo>
                  <a:cubicBezTo>
                    <a:pt x="90572" y="162198"/>
                    <a:pt x="143224" y="110074"/>
                    <a:pt x="158834" y="80970"/>
                  </a:cubicBezTo>
                  <a:cubicBezTo>
                    <a:pt x="174444" y="51866"/>
                    <a:pt x="168888" y="-786"/>
                    <a:pt x="171534" y="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E0D45E20-F55A-4282-A69C-A829C4FE5EB9}"/>
                </a:ext>
              </a:extLst>
            </p:cNvPr>
            <p:cNvSpPr/>
            <p:nvPr/>
          </p:nvSpPr>
          <p:spPr>
            <a:xfrm>
              <a:off x="4646053" y="6841924"/>
              <a:ext cx="192565" cy="304636"/>
            </a:xfrm>
            <a:custGeom>
              <a:avLst/>
              <a:gdLst>
                <a:gd name="connsiteX0" fmla="*/ 6910 w 192565"/>
                <a:gd name="connsiteY0" fmla="*/ 20839 h 304636"/>
                <a:gd name="connsiteX1" fmla="*/ 181535 w 192565"/>
                <a:gd name="connsiteY1" fmla="*/ 19251 h 304636"/>
                <a:gd name="connsiteX2" fmla="*/ 164072 w 192565"/>
                <a:gd name="connsiteY2" fmla="*/ 31951 h 304636"/>
                <a:gd name="connsiteX3" fmla="*/ 78347 w 192565"/>
                <a:gd name="connsiteY3" fmla="*/ 125614 h 304636"/>
                <a:gd name="connsiteX4" fmla="*/ 11672 w 192565"/>
                <a:gd name="connsiteY4" fmla="*/ 201814 h 304636"/>
                <a:gd name="connsiteX5" fmla="*/ 3735 w 192565"/>
                <a:gd name="connsiteY5" fmla="*/ 228801 h 304636"/>
                <a:gd name="connsiteX6" fmla="*/ 560 w 192565"/>
                <a:gd name="connsiteY6" fmla="*/ 297064 h 304636"/>
                <a:gd name="connsiteX7" fmla="*/ 14847 w 192565"/>
                <a:gd name="connsiteY7" fmla="*/ 297064 h 304636"/>
                <a:gd name="connsiteX8" fmla="*/ 16435 w 192565"/>
                <a:gd name="connsiteY8" fmla="*/ 244676 h 304636"/>
                <a:gd name="connsiteX9" fmla="*/ 19610 w 192565"/>
                <a:gd name="connsiteY9" fmla="*/ 203401 h 304636"/>
                <a:gd name="connsiteX10" fmla="*/ 132322 w 192565"/>
                <a:gd name="connsiteY10" fmla="*/ 87514 h 304636"/>
                <a:gd name="connsiteX11" fmla="*/ 173597 w 192565"/>
                <a:gd name="connsiteY11" fmla="*/ 30364 h 304636"/>
                <a:gd name="connsiteX12" fmla="*/ 179947 w 192565"/>
                <a:gd name="connsiteY12" fmla="*/ 3376 h 304636"/>
                <a:gd name="connsiteX13" fmla="*/ 124385 w 192565"/>
                <a:gd name="connsiteY13" fmla="*/ 1789 h 304636"/>
                <a:gd name="connsiteX14" fmla="*/ 6910 w 192565"/>
                <a:gd name="connsiteY14" fmla="*/ 20839 h 304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2565" h="304636">
                  <a:moveTo>
                    <a:pt x="6910" y="20839"/>
                  </a:moveTo>
                  <a:cubicBezTo>
                    <a:pt x="16435" y="23749"/>
                    <a:pt x="155341" y="17399"/>
                    <a:pt x="181535" y="19251"/>
                  </a:cubicBezTo>
                  <a:cubicBezTo>
                    <a:pt x="207729" y="21103"/>
                    <a:pt x="181270" y="14224"/>
                    <a:pt x="164072" y="31951"/>
                  </a:cubicBezTo>
                  <a:cubicBezTo>
                    <a:pt x="146874" y="49678"/>
                    <a:pt x="103747" y="97304"/>
                    <a:pt x="78347" y="125614"/>
                  </a:cubicBezTo>
                  <a:cubicBezTo>
                    <a:pt x="52947" y="153925"/>
                    <a:pt x="24107" y="184616"/>
                    <a:pt x="11672" y="201814"/>
                  </a:cubicBezTo>
                  <a:cubicBezTo>
                    <a:pt x="-763" y="219012"/>
                    <a:pt x="5587" y="212926"/>
                    <a:pt x="3735" y="228801"/>
                  </a:cubicBezTo>
                  <a:cubicBezTo>
                    <a:pt x="1883" y="244676"/>
                    <a:pt x="-1292" y="285687"/>
                    <a:pt x="560" y="297064"/>
                  </a:cubicBezTo>
                  <a:cubicBezTo>
                    <a:pt x="2412" y="308441"/>
                    <a:pt x="12201" y="305795"/>
                    <a:pt x="14847" y="297064"/>
                  </a:cubicBezTo>
                  <a:cubicBezTo>
                    <a:pt x="17493" y="288333"/>
                    <a:pt x="15641" y="260286"/>
                    <a:pt x="16435" y="244676"/>
                  </a:cubicBezTo>
                  <a:cubicBezTo>
                    <a:pt x="17229" y="229066"/>
                    <a:pt x="295" y="229595"/>
                    <a:pt x="19610" y="203401"/>
                  </a:cubicBezTo>
                  <a:cubicBezTo>
                    <a:pt x="38925" y="177207"/>
                    <a:pt x="106658" y="116353"/>
                    <a:pt x="132322" y="87514"/>
                  </a:cubicBezTo>
                  <a:cubicBezTo>
                    <a:pt x="157986" y="58675"/>
                    <a:pt x="165660" y="44387"/>
                    <a:pt x="173597" y="30364"/>
                  </a:cubicBezTo>
                  <a:cubicBezTo>
                    <a:pt x="181534" y="16341"/>
                    <a:pt x="188149" y="8138"/>
                    <a:pt x="179947" y="3376"/>
                  </a:cubicBezTo>
                  <a:cubicBezTo>
                    <a:pt x="171745" y="-1386"/>
                    <a:pt x="152960" y="-328"/>
                    <a:pt x="124385" y="1789"/>
                  </a:cubicBezTo>
                  <a:cubicBezTo>
                    <a:pt x="95810" y="3906"/>
                    <a:pt x="-2615" y="17929"/>
                    <a:pt x="6910" y="208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D73E605F-529D-48C9-BD18-FF63CF704AD1}"/>
                </a:ext>
              </a:extLst>
            </p:cNvPr>
            <p:cNvSpPr/>
            <p:nvPr/>
          </p:nvSpPr>
          <p:spPr>
            <a:xfrm>
              <a:off x="4654550" y="7074766"/>
              <a:ext cx="304215" cy="67713"/>
            </a:xfrm>
            <a:custGeom>
              <a:avLst/>
              <a:gdLst>
                <a:gd name="connsiteX0" fmla="*/ 0 w 304215"/>
                <a:gd name="connsiteY0" fmla="*/ 67397 h 67713"/>
                <a:gd name="connsiteX1" fmla="*/ 195263 w 304215"/>
                <a:gd name="connsiteY1" fmla="*/ 67397 h 67713"/>
                <a:gd name="connsiteX2" fmla="*/ 296863 w 304215"/>
                <a:gd name="connsiteY2" fmla="*/ 67397 h 67713"/>
                <a:gd name="connsiteX3" fmla="*/ 296863 w 304215"/>
                <a:gd name="connsiteY3" fmla="*/ 61047 h 67713"/>
                <a:gd name="connsiteX4" fmla="*/ 301625 w 304215"/>
                <a:gd name="connsiteY4" fmla="*/ 5484 h 67713"/>
                <a:gd name="connsiteX5" fmla="*/ 288925 w 304215"/>
                <a:gd name="connsiteY5" fmla="*/ 7072 h 67713"/>
                <a:gd name="connsiteX6" fmla="*/ 282575 w 304215"/>
                <a:gd name="connsiteY6" fmla="*/ 49934 h 67713"/>
                <a:gd name="connsiteX7" fmla="*/ 242888 w 304215"/>
                <a:gd name="connsiteY7" fmla="*/ 53109 h 67713"/>
                <a:gd name="connsiteX8" fmla="*/ 0 w 304215"/>
                <a:gd name="connsiteY8" fmla="*/ 67397 h 6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4215" h="67713">
                  <a:moveTo>
                    <a:pt x="0" y="67397"/>
                  </a:moveTo>
                  <a:lnTo>
                    <a:pt x="195263" y="67397"/>
                  </a:lnTo>
                  <a:lnTo>
                    <a:pt x="296863" y="67397"/>
                  </a:lnTo>
                  <a:cubicBezTo>
                    <a:pt x="313796" y="66339"/>
                    <a:pt x="296069" y="71366"/>
                    <a:pt x="296863" y="61047"/>
                  </a:cubicBezTo>
                  <a:cubicBezTo>
                    <a:pt x="297657" y="50728"/>
                    <a:pt x="302948" y="14480"/>
                    <a:pt x="301625" y="5484"/>
                  </a:cubicBezTo>
                  <a:cubicBezTo>
                    <a:pt x="300302" y="-3512"/>
                    <a:pt x="292100" y="-336"/>
                    <a:pt x="288925" y="7072"/>
                  </a:cubicBezTo>
                  <a:cubicBezTo>
                    <a:pt x="285750" y="14480"/>
                    <a:pt x="290248" y="42261"/>
                    <a:pt x="282575" y="49934"/>
                  </a:cubicBezTo>
                  <a:cubicBezTo>
                    <a:pt x="274902" y="57607"/>
                    <a:pt x="288661" y="53109"/>
                    <a:pt x="242888" y="53109"/>
                  </a:cubicBezTo>
                  <a:cubicBezTo>
                    <a:pt x="197115" y="53109"/>
                    <a:pt x="102526" y="51521"/>
                    <a:pt x="0" y="6739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FD0E5DC0-4BC6-4369-8FDC-590365DB382F}"/>
                </a:ext>
              </a:extLst>
            </p:cNvPr>
            <p:cNvSpPr/>
            <p:nvPr/>
          </p:nvSpPr>
          <p:spPr>
            <a:xfrm>
              <a:off x="4784314" y="7076872"/>
              <a:ext cx="188154" cy="17997"/>
            </a:xfrm>
            <a:custGeom>
              <a:avLst/>
              <a:gdLst>
                <a:gd name="connsiteX0" fmla="*/ 411 w 188154"/>
                <a:gd name="connsiteY0" fmla="*/ 1791 h 17997"/>
                <a:gd name="connsiteX1" fmla="*/ 175036 w 188154"/>
                <a:gd name="connsiteY1" fmla="*/ 1791 h 17997"/>
                <a:gd name="connsiteX2" fmla="*/ 170273 w 188154"/>
                <a:gd name="connsiteY2" fmla="*/ 14491 h 17997"/>
                <a:gd name="connsiteX3" fmla="*/ 127411 w 188154"/>
                <a:gd name="connsiteY3" fmla="*/ 17666 h 17997"/>
                <a:gd name="connsiteX4" fmla="*/ 411 w 188154"/>
                <a:gd name="connsiteY4" fmla="*/ 1791 h 17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154" h="17997">
                  <a:moveTo>
                    <a:pt x="411" y="1791"/>
                  </a:moveTo>
                  <a:cubicBezTo>
                    <a:pt x="8348" y="-855"/>
                    <a:pt x="146726" y="-326"/>
                    <a:pt x="175036" y="1791"/>
                  </a:cubicBezTo>
                  <a:cubicBezTo>
                    <a:pt x="203346" y="3908"/>
                    <a:pt x="178210" y="11845"/>
                    <a:pt x="170273" y="14491"/>
                  </a:cubicBezTo>
                  <a:cubicBezTo>
                    <a:pt x="162336" y="17137"/>
                    <a:pt x="153075" y="18724"/>
                    <a:pt x="127411" y="17666"/>
                  </a:cubicBezTo>
                  <a:cubicBezTo>
                    <a:pt x="101747" y="16608"/>
                    <a:pt x="-7526" y="4437"/>
                    <a:pt x="411" y="179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AEDE0006-37BB-4FEA-B2AB-3F6170F524A6}"/>
                </a:ext>
              </a:extLst>
            </p:cNvPr>
            <p:cNvSpPr/>
            <p:nvPr/>
          </p:nvSpPr>
          <p:spPr>
            <a:xfrm>
              <a:off x="4997424" y="6791551"/>
              <a:ext cx="377992" cy="354328"/>
            </a:xfrm>
            <a:custGeom>
              <a:avLst/>
              <a:gdLst>
                <a:gd name="connsiteX0" fmla="*/ 3201 w 377992"/>
                <a:gd name="connsiteY0" fmla="*/ 2949 h 354328"/>
                <a:gd name="connsiteX1" fmla="*/ 26 w 377992"/>
                <a:gd name="connsiteY1" fmla="*/ 252187 h 354328"/>
                <a:gd name="connsiteX2" fmla="*/ 3201 w 377992"/>
                <a:gd name="connsiteY2" fmla="*/ 277587 h 354328"/>
                <a:gd name="connsiteX3" fmla="*/ 22251 w 377992"/>
                <a:gd name="connsiteY3" fmla="*/ 315687 h 354328"/>
                <a:gd name="connsiteX4" fmla="*/ 49239 w 377992"/>
                <a:gd name="connsiteY4" fmla="*/ 341087 h 354328"/>
                <a:gd name="connsiteX5" fmla="*/ 85751 w 377992"/>
                <a:gd name="connsiteY5" fmla="*/ 344262 h 354328"/>
                <a:gd name="connsiteX6" fmla="*/ 222276 w 377992"/>
                <a:gd name="connsiteY6" fmla="*/ 352199 h 354328"/>
                <a:gd name="connsiteX7" fmla="*/ 323876 w 377992"/>
                <a:gd name="connsiteY7" fmla="*/ 353787 h 354328"/>
                <a:gd name="connsiteX8" fmla="*/ 346101 w 377992"/>
                <a:gd name="connsiteY8" fmla="*/ 344262 h 354328"/>
                <a:gd name="connsiteX9" fmla="*/ 376264 w 377992"/>
                <a:gd name="connsiteY9" fmla="*/ 310924 h 354328"/>
                <a:gd name="connsiteX10" fmla="*/ 374676 w 377992"/>
                <a:gd name="connsiteY10" fmla="*/ 282349 h 354328"/>
                <a:gd name="connsiteX11" fmla="*/ 377851 w 377992"/>
                <a:gd name="connsiteY11" fmla="*/ 139474 h 354328"/>
                <a:gd name="connsiteX12" fmla="*/ 373089 w 377992"/>
                <a:gd name="connsiteY12" fmla="*/ 72799 h 354328"/>
                <a:gd name="connsiteX13" fmla="*/ 366739 w 377992"/>
                <a:gd name="connsiteY13" fmla="*/ 72799 h 354328"/>
                <a:gd name="connsiteX14" fmla="*/ 358801 w 377992"/>
                <a:gd name="connsiteY14" fmla="*/ 144237 h 354328"/>
                <a:gd name="connsiteX15" fmla="*/ 365151 w 377992"/>
                <a:gd name="connsiteY15" fmla="*/ 283937 h 354328"/>
                <a:gd name="connsiteX16" fmla="*/ 361976 w 377992"/>
                <a:gd name="connsiteY16" fmla="*/ 291874 h 354328"/>
                <a:gd name="connsiteX17" fmla="*/ 347689 w 377992"/>
                <a:gd name="connsiteY17" fmla="*/ 306162 h 354328"/>
                <a:gd name="connsiteX18" fmla="*/ 320701 w 377992"/>
                <a:gd name="connsiteY18" fmla="*/ 323624 h 354328"/>
                <a:gd name="connsiteX19" fmla="*/ 228626 w 377992"/>
                <a:gd name="connsiteY19" fmla="*/ 329974 h 354328"/>
                <a:gd name="connsiteX20" fmla="*/ 58764 w 377992"/>
                <a:gd name="connsiteY20" fmla="*/ 318862 h 354328"/>
                <a:gd name="connsiteX21" fmla="*/ 27014 w 377992"/>
                <a:gd name="connsiteY21" fmla="*/ 283937 h 354328"/>
                <a:gd name="connsiteX22" fmla="*/ 20664 w 377992"/>
                <a:gd name="connsiteY22" fmla="*/ 125187 h 354328"/>
                <a:gd name="connsiteX23" fmla="*/ 3201 w 377992"/>
                <a:gd name="connsiteY23" fmla="*/ 2949 h 354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77992" h="354328">
                  <a:moveTo>
                    <a:pt x="3201" y="2949"/>
                  </a:moveTo>
                  <a:cubicBezTo>
                    <a:pt x="-239" y="24116"/>
                    <a:pt x="26" y="206414"/>
                    <a:pt x="26" y="252187"/>
                  </a:cubicBezTo>
                  <a:cubicBezTo>
                    <a:pt x="26" y="297960"/>
                    <a:pt x="-503" y="267004"/>
                    <a:pt x="3201" y="277587"/>
                  </a:cubicBezTo>
                  <a:cubicBezTo>
                    <a:pt x="6905" y="288170"/>
                    <a:pt x="14578" y="305104"/>
                    <a:pt x="22251" y="315687"/>
                  </a:cubicBezTo>
                  <a:cubicBezTo>
                    <a:pt x="29924" y="326270"/>
                    <a:pt x="38656" y="336325"/>
                    <a:pt x="49239" y="341087"/>
                  </a:cubicBezTo>
                  <a:cubicBezTo>
                    <a:pt x="59822" y="345850"/>
                    <a:pt x="85751" y="344262"/>
                    <a:pt x="85751" y="344262"/>
                  </a:cubicBezTo>
                  <a:lnTo>
                    <a:pt x="222276" y="352199"/>
                  </a:lnTo>
                  <a:cubicBezTo>
                    <a:pt x="261963" y="353786"/>
                    <a:pt x="303238" y="355110"/>
                    <a:pt x="323876" y="353787"/>
                  </a:cubicBezTo>
                  <a:cubicBezTo>
                    <a:pt x="344514" y="352464"/>
                    <a:pt x="337370" y="351406"/>
                    <a:pt x="346101" y="344262"/>
                  </a:cubicBezTo>
                  <a:cubicBezTo>
                    <a:pt x="354832" y="337118"/>
                    <a:pt x="371502" y="321243"/>
                    <a:pt x="376264" y="310924"/>
                  </a:cubicBezTo>
                  <a:cubicBezTo>
                    <a:pt x="381026" y="300605"/>
                    <a:pt x="374412" y="310924"/>
                    <a:pt x="374676" y="282349"/>
                  </a:cubicBezTo>
                  <a:cubicBezTo>
                    <a:pt x="374940" y="253774"/>
                    <a:pt x="378116" y="174399"/>
                    <a:pt x="377851" y="139474"/>
                  </a:cubicBezTo>
                  <a:cubicBezTo>
                    <a:pt x="377587" y="104549"/>
                    <a:pt x="373089" y="72799"/>
                    <a:pt x="373089" y="72799"/>
                  </a:cubicBezTo>
                  <a:cubicBezTo>
                    <a:pt x="371237" y="61687"/>
                    <a:pt x="369120" y="60893"/>
                    <a:pt x="366739" y="72799"/>
                  </a:cubicBezTo>
                  <a:cubicBezTo>
                    <a:pt x="364358" y="84705"/>
                    <a:pt x="359066" y="109047"/>
                    <a:pt x="358801" y="144237"/>
                  </a:cubicBezTo>
                  <a:cubicBezTo>
                    <a:pt x="358536" y="179427"/>
                    <a:pt x="364622" y="259331"/>
                    <a:pt x="365151" y="283937"/>
                  </a:cubicBezTo>
                  <a:cubicBezTo>
                    <a:pt x="365680" y="308543"/>
                    <a:pt x="364886" y="288170"/>
                    <a:pt x="361976" y="291874"/>
                  </a:cubicBezTo>
                  <a:cubicBezTo>
                    <a:pt x="359066" y="295578"/>
                    <a:pt x="354568" y="300870"/>
                    <a:pt x="347689" y="306162"/>
                  </a:cubicBezTo>
                  <a:cubicBezTo>
                    <a:pt x="340810" y="311454"/>
                    <a:pt x="340545" y="319655"/>
                    <a:pt x="320701" y="323624"/>
                  </a:cubicBezTo>
                  <a:cubicBezTo>
                    <a:pt x="300857" y="327593"/>
                    <a:pt x="272282" y="330768"/>
                    <a:pt x="228626" y="329974"/>
                  </a:cubicBezTo>
                  <a:cubicBezTo>
                    <a:pt x="184970" y="329180"/>
                    <a:pt x="92366" y="326535"/>
                    <a:pt x="58764" y="318862"/>
                  </a:cubicBezTo>
                  <a:cubicBezTo>
                    <a:pt x="25162" y="311189"/>
                    <a:pt x="33364" y="316216"/>
                    <a:pt x="27014" y="283937"/>
                  </a:cubicBezTo>
                  <a:cubicBezTo>
                    <a:pt x="20664" y="251658"/>
                    <a:pt x="23839" y="170431"/>
                    <a:pt x="20664" y="125187"/>
                  </a:cubicBezTo>
                  <a:cubicBezTo>
                    <a:pt x="17489" y="79943"/>
                    <a:pt x="6641" y="-18218"/>
                    <a:pt x="3201" y="294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EE598CB6-4E40-4B9B-8092-95069C4DFFC3}"/>
                </a:ext>
              </a:extLst>
            </p:cNvPr>
            <p:cNvSpPr/>
            <p:nvPr/>
          </p:nvSpPr>
          <p:spPr>
            <a:xfrm rot="10800000">
              <a:off x="5246661" y="6782026"/>
              <a:ext cx="377992" cy="354328"/>
            </a:xfrm>
            <a:custGeom>
              <a:avLst/>
              <a:gdLst>
                <a:gd name="connsiteX0" fmla="*/ 3201 w 377992"/>
                <a:gd name="connsiteY0" fmla="*/ 2949 h 354328"/>
                <a:gd name="connsiteX1" fmla="*/ 26 w 377992"/>
                <a:gd name="connsiteY1" fmla="*/ 252187 h 354328"/>
                <a:gd name="connsiteX2" fmla="*/ 3201 w 377992"/>
                <a:gd name="connsiteY2" fmla="*/ 277587 h 354328"/>
                <a:gd name="connsiteX3" fmla="*/ 22251 w 377992"/>
                <a:gd name="connsiteY3" fmla="*/ 315687 h 354328"/>
                <a:gd name="connsiteX4" fmla="*/ 49239 w 377992"/>
                <a:gd name="connsiteY4" fmla="*/ 341087 h 354328"/>
                <a:gd name="connsiteX5" fmla="*/ 85751 w 377992"/>
                <a:gd name="connsiteY5" fmla="*/ 344262 h 354328"/>
                <a:gd name="connsiteX6" fmla="*/ 222276 w 377992"/>
                <a:gd name="connsiteY6" fmla="*/ 352199 h 354328"/>
                <a:gd name="connsiteX7" fmla="*/ 323876 w 377992"/>
                <a:gd name="connsiteY7" fmla="*/ 353787 h 354328"/>
                <a:gd name="connsiteX8" fmla="*/ 346101 w 377992"/>
                <a:gd name="connsiteY8" fmla="*/ 344262 h 354328"/>
                <a:gd name="connsiteX9" fmla="*/ 376264 w 377992"/>
                <a:gd name="connsiteY9" fmla="*/ 310924 h 354328"/>
                <a:gd name="connsiteX10" fmla="*/ 374676 w 377992"/>
                <a:gd name="connsiteY10" fmla="*/ 282349 h 354328"/>
                <a:gd name="connsiteX11" fmla="*/ 377851 w 377992"/>
                <a:gd name="connsiteY11" fmla="*/ 139474 h 354328"/>
                <a:gd name="connsiteX12" fmla="*/ 373089 w 377992"/>
                <a:gd name="connsiteY12" fmla="*/ 72799 h 354328"/>
                <a:gd name="connsiteX13" fmla="*/ 366739 w 377992"/>
                <a:gd name="connsiteY13" fmla="*/ 72799 h 354328"/>
                <a:gd name="connsiteX14" fmla="*/ 358801 w 377992"/>
                <a:gd name="connsiteY14" fmla="*/ 144237 h 354328"/>
                <a:gd name="connsiteX15" fmla="*/ 365151 w 377992"/>
                <a:gd name="connsiteY15" fmla="*/ 283937 h 354328"/>
                <a:gd name="connsiteX16" fmla="*/ 361976 w 377992"/>
                <a:gd name="connsiteY16" fmla="*/ 291874 h 354328"/>
                <a:gd name="connsiteX17" fmla="*/ 347689 w 377992"/>
                <a:gd name="connsiteY17" fmla="*/ 306162 h 354328"/>
                <a:gd name="connsiteX18" fmla="*/ 320701 w 377992"/>
                <a:gd name="connsiteY18" fmla="*/ 323624 h 354328"/>
                <a:gd name="connsiteX19" fmla="*/ 228626 w 377992"/>
                <a:gd name="connsiteY19" fmla="*/ 329974 h 354328"/>
                <a:gd name="connsiteX20" fmla="*/ 58764 w 377992"/>
                <a:gd name="connsiteY20" fmla="*/ 318862 h 354328"/>
                <a:gd name="connsiteX21" fmla="*/ 27014 w 377992"/>
                <a:gd name="connsiteY21" fmla="*/ 283937 h 354328"/>
                <a:gd name="connsiteX22" fmla="*/ 20664 w 377992"/>
                <a:gd name="connsiteY22" fmla="*/ 125187 h 354328"/>
                <a:gd name="connsiteX23" fmla="*/ 3201 w 377992"/>
                <a:gd name="connsiteY23" fmla="*/ 2949 h 354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77992" h="354328">
                  <a:moveTo>
                    <a:pt x="3201" y="2949"/>
                  </a:moveTo>
                  <a:cubicBezTo>
                    <a:pt x="-239" y="24116"/>
                    <a:pt x="26" y="206414"/>
                    <a:pt x="26" y="252187"/>
                  </a:cubicBezTo>
                  <a:cubicBezTo>
                    <a:pt x="26" y="297960"/>
                    <a:pt x="-503" y="267004"/>
                    <a:pt x="3201" y="277587"/>
                  </a:cubicBezTo>
                  <a:cubicBezTo>
                    <a:pt x="6905" y="288170"/>
                    <a:pt x="14578" y="305104"/>
                    <a:pt x="22251" y="315687"/>
                  </a:cubicBezTo>
                  <a:cubicBezTo>
                    <a:pt x="29924" y="326270"/>
                    <a:pt x="38656" y="336325"/>
                    <a:pt x="49239" y="341087"/>
                  </a:cubicBezTo>
                  <a:cubicBezTo>
                    <a:pt x="59822" y="345850"/>
                    <a:pt x="85751" y="344262"/>
                    <a:pt x="85751" y="344262"/>
                  </a:cubicBezTo>
                  <a:lnTo>
                    <a:pt x="222276" y="352199"/>
                  </a:lnTo>
                  <a:cubicBezTo>
                    <a:pt x="261963" y="353786"/>
                    <a:pt x="303238" y="355110"/>
                    <a:pt x="323876" y="353787"/>
                  </a:cubicBezTo>
                  <a:cubicBezTo>
                    <a:pt x="344514" y="352464"/>
                    <a:pt x="337370" y="351406"/>
                    <a:pt x="346101" y="344262"/>
                  </a:cubicBezTo>
                  <a:cubicBezTo>
                    <a:pt x="354832" y="337118"/>
                    <a:pt x="371502" y="321243"/>
                    <a:pt x="376264" y="310924"/>
                  </a:cubicBezTo>
                  <a:cubicBezTo>
                    <a:pt x="381026" y="300605"/>
                    <a:pt x="374412" y="310924"/>
                    <a:pt x="374676" y="282349"/>
                  </a:cubicBezTo>
                  <a:cubicBezTo>
                    <a:pt x="374940" y="253774"/>
                    <a:pt x="378116" y="174399"/>
                    <a:pt x="377851" y="139474"/>
                  </a:cubicBezTo>
                  <a:cubicBezTo>
                    <a:pt x="377587" y="104549"/>
                    <a:pt x="373089" y="72799"/>
                    <a:pt x="373089" y="72799"/>
                  </a:cubicBezTo>
                  <a:cubicBezTo>
                    <a:pt x="371237" y="61687"/>
                    <a:pt x="369120" y="60893"/>
                    <a:pt x="366739" y="72799"/>
                  </a:cubicBezTo>
                  <a:cubicBezTo>
                    <a:pt x="364358" y="84705"/>
                    <a:pt x="359066" y="109047"/>
                    <a:pt x="358801" y="144237"/>
                  </a:cubicBezTo>
                  <a:cubicBezTo>
                    <a:pt x="358536" y="179427"/>
                    <a:pt x="364622" y="259331"/>
                    <a:pt x="365151" y="283937"/>
                  </a:cubicBezTo>
                  <a:cubicBezTo>
                    <a:pt x="365680" y="308543"/>
                    <a:pt x="364886" y="288170"/>
                    <a:pt x="361976" y="291874"/>
                  </a:cubicBezTo>
                  <a:cubicBezTo>
                    <a:pt x="359066" y="295578"/>
                    <a:pt x="354568" y="300870"/>
                    <a:pt x="347689" y="306162"/>
                  </a:cubicBezTo>
                  <a:cubicBezTo>
                    <a:pt x="340810" y="311454"/>
                    <a:pt x="340545" y="319655"/>
                    <a:pt x="320701" y="323624"/>
                  </a:cubicBezTo>
                  <a:cubicBezTo>
                    <a:pt x="300857" y="327593"/>
                    <a:pt x="272282" y="330768"/>
                    <a:pt x="228626" y="329974"/>
                  </a:cubicBezTo>
                  <a:cubicBezTo>
                    <a:pt x="184970" y="329180"/>
                    <a:pt x="92366" y="326535"/>
                    <a:pt x="58764" y="318862"/>
                  </a:cubicBezTo>
                  <a:cubicBezTo>
                    <a:pt x="25162" y="311189"/>
                    <a:pt x="33364" y="316216"/>
                    <a:pt x="27014" y="283937"/>
                  </a:cubicBezTo>
                  <a:cubicBezTo>
                    <a:pt x="20664" y="251658"/>
                    <a:pt x="23839" y="170431"/>
                    <a:pt x="20664" y="125187"/>
                  </a:cubicBezTo>
                  <a:cubicBezTo>
                    <a:pt x="17489" y="79943"/>
                    <a:pt x="6641" y="-18218"/>
                    <a:pt x="3201" y="294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7D1D6255-7E04-47F2-8EEC-E7481D120DFE}"/>
                </a:ext>
              </a:extLst>
            </p:cNvPr>
            <p:cNvSpPr/>
            <p:nvPr/>
          </p:nvSpPr>
          <p:spPr>
            <a:xfrm>
              <a:off x="5002555" y="6793477"/>
              <a:ext cx="257890" cy="293262"/>
            </a:xfrm>
            <a:custGeom>
              <a:avLst/>
              <a:gdLst>
                <a:gd name="connsiteX0" fmla="*/ 1245 w 257890"/>
                <a:gd name="connsiteY0" fmla="*/ 1023 h 293262"/>
                <a:gd name="connsiteX1" fmla="*/ 133008 w 257890"/>
                <a:gd name="connsiteY1" fmla="*/ 1023 h 293262"/>
                <a:gd name="connsiteX2" fmla="*/ 126658 w 257890"/>
                <a:gd name="connsiteY2" fmla="*/ 4198 h 293262"/>
                <a:gd name="connsiteX3" fmla="*/ 120308 w 257890"/>
                <a:gd name="connsiteY3" fmla="*/ 45473 h 293262"/>
                <a:gd name="connsiteX4" fmla="*/ 129833 w 257890"/>
                <a:gd name="connsiteY4" fmla="*/ 226448 h 293262"/>
                <a:gd name="connsiteX5" fmla="*/ 140945 w 257890"/>
                <a:gd name="connsiteY5" fmla="*/ 259786 h 293262"/>
                <a:gd name="connsiteX6" fmla="*/ 185395 w 257890"/>
                <a:gd name="connsiteY6" fmla="*/ 275661 h 293262"/>
                <a:gd name="connsiteX7" fmla="*/ 228258 w 257890"/>
                <a:gd name="connsiteY7" fmla="*/ 270898 h 293262"/>
                <a:gd name="connsiteX8" fmla="*/ 256833 w 257890"/>
                <a:gd name="connsiteY8" fmla="*/ 240736 h 293262"/>
                <a:gd name="connsiteX9" fmla="*/ 248895 w 257890"/>
                <a:gd name="connsiteY9" fmla="*/ 266136 h 293262"/>
                <a:gd name="connsiteX10" fmla="*/ 221908 w 257890"/>
                <a:gd name="connsiteY10" fmla="*/ 286773 h 293262"/>
                <a:gd name="connsiteX11" fmla="*/ 179045 w 257890"/>
                <a:gd name="connsiteY11" fmla="*/ 293123 h 293262"/>
                <a:gd name="connsiteX12" fmla="*/ 134595 w 257890"/>
                <a:gd name="connsiteY12" fmla="*/ 282011 h 293262"/>
                <a:gd name="connsiteX13" fmla="*/ 118720 w 257890"/>
                <a:gd name="connsiteY13" fmla="*/ 250261 h 293262"/>
                <a:gd name="connsiteX14" fmla="*/ 109195 w 257890"/>
                <a:gd name="connsiteY14" fmla="*/ 129611 h 293262"/>
                <a:gd name="connsiteX15" fmla="*/ 113958 w 257890"/>
                <a:gd name="connsiteY15" fmla="*/ 47061 h 293262"/>
                <a:gd name="connsiteX16" fmla="*/ 118720 w 257890"/>
                <a:gd name="connsiteY16" fmla="*/ 13723 h 293262"/>
                <a:gd name="connsiteX17" fmla="*/ 69508 w 257890"/>
                <a:gd name="connsiteY17" fmla="*/ 13723 h 293262"/>
                <a:gd name="connsiteX18" fmla="*/ 1245 w 257890"/>
                <a:gd name="connsiteY18" fmla="*/ 1023 h 293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57890" h="293262">
                  <a:moveTo>
                    <a:pt x="1245" y="1023"/>
                  </a:moveTo>
                  <a:cubicBezTo>
                    <a:pt x="11828" y="-1094"/>
                    <a:pt x="133008" y="1023"/>
                    <a:pt x="133008" y="1023"/>
                  </a:cubicBezTo>
                  <a:cubicBezTo>
                    <a:pt x="153910" y="1552"/>
                    <a:pt x="128775" y="-3210"/>
                    <a:pt x="126658" y="4198"/>
                  </a:cubicBezTo>
                  <a:cubicBezTo>
                    <a:pt x="124541" y="11606"/>
                    <a:pt x="119779" y="8431"/>
                    <a:pt x="120308" y="45473"/>
                  </a:cubicBezTo>
                  <a:cubicBezTo>
                    <a:pt x="120837" y="82515"/>
                    <a:pt x="126394" y="190729"/>
                    <a:pt x="129833" y="226448"/>
                  </a:cubicBezTo>
                  <a:cubicBezTo>
                    <a:pt x="133273" y="262167"/>
                    <a:pt x="131685" y="251584"/>
                    <a:pt x="140945" y="259786"/>
                  </a:cubicBezTo>
                  <a:cubicBezTo>
                    <a:pt x="150205" y="267988"/>
                    <a:pt x="170843" y="273809"/>
                    <a:pt x="185395" y="275661"/>
                  </a:cubicBezTo>
                  <a:cubicBezTo>
                    <a:pt x="199947" y="277513"/>
                    <a:pt x="216352" y="276719"/>
                    <a:pt x="228258" y="270898"/>
                  </a:cubicBezTo>
                  <a:cubicBezTo>
                    <a:pt x="240164" y="265077"/>
                    <a:pt x="253394" y="241530"/>
                    <a:pt x="256833" y="240736"/>
                  </a:cubicBezTo>
                  <a:cubicBezTo>
                    <a:pt x="260272" y="239942"/>
                    <a:pt x="254716" y="258463"/>
                    <a:pt x="248895" y="266136"/>
                  </a:cubicBezTo>
                  <a:cubicBezTo>
                    <a:pt x="243074" y="273809"/>
                    <a:pt x="233550" y="282275"/>
                    <a:pt x="221908" y="286773"/>
                  </a:cubicBezTo>
                  <a:cubicBezTo>
                    <a:pt x="210266" y="291271"/>
                    <a:pt x="193597" y="293917"/>
                    <a:pt x="179045" y="293123"/>
                  </a:cubicBezTo>
                  <a:cubicBezTo>
                    <a:pt x="164493" y="292329"/>
                    <a:pt x="144649" y="289155"/>
                    <a:pt x="134595" y="282011"/>
                  </a:cubicBezTo>
                  <a:cubicBezTo>
                    <a:pt x="124541" y="274867"/>
                    <a:pt x="122953" y="275661"/>
                    <a:pt x="118720" y="250261"/>
                  </a:cubicBezTo>
                  <a:cubicBezTo>
                    <a:pt x="114487" y="224861"/>
                    <a:pt x="109989" y="163478"/>
                    <a:pt x="109195" y="129611"/>
                  </a:cubicBezTo>
                  <a:cubicBezTo>
                    <a:pt x="108401" y="95744"/>
                    <a:pt x="112371" y="66376"/>
                    <a:pt x="113958" y="47061"/>
                  </a:cubicBezTo>
                  <a:cubicBezTo>
                    <a:pt x="115545" y="27746"/>
                    <a:pt x="126128" y="19279"/>
                    <a:pt x="118720" y="13723"/>
                  </a:cubicBezTo>
                  <a:cubicBezTo>
                    <a:pt x="111312" y="8167"/>
                    <a:pt x="88558" y="15046"/>
                    <a:pt x="69508" y="13723"/>
                  </a:cubicBezTo>
                  <a:cubicBezTo>
                    <a:pt x="50458" y="12400"/>
                    <a:pt x="-9338" y="3140"/>
                    <a:pt x="1245" y="102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16522632-0B23-4BF7-AF24-4D2EFFD81E10}"/>
                </a:ext>
              </a:extLst>
            </p:cNvPr>
            <p:cNvSpPr/>
            <p:nvPr/>
          </p:nvSpPr>
          <p:spPr>
            <a:xfrm rot="10800000">
              <a:off x="5356568" y="6853802"/>
              <a:ext cx="257890" cy="293262"/>
            </a:xfrm>
            <a:custGeom>
              <a:avLst/>
              <a:gdLst>
                <a:gd name="connsiteX0" fmla="*/ 1245 w 257890"/>
                <a:gd name="connsiteY0" fmla="*/ 1023 h 293262"/>
                <a:gd name="connsiteX1" fmla="*/ 133008 w 257890"/>
                <a:gd name="connsiteY1" fmla="*/ 1023 h 293262"/>
                <a:gd name="connsiteX2" fmla="*/ 126658 w 257890"/>
                <a:gd name="connsiteY2" fmla="*/ 4198 h 293262"/>
                <a:gd name="connsiteX3" fmla="*/ 120308 w 257890"/>
                <a:gd name="connsiteY3" fmla="*/ 45473 h 293262"/>
                <a:gd name="connsiteX4" fmla="*/ 129833 w 257890"/>
                <a:gd name="connsiteY4" fmla="*/ 226448 h 293262"/>
                <a:gd name="connsiteX5" fmla="*/ 140945 w 257890"/>
                <a:gd name="connsiteY5" fmla="*/ 259786 h 293262"/>
                <a:gd name="connsiteX6" fmla="*/ 185395 w 257890"/>
                <a:gd name="connsiteY6" fmla="*/ 275661 h 293262"/>
                <a:gd name="connsiteX7" fmla="*/ 228258 w 257890"/>
                <a:gd name="connsiteY7" fmla="*/ 270898 h 293262"/>
                <a:gd name="connsiteX8" fmla="*/ 256833 w 257890"/>
                <a:gd name="connsiteY8" fmla="*/ 240736 h 293262"/>
                <a:gd name="connsiteX9" fmla="*/ 248895 w 257890"/>
                <a:gd name="connsiteY9" fmla="*/ 266136 h 293262"/>
                <a:gd name="connsiteX10" fmla="*/ 221908 w 257890"/>
                <a:gd name="connsiteY10" fmla="*/ 286773 h 293262"/>
                <a:gd name="connsiteX11" fmla="*/ 179045 w 257890"/>
                <a:gd name="connsiteY11" fmla="*/ 293123 h 293262"/>
                <a:gd name="connsiteX12" fmla="*/ 134595 w 257890"/>
                <a:gd name="connsiteY12" fmla="*/ 282011 h 293262"/>
                <a:gd name="connsiteX13" fmla="*/ 118720 w 257890"/>
                <a:gd name="connsiteY13" fmla="*/ 250261 h 293262"/>
                <a:gd name="connsiteX14" fmla="*/ 109195 w 257890"/>
                <a:gd name="connsiteY14" fmla="*/ 129611 h 293262"/>
                <a:gd name="connsiteX15" fmla="*/ 113958 w 257890"/>
                <a:gd name="connsiteY15" fmla="*/ 47061 h 293262"/>
                <a:gd name="connsiteX16" fmla="*/ 118720 w 257890"/>
                <a:gd name="connsiteY16" fmla="*/ 13723 h 293262"/>
                <a:gd name="connsiteX17" fmla="*/ 69508 w 257890"/>
                <a:gd name="connsiteY17" fmla="*/ 13723 h 293262"/>
                <a:gd name="connsiteX18" fmla="*/ 1245 w 257890"/>
                <a:gd name="connsiteY18" fmla="*/ 1023 h 293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57890" h="293262">
                  <a:moveTo>
                    <a:pt x="1245" y="1023"/>
                  </a:moveTo>
                  <a:cubicBezTo>
                    <a:pt x="11828" y="-1094"/>
                    <a:pt x="133008" y="1023"/>
                    <a:pt x="133008" y="1023"/>
                  </a:cubicBezTo>
                  <a:cubicBezTo>
                    <a:pt x="153910" y="1552"/>
                    <a:pt x="128775" y="-3210"/>
                    <a:pt x="126658" y="4198"/>
                  </a:cubicBezTo>
                  <a:cubicBezTo>
                    <a:pt x="124541" y="11606"/>
                    <a:pt x="119779" y="8431"/>
                    <a:pt x="120308" y="45473"/>
                  </a:cubicBezTo>
                  <a:cubicBezTo>
                    <a:pt x="120837" y="82515"/>
                    <a:pt x="126394" y="190729"/>
                    <a:pt x="129833" y="226448"/>
                  </a:cubicBezTo>
                  <a:cubicBezTo>
                    <a:pt x="133273" y="262167"/>
                    <a:pt x="131685" y="251584"/>
                    <a:pt x="140945" y="259786"/>
                  </a:cubicBezTo>
                  <a:cubicBezTo>
                    <a:pt x="150205" y="267988"/>
                    <a:pt x="170843" y="273809"/>
                    <a:pt x="185395" y="275661"/>
                  </a:cubicBezTo>
                  <a:cubicBezTo>
                    <a:pt x="199947" y="277513"/>
                    <a:pt x="216352" y="276719"/>
                    <a:pt x="228258" y="270898"/>
                  </a:cubicBezTo>
                  <a:cubicBezTo>
                    <a:pt x="240164" y="265077"/>
                    <a:pt x="253394" y="241530"/>
                    <a:pt x="256833" y="240736"/>
                  </a:cubicBezTo>
                  <a:cubicBezTo>
                    <a:pt x="260272" y="239942"/>
                    <a:pt x="254716" y="258463"/>
                    <a:pt x="248895" y="266136"/>
                  </a:cubicBezTo>
                  <a:cubicBezTo>
                    <a:pt x="243074" y="273809"/>
                    <a:pt x="233550" y="282275"/>
                    <a:pt x="221908" y="286773"/>
                  </a:cubicBezTo>
                  <a:cubicBezTo>
                    <a:pt x="210266" y="291271"/>
                    <a:pt x="193597" y="293917"/>
                    <a:pt x="179045" y="293123"/>
                  </a:cubicBezTo>
                  <a:cubicBezTo>
                    <a:pt x="164493" y="292329"/>
                    <a:pt x="144649" y="289155"/>
                    <a:pt x="134595" y="282011"/>
                  </a:cubicBezTo>
                  <a:cubicBezTo>
                    <a:pt x="124541" y="274867"/>
                    <a:pt x="122953" y="275661"/>
                    <a:pt x="118720" y="250261"/>
                  </a:cubicBezTo>
                  <a:cubicBezTo>
                    <a:pt x="114487" y="224861"/>
                    <a:pt x="109989" y="163478"/>
                    <a:pt x="109195" y="129611"/>
                  </a:cubicBezTo>
                  <a:cubicBezTo>
                    <a:pt x="108401" y="95744"/>
                    <a:pt x="112371" y="66376"/>
                    <a:pt x="113958" y="47061"/>
                  </a:cubicBezTo>
                  <a:cubicBezTo>
                    <a:pt x="115545" y="27746"/>
                    <a:pt x="126128" y="19279"/>
                    <a:pt x="118720" y="13723"/>
                  </a:cubicBezTo>
                  <a:cubicBezTo>
                    <a:pt x="111312" y="8167"/>
                    <a:pt x="88558" y="15046"/>
                    <a:pt x="69508" y="13723"/>
                  </a:cubicBezTo>
                  <a:cubicBezTo>
                    <a:pt x="50458" y="12400"/>
                    <a:pt x="-9338" y="3140"/>
                    <a:pt x="1245" y="102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011951D8-5CF0-4071-8337-A5376DFA3CB7}"/>
                </a:ext>
              </a:extLst>
            </p:cNvPr>
            <p:cNvSpPr/>
            <p:nvPr/>
          </p:nvSpPr>
          <p:spPr>
            <a:xfrm>
              <a:off x="5719052" y="6793999"/>
              <a:ext cx="335750" cy="342167"/>
            </a:xfrm>
            <a:custGeom>
              <a:avLst/>
              <a:gdLst>
                <a:gd name="connsiteX0" fmla="*/ 2298 w 335750"/>
                <a:gd name="connsiteY0" fmla="*/ 3676 h 342167"/>
                <a:gd name="connsiteX1" fmla="*/ 126123 w 335750"/>
                <a:gd name="connsiteY1" fmla="*/ 501 h 342167"/>
                <a:gd name="connsiteX2" fmla="*/ 249948 w 335750"/>
                <a:gd name="connsiteY2" fmla="*/ 501 h 342167"/>
                <a:gd name="connsiteX3" fmla="*/ 286461 w 335750"/>
                <a:gd name="connsiteY3" fmla="*/ 5264 h 342167"/>
                <a:gd name="connsiteX4" fmla="*/ 319798 w 335750"/>
                <a:gd name="connsiteY4" fmla="*/ 25901 h 342167"/>
                <a:gd name="connsiteX5" fmla="*/ 330911 w 335750"/>
                <a:gd name="connsiteY5" fmla="*/ 59239 h 342167"/>
                <a:gd name="connsiteX6" fmla="*/ 335673 w 335750"/>
                <a:gd name="connsiteY6" fmla="*/ 143376 h 342167"/>
                <a:gd name="connsiteX7" fmla="*/ 332498 w 335750"/>
                <a:gd name="connsiteY7" fmla="*/ 294189 h 342167"/>
                <a:gd name="connsiteX8" fmla="*/ 316623 w 335750"/>
                <a:gd name="connsiteY8" fmla="*/ 318001 h 342167"/>
                <a:gd name="connsiteX9" fmla="*/ 281698 w 335750"/>
                <a:gd name="connsiteY9" fmla="*/ 341814 h 342167"/>
                <a:gd name="connsiteX10" fmla="*/ 324561 w 335750"/>
                <a:gd name="connsiteY10" fmla="*/ 298951 h 342167"/>
                <a:gd name="connsiteX11" fmla="*/ 335673 w 335750"/>
                <a:gd name="connsiteY11" fmla="*/ 265614 h 342167"/>
                <a:gd name="connsiteX12" fmla="*/ 322973 w 335750"/>
                <a:gd name="connsiteY12" fmla="*/ 117976 h 342167"/>
                <a:gd name="connsiteX13" fmla="*/ 318211 w 335750"/>
                <a:gd name="connsiteY13" fmla="*/ 54476 h 342167"/>
                <a:gd name="connsiteX14" fmla="*/ 289636 w 335750"/>
                <a:gd name="connsiteY14" fmla="*/ 24314 h 342167"/>
                <a:gd name="connsiteX15" fmla="*/ 238836 w 335750"/>
                <a:gd name="connsiteY15" fmla="*/ 14789 h 342167"/>
                <a:gd name="connsiteX16" fmla="*/ 2298 w 335750"/>
                <a:gd name="connsiteY16" fmla="*/ 3676 h 34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5750" h="342167">
                  <a:moveTo>
                    <a:pt x="2298" y="3676"/>
                  </a:moveTo>
                  <a:cubicBezTo>
                    <a:pt x="-16487" y="1295"/>
                    <a:pt x="84848" y="1030"/>
                    <a:pt x="126123" y="501"/>
                  </a:cubicBezTo>
                  <a:cubicBezTo>
                    <a:pt x="167398" y="-28"/>
                    <a:pt x="223225" y="-293"/>
                    <a:pt x="249948" y="501"/>
                  </a:cubicBezTo>
                  <a:cubicBezTo>
                    <a:pt x="276671" y="1295"/>
                    <a:pt x="274819" y="1031"/>
                    <a:pt x="286461" y="5264"/>
                  </a:cubicBezTo>
                  <a:cubicBezTo>
                    <a:pt x="298103" y="9497"/>
                    <a:pt x="312390" y="16905"/>
                    <a:pt x="319798" y="25901"/>
                  </a:cubicBezTo>
                  <a:cubicBezTo>
                    <a:pt x="327206" y="34897"/>
                    <a:pt x="328265" y="39660"/>
                    <a:pt x="330911" y="59239"/>
                  </a:cubicBezTo>
                  <a:cubicBezTo>
                    <a:pt x="333557" y="78818"/>
                    <a:pt x="335409" y="104218"/>
                    <a:pt x="335673" y="143376"/>
                  </a:cubicBezTo>
                  <a:cubicBezTo>
                    <a:pt x="335937" y="182534"/>
                    <a:pt x="335673" y="265085"/>
                    <a:pt x="332498" y="294189"/>
                  </a:cubicBezTo>
                  <a:cubicBezTo>
                    <a:pt x="329323" y="323293"/>
                    <a:pt x="325090" y="310064"/>
                    <a:pt x="316623" y="318001"/>
                  </a:cubicBezTo>
                  <a:cubicBezTo>
                    <a:pt x="308156" y="325939"/>
                    <a:pt x="280375" y="344989"/>
                    <a:pt x="281698" y="341814"/>
                  </a:cubicBezTo>
                  <a:cubicBezTo>
                    <a:pt x="283021" y="338639"/>
                    <a:pt x="315565" y="311651"/>
                    <a:pt x="324561" y="298951"/>
                  </a:cubicBezTo>
                  <a:cubicBezTo>
                    <a:pt x="333557" y="286251"/>
                    <a:pt x="335938" y="295776"/>
                    <a:pt x="335673" y="265614"/>
                  </a:cubicBezTo>
                  <a:cubicBezTo>
                    <a:pt x="335408" y="235452"/>
                    <a:pt x="325883" y="153166"/>
                    <a:pt x="322973" y="117976"/>
                  </a:cubicBezTo>
                  <a:cubicBezTo>
                    <a:pt x="320063" y="82786"/>
                    <a:pt x="323767" y="70086"/>
                    <a:pt x="318211" y="54476"/>
                  </a:cubicBezTo>
                  <a:cubicBezTo>
                    <a:pt x="312655" y="38866"/>
                    <a:pt x="302865" y="30928"/>
                    <a:pt x="289636" y="24314"/>
                  </a:cubicBezTo>
                  <a:cubicBezTo>
                    <a:pt x="276407" y="17700"/>
                    <a:pt x="284344" y="16377"/>
                    <a:pt x="238836" y="14789"/>
                  </a:cubicBezTo>
                  <a:cubicBezTo>
                    <a:pt x="193328" y="13202"/>
                    <a:pt x="21083" y="6057"/>
                    <a:pt x="2298" y="367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91458C27-84B5-443C-AA1E-A849A4FCCAD4}"/>
                </a:ext>
              </a:extLst>
            </p:cNvPr>
            <p:cNvSpPr/>
            <p:nvPr/>
          </p:nvSpPr>
          <p:spPr>
            <a:xfrm rot="10800000">
              <a:off x="5663490" y="6803524"/>
              <a:ext cx="335750" cy="342167"/>
            </a:xfrm>
            <a:custGeom>
              <a:avLst/>
              <a:gdLst>
                <a:gd name="connsiteX0" fmla="*/ 2298 w 335750"/>
                <a:gd name="connsiteY0" fmla="*/ 3676 h 342167"/>
                <a:gd name="connsiteX1" fmla="*/ 126123 w 335750"/>
                <a:gd name="connsiteY1" fmla="*/ 501 h 342167"/>
                <a:gd name="connsiteX2" fmla="*/ 249948 w 335750"/>
                <a:gd name="connsiteY2" fmla="*/ 501 h 342167"/>
                <a:gd name="connsiteX3" fmla="*/ 286461 w 335750"/>
                <a:gd name="connsiteY3" fmla="*/ 5264 h 342167"/>
                <a:gd name="connsiteX4" fmla="*/ 319798 w 335750"/>
                <a:gd name="connsiteY4" fmla="*/ 25901 h 342167"/>
                <a:gd name="connsiteX5" fmla="*/ 330911 w 335750"/>
                <a:gd name="connsiteY5" fmla="*/ 59239 h 342167"/>
                <a:gd name="connsiteX6" fmla="*/ 335673 w 335750"/>
                <a:gd name="connsiteY6" fmla="*/ 143376 h 342167"/>
                <a:gd name="connsiteX7" fmla="*/ 332498 w 335750"/>
                <a:gd name="connsiteY7" fmla="*/ 294189 h 342167"/>
                <a:gd name="connsiteX8" fmla="*/ 316623 w 335750"/>
                <a:gd name="connsiteY8" fmla="*/ 318001 h 342167"/>
                <a:gd name="connsiteX9" fmla="*/ 281698 w 335750"/>
                <a:gd name="connsiteY9" fmla="*/ 341814 h 342167"/>
                <a:gd name="connsiteX10" fmla="*/ 324561 w 335750"/>
                <a:gd name="connsiteY10" fmla="*/ 298951 h 342167"/>
                <a:gd name="connsiteX11" fmla="*/ 335673 w 335750"/>
                <a:gd name="connsiteY11" fmla="*/ 265614 h 342167"/>
                <a:gd name="connsiteX12" fmla="*/ 322973 w 335750"/>
                <a:gd name="connsiteY12" fmla="*/ 117976 h 342167"/>
                <a:gd name="connsiteX13" fmla="*/ 318211 w 335750"/>
                <a:gd name="connsiteY13" fmla="*/ 54476 h 342167"/>
                <a:gd name="connsiteX14" fmla="*/ 289636 w 335750"/>
                <a:gd name="connsiteY14" fmla="*/ 24314 h 342167"/>
                <a:gd name="connsiteX15" fmla="*/ 238836 w 335750"/>
                <a:gd name="connsiteY15" fmla="*/ 14789 h 342167"/>
                <a:gd name="connsiteX16" fmla="*/ 2298 w 335750"/>
                <a:gd name="connsiteY16" fmla="*/ 3676 h 34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5750" h="342167">
                  <a:moveTo>
                    <a:pt x="2298" y="3676"/>
                  </a:moveTo>
                  <a:cubicBezTo>
                    <a:pt x="-16487" y="1295"/>
                    <a:pt x="84848" y="1030"/>
                    <a:pt x="126123" y="501"/>
                  </a:cubicBezTo>
                  <a:cubicBezTo>
                    <a:pt x="167398" y="-28"/>
                    <a:pt x="223225" y="-293"/>
                    <a:pt x="249948" y="501"/>
                  </a:cubicBezTo>
                  <a:cubicBezTo>
                    <a:pt x="276671" y="1295"/>
                    <a:pt x="274819" y="1031"/>
                    <a:pt x="286461" y="5264"/>
                  </a:cubicBezTo>
                  <a:cubicBezTo>
                    <a:pt x="298103" y="9497"/>
                    <a:pt x="312390" y="16905"/>
                    <a:pt x="319798" y="25901"/>
                  </a:cubicBezTo>
                  <a:cubicBezTo>
                    <a:pt x="327206" y="34897"/>
                    <a:pt x="328265" y="39660"/>
                    <a:pt x="330911" y="59239"/>
                  </a:cubicBezTo>
                  <a:cubicBezTo>
                    <a:pt x="333557" y="78818"/>
                    <a:pt x="335409" y="104218"/>
                    <a:pt x="335673" y="143376"/>
                  </a:cubicBezTo>
                  <a:cubicBezTo>
                    <a:pt x="335937" y="182534"/>
                    <a:pt x="335673" y="265085"/>
                    <a:pt x="332498" y="294189"/>
                  </a:cubicBezTo>
                  <a:cubicBezTo>
                    <a:pt x="329323" y="323293"/>
                    <a:pt x="325090" y="310064"/>
                    <a:pt x="316623" y="318001"/>
                  </a:cubicBezTo>
                  <a:cubicBezTo>
                    <a:pt x="308156" y="325939"/>
                    <a:pt x="280375" y="344989"/>
                    <a:pt x="281698" y="341814"/>
                  </a:cubicBezTo>
                  <a:cubicBezTo>
                    <a:pt x="283021" y="338639"/>
                    <a:pt x="315565" y="311651"/>
                    <a:pt x="324561" y="298951"/>
                  </a:cubicBezTo>
                  <a:cubicBezTo>
                    <a:pt x="333557" y="286251"/>
                    <a:pt x="335938" y="295776"/>
                    <a:pt x="335673" y="265614"/>
                  </a:cubicBezTo>
                  <a:cubicBezTo>
                    <a:pt x="335408" y="235452"/>
                    <a:pt x="325883" y="153166"/>
                    <a:pt x="322973" y="117976"/>
                  </a:cubicBezTo>
                  <a:cubicBezTo>
                    <a:pt x="320063" y="82786"/>
                    <a:pt x="323767" y="70086"/>
                    <a:pt x="318211" y="54476"/>
                  </a:cubicBezTo>
                  <a:cubicBezTo>
                    <a:pt x="312655" y="38866"/>
                    <a:pt x="302865" y="30928"/>
                    <a:pt x="289636" y="24314"/>
                  </a:cubicBezTo>
                  <a:cubicBezTo>
                    <a:pt x="276407" y="17700"/>
                    <a:pt x="284344" y="16377"/>
                    <a:pt x="238836" y="14789"/>
                  </a:cubicBezTo>
                  <a:cubicBezTo>
                    <a:pt x="193328" y="13202"/>
                    <a:pt x="21083" y="6057"/>
                    <a:pt x="2298" y="367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4B86E706-500B-475C-912F-5FEEE27CF515}"/>
                </a:ext>
              </a:extLst>
            </p:cNvPr>
            <p:cNvSpPr/>
            <p:nvPr/>
          </p:nvSpPr>
          <p:spPr>
            <a:xfrm>
              <a:off x="5811838" y="6846391"/>
              <a:ext cx="133421" cy="221221"/>
            </a:xfrm>
            <a:custGeom>
              <a:avLst/>
              <a:gdLst>
                <a:gd name="connsiteX0" fmla="*/ 0 w 133421"/>
                <a:gd name="connsiteY0" fmla="*/ 16372 h 221221"/>
                <a:gd name="connsiteX1" fmla="*/ 96837 w 133421"/>
                <a:gd name="connsiteY1" fmla="*/ 13197 h 221221"/>
                <a:gd name="connsiteX2" fmla="*/ 107950 w 133421"/>
                <a:gd name="connsiteY2" fmla="*/ 37009 h 221221"/>
                <a:gd name="connsiteX3" fmla="*/ 107950 w 133421"/>
                <a:gd name="connsiteY3" fmla="*/ 90984 h 221221"/>
                <a:gd name="connsiteX4" fmla="*/ 115887 w 133421"/>
                <a:gd name="connsiteY4" fmla="*/ 189409 h 221221"/>
                <a:gd name="connsiteX5" fmla="*/ 115887 w 133421"/>
                <a:gd name="connsiteY5" fmla="*/ 202109 h 221221"/>
                <a:gd name="connsiteX6" fmla="*/ 96837 w 133421"/>
                <a:gd name="connsiteY6" fmla="*/ 221159 h 221221"/>
                <a:gd name="connsiteX7" fmla="*/ 125412 w 133421"/>
                <a:gd name="connsiteY7" fmla="*/ 206872 h 221221"/>
                <a:gd name="connsiteX8" fmla="*/ 133350 w 133421"/>
                <a:gd name="connsiteY8" fmla="*/ 171947 h 221221"/>
                <a:gd name="connsiteX9" fmla="*/ 122237 w 133421"/>
                <a:gd name="connsiteY9" fmla="*/ 35422 h 221221"/>
                <a:gd name="connsiteX10" fmla="*/ 120650 w 133421"/>
                <a:gd name="connsiteY10" fmla="*/ 3672 h 221221"/>
                <a:gd name="connsiteX11" fmla="*/ 80962 w 133421"/>
                <a:gd name="connsiteY11" fmla="*/ 497 h 221221"/>
                <a:gd name="connsiteX12" fmla="*/ 0 w 133421"/>
                <a:gd name="connsiteY12" fmla="*/ 16372 h 221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421" h="221221">
                  <a:moveTo>
                    <a:pt x="0" y="16372"/>
                  </a:moveTo>
                  <a:cubicBezTo>
                    <a:pt x="39422" y="13065"/>
                    <a:pt x="78845" y="9758"/>
                    <a:pt x="96837" y="13197"/>
                  </a:cubicBezTo>
                  <a:cubicBezTo>
                    <a:pt x="114829" y="16636"/>
                    <a:pt x="106098" y="24044"/>
                    <a:pt x="107950" y="37009"/>
                  </a:cubicBezTo>
                  <a:cubicBezTo>
                    <a:pt x="109802" y="49974"/>
                    <a:pt x="106627" y="65584"/>
                    <a:pt x="107950" y="90984"/>
                  </a:cubicBezTo>
                  <a:cubicBezTo>
                    <a:pt x="109273" y="116384"/>
                    <a:pt x="114564" y="170888"/>
                    <a:pt x="115887" y="189409"/>
                  </a:cubicBezTo>
                  <a:cubicBezTo>
                    <a:pt x="117210" y="207930"/>
                    <a:pt x="119062" y="196817"/>
                    <a:pt x="115887" y="202109"/>
                  </a:cubicBezTo>
                  <a:cubicBezTo>
                    <a:pt x="112712" y="207401"/>
                    <a:pt x="95250" y="220365"/>
                    <a:pt x="96837" y="221159"/>
                  </a:cubicBezTo>
                  <a:cubicBezTo>
                    <a:pt x="98424" y="221953"/>
                    <a:pt x="119327" y="215074"/>
                    <a:pt x="125412" y="206872"/>
                  </a:cubicBezTo>
                  <a:cubicBezTo>
                    <a:pt x="131498" y="198670"/>
                    <a:pt x="133879" y="200522"/>
                    <a:pt x="133350" y="171947"/>
                  </a:cubicBezTo>
                  <a:cubicBezTo>
                    <a:pt x="132821" y="143372"/>
                    <a:pt x="124354" y="63468"/>
                    <a:pt x="122237" y="35422"/>
                  </a:cubicBezTo>
                  <a:cubicBezTo>
                    <a:pt x="120120" y="7376"/>
                    <a:pt x="127529" y="9493"/>
                    <a:pt x="120650" y="3672"/>
                  </a:cubicBezTo>
                  <a:cubicBezTo>
                    <a:pt x="113771" y="-2149"/>
                    <a:pt x="100806" y="762"/>
                    <a:pt x="80962" y="497"/>
                  </a:cubicBezTo>
                  <a:lnTo>
                    <a:pt x="0" y="1637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6F7554BC-9C1F-494F-8687-89D9D15313D0}"/>
                </a:ext>
              </a:extLst>
            </p:cNvPr>
            <p:cNvSpPr/>
            <p:nvPr/>
          </p:nvSpPr>
          <p:spPr>
            <a:xfrm rot="10800000">
              <a:off x="5788026" y="6863854"/>
              <a:ext cx="133421" cy="221221"/>
            </a:xfrm>
            <a:custGeom>
              <a:avLst/>
              <a:gdLst>
                <a:gd name="connsiteX0" fmla="*/ 0 w 133421"/>
                <a:gd name="connsiteY0" fmla="*/ 16372 h 221221"/>
                <a:gd name="connsiteX1" fmla="*/ 96837 w 133421"/>
                <a:gd name="connsiteY1" fmla="*/ 13197 h 221221"/>
                <a:gd name="connsiteX2" fmla="*/ 107950 w 133421"/>
                <a:gd name="connsiteY2" fmla="*/ 37009 h 221221"/>
                <a:gd name="connsiteX3" fmla="*/ 107950 w 133421"/>
                <a:gd name="connsiteY3" fmla="*/ 90984 h 221221"/>
                <a:gd name="connsiteX4" fmla="*/ 115887 w 133421"/>
                <a:gd name="connsiteY4" fmla="*/ 189409 h 221221"/>
                <a:gd name="connsiteX5" fmla="*/ 115887 w 133421"/>
                <a:gd name="connsiteY5" fmla="*/ 202109 h 221221"/>
                <a:gd name="connsiteX6" fmla="*/ 96837 w 133421"/>
                <a:gd name="connsiteY6" fmla="*/ 221159 h 221221"/>
                <a:gd name="connsiteX7" fmla="*/ 125412 w 133421"/>
                <a:gd name="connsiteY7" fmla="*/ 206872 h 221221"/>
                <a:gd name="connsiteX8" fmla="*/ 133350 w 133421"/>
                <a:gd name="connsiteY8" fmla="*/ 171947 h 221221"/>
                <a:gd name="connsiteX9" fmla="*/ 122237 w 133421"/>
                <a:gd name="connsiteY9" fmla="*/ 35422 h 221221"/>
                <a:gd name="connsiteX10" fmla="*/ 120650 w 133421"/>
                <a:gd name="connsiteY10" fmla="*/ 3672 h 221221"/>
                <a:gd name="connsiteX11" fmla="*/ 80962 w 133421"/>
                <a:gd name="connsiteY11" fmla="*/ 497 h 221221"/>
                <a:gd name="connsiteX12" fmla="*/ 0 w 133421"/>
                <a:gd name="connsiteY12" fmla="*/ 16372 h 221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421" h="221221">
                  <a:moveTo>
                    <a:pt x="0" y="16372"/>
                  </a:moveTo>
                  <a:cubicBezTo>
                    <a:pt x="39422" y="13065"/>
                    <a:pt x="78845" y="9758"/>
                    <a:pt x="96837" y="13197"/>
                  </a:cubicBezTo>
                  <a:cubicBezTo>
                    <a:pt x="114829" y="16636"/>
                    <a:pt x="106098" y="24044"/>
                    <a:pt x="107950" y="37009"/>
                  </a:cubicBezTo>
                  <a:cubicBezTo>
                    <a:pt x="109802" y="49974"/>
                    <a:pt x="106627" y="65584"/>
                    <a:pt x="107950" y="90984"/>
                  </a:cubicBezTo>
                  <a:cubicBezTo>
                    <a:pt x="109273" y="116384"/>
                    <a:pt x="114564" y="170888"/>
                    <a:pt x="115887" y="189409"/>
                  </a:cubicBezTo>
                  <a:cubicBezTo>
                    <a:pt x="117210" y="207930"/>
                    <a:pt x="119062" y="196817"/>
                    <a:pt x="115887" y="202109"/>
                  </a:cubicBezTo>
                  <a:cubicBezTo>
                    <a:pt x="112712" y="207401"/>
                    <a:pt x="95250" y="220365"/>
                    <a:pt x="96837" y="221159"/>
                  </a:cubicBezTo>
                  <a:cubicBezTo>
                    <a:pt x="98424" y="221953"/>
                    <a:pt x="119327" y="215074"/>
                    <a:pt x="125412" y="206872"/>
                  </a:cubicBezTo>
                  <a:cubicBezTo>
                    <a:pt x="131498" y="198670"/>
                    <a:pt x="133879" y="200522"/>
                    <a:pt x="133350" y="171947"/>
                  </a:cubicBezTo>
                  <a:cubicBezTo>
                    <a:pt x="132821" y="143372"/>
                    <a:pt x="124354" y="63468"/>
                    <a:pt x="122237" y="35422"/>
                  </a:cubicBezTo>
                  <a:cubicBezTo>
                    <a:pt x="120120" y="7376"/>
                    <a:pt x="127529" y="9493"/>
                    <a:pt x="120650" y="3672"/>
                  </a:cubicBezTo>
                  <a:cubicBezTo>
                    <a:pt x="113771" y="-2149"/>
                    <a:pt x="100806" y="762"/>
                    <a:pt x="80962" y="497"/>
                  </a:cubicBezTo>
                  <a:lnTo>
                    <a:pt x="0" y="1637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544121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パーカー・ブラウス・Tシャツの描き方7">
            <a:extLst>
              <a:ext uri="{FF2B5EF4-FFF2-40B4-BE49-F238E27FC236}">
                <a16:creationId xmlns:a16="http://schemas.microsoft.com/office/drawing/2014/main" id="{48470438-5077-40FC-9284-9592755A60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08" t="37930" r="56192" b="43708"/>
          <a:stretch/>
        </p:blipFill>
        <p:spPr bwMode="auto">
          <a:xfrm flipH="1">
            <a:off x="923925" y="2514600"/>
            <a:ext cx="7753349" cy="9276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4C9B9B05-9B5A-47C9-92CC-CF6E9A336ECB}"/>
              </a:ext>
            </a:extLst>
          </p:cNvPr>
          <p:cNvGrpSpPr/>
          <p:nvPr/>
        </p:nvGrpSpPr>
        <p:grpSpPr>
          <a:xfrm>
            <a:off x="3505183" y="6589514"/>
            <a:ext cx="3865993" cy="4554849"/>
            <a:chOff x="3505183" y="6589514"/>
            <a:chExt cx="3865993" cy="4554849"/>
          </a:xfrm>
        </p:grpSpPr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CCB6E2A8-F583-4C68-88F3-3FCD07A78E12}"/>
                </a:ext>
              </a:extLst>
            </p:cNvPr>
            <p:cNvSpPr/>
            <p:nvPr/>
          </p:nvSpPr>
          <p:spPr>
            <a:xfrm>
              <a:off x="3505183" y="6589514"/>
              <a:ext cx="2643262" cy="909373"/>
            </a:xfrm>
            <a:custGeom>
              <a:avLst/>
              <a:gdLst>
                <a:gd name="connsiteX0" fmla="*/ 17 w 2643262"/>
                <a:gd name="connsiteY0" fmla="*/ 903486 h 909373"/>
                <a:gd name="connsiteX1" fmla="*/ 533417 w 2643262"/>
                <a:gd name="connsiteY1" fmla="*/ 810353 h 909373"/>
                <a:gd name="connsiteX2" fmla="*/ 1583284 w 2643262"/>
                <a:gd name="connsiteY2" fmla="*/ 285419 h 909373"/>
                <a:gd name="connsiteX3" fmla="*/ 2116684 w 2643262"/>
                <a:gd name="connsiteY3" fmla="*/ 90686 h 909373"/>
                <a:gd name="connsiteX4" fmla="*/ 2523084 w 2643262"/>
                <a:gd name="connsiteY4" fmla="*/ 39886 h 909373"/>
                <a:gd name="connsiteX5" fmla="*/ 2616217 w 2643262"/>
                <a:gd name="connsiteY5" fmla="*/ 39886 h 909373"/>
                <a:gd name="connsiteX6" fmla="*/ 2099750 w 2643262"/>
                <a:gd name="connsiteY6" fmla="*/ 14486 h 909373"/>
                <a:gd name="connsiteX7" fmla="*/ 1405484 w 2643262"/>
                <a:gd name="connsiteY7" fmla="*/ 293886 h 909373"/>
                <a:gd name="connsiteX8" fmla="*/ 1032950 w 2643262"/>
                <a:gd name="connsiteY8" fmla="*/ 514019 h 909373"/>
                <a:gd name="connsiteX9" fmla="*/ 516484 w 2643262"/>
                <a:gd name="connsiteY9" fmla="*/ 725686 h 909373"/>
                <a:gd name="connsiteX10" fmla="*/ 17 w 2643262"/>
                <a:gd name="connsiteY10" fmla="*/ 903486 h 90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643262" h="909373">
                  <a:moveTo>
                    <a:pt x="17" y="903486"/>
                  </a:moveTo>
                  <a:cubicBezTo>
                    <a:pt x="2839" y="917597"/>
                    <a:pt x="269539" y="913364"/>
                    <a:pt x="533417" y="810353"/>
                  </a:cubicBezTo>
                  <a:cubicBezTo>
                    <a:pt x="797295" y="707342"/>
                    <a:pt x="1319406" y="405363"/>
                    <a:pt x="1583284" y="285419"/>
                  </a:cubicBezTo>
                  <a:cubicBezTo>
                    <a:pt x="1847162" y="165474"/>
                    <a:pt x="1960051" y="131608"/>
                    <a:pt x="2116684" y="90686"/>
                  </a:cubicBezTo>
                  <a:cubicBezTo>
                    <a:pt x="2273317" y="49764"/>
                    <a:pt x="2439829" y="48353"/>
                    <a:pt x="2523084" y="39886"/>
                  </a:cubicBezTo>
                  <a:cubicBezTo>
                    <a:pt x="2606340" y="31419"/>
                    <a:pt x="2686773" y="44119"/>
                    <a:pt x="2616217" y="39886"/>
                  </a:cubicBezTo>
                  <a:cubicBezTo>
                    <a:pt x="2545661" y="35653"/>
                    <a:pt x="2301539" y="-27847"/>
                    <a:pt x="2099750" y="14486"/>
                  </a:cubicBezTo>
                  <a:cubicBezTo>
                    <a:pt x="1897961" y="56819"/>
                    <a:pt x="1583284" y="210631"/>
                    <a:pt x="1405484" y="293886"/>
                  </a:cubicBezTo>
                  <a:cubicBezTo>
                    <a:pt x="1227684" y="377141"/>
                    <a:pt x="1181117" y="442052"/>
                    <a:pt x="1032950" y="514019"/>
                  </a:cubicBezTo>
                  <a:cubicBezTo>
                    <a:pt x="884783" y="585986"/>
                    <a:pt x="687228" y="666419"/>
                    <a:pt x="516484" y="725686"/>
                  </a:cubicBezTo>
                  <a:cubicBezTo>
                    <a:pt x="345740" y="784953"/>
                    <a:pt x="-2805" y="889375"/>
                    <a:pt x="17" y="90348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BD7AED70-74FB-41C3-8684-DBCAD45EA9FA}"/>
                </a:ext>
              </a:extLst>
            </p:cNvPr>
            <p:cNvSpPr/>
            <p:nvPr/>
          </p:nvSpPr>
          <p:spPr>
            <a:xfrm>
              <a:off x="3516802" y="6602881"/>
              <a:ext cx="2693596" cy="1141551"/>
            </a:xfrm>
            <a:custGeom>
              <a:avLst/>
              <a:gdLst>
                <a:gd name="connsiteX0" fmla="*/ 1098 w 2693596"/>
                <a:gd name="connsiteY0" fmla="*/ 902819 h 1141551"/>
                <a:gd name="connsiteX1" fmla="*/ 23323 w 2693596"/>
                <a:gd name="connsiteY1" fmla="*/ 1099669 h 1141551"/>
                <a:gd name="connsiteX2" fmla="*/ 137623 w 2693596"/>
                <a:gd name="connsiteY2" fmla="*/ 1125069 h 1141551"/>
                <a:gd name="connsiteX3" fmla="*/ 731348 w 2693596"/>
                <a:gd name="connsiteY3" fmla="*/ 899644 h 1141551"/>
                <a:gd name="connsiteX4" fmla="*/ 2055323 w 2693596"/>
                <a:gd name="connsiteY4" fmla="*/ 372594 h 1141551"/>
                <a:gd name="connsiteX5" fmla="*/ 2518873 w 2693596"/>
                <a:gd name="connsiteY5" fmla="*/ 267819 h 1141551"/>
                <a:gd name="connsiteX6" fmla="*/ 2693498 w 2693596"/>
                <a:gd name="connsiteY6" fmla="*/ 232894 h 1141551"/>
                <a:gd name="connsiteX7" fmla="*/ 2544273 w 2693596"/>
                <a:gd name="connsiteY7" fmla="*/ 10644 h 1141551"/>
                <a:gd name="connsiteX8" fmla="*/ 2576023 w 2693596"/>
                <a:gd name="connsiteY8" fmla="*/ 48744 h 1141551"/>
                <a:gd name="connsiteX9" fmla="*/ 2598248 w 2693596"/>
                <a:gd name="connsiteY9" fmla="*/ 166219 h 1141551"/>
                <a:gd name="connsiteX10" fmla="*/ 2322023 w 2693596"/>
                <a:gd name="connsiteY10" fmla="*/ 242419 h 1141551"/>
                <a:gd name="connsiteX11" fmla="*/ 1232998 w 2693596"/>
                <a:gd name="connsiteY11" fmla="*/ 636119 h 1141551"/>
                <a:gd name="connsiteX12" fmla="*/ 350348 w 2693596"/>
                <a:gd name="connsiteY12" fmla="*/ 1004419 h 1141551"/>
                <a:gd name="connsiteX13" fmla="*/ 61423 w 2693596"/>
                <a:gd name="connsiteY13" fmla="*/ 1090144 h 1141551"/>
                <a:gd name="connsiteX14" fmla="*/ 42373 w 2693596"/>
                <a:gd name="connsiteY14" fmla="*/ 1036169 h 1141551"/>
                <a:gd name="connsiteX15" fmla="*/ 1098 w 2693596"/>
                <a:gd name="connsiteY15" fmla="*/ 902819 h 1141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693596" h="1141551">
                  <a:moveTo>
                    <a:pt x="1098" y="902819"/>
                  </a:moveTo>
                  <a:cubicBezTo>
                    <a:pt x="-2077" y="913402"/>
                    <a:pt x="569" y="1062627"/>
                    <a:pt x="23323" y="1099669"/>
                  </a:cubicBezTo>
                  <a:cubicBezTo>
                    <a:pt x="46077" y="1136711"/>
                    <a:pt x="19619" y="1158406"/>
                    <a:pt x="137623" y="1125069"/>
                  </a:cubicBezTo>
                  <a:cubicBezTo>
                    <a:pt x="255627" y="1091732"/>
                    <a:pt x="731348" y="899644"/>
                    <a:pt x="731348" y="899644"/>
                  </a:cubicBezTo>
                  <a:cubicBezTo>
                    <a:pt x="1050965" y="774232"/>
                    <a:pt x="1757402" y="477898"/>
                    <a:pt x="2055323" y="372594"/>
                  </a:cubicBezTo>
                  <a:cubicBezTo>
                    <a:pt x="2353244" y="267290"/>
                    <a:pt x="2412510" y="291102"/>
                    <a:pt x="2518873" y="267819"/>
                  </a:cubicBezTo>
                  <a:cubicBezTo>
                    <a:pt x="2625236" y="244536"/>
                    <a:pt x="2689265" y="275756"/>
                    <a:pt x="2693498" y="232894"/>
                  </a:cubicBezTo>
                  <a:cubicBezTo>
                    <a:pt x="2697731" y="190031"/>
                    <a:pt x="2563852" y="41336"/>
                    <a:pt x="2544273" y="10644"/>
                  </a:cubicBezTo>
                  <a:cubicBezTo>
                    <a:pt x="2524694" y="-20048"/>
                    <a:pt x="2567027" y="22815"/>
                    <a:pt x="2576023" y="48744"/>
                  </a:cubicBezTo>
                  <a:cubicBezTo>
                    <a:pt x="2585019" y="74673"/>
                    <a:pt x="2640581" y="133940"/>
                    <a:pt x="2598248" y="166219"/>
                  </a:cubicBezTo>
                  <a:cubicBezTo>
                    <a:pt x="2555915" y="198498"/>
                    <a:pt x="2549565" y="164102"/>
                    <a:pt x="2322023" y="242419"/>
                  </a:cubicBezTo>
                  <a:cubicBezTo>
                    <a:pt x="2094481" y="320736"/>
                    <a:pt x="1561611" y="509119"/>
                    <a:pt x="1232998" y="636119"/>
                  </a:cubicBezTo>
                  <a:cubicBezTo>
                    <a:pt x="904386" y="763119"/>
                    <a:pt x="545611" y="928748"/>
                    <a:pt x="350348" y="1004419"/>
                  </a:cubicBezTo>
                  <a:cubicBezTo>
                    <a:pt x="155086" y="1080090"/>
                    <a:pt x="112752" y="1084852"/>
                    <a:pt x="61423" y="1090144"/>
                  </a:cubicBezTo>
                  <a:cubicBezTo>
                    <a:pt x="10094" y="1095436"/>
                    <a:pt x="52956" y="1064215"/>
                    <a:pt x="42373" y="1036169"/>
                  </a:cubicBezTo>
                  <a:cubicBezTo>
                    <a:pt x="31790" y="1008123"/>
                    <a:pt x="4273" y="892236"/>
                    <a:pt x="1098" y="90281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DEFC2A58-8A2D-4A68-B80C-09E265B24C38}"/>
                </a:ext>
              </a:extLst>
            </p:cNvPr>
            <p:cNvSpPr/>
            <p:nvPr/>
          </p:nvSpPr>
          <p:spPr>
            <a:xfrm>
              <a:off x="6154121" y="6818755"/>
              <a:ext cx="1158815" cy="2602491"/>
            </a:xfrm>
            <a:custGeom>
              <a:avLst/>
              <a:gdLst>
                <a:gd name="connsiteX0" fmla="*/ 7919 w 1158815"/>
                <a:gd name="connsiteY0" fmla="*/ 13845 h 2602491"/>
                <a:gd name="connsiteX1" fmla="*/ 89199 w 1158815"/>
                <a:gd name="connsiteY1" fmla="*/ 206885 h 2602491"/>
                <a:gd name="connsiteX2" fmla="*/ 246679 w 1158815"/>
                <a:gd name="connsiteY2" fmla="*/ 557405 h 2602491"/>
                <a:gd name="connsiteX3" fmla="*/ 449879 w 1158815"/>
                <a:gd name="connsiteY3" fmla="*/ 1649605 h 2602491"/>
                <a:gd name="connsiteX4" fmla="*/ 1130599 w 1158815"/>
                <a:gd name="connsiteY4" fmla="*/ 2569085 h 2602491"/>
                <a:gd name="connsiteX5" fmla="*/ 998519 w 1158815"/>
                <a:gd name="connsiteY5" fmla="*/ 2355725 h 2602491"/>
                <a:gd name="connsiteX6" fmla="*/ 714039 w 1158815"/>
                <a:gd name="connsiteY6" fmla="*/ 1918845 h 2602491"/>
                <a:gd name="connsiteX7" fmla="*/ 490519 w 1158815"/>
                <a:gd name="connsiteY7" fmla="*/ 1395605 h 2602491"/>
                <a:gd name="connsiteX8" fmla="*/ 282239 w 1158815"/>
                <a:gd name="connsiteY8" fmla="*/ 582805 h 2602491"/>
                <a:gd name="connsiteX9" fmla="*/ 7919 w 1158815"/>
                <a:gd name="connsiteY9" fmla="*/ 13845 h 2602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58815" h="2602491">
                  <a:moveTo>
                    <a:pt x="7919" y="13845"/>
                  </a:moveTo>
                  <a:cubicBezTo>
                    <a:pt x="-24254" y="-48808"/>
                    <a:pt x="49406" y="116292"/>
                    <a:pt x="89199" y="206885"/>
                  </a:cubicBezTo>
                  <a:cubicBezTo>
                    <a:pt x="128992" y="297478"/>
                    <a:pt x="186566" y="316952"/>
                    <a:pt x="246679" y="557405"/>
                  </a:cubicBezTo>
                  <a:cubicBezTo>
                    <a:pt x="306792" y="797858"/>
                    <a:pt x="302559" y="1314325"/>
                    <a:pt x="449879" y="1649605"/>
                  </a:cubicBezTo>
                  <a:cubicBezTo>
                    <a:pt x="597199" y="1984885"/>
                    <a:pt x="1039159" y="2451398"/>
                    <a:pt x="1130599" y="2569085"/>
                  </a:cubicBezTo>
                  <a:cubicBezTo>
                    <a:pt x="1222039" y="2686772"/>
                    <a:pt x="1067946" y="2464098"/>
                    <a:pt x="998519" y="2355725"/>
                  </a:cubicBezTo>
                  <a:cubicBezTo>
                    <a:pt x="929092" y="2247352"/>
                    <a:pt x="798706" y="2078865"/>
                    <a:pt x="714039" y="1918845"/>
                  </a:cubicBezTo>
                  <a:cubicBezTo>
                    <a:pt x="629372" y="1758825"/>
                    <a:pt x="562486" y="1618278"/>
                    <a:pt x="490519" y="1395605"/>
                  </a:cubicBezTo>
                  <a:cubicBezTo>
                    <a:pt x="418552" y="1172932"/>
                    <a:pt x="359286" y="812252"/>
                    <a:pt x="282239" y="582805"/>
                  </a:cubicBezTo>
                  <a:cubicBezTo>
                    <a:pt x="205192" y="353358"/>
                    <a:pt x="40092" y="76498"/>
                    <a:pt x="7919" y="1384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626D560C-819E-4344-8775-C5C09252D9F3}"/>
                </a:ext>
              </a:extLst>
            </p:cNvPr>
            <p:cNvSpPr/>
            <p:nvPr/>
          </p:nvSpPr>
          <p:spPr>
            <a:xfrm>
              <a:off x="7205373" y="9310912"/>
              <a:ext cx="165803" cy="1833451"/>
            </a:xfrm>
            <a:custGeom>
              <a:avLst/>
              <a:gdLst>
                <a:gd name="connsiteX0" fmla="*/ 28547 w 165803"/>
                <a:gd name="connsiteY0" fmla="*/ 728 h 1833451"/>
                <a:gd name="connsiteX1" fmla="*/ 165707 w 165803"/>
                <a:gd name="connsiteY1" fmla="*/ 722088 h 1833451"/>
                <a:gd name="connsiteX2" fmla="*/ 3147 w 165803"/>
                <a:gd name="connsiteY2" fmla="*/ 1788888 h 1833451"/>
                <a:gd name="connsiteX3" fmla="*/ 64107 w 165803"/>
                <a:gd name="connsiteY3" fmla="*/ 1555208 h 1833451"/>
                <a:gd name="connsiteX4" fmla="*/ 135227 w 165803"/>
                <a:gd name="connsiteY4" fmla="*/ 849088 h 1833451"/>
                <a:gd name="connsiteX5" fmla="*/ 28547 w 165803"/>
                <a:gd name="connsiteY5" fmla="*/ 728 h 1833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803" h="1833451">
                  <a:moveTo>
                    <a:pt x="28547" y="728"/>
                  </a:moveTo>
                  <a:cubicBezTo>
                    <a:pt x="33627" y="-20439"/>
                    <a:pt x="169940" y="424061"/>
                    <a:pt x="165707" y="722088"/>
                  </a:cubicBezTo>
                  <a:cubicBezTo>
                    <a:pt x="161474" y="1020115"/>
                    <a:pt x="20080" y="1650035"/>
                    <a:pt x="3147" y="1788888"/>
                  </a:cubicBezTo>
                  <a:cubicBezTo>
                    <a:pt x="-13786" y="1927741"/>
                    <a:pt x="42094" y="1711841"/>
                    <a:pt x="64107" y="1555208"/>
                  </a:cubicBezTo>
                  <a:cubicBezTo>
                    <a:pt x="86120" y="1398575"/>
                    <a:pt x="143694" y="1107321"/>
                    <a:pt x="135227" y="849088"/>
                  </a:cubicBezTo>
                  <a:cubicBezTo>
                    <a:pt x="126760" y="590855"/>
                    <a:pt x="23467" y="21895"/>
                    <a:pt x="28547" y="728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CA2A3FDC-44E6-48FF-A466-592A7548E879}"/>
                </a:ext>
              </a:extLst>
            </p:cNvPr>
            <p:cNvSpPr/>
            <p:nvPr/>
          </p:nvSpPr>
          <p:spPr>
            <a:xfrm>
              <a:off x="5277662" y="7081477"/>
              <a:ext cx="636422" cy="1608743"/>
            </a:xfrm>
            <a:custGeom>
              <a:avLst/>
              <a:gdLst>
                <a:gd name="connsiteX0" fmla="*/ 458 w 636422"/>
                <a:gd name="connsiteY0" fmla="*/ 43 h 1608743"/>
                <a:gd name="connsiteX1" fmla="*/ 259538 w 636422"/>
                <a:gd name="connsiteY1" fmla="*/ 538523 h 1608743"/>
                <a:gd name="connsiteX2" fmla="*/ 498298 w 636422"/>
                <a:gd name="connsiteY2" fmla="*/ 1442763 h 1608743"/>
                <a:gd name="connsiteX3" fmla="*/ 635458 w 636422"/>
                <a:gd name="connsiteY3" fmla="*/ 1595163 h 1608743"/>
                <a:gd name="connsiteX4" fmla="*/ 432258 w 636422"/>
                <a:gd name="connsiteY4" fmla="*/ 1264963 h 1608743"/>
                <a:gd name="connsiteX5" fmla="*/ 203658 w 636422"/>
                <a:gd name="connsiteY5" fmla="*/ 513123 h 1608743"/>
                <a:gd name="connsiteX6" fmla="*/ 458 w 636422"/>
                <a:gd name="connsiteY6" fmla="*/ 43 h 1608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36422" h="1608743">
                  <a:moveTo>
                    <a:pt x="458" y="43"/>
                  </a:moveTo>
                  <a:cubicBezTo>
                    <a:pt x="9771" y="4276"/>
                    <a:pt x="176565" y="298070"/>
                    <a:pt x="259538" y="538523"/>
                  </a:cubicBezTo>
                  <a:cubicBezTo>
                    <a:pt x="342511" y="778976"/>
                    <a:pt x="435645" y="1266656"/>
                    <a:pt x="498298" y="1442763"/>
                  </a:cubicBezTo>
                  <a:cubicBezTo>
                    <a:pt x="560951" y="1618870"/>
                    <a:pt x="646465" y="1624796"/>
                    <a:pt x="635458" y="1595163"/>
                  </a:cubicBezTo>
                  <a:cubicBezTo>
                    <a:pt x="624451" y="1565530"/>
                    <a:pt x="504225" y="1445303"/>
                    <a:pt x="432258" y="1264963"/>
                  </a:cubicBezTo>
                  <a:cubicBezTo>
                    <a:pt x="360291" y="1084623"/>
                    <a:pt x="281551" y="721403"/>
                    <a:pt x="203658" y="513123"/>
                  </a:cubicBezTo>
                  <a:cubicBezTo>
                    <a:pt x="125765" y="304843"/>
                    <a:pt x="-8855" y="-4190"/>
                    <a:pt x="458" y="4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F60BD0EE-4FB9-4576-A9ED-2DE413D56669}"/>
                </a:ext>
              </a:extLst>
            </p:cNvPr>
            <p:cNvSpPr/>
            <p:nvPr/>
          </p:nvSpPr>
          <p:spPr>
            <a:xfrm>
              <a:off x="3822207" y="8647173"/>
              <a:ext cx="550737" cy="2407329"/>
            </a:xfrm>
            <a:custGeom>
              <a:avLst/>
              <a:gdLst>
                <a:gd name="connsiteX0" fmla="*/ 546593 w 550737"/>
                <a:gd name="connsiteY0" fmla="*/ 4067 h 2407329"/>
                <a:gd name="connsiteX1" fmla="*/ 292593 w 550737"/>
                <a:gd name="connsiteY1" fmla="*/ 908307 h 2407329"/>
                <a:gd name="connsiteX2" fmla="*/ 145273 w 550737"/>
                <a:gd name="connsiteY2" fmla="*/ 1401067 h 2407329"/>
                <a:gd name="connsiteX3" fmla="*/ 119873 w 550737"/>
                <a:gd name="connsiteY3" fmla="*/ 1634747 h 2407329"/>
                <a:gd name="connsiteX4" fmla="*/ 74153 w 550737"/>
                <a:gd name="connsiteY4" fmla="*/ 2391667 h 2407329"/>
                <a:gd name="connsiteX5" fmla="*/ 69073 w 550737"/>
                <a:gd name="connsiteY5" fmla="*/ 2112267 h 2407329"/>
                <a:gd name="connsiteX6" fmla="*/ 3033 w 550737"/>
                <a:gd name="connsiteY6" fmla="*/ 1700787 h 2407329"/>
                <a:gd name="connsiteX7" fmla="*/ 69073 w 550737"/>
                <a:gd name="connsiteY7" fmla="*/ 1299467 h 2407329"/>
                <a:gd name="connsiteX8" fmla="*/ 546593 w 550737"/>
                <a:gd name="connsiteY8" fmla="*/ 4067 h 2407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0737" h="2407329">
                  <a:moveTo>
                    <a:pt x="546593" y="4067"/>
                  </a:moveTo>
                  <a:cubicBezTo>
                    <a:pt x="583846" y="-61126"/>
                    <a:pt x="359480" y="675474"/>
                    <a:pt x="292593" y="908307"/>
                  </a:cubicBezTo>
                  <a:cubicBezTo>
                    <a:pt x="225706" y="1141140"/>
                    <a:pt x="174060" y="1279994"/>
                    <a:pt x="145273" y="1401067"/>
                  </a:cubicBezTo>
                  <a:cubicBezTo>
                    <a:pt x="116486" y="1522140"/>
                    <a:pt x="131726" y="1469647"/>
                    <a:pt x="119873" y="1634747"/>
                  </a:cubicBezTo>
                  <a:cubicBezTo>
                    <a:pt x="108020" y="1799847"/>
                    <a:pt x="82620" y="2312080"/>
                    <a:pt x="74153" y="2391667"/>
                  </a:cubicBezTo>
                  <a:cubicBezTo>
                    <a:pt x="65686" y="2471254"/>
                    <a:pt x="80926" y="2227414"/>
                    <a:pt x="69073" y="2112267"/>
                  </a:cubicBezTo>
                  <a:cubicBezTo>
                    <a:pt x="57220" y="1997120"/>
                    <a:pt x="3033" y="1836254"/>
                    <a:pt x="3033" y="1700787"/>
                  </a:cubicBezTo>
                  <a:cubicBezTo>
                    <a:pt x="3033" y="1565320"/>
                    <a:pt x="-21520" y="1580560"/>
                    <a:pt x="69073" y="1299467"/>
                  </a:cubicBezTo>
                  <a:cubicBezTo>
                    <a:pt x="159666" y="1018374"/>
                    <a:pt x="509340" y="69260"/>
                    <a:pt x="546593" y="406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78E6E870-FEF6-4B4B-8C67-EFCB9E3FA8BB}"/>
                </a:ext>
              </a:extLst>
            </p:cNvPr>
            <p:cNvSpPr/>
            <p:nvPr/>
          </p:nvSpPr>
          <p:spPr>
            <a:xfrm>
              <a:off x="3670158" y="9357003"/>
              <a:ext cx="202512" cy="1625975"/>
            </a:xfrm>
            <a:custGeom>
              <a:avLst/>
              <a:gdLst>
                <a:gd name="connsiteX0" fmla="*/ 53482 w 202512"/>
                <a:gd name="connsiteY0" fmla="*/ 10517 h 1625975"/>
                <a:gd name="connsiteX1" fmla="*/ 139842 w 202512"/>
                <a:gd name="connsiteY1" fmla="*/ 909677 h 1625975"/>
                <a:gd name="connsiteX2" fmla="*/ 104282 w 202512"/>
                <a:gd name="connsiteY2" fmla="*/ 1625957 h 1625975"/>
                <a:gd name="connsiteX3" fmla="*/ 200802 w 202512"/>
                <a:gd name="connsiteY3" fmla="*/ 889357 h 1625975"/>
                <a:gd name="connsiteX4" fmla="*/ 7762 w 202512"/>
                <a:gd name="connsiteY4" fmla="*/ 447397 h 1625975"/>
                <a:gd name="connsiteX5" fmla="*/ 53482 w 202512"/>
                <a:gd name="connsiteY5" fmla="*/ 10517 h 1625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2512" h="1625975">
                  <a:moveTo>
                    <a:pt x="53482" y="10517"/>
                  </a:moveTo>
                  <a:cubicBezTo>
                    <a:pt x="75495" y="87564"/>
                    <a:pt x="131375" y="640437"/>
                    <a:pt x="139842" y="909677"/>
                  </a:cubicBezTo>
                  <a:cubicBezTo>
                    <a:pt x="148309" y="1178917"/>
                    <a:pt x="94122" y="1629344"/>
                    <a:pt x="104282" y="1625957"/>
                  </a:cubicBezTo>
                  <a:cubicBezTo>
                    <a:pt x="114442" y="1622570"/>
                    <a:pt x="216889" y="1085784"/>
                    <a:pt x="200802" y="889357"/>
                  </a:cubicBezTo>
                  <a:cubicBezTo>
                    <a:pt x="184715" y="692930"/>
                    <a:pt x="34855" y="594717"/>
                    <a:pt x="7762" y="447397"/>
                  </a:cubicBezTo>
                  <a:cubicBezTo>
                    <a:pt x="-19331" y="300077"/>
                    <a:pt x="31469" y="-66530"/>
                    <a:pt x="53482" y="1051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38D568BA-085C-4025-9C47-A3378E96BD96}"/>
                </a:ext>
              </a:extLst>
            </p:cNvPr>
            <p:cNvSpPr/>
            <p:nvPr/>
          </p:nvSpPr>
          <p:spPr>
            <a:xfrm>
              <a:off x="3889906" y="8551246"/>
              <a:ext cx="1960340" cy="1760781"/>
            </a:xfrm>
            <a:custGeom>
              <a:avLst/>
              <a:gdLst>
                <a:gd name="connsiteX0" fmla="*/ 21694 w 1960340"/>
                <a:gd name="connsiteY0" fmla="*/ 1705274 h 1760781"/>
                <a:gd name="connsiteX1" fmla="*/ 77574 w 1960340"/>
                <a:gd name="connsiteY1" fmla="*/ 1623994 h 1760781"/>
                <a:gd name="connsiteX2" fmla="*/ 382374 w 1960340"/>
                <a:gd name="connsiteY2" fmla="*/ 1039794 h 1760781"/>
                <a:gd name="connsiteX3" fmla="*/ 1886054 w 1960340"/>
                <a:gd name="connsiteY3" fmla="*/ 79674 h 1760781"/>
                <a:gd name="connsiteX4" fmla="*/ 1591414 w 1960340"/>
                <a:gd name="connsiteY4" fmla="*/ 150794 h 1760781"/>
                <a:gd name="connsiteX5" fmla="*/ 382374 w 1960340"/>
                <a:gd name="connsiteY5" fmla="*/ 922954 h 1760781"/>
                <a:gd name="connsiteX6" fmla="*/ 21694 w 1960340"/>
                <a:gd name="connsiteY6" fmla="*/ 1705274 h 176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60340" h="1760781">
                  <a:moveTo>
                    <a:pt x="21694" y="1705274"/>
                  </a:moveTo>
                  <a:cubicBezTo>
                    <a:pt x="-29106" y="1822114"/>
                    <a:pt x="17461" y="1734907"/>
                    <a:pt x="77574" y="1623994"/>
                  </a:cubicBezTo>
                  <a:cubicBezTo>
                    <a:pt x="137687" y="1513081"/>
                    <a:pt x="80961" y="1297181"/>
                    <a:pt x="382374" y="1039794"/>
                  </a:cubicBezTo>
                  <a:cubicBezTo>
                    <a:pt x="683787" y="782407"/>
                    <a:pt x="1684547" y="227841"/>
                    <a:pt x="1886054" y="79674"/>
                  </a:cubicBezTo>
                  <a:cubicBezTo>
                    <a:pt x="2087561" y="-68493"/>
                    <a:pt x="1842027" y="10247"/>
                    <a:pt x="1591414" y="150794"/>
                  </a:cubicBezTo>
                  <a:cubicBezTo>
                    <a:pt x="1340801" y="291341"/>
                    <a:pt x="644841" y="656254"/>
                    <a:pt x="382374" y="922954"/>
                  </a:cubicBezTo>
                  <a:cubicBezTo>
                    <a:pt x="119907" y="1189654"/>
                    <a:pt x="72494" y="1588434"/>
                    <a:pt x="21694" y="170527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5213A3AF-2C70-4050-9874-7FBFCC3E25F1}"/>
                </a:ext>
              </a:extLst>
            </p:cNvPr>
            <p:cNvSpPr/>
            <p:nvPr/>
          </p:nvSpPr>
          <p:spPr>
            <a:xfrm>
              <a:off x="5816600" y="8582731"/>
              <a:ext cx="1127402" cy="2233022"/>
            </a:xfrm>
            <a:custGeom>
              <a:avLst/>
              <a:gdLst>
                <a:gd name="connsiteX0" fmla="*/ 0 w 1127402"/>
                <a:gd name="connsiteY0" fmla="*/ 2469 h 2233022"/>
                <a:gd name="connsiteX1" fmla="*/ 736600 w 1127402"/>
                <a:gd name="connsiteY1" fmla="*/ 520629 h 2233022"/>
                <a:gd name="connsiteX2" fmla="*/ 1026160 w 1127402"/>
                <a:gd name="connsiteY2" fmla="*/ 1480749 h 2233022"/>
                <a:gd name="connsiteX3" fmla="*/ 1051560 w 1127402"/>
                <a:gd name="connsiteY3" fmla="*/ 2232589 h 2233022"/>
                <a:gd name="connsiteX4" fmla="*/ 1112520 w 1127402"/>
                <a:gd name="connsiteY4" fmla="*/ 1379149 h 2233022"/>
                <a:gd name="connsiteX5" fmla="*/ 741680 w 1127402"/>
                <a:gd name="connsiteY5" fmla="*/ 718749 h 2233022"/>
                <a:gd name="connsiteX6" fmla="*/ 0 w 1127402"/>
                <a:gd name="connsiteY6" fmla="*/ 2469 h 2233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7402" h="2233022">
                  <a:moveTo>
                    <a:pt x="0" y="2469"/>
                  </a:moveTo>
                  <a:cubicBezTo>
                    <a:pt x="-847" y="-30551"/>
                    <a:pt x="565573" y="274249"/>
                    <a:pt x="736600" y="520629"/>
                  </a:cubicBezTo>
                  <a:cubicBezTo>
                    <a:pt x="907627" y="767009"/>
                    <a:pt x="973667" y="1195422"/>
                    <a:pt x="1026160" y="1480749"/>
                  </a:cubicBezTo>
                  <a:cubicBezTo>
                    <a:pt x="1078653" y="1766076"/>
                    <a:pt x="1037167" y="2249522"/>
                    <a:pt x="1051560" y="2232589"/>
                  </a:cubicBezTo>
                  <a:cubicBezTo>
                    <a:pt x="1065953" y="2215656"/>
                    <a:pt x="1164167" y="1631456"/>
                    <a:pt x="1112520" y="1379149"/>
                  </a:cubicBezTo>
                  <a:cubicBezTo>
                    <a:pt x="1060873" y="1126842"/>
                    <a:pt x="931333" y="947349"/>
                    <a:pt x="741680" y="718749"/>
                  </a:cubicBezTo>
                  <a:cubicBezTo>
                    <a:pt x="552027" y="490149"/>
                    <a:pt x="847" y="35489"/>
                    <a:pt x="0" y="2469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21115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パーカー・ブラウス・Tシャツの描き方7">
            <a:extLst>
              <a:ext uri="{FF2B5EF4-FFF2-40B4-BE49-F238E27FC236}">
                <a16:creationId xmlns:a16="http://schemas.microsoft.com/office/drawing/2014/main" id="{48470438-5077-40FC-9284-9592755A60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08" t="37930" r="56192" b="43708"/>
          <a:stretch/>
        </p:blipFill>
        <p:spPr bwMode="auto">
          <a:xfrm flipH="1">
            <a:off x="923925" y="2514600"/>
            <a:ext cx="7753349" cy="9276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8322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759</TotalTime>
  <Words>0</Words>
  <Application>Microsoft Office PowerPoint</Application>
  <PresentationFormat>A3 297x420 mm</PresentationFormat>
  <Paragraphs>0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27</cp:revision>
  <dcterms:created xsi:type="dcterms:W3CDTF">2021-06-17T14:32:15Z</dcterms:created>
  <dcterms:modified xsi:type="dcterms:W3CDTF">2021-06-18T17:19:52Z</dcterms:modified>
</cp:coreProperties>
</file>