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500" y="3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46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7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04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23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4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3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81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49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64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77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8296-A4A7-4F6D-8088-B58DD2EB2785}" type="datetimeFigureOut">
              <a:rPr kumimoji="1" lang="ja-JP" altLang="en-US" smtClean="0"/>
              <a:t>2021/6/20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BAA3-87C9-45CF-A029-0D68D07B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07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hidden="1">
            <a:extLst>
              <a:ext uri="{FF2B5EF4-FFF2-40B4-BE49-F238E27FC236}">
                <a16:creationId xmlns:a16="http://schemas.microsoft.com/office/drawing/2014/main" id="{E2761F72-43DE-4631-A52E-128FCC2394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0" t="2828" r="12028" b="47024"/>
          <a:stretch/>
        </p:blipFill>
        <p:spPr>
          <a:xfrm>
            <a:off x="7234" y="361950"/>
            <a:ext cx="9545409" cy="9010650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5BE359AA-5F1E-47C2-BF3D-3C3BC7F9D367}"/>
              </a:ext>
            </a:extLst>
          </p:cNvPr>
          <p:cNvSpPr/>
          <p:nvPr/>
        </p:nvSpPr>
        <p:spPr>
          <a:xfrm>
            <a:off x="4058444" y="3260865"/>
            <a:ext cx="231842" cy="152359"/>
          </a:xfrm>
          <a:custGeom>
            <a:avLst/>
            <a:gdLst>
              <a:gd name="connsiteX0" fmla="*/ 794 w 231842"/>
              <a:gd name="connsiteY0" fmla="*/ 152260 h 152359"/>
              <a:gd name="connsiteX1" fmla="*/ 126206 w 231842"/>
              <a:gd name="connsiteY1" fmla="*/ 42723 h 152359"/>
              <a:gd name="connsiteX2" fmla="*/ 230981 w 231842"/>
              <a:gd name="connsiteY2" fmla="*/ 7798 h 152359"/>
              <a:gd name="connsiteX3" fmla="*/ 170656 w 231842"/>
              <a:gd name="connsiteY3" fmla="*/ 4623 h 152359"/>
              <a:gd name="connsiteX4" fmla="*/ 76994 w 231842"/>
              <a:gd name="connsiteY4" fmla="*/ 61773 h 152359"/>
              <a:gd name="connsiteX5" fmla="*/ 794 w 231842"/>
              <a:gd name="connsiteY5" fmla="*/ 152260 h 15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842" h="152359">
                <a:moveTo>
                  <a:pt x="794" y="152260"/>
                </a:moveTo>
                <a:cubicBezTo>
                  <a:pt x="8996" y="149085"/>
                  <a:pt x="87842" y="66800"/>
                  <a:pt x="126206" y="42723"/>
                </a:cubicBezTo>
                <a:cubicBezTo>
                  <a:pt x="164570" y="18646"/>
                  <a:pt x="223573" y="14148"/>
                  <a:pt x="230981" y="7798"/>
                </a:cubicBezTo>
                <a:cubicBezTo>
                  <a:pt x="238389" y="1448"/>
                  <a:pt x="196320" y="-4373"/>
                  <a:pt x="170656" y="4623"/>
                </a:cubicBezTo>
                <a:cubicBezTo>
                  <a:pt x="144992" y="13619"/>
                  <a:pt x="103982" y="41665"/>
                  <a:pt x="76994" y="61773"/>
                </a:cubicBezTo>
                <a:cubicBezTo>
                  <a:pt x="50007" y="81881"/>
                  <a:pt x="-7408" y="155435"/>
                  <a:pt x="794" y="15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FC39807-1658-4195-B03F-761601514447}"/>
              </a:ext>
            </a:extLst>
          </p:cNvPr>
          <p:cNvSpPr/>
          <p:nvPr/>
        </p:nvSpPr>
        <p:spPr>
          <a:xfrm>
            <a:off x="4293735" y="3242285"/>
            <a:ext cx="480041" cy="324537"/>
          </a:xfrm>
          <a:custGeom>
            <a:avLst/>
            <a:gdLst>
              <a:gd name="connsiteX0" fmla="*/ 2040 w 480041"/>
              <a:gd name="connsiteY0" fmla="*/ 10503 h 324537"/>
              <a:gd name="connsiteX1" fmla="*/ 119515 w 480041"/>
              <a:gd name="connsiteY1" fmla="*/ 7328 h 324537"/>
              <a:gd name="connsiteX2" fmla="*/ 352878 w 480041"/>
              <a:gd name="connsiteY2" fmla="*/ 99403 h 324537"/>
              <a:gd name="connsiteX3" fmla="*/ 448128 w 480041"/>
              <a:gd name="connsiteY3" fmla="*/ 210528 h 324537"/>
              <a:gd name="connsiteX4" fmla="*/ 479878 w 480041"/>
              <a:gd name="connsiteY4" fmla="*/ 321653 h 324537"/>
              <a:gd name="connsiteX5" fmla="*/ 459240 w 480041"/>
              <a:gd name="connsiteY5" fmla="*/ 285140 h 324537"/>
              <a:gd name="connsiteX6" fmla="*/ 430665 w 480041"/>
              <a:gd name="connsiteY6" fmla="*/ 212115 h 324537"/>
              <a:gd name="connsiteX7" fmla="*/ 356053 w 480041"/>
              <a:gd name="connsiteY7" fmla="*/ 135915 h 324537"/>
              <a:gd name="connsiteX8" fmla="*/ 310015 w 480041"/>
              <a:gd name="connsiteY8" fmla="*/ 94640 h 324537"/>
              <a:gd name="connsiteX9" fmla="*/ 268740 w 480041"/>
              <a:gd name="connsiteY9" fmla="*/ 69240 h 324537"/>
              <a:gd name="connsiteX10" fmla="*/ 211590 w 480041"/>
              <a:gd name="connsiteY10" fmla="*/ 48603 h 324537"/>
              <a:gd name="connsiteX11" fmla="*/ 2040 w 480041"/>
              <a:gd name="connsiteY11" fmla="*/ 10503 h 32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0041" h="324537">
                <a:moveTo>
                  <a:pt x="2040" y="10503"/>
                </a:moveTo>
                <a:cubicBezTo>
                  <a:pt x="-13306" y="3624"/>
                  <a:pt x="61042" y="-7489"/>
                  <a:pt x="119515" y="7328"/>
                </a:cubicBezTo>
                <a:cubicBezTo>
                  <a:pt x="177988" y="22145"/>
                  <a:pt x="298109" y="65536"/>
                  <a:pt x="352878" y="99403"/>
                </a:cubicBezTo>
                <a:cubicBezTo>
                  <a:pt x="407647" y="133270"/>
                  <a:pt x="426961" y="173486"/>
                  <a:pt x="448128" y="210528"/>
                </a:cubicBezTo>
                <a:cubicBezTo>
                  <a:pt x="469295" y="247570"/>
                  <a:pt x="478026" y="309218"/>
                  <a:pt x="479878" y="321653"/>
                </a:cubicBezTo>
                <a:cubicBezTo>
                  <a:pt x="481730" y="334088"/>
                  <a:pt x="467442" y="303396"/>
                  <a:pt x="459240" y="285140"/>
                </a:cubicBezTo>
                <a:cubicBezTo>
                  <a:pt x="451038" y="266884"/>
                  <a:pt x="447863" y="236986"/>
                  <a:pt x="430665" y="212115"/>
                </a:cubicBezTo>
                <a:cubicBezTo>
                  <a:pt x="413467" y="187244"/>
                  <a:pt x="376161" y="155494"/>
                  <a:pt x="356053" y="135915"/>
                </a:cubicBezTo>
                <a:cubicBezTo>
                  <a:pt x="335945" y="116336"/>
                  <a:pt x="324567" y="105752"/>
                  <a:pt x="310015" y="94640"/>
                </a:cubicBezTo>
                <a:cubicBezTo>
                  <a:pt x="295463" y="83528"/>
                  <a:pt x="285144" y="76913"/>
                  <a:pt x="268740" y="69240"/>
                </a:cubicBezTo>
                <a:cubicBezTo>
                  <a:pt x="252336" y="61567"/>
                  <a:pt x="258157" y="56540"/>
                  <a:pt x="211590" y="48603"/>
                </a:cubicBezTo>
                <a:cubicBezTo>
                  <a:pt x="165023" y="40666"/>
                  <a:pt x="17386" y="17382"/>
                  <a:pt x="2040" y="10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09B23F6-E7F8-4910-B5BE-C4DDF76B98A4}"/>
              </a:ext>
            </a:extLst>
          </p:cNvPr>
          <p:cNvSpPr/>
          <p:nvPr/>
        </p:nvSpPr>
        <p:spPr>
          <a:xfrm>
            <a:off x="4087490" y="3341585"/>
            <a:ext cx="602571" cy="160623"/>
          </a:xfrm>
          <a:custGeom>
            <a:avLst/>
            <a:gdLst>
              <a:gd name="connsiteX0" fmla="*/ 323 w 602571"/>
              <a:gd name="connsiteY0" fmla="*/ 154090 h 160623"/>
              <a:gd name="connsiteX1" fmla="*/ 97160 w 602571"/>
              <a:gd name="connsiteY1" fmla="*/ 77890 h 160623"/>
              <a:gd name="connsiteX2" fmla="*/ 247973 w 602571"/>
              <a:gd name="connsiteY2" fmla="*/ 9628 h 160623"/>
              <a:gd name="connsiteX3" fmla="*/ 400373 w 602571"/>
              <a:gd name="connsiteY3" fmla="*/ 19153 h 160623"/>
              <a:gd name="connsiteX4" fmla="*/ 476573 w 602571"/>
              <a:gd name="connsiteY4" fmla="*/ 55665 h 160623"/>
              <a:gd name="connsiteX5" fmla="*/ 597223 w 602571"/>
              <a:gd name="connsiteY5" fmla="*/ 157265 h 160623"/>
              <a:gd name="connsiteX6" fmla="*/ 571823 w 602571"/>
              <a:gd name="connsiteY6" fmla="*/ 128690 h 160623"/>
              <a:gd name="connsiteX7" fmla="*/ 486098 w 602571"/>
              <a:gd name="connsiteY7" fmla="*/ 54078 h 160623"/>
              <a:gd name="connsiteX8" fmla="*/ 390848 w 602571"/>
              <a:gd name="connsiteY8" fmla="*/ 11215 h 160623"/>
              <a:gd name="connsiteX9" fmla="*/ 316235 w 602571"/>
              <a:gd name="connsiteY9" fmla="*/ 103 h 160623"/>
              <a:gd name="connsiteX10" fmla="*/ 209873 w 602571"/>
              <a:gd name="connsiteY10" fmla="*/ 8040 h 160623"/>
              <a:gd name="connsiteX11" fmla="*/ 128910 w 602571"/>
              <a:gd name="connsiteY11" fmla="*/ 42965 h 160623"/>
              <a:gd name="connsiteX12" fmla="*/ 323 w 602571"/>
              <a:gd name="connsiteY12" fmla="*/ 154090 h 16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2571" h="160623">
                <a:moveTo>
                  <a:pt x="323" y="154090"/>
                </a:moveTo>
                <a:cubicBezTo>
                  <a:pt x="-4969" y="159911"/>
                  <a:pt x="55885" y="101967"/>
                  <a:pt x="97160" y="77890"/>
                </a:cubicBezTo>
                <a:cubicBezTo>
                  <a:pt x="138435" y="53813"/>
                  <a:pt x="197438" y="19417"/>
                  <a:pt x="247973" y="9628"/>
                </a:cubicBezTo>
                <a:cubicBezTo>
                  <a:pt x="298508" y="-161"/>
                  <a:pt x="362273" y="11480"/>
                  <a:pt x="400373" y="19153"/>
                </a:cubicBezTo>
                <a:cubicBezTo>
                  <a:pt x="438473" y="26826"/>
                  <a:pt x="443765" y="32646"/>
                  <a:pt x="476573" y="55665"/>
                </a:cubicBezTo>
                <a:cubicBezTo>
                  <a:pt x="509381" y="78684"/>
                  <a:pt x="581348" y="145094"/>
                  <a:pt x="597223" y="157265"/>
                </a:cubicBezTo>
                <a:cubicBezTo>
                  <a:pt x="613098" y="169436"/>
                  <a:pt x="590344" y="145888"/>
                  <a:pt x="571823" y="128690"/>
                </a:cubicBezTo>
                <a:cubicBezTo>
                  <a:pt x="553302" y="111492"/>
                  <a:pt x="516261" y="73657"/>
                  <a:pt x="486098" y="54078"/>
                </a:cubicBezTo>
                <a:cubicBezTo>
                  <a:pt x="455936" y="34499"/>
                  <a:pt x="419158" y="20211"/>
                  <a:pt x="390848" y="11215"/>
                </a:cubicBezTo>
                <a:cubicBezTo>
                  <a:pt x="362538" y="2219"/>
                  <a:pt x="346398" y="632"/>
                  <a:pt x="316235" y="103"/>
                </a:cubicBezTo>
                <a:cubicBezTo>
                  <a:pt x="286073" y="-426"/>
                  <a:pt x="241094" y="896"/>
                  <a:pt x="209873" y="8040"/>
                </a:cubicBezTo>
                <a:cubicBezTo>
                  <a:pt x="178652" y="15184"/>
                  <a:pt x="161189" y="23121"/>
                  <a:pt x="128910" y="42965"/>
                </a:cubicBezTo>
                <a:cubicBezTo>
                  <a:pt x="96631" y="62809"/>
                  <a:pt x="5615" y="148269"/>
                  <a:pt x="323" y="154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9F697FC-BF2E-4BD1-A693-8F947BA61F09}"/>
              </a:ext>
            </a:extLst>
          </p:cNvPr>
          <p:cNvSpPr/>
          <p:nvPr/>
        </p:nvSpPr>
        <p:spPr>
          <a:xfrm>
            <a:off x="4178276" y="3438318"/>
            <a:ext cx="545850" cy="135456"/>
          </a:xfrm>
          <a:custGeom>
            <a:avLst/>
            <a:gdLst>
              <a:gd name="connsiteX0" fmla="*/ 24 w 545850"/>
              <a:gd name="connsiteY0" fmla="*/ 207 h 135456"/>
              <a:gd name="connsiteX1" fmla="*/ 103212 w 545850"/>
              <a:gd name="connsiteY1" fmla="*/ 60532 h 135456"/>
              <a:gd name="connsiteX2" fmla="*/ 203224 w 545850"/>
              <a:gd name="connsiteY2" fmla="*/ 92282 h 135456"/>
              <a:gd name="connsiteX3" fmla="*/ 357212 w 545850"/>
              <a:gd name="connsiteY3" fmla="*/ 98632 h 135456"/>
              <a:gd name="connsiteX4" fmla="*/ 468337 w 545850"/>
              <a:gd name="connsiteY4" fmla="*/ 84345 h 135456"/>
              <a:gd name="connsiteX5" fmla="*/ 498499 w 545850"/>
              <a:gd name="connsiteY5" fmla="*/ 98632 h 135456"/>
              <a:gd name="connsiteX6" fmla="*/ 544537 w 545850"/>
              <a:gd name="connsiteY6" fmla="*/ 135145 h 135456"/>
              <a:gd name="connsiteX7" fmla="*/ 530249 w 545850"/>
              <a:gd name="connsiteY7" fmla="*/ 114507 h 135456"/>
              <a:gd name="connsiteX8" fmla="*/ 498499 w 545850"/>
              <a:gd name="connsiteY8" fmla="*/ 84345 h 135456"/>
              <a:gd name="connsiteX9" fmla="*/ 450874 w 545850"/>
              <a:gd name="connsiteY9" fmla="*/ 82757 h 135456"/>
              <a:gd name="connsiteX10" fmla="*/ 333399 w 545850"/>
              <a:gd name="connsiteY10" fmla="*/ 92282 h 135456"/>
              <a:gd name="connsiteX11" fmla="*/ 225449 w 545850"/>
              <a:gd name="connsiteY11" fmla="*/ 87520 h 135456"/>
              <a:gd name="connsiteX12" fmla="*/ 144487 w 545850"/>
              <a:gd name="connsiteY12" fmla="*/ 68470 h 135456"/>
              <a:gd name="connsiteX13" fmla="*/ 93687 w 545850"/>
              <a:gd name="connsiteY13" fmla="*/ 41482 h 135456"/>
              <a:gd name="connsiteX14" fmla="*/ 24 w 545850"/>
              <a:gd name="connsiteY14" fmla="*/ 207 h 13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5850" h="135456">
                <a:moveTo>
                  <a:pt x="24" y="207"/>
                </a:moveTo>
                <a:cubicBezTo>
                  <a:pt x="1611" y="3382"/>
                  <a:pt x="69345" y="45186"/>
                  <a:pt x="103212" y="60532"/>
                </a:cubicBezTo>
                <a:cubicBezTo>
                  <a:pt x="137079" y="75878"/>
                  <a:pt x="160891" y="85932"/>
                  <a:pt x="203224" y="92282"/>
                </a:cubicBezTo>
                <a:cubicBezTo>
                  <a:pt x="245557" y="98632"/>
                  <a:pt x="313027" y="99955"/>
                  <a:pt x="357212" y="98632"/>
                </a:cubicBezTo>
                <a:cubicBezTo>
                  <a:pt x="401398" y="97309"/>
                  <a:pt x="444789" y="84345"/>
                  <a:pt x="468337" y="84345"/>
                </a:cubicBezTo>
                <a:cubicBezTo>
                  <a:pt x="491885" y="84345"/>
                  <a:pt x="485799" y="90165"/>
                  <a:pt x="498499" y="98632"/>
                </a:cubicBezTo>
                <a:cubicBezTo>
                  <a:pt x="511199" y="107099"/>
                  <a:pt x="539245" y="132499"/>
                  <a:pt x="544537" y="135145"/>
                </a:cubicBezTo>
                <a:cubicBezTo>
                  <a:pt x="549829" y="137791"/>
                  <a:pt x="537922" y="122974"/>
                  <a:pt x="530249" y="114507"/>
                </a:cubicBezTo>
                <a:cubicBezTo>
                  <a:pt x="522576" y="106040"/>
                  <a:pt x="511728" y="89637"/>
                  <a:pt x="498499" y="84345"/>
                </a:cubicBezTo>
                <a:cubicBezTo>
                  <a:pt x="485270" y="79053"/>
                  <a:pt x="478391" y="81434"/>
                  <a:pt x="450874" y="82757"/>
                </a:cubicBezTo>
                <a:cubicBezTo>
                  <a:pt x="423357" y="84080"/>
                  <a:pt x="370970" y="91488"/>
                  <a:pt x="333399" y="92282"/>
                </a:cubicBezTo>
                <a:cubicBezTo>
                  <a:pt x="295828" y="93076"/>
                  <a:pt x="256934" y="91489"/>
                  <a:pt x="225449" y="87520"/>
                </a:cubicBezTo>
                <a:cubicBezTo>
                  <a:pt x="193964" y="83551"/>
                  <a:pt x="166447" y="76143"/>
                  <a:pt x="144487" y="68470"/>
                </a:cubicBezTo>
                <a:cubicBezTo>
                  <a:pt x="122527" y="60797"/>
                  <a:pt x="114325" y="51801"/>
                  <a:pt x="93687" y="41482"/>
                </a:cubicBezTo>
                <a:cubicBezTo>
                  <a:pt x="73050" y="31163"/>
                  <a:pt x="-1563" y="-2968"/>
                  <a:pt x="24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3673CF5D-E1F9-414F-B64C-FCAB74478574}"/>
              </a:ext>
            </a:extLst>
          </p:cNvPr>
          <p:cNvSpPr/>
          <p:nvPr/>
        </p:nvSpPr>
        <p:spPr>
          <a:xfrm>
            <a:off x="4146255" y="3463924"/>
            <a:ext cx="341682" cy="87581"/>
          </a:xfrm>
          <a:custGeom>
            <a:avLst/>
            <a:gdLst>
              <a:gd name="connsiteX0" fmla="*/ 295 w 341682"/>
              <a:gd name="connsiteY0" fmla="*/ 1 h 87581"/>
              <a:gd name="connsiteX1" fmla="*/ 122533 w 341682"/>
              <a:gd name="connsiteY1" fmla="*/ 60326 h 87581"/>
              <a:gd name="connsiteX2" fmla="*/ 233658 w 341682"/>
              <a:gd name="connsiteY2" fmla="*/ 87314 h 87581"/>
              <a:gd name="connsiteX3" fmla="*/ 340020 w 341682"/>
              <a:gd name="connsiteY3" fmla="*/ 74614 h 87581"/>
              <a:gd name="connsiteX4" fmla="*/ 293983 w 341682"/>
              <a:gd name="connsiteY4" fmla="*/ 82551 h 87581"/>
              <a:gd name="connsiteX5" fmla="*/ 232070 w 341682"/>
              <a:gd name="connsiteY5" fmla="*/ 82551 h 87581"/>
              <a:gd name="connsiteX6" fmla="*/ 159045 w 341682"/>
              <a:gd name="connsiteY6" fmla="*/ 58739 h 87581"/>
              <a:gd name="connsiteX7" fmla="*/ 295 w 341682"/>
              <a:gd name="connsiteY7" fmla="*/ 1 h 8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682" h="87581">
                <a:moveTo>
                  <a:pt x="295" y="1"/>
                </a:moveTo>
                <a:cubicBezTo>
                  <a:pt x="-5790" y="266"/>
                  <a:pt x="83639" y="45774"/>
                  <a:pt x="122533" y="60326"/>
                </a:cubicBezTo>
                <a:cubicBezTo>
                  <a:pt x="161427" y="74878"/>
                  <a:pt x="197410" y="84933"/>
                  <a:pt x="233658" y="87314"/>
                </a:cubicBezTo>
                <a:cubicBezTo>
                  <a:pt x="269906" y="89695"/>
                  <a:pt x="329966" y="75408"/>
                  <a:pt x="340020" y="74614"/>
                </a:cubicBezTo>
                <a:cubicBezTo>
                  <a:pt x="350074" y="73820"/>
                  <a:pt x="311975" y="81228"/>
                  <a:pt x="293983" y="82551"/>
                </a:cubicBezTo>
                <a:cubicBezTo>
                  <a:pt x="275991" y="83874"/>
                  <a:pt x="254560" y="86520"/>
                  <a:pt x="232070" y="82551"/>
                </a:cubicBezTo>
                <a:cubicBezTo>
                  <a:pt x="209580" y="78582"/>
                  <a:pt x="190530" y="69852"/>
                  <a:pt x="159045" y="58739"/>
                </a:cubicBezTo>
                <a:cubicBezTo>
                  <a:pt x="127560" y="47627"/>
                  <a:pt x="6380" y="-264"/>
                  <a:pt x="29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27531B5-B40D-419E-8665-76F33242DC5E}"/>
              </a:ext>
            </a:extLst>
          </p:cNvPr>
          <p:cNvSpPr/>
          <p:nvPr/>
        </p:nvSpPr>
        <p:spPr>
          <a:xfrm>
            <a:off x="4544158" y="3535481"/>
            <a:ext cx="188886" cy="45893"/>
          </a:xfrm>
          <a:custGeom>
            <a:avLst/>
            <a:gdLst>
              <a:gd name="connsiteX0" fmla="*/ 855 w 188886"/>
              <a:gd name="connsiteY0" fmla="*/ 28457 h 45893"/>
              <a:gd name="connsiteX1" fmla="*/ 150080 w 188886"/>
              <a:gd name="connsiteY1" fmla="*/ 36394 h 45893"/>
              <a:gd name="connsiteX2" fmla="*/ 188180 w 188886"/>
              <a:gd name="connsiteY2" fmla="*/ 44332 h 45893"/>
              <a:gd name="connsiteX3" fmla="*/ 127855 w 188886"/>
              <a:gd name="connsiteY3" fmla="*/ 3057 h 45893"/>
              <a:gd name="connsiteX4" fmla="*/ 89755 w 188886"/>
              <a:gd name="connsiteY4" fmla="*/ 3057 h 45893"/>
              <a:gd name="connsiteX5" fmla="*/ 855 w 188886"/>
              <a:gd name="connsiteY5" fmla="*/ 28457 h 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886" h="45893">
                <a:moveTo>
                  <a:pt x="855" y="28457"/>
                </a:moveTo>
                <a:cubicBezTo>
                  <a:pt x="10909" y="34013"/>
                  <a:pt x="118859" y="33748"/>
                  <a:pt x="150080" y="36394"/>
                </a:cubicBezTo>
                <a:cubicBezTo>
                  <a:pt x="181301" y="39040"/>
                  <a:pt x="191884" y="49888"/>
                  <a:pt x="188180" y="44332"/>
                </a:cubicBezTo>
                <a:cubicBezTo>
                  <a:pt x="184476" y="38776"/>
                  <a:pt x="144259" y="9936"/>
                  <a:pt x="127855" y="3057"/>
                </a:cubicBezTo>
                <a:cubicBezTo>
                  <a:pt x="111451" y="-3822"/>
                  <a:pt x="89755" y="3057"/>
                  <a:pt x="89755" y="3057"/>
                </a:cubicBezTo>
                <a:cubicBezTo>
                  <a:pt x="72293" y="3586"/>
                  <a:pt x="-9199" y="22901"/>
                  <a:pt x="855" y="28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242BC9F1-2549-4465-87AE-B10F1D0030FE}"/>
              </a:ext>
            </a:extLst>
          </p:cNvPr>
          <p:cNvSpPr/>
          <p:nvPr/>
        </p:nvSpPr>
        <p:spPr>
          <a:xfrm>
            <a:off x="4678694" y="3457361"/>
            <a:ext cx="86419" cy="116136"/>
          </a:xfrm>
          <a:custGeom>
            <a:avLst/>
            <a:gdLst>
              <a:gd name="connsiteX0" fmla="*/ 2844 w 86419"/>
              <a:gd name="connsiteY0" fmla="*/ 214 h 116136"/>
              <a:gd name="connsiteX1" fmla="*/ 58406 w 86419"/>
              <a:gd name="connsiteY1" fmla="*/ 31964 h 116136"/>
              <a:gd name="connsiteX2" fmla="*/ 83806 w 86419"/>
              <a:gd name="connsiteY2" fmla="*/ 71652 h 116136"/>
              <a:gd name="connsiteX3" fmla="*/ 83806 w 86419"/>
              <a:gd name="connsiteY3" fmla="*/ 101814 h 116136"/>
              <a:gd name="connsiteX4" fmla="*/ 67931 w 86419"/>
              <a:gd name="connsiteY4" fmla="*/ 116102 h 116136"/>
              <a:gd name="connsiteX5" fmla="*/ 42531 w 86419"/>
              <a:gd name="connsiteY5" fmla="*/ 104989 h 116136"/>
              <a:gd name="connsiteX6" fmla="*/ 6019 w 86419"/>
              <a:gd name="connsiteY6" fmla="*/ 79589 h 116136"/>
              <a:gd name="connsiteX7" fmla="*/ 2844 w 86419"/>
              <a:gd name="connsiteY7" fmla="*/ 68477 h 116136"/>
              <a:gd name="connsiteX8" fmla="*/ 34594 w 86419"/>
              <a:gd name="connsiteY8" fmla="*/ 63714 h 116136"/>
              <a:gd name="connsiteX9" fmla="*/ 34594 w 86419"/>
              <a:gd name="connsiteY9" fmla="*/ 47839 h 116136"/>
              <a:gd name="connsiteX10" fmla="*/ 2844 w 86419"/>
              <a:gd name="connsiteY10" fmla="*/ 214 h 11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419" h="116136">
                <a:moveTo>
                  <a:pt x="2844" y="214"/>
                </a:moveTo>
                <a:cubicBezTo>
                  <a:pt x="6813" y="-2432"/>
                  <a:pt x="44912" y="20058"/>
                  <a:pt x="58406" y="31964"/>
                </a:cubicBezTo>
                <a:cubicBezTo>
                  <a:pt x="71900" y="43870"/>
                  <a:pt x="79573" y="60010"/>
                  <a:pt x="83806" y="71652"/>
                </a:cubicBezTo>
                <a:cubicBezTo>
                  <a:pt x="88039" y="83294"/>
                  <a:pt x="86452" y="94406"/>
                  <a:pt x="83806" y="101814"/>
                </a:cubicBezTo>
                <a:cubicBezTo>
                  <a:pt x="81160" y="109222"/>
                  <a:pt x="74810" y="115573"/>
                  <a:pt x="67931" y="116102"/>
                </a:cubicBezTo>
                <a:cubicBezTo>
                  <a:pt x="61052" y="116631"/>
                  <a:pt x="52850" y="111075"/>
                  <a:pt x="42531" y="104989"/>
                </a:cubicBezTo>
                <a:cubicBezTo>
                  <a:pt x="32212" y="98904"/>
                  <a:pt x="12633" y="85674"/>
                  <a:pt x="6019" y="79589"/>
                </a:cubicBezTo>
                <a:cubicBezTo>
                  <a:pt x="-595" y="73504"/>
                  <a:pt x="-1918" y="71123"/>
                  <a:pt x="2844" y="68477"/>
                </a:cubicBezTo>
                <a:cubicBezTo>
                  <a:pt x="7606" y="65831"/>
                  <a:pt x="29302" y="67154"/>
                  <a:pt x="34594" y="63714"/>
                </a:cubicBezTo>
                <a:cubicBezTo>
                  <a:pt x="39886" y="60274"/>
                  <a:pt x="36446" y="57099"/>
                  <a:pt x="34594" y="47839"/>
                </a:cubicBezTo>
                <a:cubicBezTo>
                  <a:pt x="32742" y="38579"/>
                  <a:pt x="-1125" y="2860"/>
                  <a:pt x="2844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B20CB0F-1C85-4948-B04D-D6AFCCAF52DB}"/>
              </a:ext>
            </a:extLst>
          </p:cNvPr>
          <p:cNvSpPr/>
          <p:nvPr/>
        </p:nvSpPr>
        <p:spPr>
          <a:xfrm>
            <a:off x="4519461" y="3357498"/>
            <a:ext cx="186763" cy="135058"/>
          </a:xfrm>
          <a:custGeom>
            <a:avLst/>
            <a:gdLst>
              <a:gd name="connsiteX0" fmla="*/ 152 w 186763"/>
              <a:gd name="connsiteY0" fmla="*/ 6415 h 135058"/>
              <a:gd name="connsiteX1" fmla="*/ 68414 w 186763"/>
              <a:gd name="connsiteY1" fmla="*/ 6415 h 135058"/>
              <a:gd name="connsiteX2" fmla="*/ 131914 w 186763"/>
              <a:gd name="connsiteY2" fmla="*/ 73090 h 135058"/>
              <a:gd name="connsiteX3" fmla="*/ 177952 w 186763"/>
              <a:gd name="connsiteY3" fmla="*/ 98490 h 135058"/>
              <a:gd name="connsiteX4" fmla="*/ 176364 w 186763"/>
              <a:gd name="connsiteY4" fmla="*/ 115952 h 135058"/>
              <a:gd name="connsiteX5" fmla="*/ 185889 w 186763"/>
              <a:gd name="connsiteY5" fmla="*/ 135002 h 135058"/>
              <a:gd name="connsiteX6" fmla="*/ 150964 w 186763"/>
              <a:gd name="connsiteY6" fmla="*/ 109602 h 135058"/>
              <a:gd name="connsiteX7" fmla="*/ 52539 w 186763"/>
              <a:gd name="connsiteY7" fmla="*/ 39752 h 135058"/>
              <a:gd name="connsiteX8" fmla="*/ 152 w 186763"/>
              <a:gd name="connsiteY8" fmla="*/ 6415 h 13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63" h="135058">
                <a:moveTo>
                  <a:pt x="152" y="6415"/>
                </a:moveTo>
                <a:cubicBezTo>
                  <a:pt x="2798" y="859"/>
                  <a:pt x="46454" y="-4698"/>
                  <a:pt x="68414" y="6415"/>
                </a:cubicBezTo>
                <a:cubicBezTo>
                  <a:pt x="90374" y="17528"/>
                  <a:pt x="113658" y="57744"/>
                  <a:pt x="131914" y="73090"/>
                </a:cubicBezTo>
                <a:cubicBezTo>
                  <a:pt x="150170" y="88436"/>
                  <a:pt x="170544" y="91346"/>
                  <a:pt x="177952" y="98490"/>
                </a:cubicBezTo>
                <a:cubicBezTo>
                  <a:pt x="185360" y="105634"/>
                  <a:pt x="175041" y="109867"/>
                  <a:pt x="176364" y="115952"/>
                </a:cubicBezTo>
                <a:cubicBezTo>
                  <a:pt x="177687" y="122037"/>
                  <a:pt x="190122" y="136060"/>
                  <a:pt x="185889" y="135002"/>
                </a:cubicBezTo>
                <a:cubicBezTo>
                  <a:pt x="181656" y="133944"/>
                  <a:pt x="150964" y="109602"/>
                  <a:pt x="150964" y="109602"/>
                </a:cubicBezTo>
                <a:lnTo>
                  <a:pt x="52539" y="39752"/>
                </a:lnTo>
                <a:cubicBezTo>
                  <a:pt x="29785" y="23083"/>
                  <a:pt x="-2494" y="11971"/>
                  <a:pt x="152" y="64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89A4C26-0EB2-4F33-B24F-BD5610C52727}"/>
              </a:ext>
            </a:extLst>
          </p:cNvPr>
          <p:cNvSpPr/>
          <p:nvPr/>
        </p:nvSpPr>
        <p:spPr>
          <a:xfrm>
            <a:off x="4113600" y="3325567"/>
            <a:ext cx="406239" cy="127007"/>
          </a:xfrm>
          <a:custGeom>
            <a:avLst/>
            <a:gdLst>
              <a:gd name="connsiteX0" fmla="*/ 406013 w 406239"/>
              <a:gd name="connsiteY0" fmla="*/ 41521 h 127007"/>
              <a:gd name="connsiteX1" fmla="*/ 259963 w 406239"/>
              <a:gd name="connsiteY1" fmla="*/ 14533 h 127007"/>
              <a:gd name="connsiteX2" fmla="*/ 112325 w 406239"/>
              <a:gd name="connsiteY2" fmla="*/ 57396 h 127007"/>
              <a:gd name="connsiteX3" fmla="*/ 63113 w 406239"/>
              <a:gd name="connsiteY3" fmla="*/ 100258 h 127007"/>
              <a:gd name="connsiteX4" fmla="*/ 32950 w 406239"/>
              <a:gd name="connsiteY4" fmla="*/ 125658 h 127007"/>
              <a:gd name="connsiteX5" fmla="*/ 12313 w 406239"/>
              <a:gd name="connsiteY5" fmla="*/ 120896 h 127007"/>
              <a:gd name="connsiteX6" fmla="*/ 1200 w 406239"/>
              <a:gd name="connsiteY6" fmla="*/ 98671 h 127007"/>
              <a:gd name="connsiteX7" fmla="*/ 40888 w 406239"/>
              <a:gd name="connsiteY7" fmla="*/ 62158 h 127007"/>
              <a:gd name="connsiteX8" fmla="*/ 113913 w 406239"/>
              <a:gd name="connsiteY8" fmla="*/ 38346 h 127007"/>
              <a:gd name="connsiteX9" fmla="*/ 196463 w 406239"/>
              <a:gd name="connsiteY9" fmla="*/ 11358 h 127007"/>
              <a:gd name="connsiteX10" fmla="*/ 291713 w 406239"/>
              <a:gd name="connsiteY10" fmla="*/ 246 h 127007"/>
              <a:gd name="connsiteX11" fmla="*/ 406013 w 406239"/>
              <a:gd name="connsiteY11" fmla="*/ 41521 h 12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6239" h="127007">
                <a:moveTo>
                  <a:pt x="406013" y="41521"/>
                </a:moveTo>
                <a:cubicBezTo>
                  <a:pt x="400721" y="43902"/>
                  <a:pt x="308911" y="11887"/>
                  <a:pt x="259963" y="14533"/>
                </a:cubicBezTo>
                <a:cubicBezTo>
                  <a:pt x="211015" y="17179"/>
                  <a:pt x="145133" y="43109"/>
                  <a:pt x="112325" y="57396"/>
                </a:cubicBezTo>
                <a:cubicBezTo>
                  <a:pt x="79517" y="71684"/>
                  <a:pt x="76342" y="88881"/>
                  <a:pt x="63113" y="100258"/>
                </a:cubicBezTo>
                <a:cubicBezTo>
                  <a:pt x="49884" y="111635"/>
                  <a:pt x="41417" y="122218"/>
                  <a:pt x="32950" y="125658"/>
                </a:cubicBezTo>
                <a:cubicBezTo>
                  <a:pt x="24483" y="129098"/>
                  <a:pt x="17605" y="125394"/>
                  <a:pt x="12313" y="120896"/>
                </a:cubicBezTo>
                <a:cubicBezTo>
                  <a:pt x="7021" y="116398"/>
                  <a:pt x="-3562" y="108461"/>
                  <a:pt x="1200" y="98671"/>
                </a:cubicBezTo>
                <a:cubicBezTo>
                  <a:pt x="5962" y="88881"/>
                  <a:pt x="22103" y="72212"/>
                  <a:pt x="40888" y="62158"/>
                </a:cubicBezTo>
                <a:cubicBezTo>
                  <a:pt x="59673" y="52104"/>
                  <a:pt x="113913" y="38346"/>
                  <a:pt x="113913" y="38346"/>
                </a:cubicBezTo>
                <a:cubicBezTo>
                  <a:pt x="139842" y="29879"/>
                  <a:pt x="166830" y="17708"/>
                  <a:pt x="196463" y="11358"/>
                </a:cubicBezTo>
                <a:cubicBezTo>
                  <a:pt x="226096" y="5008"/>
                  <a:pt x="261021" y="-1342"/>
                  <a:pt x="291713" y="246"/>
                </a:cubicBezTo>
                <a:cubicBezTo>
                  <a:pt x="322405" y="1833"/>
                  <a:pt x="411305" y="39140"/>
                  <a:pt x="406013" y="41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4AEB78B-020D-40A6-971F-E6EF1DAE32F6}"/>
              </a:ext>
            </a:extLst>
          </p:cNvPr>
          <p:cNvSpPr/>
          <p:nvPr/>
        </p:nvSpPr>
        <p:spPr>
          <a:xfrm>
            <a:off x="4120870" y="3480976"/>
            <a:ext cx="357484" cy="95028"/>
          </a:xfrm>
          <a:custGeom>
            <a:avLst/>
            <a:gdLst>
              <a:gd name="connsiteX0" fmla="*/ 280 w 357484"/>
              <a:gd name="connsiteY0" fmla="*/ 412 h 95028"/>
              <a:gd name="connsiteX1" fmla="*/ 165380 w 357484"/>
              <a:gd name="connsiteY1" fmla="*/ 86137 h 95028"/>
              <a:gd name="connsiteX2" fmla="*/ 276505 w 357484"/>
              <a:gd name="connsiteY2" fmla="*/ 90899 h 95028"/>
              <a:gd name="connsiteX3" fmla="*/ 357468 w 357484"/>
              <a:gd name="connsiteY3" fmla="*/ 73437 h 95028"/>
              <a:gd name="connsiteX4" fmla="*/ 270155 w 357484"/>
              <a:gd name="connsiteY4" fmla="*/ 78199 h 95028"/>
              <a:gd name="connsiteX5" fmla="*/ 186018 w 357484"/>
              <a:gd name="connsiteY5" fmla="*/ 79787 h 95028"/>
              <a:gd name="connsiteX6" fmla="*/ 127280 w 357484"/>
              <a:gd name="connsiteY6" fmla="*/ 54387 h 95028"/>
              <a:gd name="connsiteX7" fmla="*/ 280 w 357484"/>
              <a:gd name="connsiteY7" fmla="*/ 412 h 9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484" h="95028">
                <a:moveTo>
                  <a:pt x="280" y="412"/>
                </a:moveTo>
                <a:cubicBezTo>
                  <a:pt x="6630" y="5704"/>
                  <a:pt x="119343" y="71056"/>
                  <a:pt x="165380" y="86137"/>
                </a:cubicBezTo>
                <a:cubicBezTo>
                  <a:pt x="211418" y="101218"/>
                  <a:pt x="244490" y="93016"/>
                  <a:pt x="276505" y="90899"/>
                </a:cubicBezTo>
                <a:cubicBezTo>
                  <a:pt x="308520" y="88782"/>
                  <a:pt x="358526" y="75554"/>
                  <a:pt x="357468" y="73437"/>
                </a:cubicBezTo>
                <a:cubicBezTo>
                  <a:pt x="356410" y="71320"/>
                  <a:pt x="298730" y="77141"/>
                  <a:pt x="270155" y="78199"/>
                </a:cubicBezTo>
                <a:cubicBezTo>
                  <a:pt x="241580" y="79257"/>
                  <a:pt x="209830" y="83756"/>
                  <a:pt x="186018" y="79787"/>
                </a:cubicBezTo>
                <a:cubicBezTo>
                  <a:pt x="162206" y="75818"/>
                  <a:pt x="157178" y="66558"/>
                  <a:pt x="127280" y="54387"/>
                </a:cubicBezTo>
                <a:cubicBezTo>
                  <a:pt x="97382" y="42216"/>
                  <a:pt x="-6070" y="-4880"/>
                  <a:pt x="280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C34CACF-7F66-4861-8D45-6E2753E8CCB2}"/>
              </a:ext>
            </a:extLst>
          </p:cNvPr>
          <p:cNvSpPr/>
          <p:nvPr/>
        </p:nvSpPr>
        <p:spPr>
          <a:xfrm>
            <a:off x="4559025" y="3570247"/>
            <a:ext cx="204257" cy="88957"/>
          </a:xfrm>
          <a:custGeom>
            <a:avLst/>
            <a:gdLst>
              <a:gd name="connsiteX0" fmla="*/ 203475 w 204257"/>
              <a:gd name="connsiteY0" fmla="*/ 41 h 88957"/>
              <a:gd name="connsiteX1" fmla="*/ 174900 w 204257"/>
              <a:gd name="connsiteY1" fmla="*/ 61953 h 88957"/>
              <a:gd name="connsiteX2" fmla="*/ 76475 w 204257"/>
              <a:gd name="connsiteY2" fmla="*/ 85766 h 88957"/>
              <a:gd name="connsiteX3" fmla="*/ 275 w 204257"/>
              <a:gd name="connsiteY3" fmla="*/ 87353 h 88957"/>
              <a:gd name="connsiteX4" fmla="*/ 103463 w 204257"/>
              <a:gd name="connsiteY4" fmla="*/ 73066 h 88957"/>
              <a:gd name="connsiteX5" fmla="*/ 151088 w 204257"/>
              <a:gd name="connsiteY5" fmla="*/ 52428 h 88957"/>
              <a:gd name="connsiteX6" fmla="*/ 203475 w 204257"/>
              <a:gd name="connsiteY6" fmla="*/ 41 h 8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257" h="88957">
                <a:moveTo>
                  <a:pt x="203475" y="41"/>
                </a:moveTo>
                <a:cubicBezTo>
                  <a:pt x="207444" y="1628"/>
                  <a:pt x="196067" y="47666"/>
                  <a:pt x="174900" y="61953"/>
                </a:cubicBezTo>
                <a:cubicBezTo>
                  <a:pt x="153733" y="76241"/>
                  <a:pt x="105579" y="81533"/>
                  <a:pt x="76475" y="85766"/>
                </a:cubicBezTo>
                <a:cubicBezTo>
                  <a:pt x="47371" y="89999"/>
                  <a:pt x="-4223" y="89470"/>
                  <a:pt x="275" y="87353"/>
                </a:cubicBezTo>
                <a:cubicBezTo>
                  <a:pt x="4773" y="85236"/>
                  <a:pt x="78327" y="78887"/>
                  <a:pt x="103463" y="73066"/>
                </a:cubicBezTo>
                <a:cubicBezTo>
                  <a:pt x="128599" y="67245"/>
                  <a:pt x="136801" y="61688"/>
                  <a:pt x="151088" y="52428"/>
                </a:cubicBezTo>
                <a:cubicBezTo>
                  <a:pt x="165375" y="43168"/>
                  <a:pt x="199506" y="-1546"/>
                  <a:pt x="20347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056EF73-59FD-4327-A9CD-A4A09D4C61DC}"/>
              </a:ext>
            </a:extLst>
          </p:cNvPr>
          <p:cNvSpPr/>
          <p:nvPr/>
        </p:nvSpPr>
        <p:spPr>
          <a:xfrm>
            <a:off x="3947820" y="3551191"/>
            <a:ext cx="504530" cy="112855"/>
          </a:xfrm>
          <a:custGeom>
            <a:avLst/>
            <a:gdLst>
              <a:gd name="connsiteX0" fmla="*/ 293 w 504530"/>
              <a:gd name="connsiteY0" fmla="*/ 12747 h 112855"/>
              <a:gd name="connsiteX1" fmla="*/ 101893 w 504530"/>
              <a:gd name="connsiteY1" fmla="*/ 47 h 112855"/>
              <a:gd name="connsiteX2" fmla="*/ 149518 w 504530"/>
              <a:gd name="connsiteY2" fmla="*/ 17509 h 112855"/>
              <a:gd name="connsiteX3" fmla="*/ 255880 w 504530"/>
              <a:gd name="connsiteY3" fmla="*/ 73072 h 112855"/>
              <a:gd name="connsiteX4" fmla="*/ 365418 w 504530"/>
              <a:gd name="connsiteY4" fmla="*/ 100059 h 112855"/>
              <a:gd name="connsiteX5" fmla="*/ 503530 w 504530"/>
              <a:gd name="connsiteY5" fmla="*/ 112759 h 112855"/>
              <a:gd name="connsiteX6" fmla="*/ 422568 w 504530"/>
              <a:gd name="connsiteY6" fmla="*/ 104822 h 112855"/>
              <a:gd name="connsiteX7" fmla="*/ 325730 w 504530"/>
              <a:gd name="connsiteY7" fmla="*/ 85772 h 112855"/>
              <a:gd name="connsiteX8" fmla="*/ 208255 w 504530"/>
              <a:gd name="connsiteY8" fmla="*/ 52434 h 112855"/>
              <a:gd name="connsiteX9" fmla="*/ 136818 w 504530"/>
              <a:gd name="connsiteY9" fmla="*/ 25447 h 112855"/>
              <a:gd name="connsiteX10" fmla="*/ 293 w 504530"/>
              <a:gd name="connsiteY10" fmla="*/ 12747 h 112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4530" h="112855">
                <a:moveTo>
                  <a:pt x="293" y="12747"/>
                </a:moveTo>
                <a:cubicBezTo>
                  <a:pt x="-5528" y="8514"/>
                  <a:pt x="77022" y="-747"/>
                  <a:pt x="101893" y="47"/>
                </a:cubicBezTo>
                <a:cubicBezTo>
                  <a:pt x="126764" y="841"/>
                  <a:pt x="123854" y="5338"/>
                  <a:pt x="149518" y="17509"/>
                </a:cubicBezTo>
                <a:cubicBezTo>
                  <a:pt x="175182" y="29680"/>
                  <a:pt x="219897" y="59314"/>
                  <a:pt x="255880" y="73072"/>
                </a:cubicBezTo>
                <a:cubicBezTo>
                  <a:pt x="291863" y="86830"/>
                  <a:pt x="324143" y="93445"/>
                  <a:pt x="365418" y="100059"/>
                </a:cubicBezTo>
                <a:cubicBezTo>
                  <a:pt x="406693" y="106673"/>
                  <a:pt x="494005" y="111965"/>
                  <a:pt x="503530" y="112759"/>
                </a:cubicBezTo>
                <a:cubicBezTo>
                  <a:pt x="513055" y="113553"/>
                  <a:pt x="452201" y="109320"/>
                  <a:pt x="422568" y="104822"/>
                </a:cubicBezTo>
                <a:cubicBezTo>
                  <a:pt x="392935" y="100324"/>
                  <a:pt x="361449" y="94503"/>
                  <a:pt x="325730" y="85772"/>
                </a:cubicBezTo>
                <a:cubicBezTo>
                  <a:pt x="290011" y="77041"/>
                  <a:pt x="239740" y="62488"/>
                  <a:pt x="208255" y="52434"/>
                </a:cubicBezTo>
                <a:cubicBezTo>
                  <a:pt x="176770" y="42380"/>
                  <a:pt x="169362" y="31797"/>
                  <a:pt x="136818" y="25447"/>
                </a:cubicBezTo>
                <a:cubicBezTo>
                  <a:pt x="104274" y="19097"/>
                  <a:pt x="6114" y="16980"/>
                  <a:pt x="293" y="12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ECE5C96-E1DF-436B-AA4B-CD38FFA68B8E}"/>
              </a:ext>
            </a:extLst>
          </p:cNvPr>
          <p:cNvSpPr/>
          <p:nvPr/>
        </p:nvSpPr>
        <p:spPr>
          <a:xfrm>
            <a:off x="4135437" y="3245811"/>
            <a:ext cx="360015" cy="160107"/>
          </a:xfrm>
          <a:custGeom>
            <a:avLst/>
            <a:gdLst>
              <a:gd name="connsiteX0" fmla="*/ 355601 w 360015"/>
              <a:gd name="connsiteY0" fmla="*/ 106989 h 160107"/>
              <a:gd name="connsiteX1" fmla="*/ 184151 w 360015"/>
              <a:gd name="connsiteY1" fmla="*/ 89527 h 160107"/>
              <a:gd name="connsiteX2" fmla="*/ 47626 w 360015"/>
              <a:gd name="connsiteY2" fmla="*/ 138739 h 160107"/>
              <a:gd name="connsiteX3" fmla="*/ 1 w 360015"/>
              <a:gd name="connsiteY3" fmla="*/ 159377 h 160107"/>
              <a:gd name="connsiteX4" fmla="*/ 46038 w 360015"/>
              <a:gd name="connsiteY4" fmla="*/ 114927 h 160107"/>
              <a:gd name="connsiteX5" fmla="*/ 57151 w 360015"/>
              <a:gd name="connsiteY5" fmla="*/ 54602 h 160107"/>
              <a:gd name="connsiteX6" fmla="*/ 80963 w 360015"/>
              <a:gd name="connsiteY6" fmla="*/ 87939 h 160107"/>
              <a:gd name="connsiteX7" fmla="*/ 112713 w 360015"/>
              <a:gd name="connsiteY7" fmla="*/ 89527 h 160107"/>
              <a:gd name="connsiteX8" fmla="*/ 112713 w 360015"/>
              <a:gd name="connsiteY8" fmla="*/ 59364 h 160107"/>
              <a:gd name="connsiteX9" fmla="*/ 163513 w 360015"/>
              <a:gd name="connsiteY9" fmla="*/ 627 h 160107"/>
              <a:gd name="connsiteX10" fmla="*/ 150813 w 360015"/>
              <a:gd name="connsiteY10" fmla="*/ 30789 h 160107"/>
              <a:gd name="connsiteX11" fmla="*/ 142876 w 360015"/>
              <a:gd name="connsiteY11" fmla="*/ 68889 h 160107"/>
              <a:gd name="connsiteX12" fmla="*/ 220663 w 360015"/>
              <a:gd name="connsiteY12" fmla="*/ 70477 h 160107"/>
              <a:gd name="connsiteX13" fmla="*/ 301626 w 360015"/>
              <a:gd name="connsiteY13" fmla="*/ 70477 h 160107"/>
              <a:gd name="connsiteX14" fmla="*/ 355601 w 360015"/>
              <a:gd name="connsiteY14" fmla="*/ 106989 h 16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015" h="160107">
                <a:moveTo>
                  <a:pt x="355601" y="106989"/>
                </a:moveTo>
                <a:cubicBezTo>
                  <a:pt x="336022" y="110164"/>
                  <a:pt x="235480" y="84235"/>
                  <a:pt x="184151" y="89527"/>
                </a:cubicBezTo>
                <a:cubicBezTo>
                  <a:pt x="132822" y="94819"/>
                  <a:pt x="78318" y="127097"/>
                  <a:pt x="47626" y="138739"/>
                </a:cubicBezTo>
                <a:cubicBezTo>
                  <a:pt x="16934" y="150381"/>
                  <a:pt x="266" y="163346"/>
                  <a:pt x="1" y="159377"/>
                </a:cubicBezTo>
                <a:cubicBezTo>
                  <a:pt x="-264" y="155408"/>
                  <a:pt x="36513" y="132390"/>
                  <a:pt x="46038" y="114927"/>
                </a:cubicBezTo>
                <a:cubicBezTo>
                  <a:pt x="55563" y="97464"/>
                  <a:pt x="51330" y="59100"/>
                  <a:pt x="57151" y="54602"/>
                </a:cubicBezTo>
                <a:cubicBezTo>
                  <a:pt x="62972" y="50104"/>
                  <a:pt x="71703" y="82118"/>
                  <a:pt x="80963" y="87939"/>
                </a:cubicBezTo>
                <a:cubicBezTo>
                  <a:pt x="90223" y="93760"/>
                  <a:pt x="107421" y="94289"/>
                  <a:pt x="112713" y="89527"/>
                </a:cubicBezTo>
                <a:cubicBezTo>
                  <a:pt x="118005" y="84764"/>
                  <a:pt x="104246" y="74181"/>
                  <a:pt x="112713" y="59364"/>
                </a:cubicBezTo>
                <a:cubicBezTo>
                  <a:pt x="121180" y="44547"/>
                  <a:pt x="157163" y="5389"/>
                  <a:pt x="163513" y="627"/>
                </a:cubicBezTo>
                <a:cubicBezTo>
                  <a:pt x="169863" y="-4135"/>
                  <a:pt x="154252" y="19412"/>
                  <a:pt x="150813" y="30789"/>
                </a:cubicBezTo>
                <a:cubicBezTo>
                  <a:pt x="147374" y="42166"/>
                  <a:pt x="131234" y="62274"/>
                  <a:pt x="142876" y="68889"/>
                </a:cubicBezTo>
                <a:cubicBezTo>
                  <a:pt x="154518" y="75504"/>
                  <a:pt x="194205" y="70212"/>
                  <a:pt x="220663" y="70477"/>
                </a:cubicBezTo>
                <a:cubicBezTo>
                  <a:pt x="247121" y="70742"/>
                  <a:pt x="278607" y="65714"/>
                  <a:pt x="301626" y="70477"/>
                </a:cubicBezTo>
                <a:cubicBezTo>
                  <a:pt x="324645" y="75239"/>
                  <a:pt x="375180" y="103814"/>
                  <a:pt x="355601" y="106989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0906AD7-0078-4A09-8B5E-119BC033E28C}"/>
              </a:ext>
            </a:extLst>
          </p:cNvPr>
          <p:cNvSpPr/>
          <p:nvPr/>
        </p:nvSpPr>
        <p:spPr>
          <a:xfrm>
            <a:off x="4254006" y="3536871"/>
            <a:ext cx="268812" cy="48057"/>
          </a:xfrm>
          <a:custGeom>
            <a:avLst/>
            <a:gdLst>
              <a:gd name="connsiteX0" fmla="*/ 494 w 268812"/>
              <a:gd name="connsiteY0" fmla="*/ 79 h 48057"/>
              <a:gd name="connsiteX1" fmla="*/ 175119 w 268812"/>
              <a:gd name="connsiteY1" fmla="*/ 35004 h 48057"/>
              <a:gd name="connsiteX2" fmla="*/ 268782 w 268812"/>
              <a:gd name="connsiteY2" fmla="*/ 33417 h 48057"/>
              <a:gd name="connsiteX3" fmla="*/ 184644 w 268812"/>
              <a:gd name="connsiteY3" fmla="*/ 42942 h 48057"/>
              <a:gd name="connsiteX4" fmla="*/ 124319 w 268812"/>
              <a:gd name="connsiteY4" fmla="*/ 46117 h 48057"/>
              <a:gd name="connsiteX5" fmla="*/ 494 w 268812"/>
              <a:gd name="connsiteY5" fmla="*/ 79 h 4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812" h="48057">
                <a:moveTo>
                  <a:pt x="494" y="79"/>
                </a:moveTo>
                <a:cubicBezTo>
                  <a:pt x="8961" y="-1773"/>
                  <a:pt x="130405" y="29448"/>
                  <a:pt x="175119" y="35004"/>
                </a:cubicBezTo>
                <a:cubicBezTo>
                  <a:pt x="219833" y="40560"/>
                  <a:pt x="267195" y="32094"/>
                  <a:pt x="268782" y="33417"/>
                </a:cubicBezTo>
                <a:cubicBezTo>
                  <a:pt x="270369" y="34740"/>
                  <a:pt x="208721" y="40825"/>
                  <a:pt x="184644" y="42942"/>
                </a:cubicBezTo>
                <a:cubicBezTo>
                  <a:pt x="160567" y="45059"/>
                  <a:pt x="153952" y="51144"/>
                  <a:pt x="124319" y="46117"/>
                </a:cubicBezTo>
                <a:cubicBezTo>
                  <a:pt x="94686" y="41090"/>
                  <a:pt x="-7973" y="1931"/>
                  <a:pt x="494" y="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79868C8-E3BA-4D89-B182-EF8E0C9DAEBB}"/>
              </a:ext>
            </a:extLst>
          </p:cNvPr>
          <p:cNvSpPr/>
          <p:nvPr/>
        </p:nvSpPr>
        <p:spPr>
          <a:xfrm>
            <a:off x="4060751" y="3581991"/>
            <a:ext cx="489223" cy="100505"/>
          </a:xfrm>
          <a:custGeom>
            <a:avLst/>
            <a:gdLst>
              <a:gd name="connsiteX0" fmla="*/ 74 w 489223"/>
              <a:gd name="connsiteY0" fmla="*/ 997 h 100505"/>
              <a:gd name="connsiteX1" fmla="*/ 165174 w 489223"/>
              <a:gd name="connsiteY1" fmla="*/ 80372 h 100505"/>
              <a:gd name="connsiteX2" fmla="*/ 279474 w 489223"/>
              <a:gd name="connsiteY2" fmla="*/ 96247 h 100505"/>
              <a:gd name="connsiteX3" fmla="*/ 489024 w 489223"/>
              <a:gd name="connsiteY3" fmla="*/ 99422 h 100505"/>
              <a:gd name="connsiteX4" fmla="*/ 314399 w 489223"/>
              <a:gd name="connsiteY4" fmla="*/ 80372 h 100505"/>
              <a:gd name="connsiteX5" fmla="*/ 146124 w 489223"/>
              <a:gd name="connsiteY5" fmla="*/ 39097 h 100505"/>
              <a:gd name="connsiteX6" fmla="*/ 74 w 489223"/>
              <a:gd name="connsiteY6" fmla="*/ 997 h 10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223" h="100505">
                <a:moveTo>
                  <a:pt x="74" y="997"/>
                </a:moveTo>
                <a:cubicBezTo>
                  <a:pt x="3249" y="7876"/>
                  <a:pt x="118607" y="64497"/>
                  <a:pt x="165174" y="80372"/>
                </a:cubicBezTo>
                <a:cubicBezTo>
                  <a:pt x="211741" y="96247"/>
                  <a:pt x="225499" y="93072"/>
                  <a:pt x="279474" y="96247"/>
                </a:cubicBezTo>
                <a:cubicBezTo>
                  <a:pt x="333449" y="99422"/>
                  <a:pt x="483203" y="102068"/>
                  <a:pt x="489024" y="99422"/>
                </a:cubicBezTo>
                <a:cubicBezTo>
                  <a:pt x="494845" y="96776"/>
                  <a:pt x="371549" y="90426"/>
                  <a:pt x="314399" y="80372"/>
                </a:cubicBezTo>
                <a:cubicBezTo>
                  <a:pt x="257249" y="70318"/>
                  <a:pt x="195601" y="53649"/>
                  <a:pt x="146124" y="39097"/>
                </a:cubicBezTo>
                <a:cubicBezTo>
                  <a:pt x="96647" y="24545"/>
                  <a:pt x="-3101" y="-5882"/>
                  <a:pt x="74" y="9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6F9C996-74C6-42BB-A8AC-C30AB582EE80}"/>
              </a:ext>
            </a:extLst>
          </p:cNvPr>
          <p:cNvSpPr/>
          <p:nvPr/>
        </p:nvSpPr>
        <p:spPr>
          <a:xfrm>
            <a:off x="3908197" y="3321050"/>
            <a:ext cx="295047" cy="233066"/>
          </a:xfrm>
          <a:custGeom>
            <a:avLst/>
            <a:gdLst>
              <a:gd name="connsiteX0" fmla="*/ 125641 w 295047"/>
              <a:gd name="connsiteY0" fmla="*/ 65088 h 233066"/>
              <a:gd name="connsiteX1" fmla="*/ 252641 w 295047"/>
              <a:gd name="connsiteY1" fmla="*/ 34925 h 233066"/>
              <a:gd name="connsiteX2" fmla="*/ 285978 w 295047"/>
              <a:gd name="connsiteY2" fmla="*/ 0 h 233066"/>
              <a:gd name="connsiteX3" fmla="*/ 285978 w 295047"/>
              <a:gd name="connsiteY3" fmla="*/ 0 h 233066"/>
              <a:gd name="connsiteX4" fmla="*/ 265341 w 295047"/>
              <a:gd name="connsiteY4" fmla="*/ 47625 h 233066"/>
              <a:gd name="connsiteX5" fmla="*/ 244703 w 295047"/>
              <a:gd name="connsiteY5" fmla="*/ 93663 h 233066"/>
              <a:gd name="connsiteX6" fmla="*/ 278041 w 295047"/>
              <a:gd name="connsiteY6" fmla="*/ 160338 h 233066"/>
              <a:gd name="connsiteX7" fmla="*/ 289153 w 295047"/>
              <a:gd name="connsiteY7" fmla="*/ 196850 h 233066"/>
              <a:gd name="connsiteX8" fmla="*/ 266928 w 295047"/>
              <a:gd name="connsiteY8" fmla="*/ 222250 h 233066"/>
              <a:gd name="connsiteX9" fmla="*/ 6578 w 295047"/>
              <a:gd name="connsiteY9" fmla="*/ 231775 h 233066"/>
              <a:gd name="connsiteX10" fmla="*/ 84366 w 295047"/>
              <a:gd name="connsiteY10" fmla="*/ 230188 h 233066"/>
              <a:gd name="connsiteX11" fmla="*/ 154216 w 295047"/>
              <a:gd name="connsiteY11" fmla="*/ 206375 h 233066"/>
              <a:gd name="connsiteX12" fmla="*/ 173266 w 295047"/>
              <a:gd name="connsiteY12" fmla="*/ 157163 h 233066"/>
              <a:gd name="connsiteX13" fmla="*/ 157391 w 295047"/>
              <a:gd name="connsiteY13" fmla="*/ 134938 h 233066"/>
              <a:gd name="connsiteX14" fmla="*/ 112941 w 295047"/>
              <a:gd name="connsiteY14" fmla="*/ 122238 h 233066"/>
              <a:gd name="connsiteX15" fmla="*/ 181203 w 295047"/>
              <a:gd name="connsiteY15" fmla="*/ 119063 h 233066"/>
              <a:gd name="connsiteX16" fmla="*/ 125641 w 295047"/>
              <a:gd name="connsiteY16" fmla="*/ 65088 h 23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5047" h="233066">
                <a:moveTo>
                  <a:pt x="125641" y="65088"/>
                </a:moveTo>
                <a:cubicBezTo>
                  <a:pt x="137547" y="51065"/>
                  <a:pt x="225918" y="45773"/>
                  <a:pt x="252641" y="34925"/>
                </a:cubicBezTo>
                <a:cubicBezTo>
                  <a:pt x="279364" y="24077"/>
                  <a:pt x="285978" y="0"/>
                  <a:pt x="285978" y="0"/>
                </a:cubicBezTo>
                <a:lnTo>
                  <a:pt x="285978" y="0"/>
                </a:lnTo>
                <a:cubicBezTo>
                  <a:pt x="282539" y="7937"/>
                  <a:pt x="272220" y="32015"/>
                  <a:pt x="265341" y="47625"/>
                </a:cubicBezTo>
                <a:cubicBezTo>
                  <a:pt x="258462" y="63235"/>
                  <a:pt x="242586" y="74878"/>
                  <a:pt x="244703" y="93663"/>
                </a:cubicBezTo>
                <a:cubicBezTo>
                  <a:pt x="246820" y="112448"/>
                  <a:pt x="270633" y="143140"/>
                  <a:pt x="278041" y="160338"/>
                </a:cubicBezTo>
                <a:cubicBezTo>
                  <a:pt x="285449" y="177536"/>
                  <a:pt x="291005" y="186532"/>
                  <a:pt x="289153" y="196850"/>
                </a:cubicBezTo>
                <a:cubicBezTo>
                  <a:pt x="287301" y="207168"/>
                  <a:pt x="314024" y="216429"/>
                  <a:pt x="266928" y="222250"/>
                </a:cubicBezTo>
                <a:cubicBezTo>
                  <a:pt x="219832" y="228071"/>
                  <a:pt x="37005" y="230452"/>
                  <a:pt x="6578" y="231775"/>
                </a:cubicBezTo>
                <a:cubicBezTo>
                  <a:pt x="-23849" y="233098"/>
                  <a:pt x="59760" y="234421"/>
                  <a:pt x="84366" y="230188"/>
                </a:cubicBezTo>
                <a:cubicBezTo>
                  <a:pt x="108972" y="225955"/>
                  <a:pt x="139399" y="218546"/>
                  <a:pt x="154216" y="206375"/>
                </a:cubicBezTo>
                <a:cubicBezTo>
                  <a:pt x="169033" y="194204"/>
                  <a:pt x="172737" y="169069"/>
                  <a:pt x="173266" y="157163"/>
                </a:cubicBezTo>
                <a:cubicBezTo>
                  <a:pt x="173795" y="145257"/>
                  <a:pt x="167445" y="140759"/>
                  <a:pt x="157391" y="134938"/>
                </a:cubicBezTo>
                <a:cubicBezTo>
                  <a:pt x="147337" y="129117"/>
                  <a:pt x="108972" y="124884"/>
                  <a:pt x="112941" y="122238"/>
                </a:cubicBezTo>
                <a:cubicBezTo>
                  <a:pt x="116910" y="119592"/>
                  <a:pt x="175382" y="121709"/>
                  <a:pt x="181203" y="119063"/>
                </a:cubicBezTo>
                <a:cubicBezTo>
                  <a:pt x="187024" y="116417"/>
                  <a:pt x="113735" y="79111"/>
                  <a:pt x="125641" y="650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018251B-795A-481B-A4EA-2F2B448994EE}"/>
              </a:ext>
            </a:extLst>
          </p:cNvPr>
          <p:cNvSpPr/>
          <p:nvPr/>
        </p:nvSpPr>
        <p:spPr>
          <a:xfrm>
            <a:off x="4290290" y="3341938"/>
            <a:ext cx="300818" cy="196813"/>
          </a:xfrm>
          <a:custGeom>
            <a:avLst/>
            <a:gdLst>
              <a:gd name="connsiteX0" fmla="*/ 8660 w 300818"/>
              <a:gd name="connsiteY0" fmla="*/ 12450 h 196813"/>
              <a:gd name="connsiteX1" fmla="*/ 21360 w 300818"/>
              <a:gd name="connsiteY1" fmla="*/ 82300 h 196813"/>
              <a:gd name="connsiteX2" fmla="*/ 19773 w 300818"/>
              <a:gd name="connsiteY2" fmla="*/ 118812 h 196813"/>
              <a:gd name="connsiteX3" fmla="*/ 49935 w 300818"/>
              <a:gd name="connsiteY3" fmla="*/ 168025 h 196813"/>
              <a:gd name="connsiteX4" fmla="*/ 110260 w 300818"/>
              <a:gd name="connsiteY4" fmla="*/ 193425 h 196813"/>
              <a:gd name="connsiteX5" fmla="*/ 175348 w 300818"/>
              <a:gd name="connsiteY5" fmla="*/ 195012 h 196813"/>
              <a:gd name="connsiteX6" fmla="*/ 232498 w 300818"/>
              <a:gd name="connsiteY6" fmla="*/ 179137 h 196813"/>
              <a:gd name="connsiteX7" fmla="*/ 259485 w 300818"/>
              <a:gd name="connsiteY7" fmla="*/ 148975 h 196813"/>
              <a:gd name="connsiteX8" fmla="*/ 264248 w 300818"/>
              <a:gd name="connsiteY8" fmla="*/ 123575 h 196813"/>
              <a:gd name="connsiteX9" fmla="*/ 264248 w 300818"/>
              <a:gd name="connsiteY9" fmla="*/ 99762 h 196813"/>
              <a:gd name="connsiteX10" fmla="*/ 288060 w 300818"/>
              <a:gd name="connsiteY10" fmla="*/ 79125 h 196813"/>
              <a:gd name="connsiteX11" fmla="*/ 300760 w 300818"/>
              <a:gd name="connsiteY11" fmla="*/ 77537 h 196813"/>
              <a:gd name="connsiteX12" fmla="*/ 283298 w 300818"/>
              <a:gd name="connsiteY12" fmla="*/ 52137 h 196813"/>
              <a:gd name="connsiteX13" fmla="*/ 168998 w 300818"/>
              <a:gd name="connsiteY13" fmla="*/ 4512 h 196813"/>
              <a:gd name="connsiteX14" fmla="*/ 8660 w 300818"/>
              <a:gd name="connsiteY14" fmla="*/ 12450 h 19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0818" h="196813">
                <a:moveTo>
                  <a:pt x="8660" y="12450"/>
                </a:moveTo>
                <a:cubicBezTo>
                  <a:pt x="-15946" y="25415"/>
                  <a:pt x="19508" y="64573"/>
                  <a:pt x="21360" y="82300"/>
                </a:cubicBezTo>
                <a:cubicBezTo>
                  <a:pt x="23212" y="100027"/>
                  <a:pt x="15010" y="104524"/>
                  <a:pt x="19773" y="118812"/>
                </a:cubicBezTo>
                <a:cubicBezTo>
                  <a:pt x="24536" y="133100"/>
                  <a:pt x="34854" y="155590"/>
                  <a:pt x="49935" y="168025"/>
                </a:cubicBezTo>
                <a:cubicBezTo>
                  <a:pt x="65016" y="180461"/>
                  <a:pt x="89358" y="188927"/>
                  <a:pt x="110260" y="193425"/>
                </a:cubicBezTo>
                <a:cubicBezTo>
                  <a:pt x="131162" y="197923"/>
                  <a:pt x="154975" y="197393"/>
                  <a:pt x="175348" y="195012"/>
                </a:cubicBezTo>
                <a:cubicBezTo>
                  <a:pt x="195721" y="192631"/>
                  <a:pt x="218475" y="186810"/>
                  <a:pt x="232498" y="179137"/>
                </a:cubicBezTo>
                <a:cubicBezTo>
                  <a:pt x="246521" y="171464"/>
                  <a:pt x="254193" y="158235"/>
                  <a:pt x="259485" y="148975"/>
                </a:cubicBezTo>
                <a:cubicBezTo>
                  <a:pt x="264777" y="139715"/>
                  <a:pt x="263454" y="131777"/>
                  <a:pt x="264248" y="123575"/>
                </a:cubicBezTo>
                <a:cubicBezTo>
                  <a:pt x="265042" y="115373"/>
                  <a:pt x="260279" y="107170"/>
                  <a:pt x="264248" y="99762"/>
                </a:cubicBezTo>
                <a:cubicBezTo>
                  <a:pt x="268217" y="92354"/>
                  <a:pt x="281975" y="82829"/>
                  <a:pt x="288060" y="79125"/>
                </a:cubicBezTo>
                <a:cubicBezTo>
                  <a:pt x="294145" y="75421"/>
                  <a:pt x="301554" y="82035"/>
                  <a:pt x="300760" y="77537"/>
                </a:cubicBezTo>
                <a:cubicBezTo>
                  <a:pt x="299966" y="73039"/>
                  <a:pt x="305258" y="64308"/>
                  <a:pt x="283298" y="52137"/>
                </a:cubicBezTo>
                <a:cubicBezTo>
                  <a:pt x="261338" y="39966"/>
                  <a:pt x="213977" y="12714"/>
                  <a:pt x="168998" y="4512"/>
                </a:cubicBezTo>
                <a:cubicBezTo>
                  <a:pt x="124019" y="-3690"/>
                  <a:pt x="33266" y="-515"/>
                  <a:pt x="8660" y="124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B916C6F9-A0DA-4D32-9BD1-B79C6B72D597}"/>
              </a:ext>
            </a:extLst>
          </p:cNvPr>
          <p:cNvSpPr/>
          <p:nvPr/>
        </p:nvSpPr>
        <p:spPr>
          <a:xfrm>
            <a:off x="4438651" y="3411538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410FA5F5-3721-4FC2-98D0-D44BBA4605F3}"/>
              </a:ext>
            </a:extLst>
          </p:cNvPr>
          <p:cNvSpPr/>
          <p:nvPr/>
        </p:nvSpPr>
        <p:spPr>
          <a:xfrm>
            <a:off x="4467225" y="3376613"/>
            <a:ext cx="698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ACEA747-1CD8-4243-BA40-D32BF633F33A}"/>
              </a:ext>
            </a:extLst>
          </p:cNvPr>
          <p:cNvSpPr/>
          <p:nvPr/>
        </p:nvSpPr>
        <p:spPr>
          <a:xfrm>
            <a:off x="5649783" y="3434043"/>
            <a:ext cx="617691" cy="180851"/>
          </a:xfrm>
          <a:custGeom>
            <a:avLst/>
            <a:gdLst>
              <a:gd name="connsiteX0" fmla="*/ 130 w 617691"/>
              <a:gd name="connsiteY0" fmla="*/ 83857 h 180851"/>
              <a:gd name="connsiteX1" fmla="*/ 233492 w 617691"/>
              <a:gd name="connsiteY1" fmla="*/ 21945 h 180851"/>
              <a:gd name="connsiteX2" fmla="*/ 373192 w 617691"/>
              <a:gd name="connsiteY2" fmla="*/ 44170 h 180851"/>
              <a:gd name="connsiteX3" fmla="*/ 500192 w 617691"/>
              <a:gd name="connsiteY3" fmla="*/ 110845 h 180851"/>
              <a:gd name="connsiteX4" fmla="*/ 560517 w 617691"/>
              <a:gd name="connsiteY4" fmla="*/ 174345 h 180851"/>
              <a:gd name="connsiteX5" fmla="*/ 574805 w 617691"/>
              <a:gd name="connsiteY5" fmla="*/ 177520 h 180851"/>
              <a:gd name="connsiteX6" fmla="*/ 592267 w 617691"/>
              <a:gd name="connsiteY6" fmla="*/ 163232 h 180851"/>
              <a:gd name="connsiteX7" fmla="*/ 617667 w 617691"/>
              <a:gd name="connsiteY7" fmla="*/ 156882 h 180851"/>
              <a:gd name="connsiteX8" fmla="*/ 587505 w 617691"/>
              <a:gd name="connsiteY8" fmla="*/ 148945 h 180851"/>
              <a:gd name="connsiteX9" fmla="*/ 544642 w 617691"/>
              <a:gd name="connsiteY9" fmla="*/ 106082 h 180851"/>
              <a:gd name="connsiteX10" fmla="*/ 452567 w 617691"/>
              <a:gd name="connsiteY10" fmla="*/ 50520 h 180851"/>
              <a:gd name="connsiteX11" fmla="*/ 331917 w 617691"/>
              <a:gd name="connsiteY11" fmla="*/ 9245 h 180851"/>
              <a:gd name="connsiteX12" fmla="*/ 201742 w 617691"/>
              <a:gd name="connsiteY12" fmla="*/ 4482 h 180851"/>
              <a:gd name="connsiteX13" fmla="*/ 130 w 617691"/>
              <a:gd name="connsiteY13" fmla="*/ 83857 h 1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7691" h="180851">
                <a:moveTo>
                  <a:pt x="130" y="83857"/>
                </a:moveTo>
                <a:cubicBezTo>
                  <a:pt x="5422" y="86767"/>
                  <a:pt x="171315" y="28559"/>
                  <a:pt x="233492" y="21945"/>
                </a:cubicBezTo>
                <a:cubicBezTo>
                  <a:pt x="295669" y="15331"/>
                  <a:pt x="328742" y="29353"/>
                  <a:pt x="373192" y="44170"/>
                </a:cubicBezTo>
                <a:cubicBezTo>
                  <a:pt x="417642" y="58987"/>
                  <a:pt x="468971" y="89149"/>
                  <a:pt x="500192" y="110845"/>
                </a:cubicBezTo>
                <a:cubicBezTo>
                  <a:pt x="531413" y="132541"/>
                  <a:pt x="548082" y="163233"/>
                  <a:pt x="560517" y="174345"/>
                </a:cubicBezTo>
                <a:cubicBezTo>
                  <a:pt x="572952" y="185457"/>
                  <a:pt x="569513" y="179372"/>
                  <a:pt x="574805" y="177520"/>
                </a:cubicBezTo>
                <a:cubicBezTo>
                  <a:pt x="580097" y="175668"/>
                  <a:pt x="585123" y="166672"/>
                  <a:pt x="592267" y="163232"/>
                </a:cubicBezTo>
                <a:cubicBezTo>
                  <a:pt x="599411" y="159792"/>
                  <a:pt x="618461" y="159263"/>
                  <a:pt x="617667" y="156882"/>
                </a:cubicBezTo>
                <a:cubicBezTo>
                  <a:pt x="616873" y="154501"/>
                  <a:pt x="599676" y="157412"/>
                  <a:pt x="587505" y="148945"/>
                </a:cubicBezTo>
                <a:cubicBezTo>
                  <a:pt x="575334" y="140478"/>
                  <a:pt x="567132" y="122486"/>
                  <a:pt x="544642" y="106082"/>
                </a:cubicBezTo>
                <a:cubicBezTo>
                  <a:pt x="522152" y="89678"/>
                  <a:pt x="488021" y="66659"/>
                  <a:pt x="452567" y="50520"/>
                </a:cubicBezTo>
                <a:cubicBezTo>
                  <a:pt x="417113" y="34380"/>
                  <a:pt x="373721" y="16918"/>
                  <a:pt x="331917" y="9245"/>
                </a:cubicBezTo>
                <a:cubicBezTo>
                  <a:pt x="290113" y="1572"/>
                  <a:pt x="250954" y="-4514"/>
                  <a:pt x="201742" y="4482"/>
                </a:cubicBezTo>
                <a:cubicBezTo>
                  <a:pt x="152530" y="13478"/>
                  <a:pt x="-5162" y="80947"/>
                  <a:pt x="130" y="83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C1DE02FE-1E60-4D47-8395-90AB9FD0CE88}"/>
              </a:ext>
            </a:extLst>
          </p:cNvPr>
          <p:cNvSpPr/>
          <p:nvPr/>
        </p:nvSpPr>
        <p:spPr>
          <a:xfrm>
            <a:off x="5576281" y="3486758"/>
            <a:ext cx="733028" cy="200659"/>
          </a:xfrm>
          <a:custGeom>
            <a:avLst/>
            <a:gdLst>
              <a:gd name="connsiteX0" fmla="*/ 607 w 733028"/>
              <a:gd name="connsiteY0" fmla="*/ 107342 h 200659"/>
              <a:gd name="connsiteX1" fmla="*/ 200632 w 733028"/>
              <a:gd name="connsiteY1" fmla="*/ 23205 h 200659"/>
              <a:gd name="connsiteX2" fmla="*/ 360969 w 733028"/>
              <a:gd name="connsiteY2" fmla="*/ 39080 h 200659"/>
              <a:gd name="connsiteX3" fmla="*/ 486382 w 733028"/>
              <a:gd name="connsiteY3" fmla="*/ 80355 h 200659"/>
              <a:gd name="connsiteX4" fmla="*/ 568932 w 733028"/>
              <a:gd name="connsiteY4" fmla="*/ 151792 h 200659"/>
              <a:gd name="connsiteX5" fmla="*/ 641957 w 733028"/>
              <a:gd name="connsiteY5" fmla="*/ 199417 h 200659"/>
              <a:gd name="connsiteX6" fmla="*/ 732444 w 733028"/>
              <a:gd name="connsiteY6" fmla="*/ 186717 h 200659"/>
              <a:gd name="connsiteX7" fmla="*/ 683232 w 733028"/>
              <a:gd name="connsiteY7" fmla="*/ 186717 h 200659"/>
              <a:gd name="connsiteX8" fmla="*/ 640369 w 733028"/>
              <a:gd name="connsiteY8" fmla="*/ 185130 h 200659"/>
              <a:gd name="connsiteX9" fmla="*/ 587982 w 733028"/>
              <a:gd name="connsiteY9" fmla="*/ 145442 h 200659"/>
              <a:gd name="connsiteX10" fmla="*/ 546707 w 733028"/>
              <a:gd name="connsiteY10" fmla="*/ 99405 h 200659"/>
              <a:gd name="connsiteX11" fmla="*/ 495907 w 733028"/>
              <a:gd name="connsiteY11" fmla="*/ 56542 h 200659"/>
              <a:gd name="connsiteX12" fmla="*/ 386369 w 733028"/>
              <a:gd name="connsiteY12" fmla="*/ 16855 h 200659"/>
              <a:gd name="connsiteX13" fmla="*/ 268894 w 733028"/>
              <a:gd name="connsiteY13" fmla="*/ 4155 h 200659"/>
              <a:gd name="connsiteX14" fmla="*/ 607 w 733028"/>
              <a:gd name="connsiteY14" fmla="*/ 107342 h 20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3028" h="200659">
                <a:moveTo>
                  <a:pt x="607" y="107342"/>
                </a:moveTo>
                <a:cubicBezTo>
                  <a:pt x="-10770" y="110517"/>
                  <a:pt x="140572" y="34582"/>
                  <a:pt x="200632" y="23205"/>
                </a:cubicBezTo>
                <a:cubicBezTo>
                  <a:pt x="260692" y="11828"/>
                  <a:pt x="313344" y="29555"/>
                  <a:pt x="360969" y="39080"/>
                </a:cubicBezTo>
                <a:cubicBezTo>
                  <a:pt x="408594" y="48605"/>
                  <a:pt x="451722" y="61570"/>
                  <a:pt x="486382" y="80355"/>
                </a:cubicBezTo>
                <a:cubicBezTo>
                  <a:pt x="521042" y="99140"/>
                  <a:pt x="543003" y="131948"/>
                  <a:pt x="568932" y="151792"/>
                </a:cubicBezTo>
                <a:cubicBezTo>
                  <a:pt x="594861" y="171636"/>
                  <a:pt x="614705" y="193596"/>
                  <a:pt x="641957" y="199417"/>
                </a:cubicBezTo>
                <a:cubicBezTo>
                  <a:pt x="669209" y="205238"/>
                  <a:pt x="725565" y="188834"/>
                  <a:pt x="732444" y="186717"/>
                </a:cubicBezTo>
                <a:cubicBezTo>
                  <a:pt x="739323" y="184600"/>
                  <a:pt x="683232" y="186717"/>
                  <a:pt x="683232" y="186717"/>
                </a:cubicBezTo>
                <a:cubicBezTo>
                  <a:pt x="667886" y="186453"/>
                  <a:pt x="656244" y="192009"/>
                  <a:pt x="640369" y="185130"/>
                </a:cubicBezTo>
                <a:cubicBezTo>
                  <a:pt x="624494" y="178251"/>
                  <a:pt x="603592" y="159729"/>
                  <a:pt x="587982" y="145442"/>
                </a:cubicBezTo>
                <a:cubicBezTo>
                  <a:pt x="572372" y="131155"/>
                  <a:pt x="562053" y="114222"/>
                  <a:pt x="546707" y="99405"/>
                </a:cubicBezTo>
                <a:cubicBezTo>
                  <a:pt x="531361" y="84588"/>
                  <a:pt x="522630" y="70300"/>
                  <a:pt x="495907" y="56542"/>
                </a:cubicBezTo>
                <a:cubicBezTo>
                  <a:pt x="469184" y="42784"/>
                  <a:pt x="424205" y="25586"/>
                  <a:pt x="386369" y="16855"/>
                </a:cubicBezTo>
                <a:cubicBezTo>
                  <a:pt x="348533" y="8124"/>
                  <a:pt x="330277" y="-7487"/>
                  <a:pt x="268894" y="4155"/>
                </a:cubicBezTo>
                <a:cubicBezTo>
                  <a:pt x="207511" y="15797"/>
                  <a:pt x="11984" y="104167"/>
                  <a:pt x="607" y="107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40E0613-FA80-49A4-90C5-4D1D9FF7F9EC}"/>
              </a:ext>
            </a:extLst>
          </p:cNvPr>
          <p:cNvSpPr/>
          <p:nvPr/>
        </p:nvSpPr>
        <p:spPr>
          <a:xfrm>
            <a:off x="6043613" y="3473203"/>
            <a:ext cx="33338" cy="68510"/>
          </a:xfrm>
          <a:custGeom>
            <a:avLst/>
            <a:gdLst>
              <a:gd name="connsiteX0" fmla="*/ 0 w 33338"/>
              <a:gd name="connsiteY0" fmla="*/ 68510 h 68510"/>
              <a:gd name="connsiteX1" fmla="*/ 33337 w 33338"/>
              <a:gd name="connsiteY1" fmla="*/ 247 h 68510"/>
              <a:gd name="connsiteX2" fmla="*/ 0 w 33338"/>
              <a:gd name="connsiteY2" fmla="*/ 68510 h 6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38" h="68510">
                <a:moveTo>
                  <a:pt x="0" y="68510"/>
                </a:moveTo>
                <a:cubicBezTo>
                  <a:pt x="0" y="68510"/>
                  <a:pt x="33073" y="5274"/>
                  <a:pt x="33337" y="247"/>
                </a:cubicBezTo>
                <a:cubicBezTo>
                  <a:pt x="33601" y="-4780"/>
                  <a:pt x="0" y="68510"/>
                  <a:pt x="0" y="68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51F4D55-85F1-45FD-B171-ACE13B53325A}"/>
              </a:ext>
            </a:extLst>
          </p:cNvPr>
          <p:cNvSpPr/>
          <p:nvPr/>
        </p:nvSpPr>
        <p:spPr>
          <a:xfrm>
            <a:off x="6140197" y="3595628"/>
            <a:ext cx="101690" cy="25934"/>
          </a:xfrm>
          <a:custGeom>
            <a:avLst/>
            <a:gdLst>
              <a:gd name="connsiteX0" fmla="*/ 253 w 101690"/>
              <a:gd name="connsiteY0" fmla="*/ 15935 h 25934"/>
              <a:gd name="connsiteX1" fmla="*/ 82803 w 101690"/>
              <a:gd name="connsiteY1" fmla="*/ 3235 h 25934"/>
              <a:gd name="connsiteX2" fmla="*/ 100266 w 101690"/>
              <a:gd name="connsiteY2" fmla="*/ 1647 h 25934"/>
              <a:gd name="connsiteX3" fmla="*/ 57403 w 101690"/>
              <a:gd name="connsiteY3" fmla="*/ 23872 h 25934"/>
              <a:gd name="connsiteX4" fmla="*/ 253 w 101690"/>
              <a:gd name="connsiteY4" fmla="*/ 15935 h 2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90" h="25934">
                <a:moveTo>
                  <a:pt x="253" y="15935"/>
                </a:moveTo>
                <a:cubicBezTo>
                  <a:pt x="4486" y="12496"/>
                  <a:pt x="66134" y="5616"/>
                  <a:pt x="82803" y="3235"/>
                </a:cubicBezTo>
                <a:cubicBezTo>
                  <a:pt x="99472" y="854"/>
                  <a:pt x="104499" y="-1792"/>
                  <a:pt x="100266" y="1647"/>
                </a:cubicBezTo>
                <a:cubicBezTo>
                  <a:pt x="96033" y="5086"/>
                  <a:pt x="68780" y="17257"/>
                  <a:pt x="57403" y="23872"/>
                </a:cubicBezTo>
                <a:cubicBezTo>
                  <a:pt x="46026" y="30487"/>
                  <a:pt x="-3980" y="19374"/>
                  <a:pt x="253" y="15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B6EAFA04-A81D-4D46-9C61-6D98C1E3772F}"/>
              </a:ext>
            </a:extLst>
          </p:cNvPr>
          <p:cNvSpPr/>
          <p:nvPr/>
        </p:nvSpPr>
        <p:spPr>
          <a:xfrm>
            <a:off x="6087819" y="3541603"/>
            <a:ext cx="69988" cy="59125"/>
          </a:xfrm>
          <a:custGeom>
            <a:avLst/>
            <a:gdLst>
              <a:gd name="connsiteX0" fmla="*/ 244 w 69988"/>
              <a:gd name="connsiteY0" fmla="*/ 1697 h 59125"/>
              <a:gd name="connsiteX1" fmla="*/ 66919 w 69988"/>
              <a:gd name="connsiteY1" fmla="*/ 17572 h 59125"/>
              <a:gd name="connsiteX2" fmla="*/ 57394 w 69988"/>
              <a:gd name="connsiteY2" fmla="*/ 50910 h 59125"/>
              <a:gd name="connsiteX3" fmla="*/ 44694 w 69988"/>
              <a:gd name="connsiteY3" fmla="*/ 57260 h 59125"/>
              <a:gd name="connsiteX4" fmla="*/ 244 w 69988"/>
              <a:gd name="connsiteY4" fmla="*/ 1697 h 5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88" h="59125">
                <a:moveTo>
                  <a:pt x="244" y="1697"/>
                </a:moveTo>
                <a:cubicBezTo>
                  <a:pt x="3948" y="-4918"/>
                  <a:pt x="57394" y="9370"/>
                  <a:pt x="66919" y="17572"/>
                </a:cubicBezTo>
                <a:cubicBezTo>
                  <a:pt x="76444" y="25774"/>
                  <a:pt x="61098" y="44295"/>
                  <a:pt x="57394" y="50910"/>
                </a:cubicBezTo>
                <a:cubicBezTo>
                  <a:pt x="53690" y="57525"/>
                  <a:pt x="53425" y="61758"/>
                  <a:pt x="44694" y="57260"/>
                </a:cubicBezTo>
                <a:cubicBezTo>
                  <a:pt x="35963" y="52762"/>
                  <a:pt x="-3460" y="8312"/>
                  <a:pt x="244" y="1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2F59D55-8E04-4D7C-B4B1-1593E47EC338}"/>
              </a:ext>
            </a:extLst>
          </p:cNvPr>
          <p:cNvSpPr/>
          <p:nvPr/>
        </p:nvSpPr>
        <p:spPr>
          <a:xfrm>
            <a:off x="5591020" y="3461266"/>
            <a:ext cx="371668" cy="121858"/>
          </a:xfrm>
          <a:custGeom>
            <a:avLst/>
            <a:gdLst>
              <a:gd name="connsiteX0" fmla="*/ 155 w 371668"/>
              <a:gd name="connsiteY0" fmla="*/ 121722 h 121858"/>
              <a:gd name="connsiteX1" fmla="*/ 141443 w 371668"/>
              <a:gd name="connsiteY1" fmla="*/ 56634 h 121858"/>
              <a:gd name="connsiteX2" fmla="*/ 270030 w 371668"/>
              <a:gd name="connsiteY2" fmla="*/ 31234 h 121858"/>
              <a:gd name="connsiteX3" fmla="*/ 371630 w 371668"/>
              <a:gd name="connsiteY3" fmla="*/ 37584 h 121858"/>
              <a:gd name="connsiteX4" fmla="*/ 281143 w 371668"/>
              <a:gd name="connsiteY4" fmla="*/ 12184 h 121858"/>
              <a:gd name="connsiteX5" fmla="*/ 212880 w 371668"/>
              <a:gd name="connsiteY5" fmla="*/ 1072 h 121858"/>
              <a:gd name="connsiteX6" fmla="*/ 116043 w 371668"/>
              <a:gd name="connsiteY6" fmla="*/ 37584 h 121858"/>
              <a:gd name="connsiteX7" fmla="*/ 155 w 371668"/>
              <a:gd name="connsiteY7" fmla="*/ 121722 h 12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668" h="121858">
                <a:moveTo>
                  <a:pt x="155" y="121722"/>
                </a:moveTo>
                <a:cubicBezTo>
                  <a:pt x="4388" y="124897"/>
                  <a:pt x="96464" y="71715"/>
                  <a:pt x="141443" y="56634"/>
                </a:cubicBezTo>
                <a:cubicBezTo>
                  <a:pt x="186422" y="41553"/>
                  <a:pt x="231666" y="34409"/>
                  <a:pt x="270030" y="31234"/>
                </a:cubicBezTo>
                <a:cubicBezTo>
                  <a:pt x="308394" y="28059"/>
                  <a:pt x="369778" y="40759"/>
                  <a:pt x="371630" y="37584"/>
                </a:cubicBezTo>
                <a:cubicBezTo>
                  <a:pt x="373482" y="34409"/>
                  <a:pt x="307601" y="18269"/>
                  <a:pt x="281143" y="12184"/>
                </a:cubicBezTo>
                <a:cubicBezTo>
                  <a:pt x="254685" y="6099"/>
                  <a:pt x="240397" y="-3161"/>
                  <a:pt x="212880" y="1072"/>
                </a:cubicBezTo>
                <a:cubicBezTo>
                  <a:pt x="185363" y="5305"/>
                  <a:pt x="153085" y="19328"/>
                  <a:pt x="116043" y="37584"/>
                </a:cubicBezTo>
                <a:cubicBezTo>
                  <a:pt x="79001" y="55840"/>
                  <a:pt x="-4078" y="118547"/>
                  <a:pt x="155" y="12172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029AB36-C1CF-445E-A7A3-275D2D7E0A3C}"/>
              </a:ext>
            </a:extLst>
          </p:cNvPr>
          <p:cNvSpPr/>
          <p:nvPr/>
        </p:nvSpPr>
        <p:spPr>
          <a:xfrm>
            <a:off x="5531150" y="3595655"/>
            <a:ext cx="104007" cy="92192"/>
          </a:xfrm>
          <a:custGeom>
            <a:avLst/>
            <a:gdLst>
              <a:gd name="connsiteX0" fmla="*/ 2875 w 104007"/>
              <a:gd name="connsiteY0" fmla="*/ 33 h 92192"/>
              <a:gd name="connsiteX1" fmla="*/ 33038 w 104007"/>
              <a:gd name="connsiteY1" fmla="*/ 63533 h 92192"/>
              <a:gd name="connsiteX2" fmla="*/ 101300 w 104007"/>
              <a:gd name="connsiteY2" fmla="*/ 61945 h 92192"/>
              <a:gd name="connsiteX3" fmla="*/ 85425 w 104007"/>
              <a:gd name="connsiteY3" fmla="*/ 66708 h 92192"/>
              <a:gd name="connsiteX4" fmla="*/ 39388 w 104007"/>
              <a:gd name="connsiteY4" fmla="*/ 92108 h 92192"/>
              <a:gd name="connsiteX5" fmla="*/ 4463 w 104007"/>
              <a:gd name="connsiteY5" fmla="*/ 73058 h 92192"/>
              <a:gd name="connsiteX6" fmla="*/ 2875 w 104007"/>
              <a:gd name="connsiteY6" fmla="*/ 33 h 9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07" h="92192">
                <a:moveTo>
                  <a:pt x="2875" y="33"/>
                </a:moveTo>
                <a:cubicBezTo>
                  <a:pt x="7637" y="-1554"/>
                  <a:pt x="16634" y="53214"/>
                  <a:pt x="33038" y="63533"/>
                </a:cubicBezTo>
                <a:cubicBezTo>
                  <a:pt x="49442" y="73852"/>
                  <a:pt x="92569" y="61416"/>
                  <a:pt x="101300" y="61945"/>
                </a:cubicBezTo>
                <a:cubicBezTo>
                  <a:pt x="110031" y="62474"/>
                  <a:pt x="95744" y="61681"/>
                  <a:pt x="85425" y="66708"/>
                </a:cubicBezTo>
                <a:cubicBezTo>
                  <a:pt x="75106" y="71735"/>
                  <a:pt x="52882" y="91050"/>
                  <a:pt x="39388" y="92108"/>
                </a:cubicBezTo>
                <a:cubicBezTo>
                  <a:pt x="25894" y="93166"/>
                  <a:pt x="9225" y="84170"/>
                  <a:pt x="4463" y="73058"/>
                </a:cubicBezTo>
                <a:cubicBezTo>
                  <a:pt x="-299" y="61946"/>
                  <a:pt x="-1887" y="1620"/>
                  <a:pt x="2875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22E47C3-5CC0-45CB-824E-4A1AE2675762}"/>
              </a:ext>
            </a:extLst>
          </p:cNvPr>
          <p:cNvSpPr/>
          <p:nvPr/>
        </p:nvSpPr>
        <p:spPr>
          <a:xfrm>
            <a:off x="5670509" y="3552794"/>
            <a:ext cx="441208" cy="154424"/>
          </a:xfrm>
          <a:custGeom>
            <a:avLst/>
            <a:gdLst>
              <a:gd name="connsiteX0" fmla="*/ 41 w 441208"/>
              <a:gd name="connsiteY0" fmla="*/ 31 h 154424"/>
              <a:gd name="connsiteX1" fmla="*/ 33379 w 441208"/>
              <a:gd name="connsiteY1" fmla="*/ 85756 h 154424"/>
              <a:gd name="connsiteX2" fmla="*/ 201654 w 441208"/>
              <a:gd name="connsiteY2" fmla="*/ 147669 h 154424"/>
              <a:gd name="connsiteX3" fmla="*/ 279441 w 441208"/>
              <a:gd name="connsiteY3" fmla="*/ 152431 h 154424"/>
              <a:gd name="connsiteX4" fmla="*/ 357229 w 441208"/>
              <a:gd name="connsiteY4" fmla="*/ 144494 h 154424"/>
              <a:gd name="connsiteX5" fmla="*/ 439779 w 441208"/>
              <a:gd name="connsiteY5" fmla="*/ 114331 h 154424"/>
              <a:gd name="connsiteX6" fmla="*/ 404854 w 441208"/>
              <a:gd name="connsiteY6" fmla="*/ 127031 h 154424"/>
              <a:gd name="connsiteX7" fmla="*/ 344529 w 441208"/>
              <a:gd name="connsiteY7" fmla="*/ 141319 h 154424"/>
              <a:gd name="connsiteX8" fmla="*/ 252454 w 441208"/>
              <a:gd name="connsiteY8" fmla="*/ 136556 h 154424"/>
              <a:gd name="connsiteX9" fmla="*/ 160379 w 441208"/>
              <a:gd name="connsiteY9" fmla="*/ 125444 h 154424"/>
              <a:gd name="connsiteX10" fmla="*/ 34966 w 441208"/>
              <a:gd name="connsiteY10" fmla="*/ 76231 h 154424"/>
              <a:gd name="connsiteX11" fmla="*/ 41 w 441208"/>
              <a:gd name="connsiteY11" fmla="*/ 31 h 15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208" h="154424">
                <a:moveTo>
                  <a:pt x="41" y="31"/>
                </a:moveTo>
                <a:cubicBezTo>
                  <a:pt x="-223" y="1618"/>
                  <a:pt x="-223" y="61150"/>
                  <a:pt x="33379" y="85756"/>
                </a:cubicBezTo>
                <a:cubicBezTo>
                  <a:pt x="66981" y="110362"/>
                  <a:pt x="160644" y="136557"/>
                  <a:pt x="201654" y="147669"/>
                </a:cubicBezTo>
                <a:cubicBezTo>
                  <a:pt x="242664" y="158781"/>
                  <a:pt x="253512" y="152960"/>
                  <a:pt x="279441" y="152431"/>
                </a:cubicBezTo>
                <a:cubicBezTo>
                  <a:pt x="305370" y="151902"/>
                  <a:pt x="330506" y="150844"/>
                  <a:pt x="357229" y="144494"/>
                </a:cubicBezTo>
                <a:cubicBezTo>
                  <a:pt x="383952" y="138144"/>
                  <a:pt x="431842" y="117241"/>
                  <a:pt x="439779" y="114331"/>
                </a:cubicBezTo>
                <a:cubicBezTo>
                  <a:pt x="447716" y="111421"/>
                  <a:pt x="420729" y="122533"/>
                  <a:pt x="404854" y="127031"/>
                </a:cubicBezTo>
                <a:cubicBezTo>
                  <a:pt x="388979" y="131529"/>
                  <a:pt x="369929" y="139732"/>
                  <a:pt x="344529" y="141319"/>
                </a:cubicBezTo>
                <a:cubicBezTo>
                  <a:pt x="319129" y="142907"/>
                  <a:pt x="283146" y="139202"/>
                  <a:pt x="252454" y="136556"/>
                </a:cubicBezTo>
                <a:cubicBezTo>
                  <a:pt x="221762" y="133910"/>
                  <a:pt x="196627" y="135498"/>
                  <a:pt x="160379" y="125444"/>
                </a:cubicBezTo>
                <a:cubicBezTo>
                  <a:pt x="124131" y="115390"/>
                  <a:pt x="61689" y="94752"/>
                  <a:pt x="34966" y="76231"/>
                </a:cubicBezTo>
                <a:cubicBezTo>
                  <a:pt x="8243" y="57710"/>
                  <a:pt x="305" y="-1556"/>
                  <a:pt x="41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95E57ED-633B-414B-94D1-B387C8097DF8}"/>
              </a:ext>
            </a:extLst>
          </p:cNvPr>
          <p:cNvSpPr/>
          <p:nvPr/>
        </p:nvSpPr>
        <p:spPr>
          <a:xfrm>
            <a:off x="5584299" y="3595685"/>
            <a:ext cx="274725" cy="117861"/>
          </a:xfrm>
          <a:custGeom>
            <a:avLst/>
            <a:gdLst>
              <a:gd name="connsiteX0" fmla="*/ 526 w 274725"/>
              <a:gd name="connsiteY0" fmla="*/ 3 h 117861"/>
              <a:gd name="connsiteX1" fmla="*/ 70376 w 274725"/>
              <a:gd name="connsiteY1" fmla="*/ 74615 h 117861"/>
              <a:gd name="connsiteX2" fmla="*/ 192614 w 274725"/>
              <a:gd name="connsiteY2" fmla="*/ 117478 h 117861"/>
              <a:gd name="connsiteX3" fmla="*/ 273576 w 274725"/>
              <a:gd name="connsiteY3" fmla="*/ 96840 h 117861"/>
              <a:gd name="connsiteX4" fmla="*/ 235476 w 274725"/>
              <a:gd name="connsiteY4" fmla="*/ 106365 h 117861"/>
              <a:gd name="connsiteX5" fmla="*/ 168801 w 274725"/>
              <a:gd name="connsiteY5" fmla="*/ 100015 h 117861"/>
              <a:gd name="connsiteX6" fmla="*/ 105301 w 274725"/>
              <a:gd name="connsiteY6" fmla="*/ 77790 h 117861"/>
              <a:gd name="connsiteX7" fmla="*/ 526 w 274725"/>
              <a:gd name="connsiteY7" fmla="*/ 3 h 11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725" h="117861">
                <a:moveTo>
                  <a:pt x="526" y="3"/>
                </a:moveTo>
                <a:cubicBezTo>
                  <a:pt x="-5295" y="-526"/>
                  <a:pt x="38361" y="55036"/>
                  <a:pt x="70376" y="74615"/>
                </a:cubicBezTo>
                <a:cubicBezTo>
                  <a:pt x="102391" y="94194"/>
                  <a:pt x="158747" y="113774"/>
                  <a:pt x="192614" y="117478"/>
                </a:cubicBezTo>
                <a:cubicBezTo>
                  <a:pt x="226481" y="121182"/>
                  <a:pt x="273576" y="96840"/>
                  <a:pt x="273576" y="96840"/>
                </a:cubicBezTo>
                <a:cubicBezTo>
                  <a:pt x="280720" y="94988"/>
                  <a:pt x="252938" y="105836"/>
                  <a:pt x="235476" y="106365"/>
                </a:cubicBezTo>
                <a:cubicBezTo>
                  <a:pt x="218014" y="106894"/>
                  <a:pt x="190497" y="104777"/>
                  <a:pt x="168801" y="100015"/>
                </a:cubicBezTo>
                <a:cubicBezTo>
                  <a:pt x="147105" y="95253"/>
                  <a:pt x="132553" y="92342"/>
                  <a:pt x="105301" y="77790"/>
                </a:cubicBezTo>
                <a:cubicBezTo>
                  <a:pt x="78049" y="63238"/>
                  <a:pt x="6347" y="532"/>
                  <a:pt x="52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F0C2300-2354-4A3E-A8B9-331BE3A7F60C}"/>
              </a:ext>
            </a:extLst>
          </p:cNvPr>
          <p:cNvSpPr/>
          <p:nvPr/>
        </p:nvSpPr>
        <p:spPr>
          <a:xfrm>
            <a:off x="5602161" y="3600266"/>
            <a:ext cx="239697" cy="94074"/>
          </a:xfrm>
          <a:custGeom>
            <a:avLst/>
            <a:gdLst>
              <a:gd name="connsiteX0" fmla="*/ 127 w 239697"/>
              <a:gd name="connsiteY0" fmla="*/ 4947 h 94074"/>
              <a:gd name="connsiteX1" fmla="*/ 79502 w 239697"/>
              <a:gd name="connsiteY1" fmla="*/ 4947 h 94074"/>
              <a:gd name="connsiteX2" fmla="*/ 144589 w 239697"/>
              <a:gd name="connsiteY2" fmla="*/ 68447 h 94074"/>
              <a:gd name="connsiteX3" fmla="*/ 238252 w 239697"/>
              <a:gd name="connsiteY3" fmla="*/ 93847 h 94074"/>
              <a:gd name="connsiteX4" fmla="*/ 193802 w 239697"/>
              <a:gd name="connsiteY4" fmla="*/ 77972 h 94074"/>
              <a:gd name="connsiteX5" fmla="*/ 92202 w 239697"/>
              <a:gd name="connsiteY5" fmla="*/ 30347 h 94074"/>
              <a:gd name="connsiteX6" fmla="*/ 62039 w 239697"/>
              <a:gd name="connsiteY6" fmla="*/ 11297 h 94074"/>
              <a:gd name="connsiteX7" fmla="*/ 127 w 239697"/>
              <a:gd name="connsiteY7" fmla="*/ 4947 h 9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7" h="94074">
                <a:moveTo>
                  <a:pt x="127" y="4947"/>
                </a:moveTo>
                <a:cubicBezTo>
                  <a:pt x="3037" y="3889"/>
                  <a:pt x="55425" y="-5636"/>
                  <a:pt x="79502" y="4947"/>
                </a:cubicBezTo>
                <a:cubicBezTo>
                  <a:pt x="103579" y="15530"/>
                  <a:pt x="118131" y="53630"/>
                  <a:pt x="144589" y="68447"/>
                </a:cubicBezTo>
                <a:cubicBezTo>
                  <a:pt x="171047" y="83264"/>
                  <a:pt x="230050" y="92259"/>
                  <a:pt x="238252" y="93847"/>
                </a:cubicBezTo>
                <a:cubicBezTo>
                  <a:pt x="246454" y="95435"/>
                  <a:pt x="218144" y="88555"/>
                  <a:pt x="193802" y="77972"/>
                </a:cubicBezTo>
                <a:cubicBezTo>
                  <a:pt x="169460" y="67389"/>
                  <a:pt x="114162" y="41459"/>
                  <a:pt x="92202" y="30347"/>
                </a:cubicBezTo>
                <a:cubicBezTo>
                  <a:pt x="70242" y="19235"/>
                  <a:pt x="79237" y="15530"/>
                  <a:pt x="62039" y="11297"/>
                </a:cubicBezTo>
                <a:cubicBezTo>
                  <a:pt x="44841" y="7064"/>
                  <a:pt x="-2783" y="6005"/>
                  <a:pt x="127" y="4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98185C6-1555-48CE-B1B7-735106A341B2}"/>
              </a:ext>
            </a:extLst>
          </p:cNvPr>
          <p:cNvSpPr/>
          <p:nvPr/>
        </p:nvSpPr>
        <p:spPr>
          <a:xfrm>
            <a:off x="5554294" y="3560756"/>
            <a:ext cx="62440" cy="76469"/>
          </a:xfrm>
          <a:custGeom>
            <a:avLst/>
            <a:gdLst>
              <a:gd name="connsiteX0" fmla="*/ 369 w 62440"/>
              <a:gd name="connsiteY0" fmla="*/ 7 h 76469"/>
              <a:gd name="connsiteX1" fmla="*/ 17831 w 62440"/>
              <a:gd name="connsiteY1" fmla="*/ 69857 h 76469"/>
              <a:gd name="connsiteX2" fmla="*/ 62281 w 62440"/>
              <a:gd name="connsiteY2" fmla="*/ 73032 h 76469"/>
              <a:gd name="connsiteX3" fmla="*/ 32119 w 62440"/>
              <a:gd name="connsiteY3" fmla="*/ 65094 h 76469"/>
              <a:gd name="connsiteX4" fmla="*/ 369 w 62440"/>
              <a:gd name="connsiteY4" fmla="*/ 7 h 7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40" h="76469">
                <a:moveTo>
                  <a:pt x="369" y="7"/>
                </a:moveTo>
                <a:cubicBezTo>
                  <a:pt x="-2012" y="801"/>
                  <a:pt x="7512" y="57686"/>
                  <a:pt x="17831" y="69857"/>
                </a:cubicBezTo>
                <a:cubicBezTo>
                  <a:pt x="28150" y="82028"/>
                  <a:pt x="59900" y="73826"/>
                  <a:pt x="62281" y="73032"/>
                </a:cubicBezTo>
                <a:cubicBezTo>
                  <a:pt x="64662" y="72238"/>
                  <a:pt x="39792" y="69857"/>
                  <a:pt x="32119" y="65094"/>
                </a:cubicBezTo>
                <a:cubicBezTo>
                  <a:pt x="24446" y="60331"/>
                  <a:pt x="2750" y="-787"/>
                  <a:pt x="36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92993E5A-44DD-4E9A-889D-1C3765430652}"/>
              </a:ext>
            </a:extLst>
          </p:cNvPr>
          <p:cNvSpPr/>
          <p:nvPr/>
        </p:nvSpPr>
        <p:spPr>
          <a:xfrm>
            <a:off x="6019547" y="3555611"/>
            <a:ext cx="99801" cy="108339"/>
          </a:xfrm>
          <a:custGeom>
            <a:avLst/>
            <a:gdLst>
              <a:gd name="connsiteX0" fmla="*/ 253 w 99801"/>
              <a:gd name="connsiteY0" fmla="*/ 389 h 108339"/>
              <a:gd name="connsiteX1" fmla="*/ 82803 w 99801"/>
              <a:gd name="connsiteY1" fmla="*/ 68652 h 108339"/>
              <a:gd name="connsiteX2" fmla="*/ 98678 w 99801"/>
              <a:gd name="connsiteY2" fmla="*/ 108339 h 108339"/>
              <a:gd name="connsiteX3" fmla="*/ 93916 w 99801"/>
              <a:gd name="connsiteY3" fmla="*/ 68652 h 108339"/>
              <a:gd name="connsiteX4" fmla="*/ 57403 w 99801"/>
              <a:gd name="connsiteY4" fmla="*/ 41664 h 108339"/>
              <a:gd name="connsiteX5" fmla="*/ 253 w 99801"/>
              <a:gd name="connsiteY5" fmla="*/ 389 h 1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01" h="108339">
                <a:moveTo>
                  <a:pt x="253" y="389"/>
                </a:moveTo>
                <a:cubicBezTo>
                  <a:pt x="4486" y="4887"/>
                  <a:pt x="66399" y="50660"/>
                  <a:pt x="82803" y="68652"/>
                </a:cubicBezTo>
                <a:cubicBezTo>
                  <a:pt x="99207" y="86644"/>
                  <a:pt x="96826" y="108339"/>
                  <a:pt x="98678" y="108339"/>
                </a:cubicBezTo>
                <a:cubicBezTo>
                  <a:pt x="100530" y="108339"/>
                  <a:pt x="100795" y="79764"/>
                  <a:pt x="93916" y="68652"/>
                </a:cubicBezTo>
                <a:cubicBezTo>
                  <a:pt x="87037" y="57540"/>
                  <a:pt x="68780" y="51718"/>
                  <a:pt x="57403" y="41664"/>
                </a:cubicBezTo>
                <a:cubicBezTo>
                  <a:pt x="46026" y="31610"/>
                  <a:pt x="-3980" y="-4109"/>
                  <a:pt x="253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E0451403-6F97-4EDF-9023-3CBE12F011F8}"/>
              </a:ext>
            </a:extLst>
          </p:cNvPr>
          <p:cNvSpPr/>
          <p:nvPr/>
        </p:nvSpPr>
        <p:spPr>
          <a:xfrm>
            <a:off x="5835569" y="3679662"/>
            <a:ext cx="284590" cy="44889"/>
          </a:xfrm>
          <a:custGeom>
            <a:avLst/>
            <a:gdLst>
              <a:gd name="connsiteX0" fmla="*/ 81 w 284590"/>
              <a:gd name="connsiteY0" fmla="*/ 17626 h 44889"/>
              <a:gd name="connsiteX1" fmla="*/ 163594 w 284590"/>
              <a:gd name="connsiteY1" fmla="*/ 39851 h 44889"/>
              <a:gd name="connsiteX2" fmla="*/ 252494 w 284590"/>
              <a:gd name="connsiteY2" fmla="*/ 41438 h 44889"/>
              <a:gd name="connsiteX3" fmla="*/ 284244 w 284590"/>
              <a:gd name="connsiteY3" fmla="*/ 163 h 44889"/>
              <a:gd name="connsiteX4" fmla="*/ 268369 w 284590"/>
              <a:gd name="connsiteY4" fmla="*/ 27151 h 44889"/>
              <a:gd name="connsiteX5" fmla="*/ 252494 w 284590"/>
              <a:gd name="connsiteY5" fmla="*/ 30326 h 44889"/>
              <a:gd name="connsiteX6" fmla="*/ 142956 w 284590"/>
              <a:gd name="connsiteY6" fmla="*/ 33501 h 44889"/>
              <a:gd name="connsiteX7" fmla="*/ 81 w 284590"/>
              <a:gd name="connsiteY7" fmla="*/ 17626 h 4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590" h="44889">
                <a:moveTo>
                  <a:pt x="81" y="17626"/>
                </a:moveTo>
                <a:cubicBezTo>
                  <a:pt x="3520" y="18684"/>
                  <a:pt x="121525" y="35882"/>
                  <a:pt x="163594" y="39851"/>
                </a:cubicBezTo>
                <a:cubicBezTo>
                  <a:pt x="205663" y="43820"/>
                  <a:pt x="232386" y="48053"/>
                  <a:pt x="252494" y="41438"/>
                </a:cubicBezTo>
                <a:cubicBezTo>
                  <a:pt x="272602" y="34823"/>
                  <a:pt x="281598" y="2544"/>
                  <a:pt x="284244" y="163"/>
                </a:cubicBezTo>
                <a:cubicBezTo>
                  <a:pt x="286890" y="-2218"/>
                  <a:pt x="273661" y="22124"/>
                  <a:pt x="268369" y="27151"/>
                </a:cubicBezTo>
                <a:cubicBezTo>
                  <a:pt x="263077" y="32178"/>
                  <a:pt x="273396" y="29268"/>
                  <a:pt x="252494" y="30326"/>
                </a:cubicBezTo>
                <a:cubicBezTo>
                  <a:pt x="231592" y="31384"/>
                  <a:pt x="182908" y="36941"/>
                  <a:pt x="142956" y="33501"/>
                </a:cubicBezTo>
                <a:cubicBezTo>
                  <a:pt x="103004" y="30061"/>
                  <a:pt x="-3358" y="16568"/>
                  <a:pt x="81" y="17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061500A6-3BAC-4DDE-827E-C06682784BA4}"/>
              </a:ext>
            </a:extLst>
          </p:cNvPr>
          <p:cNvSpPr/>
          <p:nvPr/>
        </p:nvSpPr>
        <p:spPr>
          <a:xfrm>
            <a:off x="6118180" y="3673459"/>
            <a:ext cx="147729" cy="71168"/>
          </a:xfrm>
          <a:custGeom>
            <a:avLst/>
            <a:gdLst>
              <a:gd name="connsiteX0" fmla="*/ 45 w 147729"/>
              <a:gd name="connsiteY0" fmla="*/ 11129 h 71168"/>
              <a:gd name="connsiteX1" fmla="*/ 61958 w 147729"/>
              <a:gd name="connsiteY1" fmla="*/ 68279 h 71168"/>
              <a:gd name="connsiteX2" fmla="*/ 138158 w 147729"/>
              <a:gd name="connsiteY2" fmla="*/ 60341 h 71168"/>
              <a:gd name="connsiteX3" fmla="*/ 146095 w 147729"/>
              <a:gd name="connsiteY3" fmla="*/ 39704 h 71168"/>
              <a:gd name="connsiteX4" fmla="*/ 133395 w 147729"/>
              <a:gd name="connsiteY4" fmla="*/ 16 h 71168"/>
              <a:gd name="connsiteX5" fmla="*/ 133395 w 147729"/>
              <a:gd name="connsiteY5" fmla="*/ 34941 h 71168"/>
              <a:gd name="connsiteX6" fmla="*/ 125458 w 147729"/>
              <a:gd name="connsiteY6" fmla="*/ 44466 h 71168"/>
              <a:gd name="connsiteX7" fmla="*/ 106408 w 147729"/>
              <a:gd name="connsiteY7" fmla="*/ 52404 h 71168"/>
              <a:gd name="connsiteX8" fmla="*/ 71483 w 147729"/>
              <a:gd name="connsiteY8" fmla="*/ 55579 h 71168"/>
              <a:gd name="connsiteX9" fmla="*/ 45 w 147729"/>
              <a:gd name="connsiteY9" fmla="*/ 11129 h 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729" h="71168">
                <a:moveTo>
                  <a:pt x="45" y="11129"/>
                </a:moveTo>
                <a:cubicBezTo>
                  <a:pt x="-1543" y="13246"/>
                  <a:pt x="38939" y="60077"/>
                  <a:pt x="61958" y="68279"/>
                </a:cubicBezTo>
                <a:cubicBezTo>
                  <a:pt x="84977" y="76481"/>
                  <a:pt x="124135" y="65104"/>
                  <a:pt x="138158" y="60341"/>
                </a:cubicBezTo>
                <a:cubicBezTo>
                  <a:pt x="152181" y="55578"/>
                  <a:pt x="146889" y="49758"/>
                  <a:pt x="146095" y="39704"/>
                </a:cubicBezTo>
                <a:cubicBezTo>
                  <a:pt x="145301" y="29650"/>
                  <a:pt x="135512" y="810"/>
                  <a:pt x="133395" y="16"/>
                </a:cubicBezTo>
                <a:cubicBezTo>
                  <a:pt x="131278" y="-778"/>
                  <a:pt x="134718" y="27533"/>
                  <a:pt x="133395" y="34941"/>
                </a:cubicBezTo>
                <a:cubicBezTo>
                  <a:pt x="132072" y="42349"/>
                  <a:pt x="129956" y="41556"/>
                  <a:pt x="125458" y="44466"/>
                </a:cubicBezTo>
                <a:cubicBezTo>
                  <a:pt x="120960" y="47377"/>
                  <a:pt x="115404" y="50552"/>
                  <a:pt x="106408" y="52404"/>
                </a:cubicBezTo>
                <a:cubicBezTo>
                  <a:pt x="97412" y="54256"/>
                  <a:pt x="84712" y="60871"/>
                  <a:pt x="71483" y="55579"/>
                </a:cubicBezTo>
                <a:cubicBezTo>
                  <a:pt x="58254" y="50287"/>
                  <a:pt x="1633" y="9012"/>
                  <a:pt x="45" y="11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1FA1A57-5F71-490D-8CF1-A91998C21347}"/>
              </a:ext>
            </a:extLst>
          </p:cNvPr>
          <p:cNvSpPr/>
          <p:nvPr/>
        </p:nvSpPr>
        <p:spPr>
          <a:xfrm>
            <a:off x="6137170" y="3657566"/>
            <a:ext cx="104974" cy="40429"/>
          </a:xfrm>
          <a:custGeom>
            <a:avLst/>
            <a:gdLst>
              <a:gd name="connsiteX0" fmla="*/ 104880 w 104974"/>
              <a:gd name="connsiteY0" fmla="*/ 34 h 40429"/>
              <a:gd name="connsiteX1" fmla="*/ 55668 w 104974"/>
              <a:gd name="connsiteY1" fmla="*/ 34959 h 40429"/>
              <a:gd name="connsiteX2" fmla="*/ 105 w 104974"/>
              <a:gd name="connsiteY2" fmla="*/ 39722 h 40429"/>
              <a:gd name="connsiteX3" fmla="*/ 42968 w 104974"/>
              <a:gd name="connsiteY3" fmla="*/ 28609 h 40429"/>
              <a:gd name="connsiteX4" fmla="*/ 104880 w 104974"/>
              <a:gd name="connsiteY4" fmla="*/ 34 h 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74" h="40429">
                <a:moveTo>
                  <a:pt x="104880" y="34"/>
                </a:moveTo>
                <a:cubicBezTo>
                  <a:pt x="106997" y="1092"/>
                  <a:pt x="73130" y="28344"/>
                  <a:pt x="55668" y="34959"/>
                </a:cubicBezTo>
                <a:cubicBezTo>
                  <a:pt x="38206" y="41574"/>
                  <a:pt x="2222" y="40780"/>
                  <a:pt x="105" y="39722"/>
                </a:cubicBezTo>
                <a:cubicBezTo>
                  <a:pt x="-2012" y="38664"/>
                  <a:pt x="28151" y="34430"/>
                  <a:pt x="42968" y="28609"/>
                </a:cubicBezTo>
                <a:cubicBezTo>
                  <a:pt x="57785" y="22788"/>
                  <a:pt x="102763" y="-1024"/>
                  <a:pt x="10488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2249555-60FF-4CCC-A9C8-8DF9E5FECB34}"/>
              </a:ext>
            </a:extLst>
          </p:cNvPr>
          <p:cNvSpPr/>
          <p:nvPr/>
        </p:nvSpPr>
        <p:spPr>
          <a:xfrm>
            <a:off x="5610184" y="3451184"/>
            <a:ext cx="208126" cy="74729"/>
          </a:xfrm>
          <a:custGeom>
            <a:avLst/>
            <a:gdLst>
              <a:gd name="connsiteX0" fmla="*/ 41 w 208126"/>
              <a:gd name="connsiteY0" fmla="*/ 74654 h 74729"/>
              <a:gd name="connsiteX1" fmla="*/ 133391 w 208126"/>
              <a:gd name="connsiteY1" fmla="*/ 9566 h 74729"/>
              <a:gd name="connsiteX2" fmla="*/ 208004 w 208126"/>
              <a:gd name="connsiteY2" fmla="*/ 1629 h 74729"/>
              <a:gd name="connsiteX3" fmla="*/ 147679 w 208126"/>
              <a:gd name="connsiteY3" fmla="*/ 22266 h 74729"/>
              <a:gd name="connsiteX4" fmla="*/ 41 w 208126"/>
              <a:gd name="connsiteY4" fmla="*/ 74654 h 7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26" h="74729">
                <a:moveTo>
                  <a:pt x="41" y="74654"/>
                </a:moveTo>
                <a:cubicBezTo>
                  <a:pt x="-2340" y="72537"/>
                  <a:pt x="98731" y="21737"/>
                  <a:pt x="133391" y="9566"/>
                </a:cubicBezTo>
                <a:cubicBezTo>
                  <a:pt x="168051" y="-2605"/>
                  <a:pt x="205623" y="-488"/>
                  <a:pt x="208004" y="1629"/>
                </a:cubicBezTo>
                <a:cubicBezTo>
                  <a:pt x="210385" y="3746"/>
                  <a:pt x="177577" y="10889"/>
                  <a:pt x="147679" y="22266"/>
                </a:cubicBezTo>
                <a:cubicBezTo>
                  <a:pt x="117781" y="33643"/>
                  <a:pt x="2422" y="76771"/>
                  <a:pt x="41" y="746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7F39F07-EE6D-46FB-A99B-712F305CBD80}"/>
              </a:ext>
            </a:extLst>
          </p:cNvPr>
          <p:cNvSpPr/>
          <p:nvPr/>
        </p:nvSpPr>
        <p:spPr>
          <a:xfrm>
            <a:off x="6016435" y="3546456"/>
            <a:ext cx="165780" cy="124431"/>
          </a:xfrm>
          <a:custGeom>
            <a:avLst/>
            <a:gdLst>
              <a:gd name="connsiteX0" fmla="*/ 190 w 165780"/>
              <a:gd name="connsiteY0" fmla="*/ 19 h 124431"/>
              <a:gd name="connsiteX1" fmla="*/ 100203 w 165780"/>
              <a:gd name="connsiteY1" fmla="*/ 60344 h 124431"/>
              <a:gd name="connsiteX2" fmla="*/ 157353 w 165780"/>
              <a:gd name="connsiteY2" fmla="*/ 111144 h 124431"/>
              <a:gd name="connsiteX3" fmla="*/ 160528 w 165780"/>
              <a:gd name="connsiteY3" fmla="*/ 115907 h 124431"/>
              <a:gd name="connsiteX4" fmla="*/ 109728 w 165780"/>
              <a:gd name="connsiteY4" fmla="*/ 123844 h 124431"/>
              <a:gd name="connsiteX5" fmla="*/ 93853 w 165780"/>
              <a:gd name="connsiteY5" fmla="*/ 98444 h 124431"/>
              <a:gd name="connsiteX6" fmla="*/ 74803 w 165780"/>
              <a:gd name="connsiteY6" fmla="*/ 53994 h 124431"/>
              <a:gd name="connsiteX7" fmla="*/ 190 w 165780"/>
              <a:gd name="connsiteY7" fmla="*/ 19 h 12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780" h="124431">
                <a:moveTo>
                  <a:pt x="190" y="19"/>
                </a:moveTo>
                <a:cubicBezTo>
                  <a:pt x="4423" y="1077"/>
                  <a:pt x="74009" y="41823"/>
                  <a:pt x="100203" y="60344"/>
                </a:cubicBezTo>
                <a:cubicBezTo>
                  <a:pt x="126397" y="78865"/>
                  <a:pt x="157353" y="111144"/>
                  <a:pt x="157353" y="111144"/>
                </a:cubicBezTo>
                <a:cubicBezTo>
                  <a:pt x="167407" y="120404"/>
                  <a:pt x="168465" y="113790"/>
                  <a:pt x="160528" y="115907"/>
                </a:cubicBezTo>
                <a:cubicBezTo>
                  <a:pt x="152591" y="118024"/>
                  <a:pt x="120840" y="126754"/>
                  <a:pt x="109728" y="123844"/>
                </a:cubicBezTo>
                <a:cubicBezTo>
                  <a:pt x="98616" y="120934"/>
                  <a:pt x="99674" y="110086"/>
                  <a:pt x="93853" y="98444"/>
                </a:cubicBezTo>
                <a:cubicBezTo>
                  <a:pt x="88032" y="86802"/>
                  <a:pt x="85916" y="67488"/>
                  <a:pt x="74803" y="53994"/>
                </a:cubicBezTo>
                <a:cubicBezTo>
                  <a:pt x="63691" y="40500"/>
                  <a:pt x="-4043" y="-1039"/>
                  <a:pt x="190" y="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B076991C-F5F1-4B10-B139-C689CA7C4BA1}"/>
              </a:ext>
            </a:extLst>
          </p:cNvPr>
          <p:cNvSpPr/>
          <p:nvPr/>
        </p:nvSpPr>
        <p:spPr>
          <a:xfrm>
            <a:off x="5760507" y="3493686"/>
            <a:ext cx="259723" cy="208974"/>
          </a:xfrm>
          <a:custGeom>
            <a:avLst/>
            <a:gdLst>
              <a:gd name="connsiteX0" fmla="*/ 6881 w 259723"/>
              <a:gd name="connsiteY0" fmla="*/ 14689 h 208974"/>
              <a:gd name="connsiteX1" fmla="*/ 10056 w 259723"/>
              <a:gd name="connsiteY1" fmla="*/ 70252 h 208974"/>
              <a:gd name="connsiteX2" fmla="*/ 531 w 259723"/>
              <a:gd name="connsiteY2" fmla="*/ 114702 h 208974"/>
              <a:gd name="connsiteX3" fmla="*/ 6881 w 259723"/>
              <a:gd name="connsiteY3" fmla="*/ 152802 h 208974"/>
              <a:gd name="connsiteX4" fmla="*/ 52918 w 259723"/>
              <a:gd name="connsiteY4" fmla="*/ 176614 h 208974"/>
              <a:gd name="connsiteX5" fmla="*/ 146581 w 259723"/>
              <a:gd name="connsiteY5" fmla="*/ 203602 h 208974"/>
              <a:gd name="connsiteX6" fmla="*/ 192618 w 259723"/>
              <a:gd name="connsiteY6" fmla="*/ 205189 h 208974"/>
              <a:gd name="connsiteX7" fmla="*/ 225956 w 259723"/>
              <a:gd name="connsiteY7" fmla="*/ 162327 h 208974"/>
              <a:gd name="connsiteX8" fmla="*/ 241831 w 259723"/>
              <a:gd name="connsiteY8" fmla="*/ 105177 h 208974"/>
              <a:gd name="connsiteX9" fmla="*/ 246593 w 259723"/>
              <a:gd name="connsiteY9" fmla="*/ 75014 h 208974"/>
              <a:gd name="connsiteX10" fmla="*/ 259293 w 259723"/>
              <a:gd name="connsiteY10" fmla="*/ 49614 h 208974"/>
              <a:gd name="connsiteX11" fmla="*/ 229131 w 259723"/>
              <a:gd name="connsiteY11" fmla="*/ 35327 h 208974"/>
              <a:gd name="connsiteX12" fmla="*/ 154518 w 259723"/>
              <a:gd name="connsiteY12" fmla="*/ 19452 h 208974"/>
              <a:gd name="connsiteX13" fmla="*/ 95781 w 259723"/>
              <a:gd name="connsiteY13" fmla="*/ 402 h 208974"/>
              <a:gd name="connsiteX14" fmla="*/ 6881 w 259723"/>
              <a:gd name="connsiteY14" fmla="*/ 14689 h 20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9723" h="208974">
                <a:moveTo>
                  <a:pt x="6881" y="14689"/>
                </a:moveTo>
                <a:cubicBezTo>
                  <a:pt x="-7406" y="26331"/>
                  <a:pt x="11114" y="53583"/>
                  <a:pt x="10056" y="70252"/>
                </a:cubicBezTo>
                <a:cubicBezTo>
                  <a:pt x="8998" y="86921"/>
                  <a:pt x="1060" y="100944"/>
                  <a:pt x="531" y="114702"/>
                </a:cubicBezTo>
                <a:cubicBezTo>
                  <a:pt x="2" y="128460"/>
                  <a:pt x="-1850" y="142483"/>
                  <a:pt x="6881" y="152802"/>
                </a:cubicBezTo>
                <a:cubicBezTo>
                  <a:pt x="15612" y="163121"/>
                  <a:pt x="29635" y="168147"/>
                  <a:pt x="52918" y="176614"/>
                </a:cubicBezTo>
                <a:cubicBezTo>
                  <a:pt x="76201" y="185081"/>
                  <a:pt x="123298" y="198840"/>
                  <a:pt x="146581" y="203602"/>
                </a:cubicBezTo>
                <a:cubicBezTo>
                  <a:pt x="169864" y="208365"/>
                  <a:pt x="179389" y="212068"/>
                  <a:pt x="192618" y="205189"/>
                </a:cubicBezTo>
                <a:cubicBezTo>
                  <a:pt x="205847" y="198310"/>
                  <a:pt x="217754" y="178996"/>
                  <a:pt x="225956" y="162327"/>
                </a:cubicBezTo>
                <a:cubicBezTo>
                  <a:pt x="234158" y="145658"/>
                  <a:pt x="238392" y="119729"/>
                  <a:pt x="241831" y="105177"/>
                </a:cubicBezTo>
                <a:cubicBezTo>
                  <a:pt x="245270" y="90625"/>
                  <a:pt x="243683" y="84275"/>
                  <a:pt x="246593" y="75014"/>
                </a:cubicBezTo>
                <a:cubicBezTo>
                  <a:pt x="249503" y="65754"/>
                  <a:pt x="262203" y="56228"/>
                  <a:pt x="259293" y="49614"/>
                </a:cubicBezTo>
                <a:cubicBezTo>
                  <a:pt x="256383" y="43000"/>
                  <a:pt x="246593" y="40354"/>
                  <a:pt x="229131" y="35327"/>
                </a:cubicBezTo>
                <a:cubicBezTo>
                  <a:pt x="211669" y="30300"/>
                  <a:pt x="176743" y="25273"/>
                  <a:pt x="154518" y="19452"/>
                </a:cubicBezTo>
                <a:cubicBezTo>
                  <a:pt x="132293" y="13631"/>
                  <a:pt x="119593" y="2254"/>
                  <a:pt x="95781" y="402"/>
                </a:cubicBezTo>
                <a:cubicBezTo>
                  <a:pt x="71969" y="-1450"/>
                  <a:pt x="21168" y="3047"/>
                  <a:pt x="6881" y="146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DAB7FF83-454F-4F7E-B568-8EBC63D349B7}"/>
              </a:ext>
            </a:extLst>
          </p:cNvPr>
          <p:cNvSpPr/>
          <p:nvPr/>
        </p:nvSpPr>
        <p:spPr>
          <a:xfrm>
            <a:off x="5862639" y="3571875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92FBB3D4-955E-490F-8D3D-DBA6C6C873EE}"/>
              </a:ext>
            </a:extLst>
          </p:cNvPr>
          <p:cNvSpPr/>
          <p:nvPr/>
        </p:nvSpPr>
        <p:spPr>
          <a:xfrm>
            <a:off x="5891213" y="3536950"/>
            <a:ext cx="698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65DA7FB-EED6-4F58-9C6C-79F309B970CE}"/>
              </a:ext>
            </a:extLst>
          </p:cNvPr>
          <p:cNvSpPr/>
          <p:nvPr/>
        </p:nvSpPr>
        <p:spPr>
          <a:xfrm>
            <a:off x="5942101" y="3424180"/>
            <a:ext cx="18979" cy="86135"/>
          </a:xfrm>
          <a:custGeom>
            <a:avLst/>
            <a:gdLst>
              <a:gd name="connsiteX0" fmla="*/ 4674 w 18979"/>
              <a:gd name="connsiteY0" fmla="*/ 85783 h 86135"/>
              <a:gd name="connsiteX1" fmla="*/ 18962 w 18979"/>
              <a:gd name="connsiteY1" fmla="*/ 1645 h 86135"/>
              <a:gd name="connsiteX2" fmla="*/ 1499 w 18979"/>
              <a:gd name="connsiteY2" fmla="*/ 31808 h 86135"/>
              <a:gd name="connsiteX3" fmla="*/ 4674 w 18979"/>
              <a:gd name="connsiteY3" fmla="*/ 85783 h 8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79" h="86135">
                <a:moveTo>
                  <a:pt x="4674" y="85783"/>
                </a:moveTo>
                <a:cubicBezTo>
                  <a:pt x="7584" y="80756"/>
                  <a:pt x="19491" y="10641"/>
                  <a:pt x="18962" y="1645"/>
                </a:cubicBezTo>
                <a:cubicBezTo>
                  <a:pt x="18433" y="-7351"/>
                  <a:pt x="5203" y="23077"/>
                  <a:pt x="1499" y="31808"/>
                </a:cubicBezTo>
                <a:cubicBezTo>
                  <a:pt x="-2205" y="40539"/>
                  <a:pt x="1764" y="90810"/>
                  <a:pt x="4674" y="85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FF4C86C-9FED-414D-82CF-C9BF6776E17A}"/>
              </a:ext>
            </a:extLst>
          </p:cNvPr>
          <p:cNvSpPr/>
          <p:nvPr/>
        </p:nvSpPr>
        <p:spPr>
          <a:xfrm>
            <a:off x="6072119" y="3483980"/>
            <a:ext cx="69858" cy="64848"/>
          </a:xfrm>
          <a:custGeom>
            <a:avLst/>
            <a:gdLst>
              <a:gd name="connsiteX0" fmla="*/ 69 w 69858"/>
              <a:gd name="connsiteY0" fmla="*/ 64083 h 64848"/>
              <a:gd name="connsiteX1" fmla="*/ 66744 w 69858"/>
              <a:gd name="connsiteY1" fmla="*/ 583 h 64848"/>
              <a:gd name="connsiteX2" fmla="*/ 54044 w 69858"/>
              <a:gd name="connsiteY2" fmla="*/ 33920 h 64848"/>
              <a:gd name="connsiteX3" fmla="*/ 69 w 69858"/>
              <a:gd name="connsiteY3" fmla="*/ 64083 h 6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58" h="64848">
                <a:moveTo>
                  <a:pt x="69" y="64083"/>
                </a:moveTo>
                <a:cubicBezTo>
                  <a:pt x="2186" y="58527"/>
                  <a:pt x="57748" y="5610"/>
                  <a:pt x="66744" y="583"/>
                </a:cubicBezTo>
                <a:cubicBezTo>
                  <a:pt x="75740" y="-4444"/>
                  <a:pt x="63304" y="24395"/>
                  <a:pt x="54044" y="33920"/>
                </a:cubicBezTo>
                <a:cubicBezTo>
                  <a:pt x="44784" y="43445"/>
                  <a:pt x="-2048" y="69639"/>
                  <a:pt x="69" y="64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86CEA8-114A-4862-B03D-464955242638}"/>
              </a:ext>
            </a:extLst>
          </p:cNvPr>
          <p:cNvSpPr/>
          <p:nvPr/>
        </p:nvSpPr>
        <p:spPr>
          <a:xfrm>
            <a:off x="5995719" y="3436821"/>
            <a:ext cx="36369" cy="84271"/>
          </a:xfrm>
          <a:custGeom>
            <a:avLst/>
            <a:gdLst>
              <a:gd name="connsiteX0" fmla="*/ 269 w 36369"/>
              <a:gd name="connsiteY0" fmla="*/ 84254 h 84271"/>
              <a:gd name="connsiteX1" fmla="*/ 17731 w 36369"/>
              <a:gd name="connsiteY1" fmla="*/ 19167 h 84271"/>
              <a:gd name="connsiteX2" fmla="*/ 35194 w 36369"/>
              <a:gd name="connsiteY2" fmla="*/ 117 h 84271"/>
              <a:gd name="connsiteX3" fmla="*/ 32019 w 36369"/>
              <a:gd name="connsiteY3" fmla="*/ 25517 h 84271"/>
              <a:gd name="connsiteX4" fmla="*/ 269 w 36369"/>
              <a:gd name="connsiteY4" fmla="*/ 84254 h 8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69" h="84271">
                <a:moveTo>
                  <a:pt x="269" y="84254"/>
                </a:moveTo>
                <a:cubicBezTo>
                  <a:pt x="-2112" y="83196"/>
                  <a:pt x="11910" y="33190"/>
                  <a:pt x="17731" y="19167"/>
                </a:cubicBezTo>
                <a:cubicBezTo>
                  <a:pt x="23552" y="5144"/>
                  <a:pt x="32813" y="-941"/>
                  <a:pt x="35194" y="117"/>
                </a:cubicBezTo>
                <a:cubicBezTo>
                  <a:pt x="37575" y="1175"/>
                  <a:pt x="36252" y="13082"/>
                  <a:pt x="32019" y="25517"/>
                </a:cubicBezTo>
                <a:cubicBezTo>
                  <a:pt x="27786" y="37952"/>
                  <a:pt x="2650" y="85312"/>
                  <a:pt x="269" y="84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C9608DB-4EB8-4290-97AE-F27D83B8172F}"/>
              </a:ext>
            </a:extLst>
          </p:cNvPr>
          <p:cNvSpPr/>
          <p:nvPr/>
        </p:nvSpPr>
        <p:spPr>
          <a:xfrm>
            <a:off x="4708528" y="4084227"/>
            <a:ext cx="126950" cy="242262"/>
          </a:xfrm>
          <a:custGeom>
            <a:avLst/>
            <a:gdLst>
              <a:gd name="connsiteX0" fmla="*/ 125939 w 126950"/>
              <a:gd name="connsiteY0" fmla="*/ 940 h 242262"/>
              <a:gd name="connsiteX1" fmla="*/ 17989 w 126950"/>
              <a:gd name="connsiteY1" fmla="*/ 178740 h 242262"/>
              <a:gd name="connsiteX2" fmla="*/ 1055 w 126950"/>
              <a:gd name="connsiteY2" fmla="*/ 242240 h 242262"/>
              <a:gd name="connsiteX3" fmla="*/ 28572 w 126950"/>
              <a:gd name="connsiteY3" fmla="*/ 185090 h 242262"/>
              <a:gd name="connsiteX4" fmla="*/ 68789 w 126950"/>
              <a:gd name="connsiteY4" fmla="*/ 111006 h 242262"/>
              <a:gd name="connsiteX5" fmla="*/ 125939 w 126950"/>
              <a:gd name="connsiteY5" fmla="*/ 940 h 24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950" h="242262">
                <a:moveTo>
                  <a:pt x="125939" y="940"/>
                </a:moveTo>
                <a:cubicBezTo>
                  <a:pt x="117472" y="12229"/>
                  <a:pt x="38803" y="138523"/>
                  <a:pt x="17989" y="178740"/>
                </a:cubicBezTo>
                <a:cubicBezTo>
                  <a:pt x="-2825" y="218957"/>
                  <a:pt x="-709" y="241182"/>
                  <a:pt x="1055" y="242240"/>
                </a:cubicBezTo>
                <a:cubicBezTo>
                  <a:pt x="2819" y="243298"/>
                  <a:pt x="17283" y="206962"/>
                  <a:pt x="28572" y="185090"/>
                </a:cubicBezTo>
                <a:cubicBezTo>
                  <a:pt x="39861" y="163218"/>
                  <a:pt x="50092" y="138876"/>
                  <a:pt x="68789" y="111006"/>
                </a:cubicBezTo>
                <a:cubicBezTo>
                  <a:pt x="87486" y="83137"/>
                  <a:pt x="134406" y="-10349"/>
                  <a:pt x="125939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EE46BC3-FBE9-4E4A-A8A7-5D1D722C8025}"/>
              </a:ext>
            </a:extLst>
          </p:cNvPr>
          <p:cNvSpPr/>
          <p:nvPr/>
        </p:nvSpPr>
        <p:spPr>
          <a:xfrm>
            <a:off x="4667224" y="4378772"/>
            <a:ext cx="110200" cy="220903"/>
          </a:xfrm>
          <a:custGeom>
            <a:avLst/>
            <a:gdLst>
              <a:gd name="connsiteX0" fmla="*/ 16959 w 110200"/>
              <a:gd name="connsiteY0" fmla="*/ 611 h 220903"/>
              <a:gd name="connsiteX1" fmla="*/ 26 w 110200"/>
              <a:gd name="connsiteY1" fmla="*/ 66228 h 220903"/>
              <a:gd name="connsiteX2" fmla="*/ 21193 w 110200"/>
              <a:gd name="connsiteY2" fmla="*/ 133961 h 220903"/>
              <a:gd name="connsiteX3" fmla="*/ 57176 w 110200"/>
              <a:gd name="connsiteY3" fmla="*/ 199578 h 220903"/>
              <a:gd name="connsiteX4" fmla="*/ 110093 w 110200"/>
              <a:gd name="connsiteY4" fmla="*/ 220745 h 220903"/>
              <a:gd name="connsiteX5" fmla="*/ 69876 w 110200"/>
              <a:gd name="connsiteY5" fmla="*/ 191111 h 220903"/>
              <a:gd name="connsiteX6" fmla="*/ 33893 w 110200"/>
              <a:gd name="connsiteY6" fmla="*/ 146661 h 220903"/>
              <a:gd name="connsiteX7" fmla="*/ 25426 w 110200"/>
              <a:gd name="connsiteY7" fmla="*/ 106445 h 220903"/>
              <a:gd name="connsiteX8" fmla="*/ 16959 w 110200"/>
              <a:gd name="connsiteY8" fmla="*/ 611 h 22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200" h="220903">
                <a:moveTo>
                  <a:pt x="16959" y="611"/>
                </a:moveTo>
                <a:cubicBezTo>
                  <a:pt x="12726" y="-6092"/>
                  <a:pt x="-680" y="44003"/>
                  <a:pt x="26" y="66228"/>
                </a:cubicBezTo>
                <a:cubicBezTo>
                  <a:pt x="732" y="88453"/>
                  <a:pt x="11668" y="111736"/>
                  <a:pt x="21193" y="133961"/>
                </a:cubicBezTo>
                <a:cubicBezTo>
                  <a:pt x="30718" y="156186"/>
                  <a:pt x="42359" y="185114"/>
                  <a:pt x="57176" y="199578"/>
                </a:cubicBezTo>
                <a:cubicBezTo>
                  <a:pt x="71993" y="214042"/>
                  <a:pt x="107976" y="222156"/>
                  <a:pt x="110093" y="220745"/>
                </a:cubicBezTo>
                <a:cubicBezTo>
                  <a:pt x="112210" y="219334"/>
                  <a:pt x="82576" y="203458"/>
                  <a:pt x="69876" y="191111"/>
                </a:cubicBezTo>
                <a:cubicBezTo>
                  <a:pt x="57176" y="178764"/>
                  <a:pt x="41301" y="160772"/>
                  <a:pt x="33893" y="146661"/>
                </a:cubicBezTo>
                <a:cubicBezTo>
                  <a:pt x="26485" y="132550"/>
                  <a:pt x="28954" y="126906"/>
                  <a:pt x="25426" y="106445"/>
                </a:cubicBezTo>
                <a:cubicBezTo>
                  <a:pt x="21898" y="85984"/>
                  <a:pt x="21192" y="7314"/>
                  <a:pt x="16959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2B2FA7C-37A8-4176-B201-3F5888CBAF43}"/>
              </a:ext>
            </a:extLst>
          </p:cNvPr>
          <p:cNvSpPr/>
          <p:nvPr/>
        </p:nvSpPr>
        <p:spPr>
          <a:xfrm>
            <a:off x="4766534" y="4441368"/>
            <a:ext cx="499814" cy="139147"/>
          </a:xfrm>
          <a:custGeom>
            <a:avLst/>
            <a:gdLst>
              <a:gd name="connsiteX0" fmla="*/ 199 w 499814"/>
              <a:gd name="connsiteY0" fmla="*/ 5749 h 139147"/>
              <a:gd name="connsiteX1" fmla="*/ 112383 w 499814"/>
              <a:gd name="connsiteY1" fmla="*/ 9982 h 139147"/>
              <a:gd name="connsiteX2" fmla="*/ 173766 w 499814"/>
              <a:gd name="connsiteY2" fmla="*/ 58665 h 139147"/>
              <a:gd name="connsiteX3" fmla="*/ 211866 w 499814"/>
              <a:gd name="connsiteY3" fmla="*/ 100999 h 139147"/>
              <a:gd name="connsiteX4" fmla="*/ 271133 w 499814"/>
              <a:gd name="connsiteY4" fmla="*/ 107349 h 139147"/>
              <a:gd name="connsiteX5" fmla="*/ 315583 w 499814"/>
              <a:gd name="connsiteY5" fmla="*/ 107349 h 139147"/>
              <a:gd name="connsiteX6" fmla="*/ 340983 w 499814"/>
              <a:gd name="connsiteY6" fmla="*/ 81949 h 139147"/>
              <a:gd name="connsiteX7" fmla="*/ 362149 w 499814"/>
              <a:gd name="connsiteY7" fmla="*/ 54432 h 139147"/>
              <a:gd name="connsiteX8" fmla="*/ 404483 w 499814"/>
              <a:gd name="connsiteY8" fmla="*/ 58665 h 139147"/>
              <a:gd name="connsiteX9" fmla="*/ 493383 w 499814"/>
              <a:gd name="connsiteY9" fmla="*/ 107349 h 139147"/>
              <a:gd name="connsiteX10" fmla="*/ 493383 w 499814"/>
              <a:gd name="connsiteY10" fmla="*/ 139099 h 139147"/>
              <a:gd name="connsiteX11" fmla="*/ 497616 w 499814"/>
              <a:gd name="connsiteY11" fmla="*/ 113699 h 139147"/>
              <a:gd name="connsiteX12" fmla="*/ 474333 w 499814"/>
              <a:gd name="connsiteY12" fmla="*/ 79832 h 139147"/>
              <a:gd name="connsiteX13" fmla="*/ 417183 w 499814"/>
              <a:gd name="connsiteY13" fmla="*/ 56549 h 139147"/>
              <a:gd name="connsiteX14" fmla="*/ 360033 w 499814"/>
              <a:gd name="connsiteY14" fmla="*/ 54432 h 139147"/>
              <a:gd name="connsiteX15" fmla="*/ 328283 w 499814"/>
              <a:gd name="connsiteY15" fmla="*/ 98882 h 139147"/>
              <a:gd name="connsiteX16" fmla="*/ 311349 w 499814"/>
              <a:gd name="connsiteY16" fmla="*/ 105232 h 139147"/>
              <a:gd name="connsiteX17" fmla="*/ 237266 w 499814"/>
              <a:gd name="connsiteY17" fmla="*/ 94649 h 139147"/>
              <a:gd name="connsiteX18" fmla="*/ 205516 w 499814"/>
              <a:gd name="connsiteY18" fmla="*/ 90415 h 139147"/>
              <a:gd name="connsiteX19" fmla="*/ 182233 w 499814"/>
              <a:gd name="connsiteY19" fmla="*/ 60782 h 139147"/>
              <a:gd name="connsiteX20" fmla="*/ 169533 w 499814"/>
              <a:gd name="connsiteY20" fmla="*/ 39615 h 139147"/>
              <a:gd name="connsiteX21" fmla="*/ 142016 w 499814"/>
              <a:gd name="connsiteY21" fmla="*/ 3632 h 139147"/>
              <a:gd name="connsiteX22" fmla="*/ 199 w 499814"/>
              <a:gd name="connsiteY22" fmla="*/ 5749 h 13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9814" h="139147">
                <a:moveTo>
                  <a:pt x="199" y="5749"/>
                </a:moveTo>
                <a:cubicBezTo>
                  <a:pt x="-4740" y="6807"/>
                  <a:pt x="83455" y="1163"/>
                  <a:pt x="112383" y="9982"/>
                </a:cubicBezTo>
                <a:cubicBezTo>
                  <a:pt x="141311" y="18801"/>
                  <a:pt x="157186" y="43496"/>
                  <a:pt x="173766" y="58665"/>
                </a:cubicBezTo>
                <a:cubicBezTo>
                  <a:pt x="190347" y="73835"/>
                  <a:pt x="195638" y="92885"/>
                  <a:pt x="211866" y="100999"/>
                </a:cubicBezTo>
                <a:cubicBezTo>
                  <a:pt x="228094" y="109113"/>
                  <a:pt x="253847" y="106291"/>
                  <a:pt x="271133" y="107349"/>
                </a:cubicBezTo>
                <a:cubicBezTo>
                  <a:pt x="288419" y="108407"/>
                  <a:pt x="303941" y="111582"/>
                  <a:pt x="315583" y="107349"/>
                </a:cubicBezTo>
                <a:cubicBezTo>
                  <a:pt x="327225" y="103116"/>
                  <a:pt x="333222" y="90769"/>
                  <a:pt x="340983" y="81949"/>
                </a:cubicBezTo>
                <a:cubicBezTo>
                  <a:pt x="348744" y="73130"/>
                  <a:pt x="351566" y="58313"/>
                  <a:pt x="362149" y="54432"/>
                </a:cubicBezTo>
                <a:cubicBezTo>
                  <a:pt x="372732" y="50551"/>
                  <a:pt x="382611" y="49846"/>
                  <a:pt x="404483" y="58665"/>
                </a:cubicBezTo>
                <a:cubicBezTo>
                  <a:pt x="426355" y="67484"/>
                  <a:pt x="478566" y="93943"/>
                  <a:pt x="493383" y="107349"/>
                </a:cubicBezTo>
                <a:cubicBezTo>
                  <a:pt x="508200" y="120755"/>
                  <a:pt x="492678" y="138041"/>
                  <a:pt x="493383" y="139099"/>
                </a:cubicBezTo>
                <a:cubicBezTo>
                  <a:pt x="494088" y="140157"/>
                  <a:pt x="500791" y="123577"/>
                  <a:pt x="497616" y="113699"/>
                </a:cubicBezTo>
                <a:cubicBezTo>
                  <a:pt x="494441" y="103821"/>
                  <a:pt x="487738" y="89357"/>
                  <a:pt x="474333" y="79832"/>
                </a:cubicBezTo>
                <a:cubicBezTo>
                  <a:pt x="460928" y="70307"/>
                  <a:pt x="436233" y="60782"/>
                  <a:pt x="417183" y="56549"/>
                </a:cubicBezTo>
                <a:cubicBezTo>
                  <a:pt x="398133" y="52316"/>
                  <a:pt x="374850" y="47377"/>
                  <a:pt x="360033" y="54432"/>
                </a:cubicBezTo>
                <a:cubicBezTo>
                  <a:pt x="345216" y="61487"/>
                  <a:pt x="336397" y="90415"/>
                  <a:pt x="328283" y="98882"/>
                </a:cubicBezTo>
                <a:cubicBezTo>
                  <a:pt x="320169" y="107349"/>
                  <a:pt x="326518" y="105937"/>
                  <a:pt x="311349" y="105232"/>
                </a:cubicBezTo>
                <a:cubicBezTo>
                  <a:pt x="296180" y="104527"/>
                  <a:pt x="237266" y="94649"/>
                  <a:pt x="237266" y="94649"/>
                </a:cubicBezTo>
                <a:cubicBezTo>
                  <a:pt x="219627" y="92180"/>
                  <a:pt x="214688" y="96060"/>
                  <a:pt x="205516" y="90415"/>
                </a:cubicBezTo>
                <a:cubicBezTo>
                  <a:pt x="196344" y="84770"/>
                  <a:pt x="188230" y="69249"/>
                  <a:pt x="182233" y="60782"/>
                </a:cubicBezTo>
                <a:cubicBezTo>
                  <a:pt x="176236" y="52315"/>
                  <a:pt x="176236" y="49140"/>
                  <a:pt x="169533" y="39615"/>
                </a:cubicBezTo>
                <a:cubicBezTo>
                  <a:pt x="162830" y="30090"/>
                  <a:pt x="167063" y="12451"/>
                  <a:pt x="142016" y="3632"/>
                </a:cubicBezTo>
                <a:cubicBezTo>
                  <a:pt x="116969" y="-5187"/>
                  <a:pt x="5138" y="4691"/>
                  <a:pt x="199" y="5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F2A9705-05BD-47E1-9385-B3A1ABB9294A}"/>
              </a:ext>
            </a:extLst>
          </p:cNvPr>
          <p:cNvSpPr/>
          <p:nvPr/>
        </p:nvSpPr>
        <p:spPr>
          <a:xfrm>
            <a:off x="5337719" y="4510420"/>
            <a:ext cx="135546" cy="112380"/>
          </a:xfrm>
          <a:custGeom>
            <a:avLst/>
            <a:gdLst>
              <a:gd name="connsiteX0" fmla="*/ 514 w 135546"/>
              <a:gd name="connsiteY0" fmla="*/ 112380 h 112380"/>
              <a:gd name="connsiteX1" fmla="*/ 127514 w 135546"/>
              <a:gd name="connsiteY1" fmla="*/ 50997 h 112380"/>
              <a:gd name="connsiteX2" fmla="*/ 121164 w 135546"/>
              <a:gd name="connsiteY2" fmla="*/ 197 h 112380"/>
              <a:gd name="connsiteX3" fmla="*/ 110581 w 135546"/>
              <a:gd name="connsiteY3" fmla="*/ 34063 h 112380"/>
              <a:gd name="connsiteX4" fmla="*/ 83064 w 135546"/>
              <a:gd name="connsiteY4" fmla="*/ 50997 h 112380"/>
              <a:gd name="connsiteX5" fmla="*/ 514 w 135546"/>
              <a:gd name="connsiteY5" fmla="*/ 112380 h 11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46" h="112380">
                <a:moveTo>
                  <a:pt x="514" y="112380"/>
                </a:moveTo>
                <a:cubicBezTo>
                  <a:pt x="7922" y="112380"/>
                  <a:pt x="107406" y="69694"/>
                  <a:pt x="127514" y="50997"/>
                </a:cubicBezTo>
                <a:cubicBezTo>
                  <a:pt x="147622" y="32300"/>
                  <a:pt x="123986" y="3019"/>
                  <a:pt x="121164" y="197"/>
                </a:cubicBezTo>
                <a:cubicBezTo>
                  <a:pt x="118342" y="-2625"/>
                  <a:pt x="116931" y="25596"/>
                  <a:pt x="110581" y="34063"/>
                </a:cubicBezTo>
                <a:cubicBezTo>
                  <a:pt x="104231" y="42530"/>
                  <a:pt x="98234" y="42883"/>
                  <a:pt x="83064" y="50997"/>
                </a:cubicBezTo>
                <a:cubicBezTo>
                  <a:pt x="67895" y="59111"/>
                  <a:pt x="-6894" y="112380"/>
                  <a:pt x="514" y="112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771102E-7A58-4ED0-81BF-F8410392241C}"/>
              </a:ext>
            </a:extLst>
          </p:cNvPr>
          <p:cNvSpPr/>
          <p:nvPr/>
        </p:nvSpPr>
        <p:spPr>
          <a:xfrm>
            <a:off x="4994260" y="3551065"/>
            <a:ext cx="22345" cy="510061"/>
          </a:xfrm>
          <a:custGeom>
            <a:avLst/>
            <a:gdLst>
              <a:gd name="connsiteX0" fmla="*/ 14303 w 22345"/>
              <a:gd name="connsiteY0" fmla="*/ 173 h 510061"/>
              <a:gd name="connsiteX1" fmla="*/ 7953 w 22345"/>
              <a:gd name="connsiteY1" fmla="*/ 265285 h 510061"/>
              <a:gd name="connsiteX2" fmla="*/ 6365 w 22345"/>
              <a:gd name="connsiteY2" fmla="*/ 438323 h 510061"/>
              <a:gd name="connsiteX3" fmla="*/ 22240 w 22345"/>
              <a:gd name="connsiteY3" fmla="*/ 509760 h 510061"/>
              <a:gd name="connsiteX4" fmla="*/ 12715 w 22345"/>
              <a:gd name="connsiteY4" fmla="*/ 462135 h 510061"/>
              <a:gd name="connsiteX5" fmla="*/ 1603 w 22345"/>
              <a:gd name="connsiteY5" fmla="*/ 417685 h 510061"/>
              <a:gd name="connsiteX6" fmla="*/ 15 w 22345"/>
              <a:gd name="connsiteY6" fmla="*/ 306560 h 510061"/>
              <a:gd name="connsiteX7" fmla="*/ 14303 w 22345"/>
              <a:gd name="connsiteY7" fmla="*/ 173 h 51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45" h="510061">
                <a:moveTo>
                  <a:pt x="14303" y="173"/>
                </a:moveTo>
                <a:cubicBezTo>
                  <a:pt x="15626" y="-6706"/>
                  <a:pt x="9276" y="192260"/>
                  <a:pt x="7953" y="265285"/>
                </a:cubicBezTo>
                <a:cubicBezTo>
                  <a:pt x="6630" y="338310"/>
                  <a:pt x="3984" y="397577"/>
                  <a:pt x="6365" y="438323"/>
                </a:cubicBezTo>
                <a:cubicBezTo>
                  <a:pt x="8746" y="479069"/>
                  <a:pt x="21182" y="505791"/>
                  <a:pt x="22240" y="509760"/>
                </a:cubicBezTo>
                <a:cubicBezTo>
                  <a:pt x="23298" y="513729"/>
                  <a:pt x="16155" y="477481"/>
                  <a:pt x="12715" y="462135"/>
                </a:cubicBezTo>
                <a:cubicBezTo>
                  <a:pt x="9275" y="446789"/>
                  <a:pt x="3720" y="443614"/>
                  <a:pt x="1603" y="417685"/>
                </a:cubicBezTo>
                <a:cubicBezTo>
                  <a:pt x="-514" y="391756"/>
                  <a:pt x="544" y="371912"/>
                  <a:pt x="15" y="306560"/>
                </a:cubicBezTo>
                <a:cubicBezTo>
                  <a:pt x="-514" y="241208"/>
                  <a:pt x="12980" y="7052"/>
                  <a:pt x="14303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F360AF4-66D6-4C93-AB17-1CE7149D6873}"/>
              </a:ext>
            </a:extLst>
          </p:cNvPr>
          <p:cNvSpPr/>
          <p:nvPr/>
        </p:nvSpPr>
        <p:spPr>
          <a:xfrm>
            <a:off x="4227513" y="3035122"/>
            <a:ext cx="595531" cy="63994"/>
          </a:xfrm>
          <a:custGeom>
            <a:avLst/>
            <a:gdLst>
              <a:gd name="connsiteX0" fmla="*/ 0 w 595531"/>
              <a:gd name="connsiteY0" fmla="*/ 178 h 63994"/>
              <a:gd name="connsiteX1" fmla="*/ 223837 w 595531"/>
              <a:gd name="connsiteY1" fmla="*/ 30341 h 63994"/>
              <a:gd name="connsiteX2" fmla="*/ 327025 w 595531"/>
              <a:gd name="connsiteY2" fmla="*/ 55741 h 63994"/>
              <a:gd name="connsiteX3" fmla="*/ 406400 w 595531"/>
              <a:gd name="connsiteY3" fmla="*/ 60503 h 63994"/>
              <a:gd name="connsiteX4" fmla="*/ 492125 w 595531"/>
              <a:gd name="connsiteY4" fmla="*/ 63678 h 63994"/>
              <a:gd name="connsiteX5" fmla="*/ 595312 w 595531"/>
              <a:gd name="connsiteY5" fmla="*/ 52566 h 63994"/>
              <a:gd name="connsiteX6" fmla="*/ 517525 w 595531"/>
              <a:gd name="connsiteY6" fmla="*/ 55741 h 63994"/>
              <a:gd name="connsiteX7" fmla="*/ 452437 w 595531"/>
              <a:gd name="connsiteY7" fmla="*/ 55741 h 63994"/>
              <a:gd name="connsiteX8" fmla="*/ 314325 w 595531"/>
              <a:gd name="connsiteY8" fmla="*/ 41453 h 63994"/>
              <a:gd name="connsiteX9" fmla="*/ 222250 w 595531"/>
              <a:gd name="connsiteY9" fmla="*/ 19228 h 63994"/>
              <a:gd name="connsiteX10" fmla="*/ 0 w 595531"/>
              <a:gd name="connsiteY10" fmla="*/ 178 h 6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531" h="63994">
                <a:moveTo>
                  <a:pt x="0" y="178"/>
                </a:moveTo>
                <a:cubicBezTo>
                  <a:pt x="264" y="2030"/>
                  <a:pt x="169333" y="21081"/>
                  <a:pt x="223837" y="30341"/>
                </a:cubicBezTo>
                <a:cubicBezTo>
                  <a:pt x="278341" y="39601"/>
                  <a:pt x="296598" y="50714"/>
                  <a:pt x="327025" y="55741"/>
                </a:cubicBezTo>
                <a:cubicBezTo>
                  <a:pt x="357452" y="60768"/>
                  <a:pt x="378883" y="59180"/>
                  <a:pt x="406400" y="60503"/>
                </a:cubicBezTo>
                <a:cubicBezTo>
                  <a:pt x="433917" y="61826"/>
                  <a:pt x="460640" y="65001"/>
                  <a:pt x="492125" y="63678"/>
                </a:cubicBezTo>
                <a:cubicBezTo>
                  <a:pt x="523610" y="62355"/>
                  <a:pt x="591079" y="53889"/>
                  <a:pt x="595312" y="52566"/>
                </a:cubicBezTo>
                <a:cubicBezTo>
                  <a:pt x="599545" y="51243"/>
                  <a:pt x="541337" y="55212"/>
                  <a:pt x="517525" y="55741"/>
                </a:cubicBezTo>
                <a:cubicBezTo>
                  <a:pt x="493713" y="56270"/>
                  <a:pt x="486304" y="58122"/>
                  <a:pt x="452437" y="55741"/>
                </a:cubicBezTo>
                <a:cubicBezTo>
                  <a:pt x="418570" y="53360"/>
                  <a:pt x="352690" y="47539"/>
                  <a:pt x="314325" y="41453"/>
                </a:cubicBezTo>
                <a:cubicBezTo>
                  <a:pt x="275961" y="35368"/>
                  <a:pt x="269610" y="27165"/>
                  <a:pt x="222250" y="19228"/>
                </a:cubicBezTo>
                <a:cubicBezTo>
                  <a:pt x="174890" y="11291"/>
                  <a:pt x="-264" y="-1674"/>
                  <a:pt x="0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CE7311A-F701-4791-935C-DFEA34AE2BB0}"/>
              </a:ext>
            </a:extLst>
          </p:cNvPr>
          <p:cNvSpPr/>
          <p:nvPr/>
        </p:nvSpPr>
        <p:spPr>
          <a:xfrm>
            <a:off x="4304824" y="2943167"/>
            <a:ext cx="514901" cy="129025"/>
          </a:xfrm>
          <a:custGeom>
            <a:avLst/>
            <a:gdLst>
              <a:gd name="connsiteX0" fmla="*/ 476 w 514901"/>
              <a:gd name="connsiteY0" fmla="*/ 15933 h 129025"/>
              <a:gd name="connsiteX1" fmla="*/ 178276 w 514901"/>
              <a:gd name="connsiteY1" fmla="*/ 4821 h 129025"/>
              <a:gd name="connsiteX2" fmla="*/ 264001 w 514901"/>
              <a:gd name="connsiteY2" fmla="*/ 3233 h 129025"/>
              <a:gd name="connsiteX3" fmla="*/ 341789 w 514901"/>
              <a:gd name="connsiteY3" fmla="*/ 47683 h 129025"/>
              <a:gd name="connsiteX4" fmla="*/ 437039 w 514901"/>
              <a:gd name="connsiteY4" fmla="*/ 98483 h 129025"/>
              <a:gd name="connsiteX5" fmla="*/ 514826 w 514901"/>
              <a:gd name="connsiteY5" fmla="*/ 128646 h 129025"/>
              <a:gd name="connsiteX6" fmla="*/ 449739 w 514901"/>
              <a:gd name="connsiteY6" fmla="*/ 112771 h 129025"/>
              <a:gd name="connsiteX7" fmla="*/ 370364 w 514901"/>
              <a:gd name="connsiteY7" fmla="*/ 74671 h 129025"/>
              <a:gd name="connsiteX8" fmla="*/ 278289 w 514901"/>
              <a:gd name="connsiteY8" fmla="*/ 23871 h 129025"/>
              <a:gd name="connsiteX9" fmla="*/ 237014 w 514901"/>
              <a:gd name="connsiteY9" fmla="*/ 17521 h 129025"/>
              <a:gd name="connsiteX10" fmla="*/ 476 w 514901"/>
              <a:gd name="connsiteY10" fmla="*/ 15933 h 1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901" h="129025">
                <a:moveTo>
                  <a:pt x="476" y="15933"/>
                </a:moveTo>
                <a:cubicBezTo>
                  <a:pt x="-9314" y="13816"/>
                  <a:pt x="134355" y="6938"/>
                  <a:pt x="178276" y="4821"/>
                </a:cubicBezTo>
                <a:cubicBezTo>
                  <a:pt x="222197" y="2704"/>
                  <a:pt x="236749" y="-3911"/>
                  <a:pt x="264001" y="3233"/>
                </a:cubicBezTo>
                <a:cubicBezTo>
                  <a:pt x="291253" y="10377"/>
                  <a:pt x="312949" y="31808"/>
                  <a:pt x="341789" y="47683"/>
                </a:cubicBezTo>
                <a:cubicBezTo>
                  <a:pt x="370629" y="63558"/>
                  <a:pt x="408200" y="84989"/>
                  <a:pt x="437039" y="98483"/>
                </a:cubicBezTo>
                <a:cubicBezTo>
                  <a:pt x="465878" y="111977"/>
                  <a:pt x="512709" y="126265"/>
                  <a:pt x="514826" y="128646"/>
                </a:cubicBezTo>
                <a:cubicBezTo>
                  <a:pt x="516943" y="131027"/>
                  <a:pt x="473816" y="121767"/>
                  <a:pt x="449739" y="112771"/>
                </a:cubicBezTo>
                <a:cubicBezTo>
                  <a:pt x="425662" y="103775"/>
                  <a:pt x="398939" y="89488"/>
                  <a:pt x="370364" y="74671"/>
                </a:cubicBezTo>
                <a:cubicBezTo>
                  <a:pt x="341789" y="59854"/>
                  <a:pt x="300514" y="33396"/>
                  <a:pt x="278289" y="23871"/>
                </a:cubicBezTo>
                <a:cubicBezTo>
                  <a:pt x="256064" y="14346"/>
                  <a:pt x="280670" y="18844"/>
                  <a:pt x="237014" y="17521"/>
                </a:cubicBezTo>
                <a:cubicBezTo>
                  <a:pt x="193358" y="16198"/>
                  <a:pt x="10266" y="18050"/>
                  <a:pt x="476" y="15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4744B1B-CE1E-4157-B8CD-2100E3FAB89F}"/>
              </a:ext>
            </a:extLst>
          </p:cNvPr>
          <p:cNvSpPr/>
          <p:nvPr/>
        </p:nvSpPr>
        <p:spPr>
          <a:xfrm>
            <a:off x="5586847" y="3217213"/>
            <a:ext cx="868427" cy="202648"/>
          </a:xfrm>
          <a:custGeom>
            <a:avLst/>
            <a:gdLst>
              <a:gd name="connsiteX0" fmla="*/ 1153 w 868427"/>
              <a:gd name="connsiteY0" fmla="*/ 650 h 202648"/>
              <a:gd name="connsiteX1" fmla="*/ 348816 w 868427"/>
              <a:gd name="connsiteY1" fmla="*/ 22875 h 202648"/>
              <a:gd name="connsiteX2" fmla="*/ 571066 w 868427"/>
              <a:gd name="connsiteY2" fmla="*/ 59387 h 202648"/>
              <a:gd name="connsiteX3" fmla="*/ 682191 w 868427"/>
              <a:gd name="connsiteY3" fmla="*/ 103837 h 202648"/>
              <a:gd name="connsiteX4" fmla="*/ 861578 w 868427"/>
              <a:gd name="connsiteY4" fmla="*/ 200675 h 202648"/>
              <a:gd name="connsiteX5" fmla="*/ 815541 w 868427"/>
              <a:gd name="connsiteY5" fmla="*/ 162575 h 202648"/>
              <a:gd name="connsiteX6" fmla="*/ 669491 w 868427"/>
              <a:gd name="connsiteY6" fmla="*/ 86375 h 202648"/>
              <a:gd name="connsiteX7" fmla="*/ 567891 w 868427"/>
              <a:gd name="connsiteY7" fmla="*/ 46687 h 202648"/>
              <a:gd name="connsiteX8" fmla="*/ 463116 w 868427"/>
              <a:gd name="connsiteY8" fmla="*/ 19700 h 202648"/>
              <a:gd name="connsiteX9" fmla="*/ 244041 w 868427"/>
              <a:gd name="connsiteY9" fmla="*/ 8587 h 202648"/>
              <a:gd name="connsiteX10" fmla="*/ 1153 w 868427"/>
              <a:gd name="connsiteY10" fmla="*/ 650 h 20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8427" h="202648">
                <a:moveTo>
                  <a:pt x="1153" y="650"/>
                </a:moveTo>
                <a:cubicBezTo>
                  <a:pt x="18615" y="3031"/>
                  <a:pt x="253831" y="13086"/>
                  <a:pt x="348816" y="22875"/>
                </a:cubicBezTo>
                <a:cubicBezTo>
                  <a:pt x="443802" y="32665"/>
                  <a:pt x="515504" y="45893"/>
                  <a:pt x="571066" y="59387"/>
                </a:cubicBezTo>
                <a:cubicBezTo>
                  <a:pt x="626628" y="72881"/>
                  <a:pt x="633772" y="80289"/>
                  <a:pt x="682191" y="103837"/>
                </a:cubicBezTo>
                <a:cubicBezTo>
                  <a:pt x="730610" y="127385"/>
                  <a:pt x="839353" y="190885"/>
                  <a:pt x="861578" y="200675"/>
                </a:cubicBezTo>
                <a:cubicBezTo>
                  <a:pt x="883803" y="210465"/>
                  <a:pt x="847556" y="181625"/>
                  <a:pt x="815541" y="162575"/>
                </a:cubicBezTo>
                <a:cubicBezTo>
                  <a:pt x="783526" y="143525"/>
                  <a:pt x="710766" y="105690"/>
                  <a:pt x="669491" y="86375"/>
                </a:cubicBezTo>
                <a:cubicBezTo>
                  <a:pt x="628216" y="67060"/>
                  <a:pt x="602287" y="57800"/>
                  <a:pt x="567891" y="46687"/>
                </a:cubicBezTo>
                <a:cubicBezTo>
                  <a:pt x="533495" y="35574"/>
                  <a:pt x="517091" y="26050"/>
                  <a:pt x="463116" y="19700"/>
                </a:cubicBezTo>
                <a:cubicBezTo>
                  <a:pt x="409141" y="13350"/>
                  <a:pt x="318918" y="14408"/>
                  <a:pt x="244041" y="8587"/>
                </a:cubicBezTo>
                <a:cubicBezTo>
                  <a:pt x="169164" y="2766"/>
                  <a:pt x="-16309" y="-1731"/>
                  <a:pt x="1153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52CCFFD0-43FC-443F-9EE4-0D1819009F32}"/>
              </a:ext>
            </a:extLst>
          </p:cNvPr>
          <p:cNvSpPr/>
          <p:nvPr/>
        </p:nvSpPr>
        <p:spPr>
          <a:xfrm>
            <a:off x="5547900" y="3091920"/>
            <a:ext cx="49630" cy="120109"/>
          </a:xfrm>
          <a:custGeom>
            <a:avLst/>
            <a:gdLst>
              <a:gd name="connsiteX0" fmla="*/ 49625 w 49630"/>
              <a:gd name="connsiteY0" fmla="*/ 119593 h 120109"/>
              <a:gd name="connsiteX1" fmla="*/ 6763 w 49630"/>
              <a:gd name="connsiteY1" fmla="*/ 71968 h 120109"/>
              <a:gd name="connsiteX2" fmla="*/ 413 w 49630"/>
              <a:gd name="connsiteY2" fmla="*/ 530 h 120109"/>
              <a:gd name="connsiteX3" fmla="*/ 9938 w 49630"/>
              <a:gd name="connsiteY3" fmla="*/ 41805 h 120109"/>
              <a:gd name="connsiteX4" fmla="*/ 49625 w 49630"/>
              <a:gd name="connsiteY4" fmla="*/ 119593 h 12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30" h="120109">
                <a:moveTo>
                  <a:pt x="49625" y="119593"/>
                </a:moveTo>
                <a:cubicBezTo>
                  <a:pt x="49096" y="124620"/>
                  <a:pt x="14965" y="91812"/>
                  <a:pt x="6763" y="71968"/>
                </a:cubicBezTo>
                <a:cubicBezTo>
                  <a:pt x="-1439" y="52124"/>
                  <a:pt x="-116" y="5557"/>
                  <a:pt x="413" y="530"/>
                </a:cubicBezTo>
                <a:cubicBezTo>
                  <a:pt x="942" y="-4497"/>
                  <a:pt x="5175" y="27517"/>
                  <a:pt x="9938" y="41805"/>
                </a:cubicBezTo>
                <a:cubicBezTo>
                  <a:pt x="14701" y="56093"/>
                  <a:pt x="50154" y="114566"/>
                  <a:pt x="49625" y="119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A92C173-FB7C-412B-86FF-40C497707D6A}"/>
              </a:ext>
            </a:extLst>
          </p:cNvPr>
          <p:cNvSpPr/>
          <p:nvPr/>
        </p:nvSpPr>
        <p:spPr>
          <a:xfrm>
            <a:off x="5551288" y="3078142"/>
            <a:ext cx="573644" cy="77888"/>
          </a:xfrm>
          <a:custGeom>
            <a:avLst/>
            <a:gdLst>
              <a:gd name="connsiteX0" fmla="*/ 200 w 573644"/>
              <a:gd name="connsiteY0" fmla="*/ 21 h 77888"/>
              <a:gd name="connsiteX1" fmla="*/ 265312 w 573644"/>
              <a:gd name="connsiteY1" fmla="*/ 9546 h 77888"/>
              <a:gd name="connsiteX2" fmla="*/ 522487 w 573644"/>
              <a:gd name="connsiteY2" fmla="*/ 65108 h 77888"/>
              <a:gd name="connsiteX3" fmla="*/ 573287 w 573644"/>
              <a:gd name="connsiteY3" fmla="*/ 77808 h 77888"/>
              <a:gd name="connsiteX4" fmla="*/ 535187 w 573644"/>
              <a:gd name="connsiteY4" fmla="*/ 61933 h 77888"/>
              <a:gd name="connsiteX5" fmla="*/ 371675 w 573644"/>
              <a:gd name="connsiteY5" fmla="*/ 25421 h 77888"/>
              <a:gd name="connsiteX6" fmla="*/ 308175 w 573644"/>
              <a:gd name="connsiteY6" fmla="*/ 7958 h 77888"/>
              <a:gd name="connsiteX7" fmla="*/ 200 w 573644"/>
              <a:gd name="connsiteY7" fmla="*/ 21 h 7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644" h="77888">
                <a:moveTo>
                  <a:pt x="200" y="21"/>
                </a:moveTo>
                <a:cubicBezTo>
                  <a:pt x="-6944" y="286"/>
                  <a:pt x="178264" y="-1302"/>
                  <a:pt x="265312" y="9546"/>
                </a:cubicBezTo>
                <a:cubicBezTo>
                  <a:pt x="352360" y="20394"/>
                  <a:pt x="471158" y="53731"/>
                  <a:pt x="522487" y="65108"/>
                </a:cubicBezTo>
                <a:cubicBezTo>
                  <a:pt x="573816" y="76485"/>
                  <a:pt x="571170" y="78337"/>
                  <a:pt x="573287" y="77808"/>
                </a:cubicBezTo>
                <a:cubicBezTo>
                  <a:pt x="575404" y="77279"/>
                  <a:pt x="568789" y="70664"/>
                  <a:pt x="535187" y="61933"/>
                </a:cubicBezTo>
                <a:cubicBezTo>
                  <a:pt x="501585" y="53202"/>
                  <a:pt x="371675" y="25421"/>
                  <a:pt x="371675" y="25421"/>
                </a:cubicBezTo>
                <a:cubicBezTo>
                  <a:pt x="333840" y="16425"/>
                  <a:pt x="368235" y="14043"/>
                  <a:pt x="308175" y="7958"/>
                </a:cubicBezTo>
                <a:cubicBezTo>
                  <a:pt x="248115" y="1873"/>
                  <a:pt x="7344" y="-244"/>
                  <a:pt x="20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2D2ABA2-C962-4E85-917E-3A09BE3DB1D0}"/>
              </a:ext>
            </a:extLst>
          </p:cNvPr>
          <p:cNvSpPr/>
          <p:nvPr/>
        </p:nvSpPr>
        <p:spPr>
          <a:xfrm>
            <a:off x="5934008" y="3100740"/>
            <a:ext cx="530663" cy="321542"/>
          </a:xfrm>
          <a:custGeom>
            <a:avLst/>
            <a:gdLst>
              <a:gd name="connsiteX0" fmla="*/ 67 w 530663"/>
              <a:gd name="connsiteY0" fmla="*/ 1235 h 321542"/>
              <a:gd name="connsiteX1" fmla="*/ 200092 w 530663"/>
              <a:gd name="connsiteY1" fmla="*/ 13935 h 321542"/>
              <a:gd name="connsiteX2" fmla="*/ 319155 w 530663"/>
              <a:gd name="connsiteY2" fmla="*/ 101248 h 321542"/>
              <a:gd name="connsiteX3" fmla="*/ 417580 w 530663"/>
              <a:gd name="connsiteY3" fmla="*/ 206023 h 321542"/>
              <a:gd name="connsiteX4" fmla="*/ 528705 w 530663"/>
              <a:gd name="connsiteY4" fmla="*/ 318735 h 321542"/>
              <a:gd name="connsiteX5" fmla="*/ 477905 w 530663"/>
              <a:gd name="connsiteY5" fmla="*/ 274285 h 321542"/>
              <a:gd name="connsiteX6" fmla="*/ 346142 w 530663"/>
              <a:gd name="connsiteY6" fmla="*/ 132998 h 321542"/>
              <a:gd name="connsiteX7" fmla="*/ 222317 w 530663"/>
              <a:gd name="connsiteY7" fmla="*/ 25048 h 321542"/>
              <a:gd name="connsiteX8" fmla="*/ 67 w 530663"/>
              <a:gd name="connsiteY8" fmla="*/ 1235 h 32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663" h="321542">
                <a:moveTo>
                  <a:pt x="67" y="1235"/>
                </a:moveTo>
                <a:cubicBezTo>
                  <a:pt x="-3637" y="-617"/>
                  <a:pt x="146911" y="-2734"/>
                  <a:pt x="200092" y="13935"/>
                </a:cubicBezTo>
                <a:cubicBezTo>
                  <a:pt x="253273" y="30604"/>
                  <a:pt x="282907" y="69233"/>
                  <a:pt x="319155" y="101248"/>
                </a:cubicBezTo>
                <a:cubicBezTo>
                  <a:pt x="355403" y="133263"/>
                  <a:pt x="382655" y="169775"/>
                  <a:pt x="417580" y="206023"/>
                </a:cubicBezTo>
                <a:cubicBezTo>
                  <a:pt x="452505" y="242271"/>
                  <a:pt x="518651" y="307358"/>
                  <a:pt x="528705" y="318735"/>
                </a:cubicBezTo>
                <a:cubicBezTo>
                  <a:pt x="538759" y="330112"/>
                  <a:pt x="508332" y="305241"/>
                  <a:pt x="477905" y="274285"/>
                </a:cubicBezTo>
                <a:cubicBezTo>
                  <a:pt x="447478" y="243329"/>
                  <a:pt x="388740" y="174538"/>
                  <a:pt x="346142" y="132998"/>
                </a:cubicBezTo>
                <a:cubicBezTo>
                  <a:pt x="303544" y="91459"/>
                  <a:pt x="274704" y="46479"/>
                  <a:pt x="222317" y="25048"/>
                </a:cubicBezTo>
                <a:cubicBezTo>
                  <a:pt x="169930" y="3617"/>
                  <a:pt x="3771" y="3087"/>
                  <a:pt x="67" y="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A443C47-4793-40F6-AD84-869394144241}"/>
              </a:ext>
            </a:extLst>
          </p:cNvPr>
          <p:cNvSpPr/>
          <p:nvPr/>
        </p:nvSpPr>
        <p:spPr>
          <a:xfrm>
            <a:off x="4455583" y="4874993"/>
            <a:ext cx="512234" cy="179607"/>
          </a:xfrm>
          <a:custGeom>
            <a:avLst/>
            <a:gdLst>
              <a:gd name="connsiteX0" fmla="*/ 0 w 512234"/>
              <a:gd name="connsiteY0" fmla="*/ 179607 h 179607"/>
              <a:gd name="connsiteX1" fmla="*/ 105834 w 512234"/>
              <a:gd name="connsiteY1" fmla="*/ 116107 h 179607"/>
              <a:gd name="connsiteX2" fmla="*/ 198967 w 512234"/>
              <a:gd name="connsiteY2" fmla="*/ 54724 h 179607"/>
              <a:gd name="connsiteX3" fmla="*/ 321734 w 512234"/>
              <a:gd name="connsiteY3" fmla="*/ 3924 h 179607"/>
              <a:gd name="connsiteX4" fmla="*/ 408517 w 512234"/>
              <a:gd name="connsiteY4" fmla="*/ 3924 h 179607"/>
              <a:gd name="connsiteX5" fmla="*/ 446617 w 512234"/>
              <a:gd name="connsiteY5" fmla="*/ 8157 h 179607"/>
              <a:gd name="connsiteX6" fmla="*/ 512234 w 512234"/>
              <a:gd name="connsiteY6" fmla="*/ 46257 h 179607"/>
              <a:gd name="connsiteX7" fmla="*/ 446617 w 512234"/>
              <a:gd name="connsiteY7" fmla="*/ 35674 h 179607"/>
              <a:gd name="connsiteX8" fmla="*/ 389467 w 512234"/>
              <a:gd name="connsiteY8" fmla="*/ 16624 h 179607"/>
              <a:gd name="connsiteX9" fmla="*/ 304800 w 512234"/>
              <a:gd name="connsiteY9" fmla="*/ 29324 h 179607"/>
              <a:gd name="connsiteX10" fmla="*/ 169334 w 512234"/>
              <a:gd name="connsiteY10" fmla="*/ 92824 h 179607"/>
              <a:gd name="connsiteX11" fmla="*/ 0 w 512234"/>
              <a:gd name="connsiteY11" fmla="*/ 179607 h 17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234" h="179607">
                <a:moveTo>
                  <a:pt x="0" y="179607"/>
                </a:moveTo>
                <a:cubicBezTo>
                  <a:pt x="36336" y="158264"/>
                  <a:pt x="72673" y="136921"/>
                  <a:pt x="105834" y="116107"/>
                </a:cubicBezTo>
                <a:cubicBezTo>
                  <a:pt x="138995" y="95293"/>
                  <a:pt x="162984" y="73421"/>
                  <a:pt x="198967" y="54724"/>
                </a:cubicBezTo>
                <a:cubicBezTo>
                  <a:pt x="234950" y="36027"/>
                  <a:pt x="286809" y="12391"/>
                  <a:pt x="321734" y="3924"/>
                </a:cubicBezTo>
                <a:cubicBezTo>
                  <a:pt x="356659" y="-4543"/>
                  <a:pt x="387703" y="3219"/>
                  <a:pt x="408517" y="3924"/>
                </a:cubicBezTo>
                <a:cubicBezTo>
                  <a:pt x="429331" y="4629"/>
                  <a:pt x="429331" y="1102"/>
                  <a:pt x="446617" y="8157"/>
                </a:cubicBezTo>
                <a:cubicBezTo>
                  <a:pt x="463903" y="15212"/>
                  <a:pt x="512234" y="41671"/>
                  <a:pt x="512234" y="46257"/>
                </a:cubicBezTo>
                <a:cubicBezTo>
                  <a:pt x="512234" y="50843"/>
                  <a:pt x="467078" y="40613"/>
                  <a:pt x="446617" y="35674"/>
                </a:cubicBezTo>
                <a:cubicBezTo>
                  <a:pt x="426156" y="30735"/>
                  <a:pt x="413103" y="17682"/>
                  <a:pt x="389467" y="16624"/>
                </a:cubicBezTo>
                <a:cubicBezTo>
                  <a:pt x="365831" y="15566"/>
                  <a:pt x="341489" y="16624"/>
                  <a:pt x="304800" y="29324"/>
                </a:cubicBezTo>
                <a:cubicBezTo>
                  <a:pt x="268111" y="42024"/>
                  <a:pt x="169334" y="92824"/>
                  <a:pt x="169334" y="92824"/>
                </a:cubicBezTo>
                <a:lnTo>
                  <a:pt x="0" y="1796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ED92C9E6-00D2-4C74-A120-CFD70E572120}"/>
              </a:ext>
            </a:extLst>
          </p:cNvPr>
          <p:cNvSpPr/>
          <p:nvPr/>
        </p:nvSpPr>
        <p:spPr>
          <a:xfrm>
            <a:off x="4963472" y="4906004"/>
            <a:ext cx="468957" cy="216369"/>
          </a:xfrm>
          <a:custGeom>
            <a:avLst/>
            <a:gdLst>
              <a:gd name="connsiteX0" fmla="*/ 111 w 468957"/>
              <a:gd name="connsiteY0" fmla="*/ 13129 h 216369"/>
              <a:gd name="connsiteX1" fmla="*/ 116528 w 468957"/>
              <a:gd name="connsiteY1" fmla="*/ 2546 h 216369"/>
              <a:gd name="connsiteX2" fmla="*/ 232945 w 468957"/>
              <a:gd name="connsiteY2" fmla="*/ 61813 h 216369"/>
              <a:gd name="connsiteX3" fmla="*/ 334545 w 468957"/>
              <a:gd name="connsiteY3" fmla="*/ 133779 h 216369"/>
              <a:gd name="connsiteX4" fmla="*/ 378995 w 468957"/>
              <a:gd name="connsiteY4" fmla="*/ 176113 h 216369"/>
              <a:gd name="connsiteX5" fmla="*/ 417095 w 468957"/>
              <a:gd name="connsiteY5" fmla="*/ 190929 h 216369"/>
              <a:gd name="connsiteX6" fmla="*/ 467895 w 468957"/>
              <a:gd name="connsiteY6" fmla="*/ 216329 h 216369"/>
              <a:gd name="connsiteX7" fmla="*/ 366295 w 468957"/>
              <a:gd name="connsiteY7" fmla="*/ 184579 h 216369"/>
              <a:gd name="connsiteX8" fmla="*/ 330311 w 468957"/>
              <a:gd name="connsiteY8" fmla="*/ 140129 h 216369"/>
              <a:gd name="connsiteX9" fmla="*/ 245645 w 468957"/>
              <a:gd name="connsiteY9" fmla="*/ 85096 h 216369"/>
              <a:gd name="connsiteX10" fmla="*/ 137695 w 468957"/>
              <a:gd name="connsiteY10" fmla="*/ 34296 h 216369"/>
              <a:gd name="connsiteX11" fmla="*/ 111 w 468957"/>
              <a:gd name="connsiteY11" fmla="*/ 13129 h 21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957" h="216369">
                <a:moveTo>
                  <a:pt x="111" y="13129"/>
                </a:moveTo>
                <a:cubicBezTo>
                  <a:pt x="-3417" y="7837"/>
                  <a:pt x="77722" y="-5568"/>
                  <a:pt x="116528" y="2546"/>
                </a:cubicBezTo>
                <a:cubicBezTo>
                  <a:pt x="155334" y="10660"/>
                  <a:pt x="196609" y="39941"/>
                  <a:pt x="232945" y="61813"/>
                </a:cubicBezTo>
                <a:cubicBezTo>
                  <a:pt x="269281" y="83685"/>
                  <a:pt x="310203" y="114729"/>
                  <a:pt x="334545" y="133779"/>
                </a:cubicBezTo>
                <a:cubicBezTo>
                  <a:pt x="358887" y="152829"/>
                  <a:pt x="365237" y="166588"/>
                  <a:pt x="378995" y="176113"/>
                </a:cubicBezTo>
                <a:cubicBezTo>
                  <a:pt x="392753" y="185638"/>
                  <a:pt x="402278" y="184226"/>
                  <a:pt x="417095" y="190929"/>
                </a:cubicBezTo>
                <a:cubicBezTo>
                  <a:pt x="431912" y="197632"/>
                  <a:pt x="476362" y="217387"/>
                  <a:pt x="467895" y="216329"/>
                </a:cubicBezTo>
                <a:cubicBezTo>
                  <a:pt x="459428" y="215271"/>
                  <a:pt x="389226" y="197279"/>
                  <a:pt x="366295" y="184579"/>
                </a:cubicBezTo>
                <a:cubicBezTo>
                  <a:pt x="343364" y="171879"/>
                  <a:pt x="350419" y="156709"/>
                  <a:pt x="330311" y="140129"/>
                </a:cubicBezTo>
                <a:cubicBezTo>
                  <a:pt x="310203" y="123549"/>
                  <a:pt x="277748" y="102735"/>
                  <a:pt x="245645" y="85096"/>
                </a:cubicBezTo>
                <a:cubicBezTo>
                  <a:pt x="213542" y="67457"/>
                  <a:pt x="175089" y="45585"/>
                  <a:pt x="137695" y="34296"/>
                </a:cubicBezTo>
                <a:cubicBezTo>
                  <a:pt x="100301" y="23007"/>
                  <a:pt x="3639" y="18421"/>
                  <a:pt x="111" y="13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FE05059-662A-435B-AA88-A19F79D2E7FA}"/>
              </a:ext>
            </a:extLst>
          </p:cNvPr>
          <p:cNvSpPr/>
          <p:nvPr/>
        </p:nvSpPr>
        <p:spPr>
          <a:xfrm>
            <a:off x="4476750" y="5016900"/>
            <a:ext cx="1026699" cy="183838"/>
          </a:xfrm>
          <a:custGeom>
            <a:avLst/>
            <a:gdLst>
              <a:gd name="connsiteX0" fmla="*/ 0 w 1026699"/>
              <a:gd name="connsiteY0" fmla="*/ 48283 h 183838"/>
              <a:gd name="connsiteX1" fmla="*/ 114300 w 1026699"/>
              <a:gd name="connsiteY1" fmla="*/ 41933 h 183838"/>
              <a:gd name="connsiteX2" fmla="*/ 241300 w 1026699"/>
              <a:gd name="connsiteY2" fmla="*/ 1717 h 183838"/>
              <a:gd name="connsiteX3" fmla="*/ 397933 w 1026699"/>
              <a:gd name="connsiteY3" fmla="*/ 10183 h 183838"/>
              <a:gd name="connsiteX4" fmla="*/ 465667 w 1026699"/>
              <a:gd name="connsiteY4" fmla="*/ 35583 h 183838"/>
              <a:gd name="connsiteX5" fmla="*/ 552450 w 1026699"/>
              <a:gd name="connsiteY5" fmla="*/ 48283 h 183838"/>
              <a:gd name="connsiteX6" fmla="*/ 622300 w 1026699"/>
              <a:gd name="connsiteY6" fmla="*/ 39817 h 183838"/>
              <a:gd name="connsiteX7" fmla="*/ 690033 w 1026699"/>
              <a:gd name="connsiteY7" fmla="*/ 52517 h 183838"/>
              <a:gd name="connsiteX8" fmla="*/ 793750 w 1026699"/>
              <a:gd name="connsiteY8" fmla="*/ 92733 h 183838"/>
              <a:gd name="connsiteX9" fmla="*/ 857250 w 1026699"/>
              <a:gd name="connsiteY9" fmla="*/ 122367 h 183838"/>
              <a:gd name="connsiteX10" fmla="*/ 916517 w 1026699"/>
              <a:gd name="connsiteY10" fmla="*/ 156233 h 183838"/>
              <a:gd name="connsiteX11" fmla="*/ 1026583 w 1026699"/>
              <a:gd name="connsiteY11" fmla="*/ 183750 h 183838"/>
              <a:gd name="connsiteX12" fmla="*/ 935567 w 1026699"/>
              <a:gd name="connsiteY12" fmla="*/ 162583 h 183838"/>
              <a:gd name="connsiteX13" fmla="*/ 836083 w 1026699"/>
              <a:gd name="connsiteY13" fmla="*/ 101200 h 183838"/>
              <a:gd name="connsiteX14" fmla="*/ 749300 w 1026699"/>
              <a:gd name="connsiteY14" fmla="*/ 65217 h 183838"/>
              <a:gd name="connsiteX15" fmla="*/ 658283 w 1026699"/>
              <a:gd name="connsiteY15" fmla="*/ 35583 h 183838"/>
              <a:gd name="connsiteX16" fmla="*/ 533400 w 1026699"/>
              <a:gd name="connsiteY16" fmla="*/ 35583 h 183838"/>
              <a:gd name="connsiteX17" fmla="*/ 461433 w 1026699"/>
              <a:gd name="connsiteY17" fmla="*/ 35583 h 183838"/>
              <a:gd name="connsiteX18" fmla="*/ 366183 w 1026699"/>
              <a:gd name="connsiteY18" fmla="*/ 20767 h 183838"/>
              <a:gd name="connsiteX19" fmla="*/ 298450 w 1026699"/>
              <a:gd name="connsiteY19" fmla="*/ 12300 h 183838"/>
              <a:gd name="connsiteX20" fmla="*/ 207433 w 1026699"/>
              <a:gd name="connsiteY20" fmla="*/ 16533 h 183838"/>
              <a:gd name="connsiteX21" fmla="*/ 114300 w 1026699"/>
              <a:gd name="connsiteY21" fmla="*/ 39817 h 183838"/>
              <a:gd name="connsiteX22" fmla="*/ 0 w 1026699"/>
              <a:gd name="connsiteY22" fmla="*/ 48283 h 18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26699" h="183838">
                <a:moveTo>
                  <a:pt x="0" y="48283"/>
                </a:moveTo>
                <a:cubicBezTo>
                  <a:pt x="0" y="48636"/>
                  <a:pt x="74083" y="49694"/>
                  <a:pt x="114300" y="41933"/>
                </a:cubicBezTo>
                <a:cubicBezTo>
                  <a:pt x="154517" y="34172"/>
                  <a:pt x="194028" y="7009"/>
                  <a:pt x="241300" y="1717"/>
                </a:cubicBezTo>
                <a:cubicBezTo>
                  <a:pt x="288572" y="-3575"/>
                  <a:pt x="360539" y="4539"/>
                  <a:pt x="397933" y="10183"/>
                </a:cubicBezTo>
                <a:cubicBezTo>
                  <a:pt x="435328" y="15827"/>
                  <a:pt x="439914" y="29233"/>
                  <a:pt x="465667" y="35583"/>
                </a:cubicBezTo>
                <a:cubicBezTo>
                  <a:pt x="491420" y="41933"/>
                  <a:pt x="526345" y="47577"/>
                  <a:pt x="552450" y="48283"/>
                </a:cubicBezTo>
                <a:cubicBezTo>
                  <a:pt x="578555" y="48989"/>
                  <a:pt x="599370" y="39111"/>
                  <a:pt x="622300" y="39817"/>
                </a:cubicBezTo>
                <a:cubicBezTo>
                  <a:pt x="645230" y="40523"/>
                  <a:pt x="661458" y="43698"/>
                  <a:pt x="690033" y="52517"/>
                </a:cubicBezTo>
                <a:cubicBezTo>
                  <a:pt x="718608" y="61336"/>
                  <a:pt x="765881" y="81091"/>
                  <a:pt x="793750" y="92733"/>
                </a:cubicBezTo>
                <a:cubicBezTo>
                  <a:pt x="821620" y="104375"/>
                  <a:pt x="836789" y="111784"/>
                  <a:pt x="857250" y="122367"/>
                </a:cubicBezTo>
                <a:cubicBezTo>
                  <a:pt x="877711" y="132950"/>
                  <a:pt x="888295" y="146003"/>
                  <a:pt x="916517" y="156233"/>
                </a:cubicBezTo>
                <a:cubicBezTo>
                  <a:pt x="944739" y="166464"/>
                  <a:pt x="1023408" y="182692"/>
                  <a:pt x="1026583" y="183750"/>
                </a:cubicBezTo>
                <a:cubicBezTo>
                  <a:pt x="1029758" y="184808"/>
                  <a:pt x="967317" y="176341"/>
                  <a:pt x="935567" y="162583"/>
                </a:cubicBezTo>
                <a:cubicBezTo>
                  <a:pt x="903817" y="148825"/>
                  <a:pt x="867127" y="117428"/>
                  <a:pt x="836083" y="101200"/>
                </a:cubicBezTo>
                <a:cubicBezTo>
                  <a:pt x="805039" y="84972"/>
                  <a:pt x="778933" y="76153"/>
                  <a:pt x="749300" y="65217"/>
                </a:cubicBezTo>
                <a:cubicBezTo>
                  <a:pt x="719667" y="54281"/>
                  <a:pt x="694266" y="40522"/>
                  <a:pt x="658283" y="35583"/>
                </a:cubicBezTo>
                <a:cubicBezTo>
                  <a:pt x="622300" y="30644"/>
                  <a:pt x="533400" y="35583"/>
                  <a:pt x="533400" y="35583"/>
                </a:cubicBezTo>
                <a:cubicBezTo>
                  <a:pt x="500592" y="35583"/>
                  <a:pt x="489303" y="38052"/>
                  <a:pt x="461433" y="35583"/>
                </a:cubicBezTo>
                <a:cubicBezTo>
                  <a:pt x="433563" y="33114"/>
                  <a:pt x="393347" y="24647"/>
                  <a:pt x="366183" y="20767"/>
                </a:cubicBezTo>
                <a:cubicBezTo>
                  <a:pt x="339019" y="16887"/>
                  <a:pt x="324908" y="13006"/>
                  <a:pt x="298450" y="12300"/>
                </a:cubicBezTo>
                <a:cubicBezTo>
                  <a:pt x="271992" y="11594"/>
                  <a:pt x="238125" y="11947"/>
                  <a:pt x="207433" y="16533"/>
                </a:cubicBezTo>
                <a:cubicBezTo>
                  <a:pt x="176741" y="21119"/>
                  <a:pt x="147814" y="33820"/>
                  <a:pt x="114300" y="39817"/>
                </a:cubicBezTo>
                <a:cubicBezTo>
                  <a:pt x="80786" y="45814"/>
                  <a:pt x="0" y="47930"/>
                  <a:pt x="0" y="48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1399365-4BF5-4D5B-AC31-FB630365E992}"/>
              </a:ext>
            </a:extLst>
          </p:cNvPr>
          <p:cNvSpPr/>
          <p:nvPr/>
        </p:nvSpPr>
        <p:spPr>
          <a:xfrm>
            <a:off x="4482758" y="5073646"/>
            <a:ext cx="870426" cy="136929"/>
          </a:xfrm>
          <a:custGeom>
            <a:avLst/>
            <a:gdLst>
              <a:gd name="connsiteX0" fmla="*/ 342 w 870426"/>
              <a:gd name="connsiteY0" fmla="*/ 4 h 136929"/>
              <a:gd name="connsiteX1" fmla="*/ 178142 w 870426"/>
              <a:gd name="connsiteY1" fmla="*/ 27521 h 136929"/>
              <a:gd name="connsiteX2" fmla="*/ 358059 w 870426"/>
              <a:gd name="connsiteY2" fmla="*/ 71971 h 136929"/>
              <a:gd name="connsiteX3" fmla="*/ 563375 w 870426"/>
              <a:gd name="connsiteY3" fmla="*/ 124887 h 136929"/>
              <a:gd name="connsiteX4" fmla="*/ 686142 w 870426"/>
              <a:gd name="connsiteY4" fmla="*/ 135471 h 136929"/>
              <a:gd name="connsiteX5" fmla="*/ 808909 w 870426"/>
              <a:gd name="connsiteY5" fmla="*/ 135471 h 136929"/>
              <a:gd name="connsiteX6" fmla="*/ 870292 w 870426"/>
              <a:gd name="connsiteY6" fmla="*/ 122771 h 136929"/>
              <a:gd name="connsiteX7" fmla="*/ 819492 w 870426"/>
              <a:gd name="connsiteY7" fmla="*/ 124887 h 136929"/>
              <a:gd name="connsiteX8" fmla="*/ 648042 w 870426"/>
              <a:gd name="connsiteY8" fmla="*/ 120654 h 136929"/>
              <a:gd name="connsiteX9" fmla="*/ 508342 w 870426"/>
              <a:gd name="connsiteY9" fmla="*/ 105837 h 136929"/>
              <a:gd name="connsiteX10" fmla="*/ 408859 w 870426"/>
              <a:gd name="connsiteY10" fmla="*/ 67737 h 136929"/>
              <a:gd name="connsiteX11" fmla="*/ 279742 w 870426"/>
              <a:gd name="connsiteY11" fmla="*/ 38104 h 136929"/>
              <a:gd name="connsiteX12" fmla="*/ 224709 w 870426"/>
              <a:gd name="connsiteY12" fmla="*/ 25404 h 136929"/>
              <a:gd name="connsiteX13" fmla="*/ 342 w 870426"/>
              <a:gd name="connsiteY13" fmla="*/ 4 h 13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0426" h="136929">
                <a:moveTo>
                  <a:pt x="342" y="4"/>
                </a:moveTo>
                <a:cubicBezTo>
                  <a:pt x="-7419" y="357"/>
                  <a:pt x="118523" y="15527"/>
                  <a:pt x="178142" y="27521"/>
                </a:cubicBezTo>
                <a:cubicBezTo>
                  <a:pt x="237761" y="39515"/>
                  <a:pt x="358059" y="71971"/>
                  <a:pt x="358059" y="71971"/>
                </a:cubicBezTo>
                <a:cubicBezTo>
                  <a:pt x="422264" y="88199"/>
                  <a:pt x="508695" y="114304"/>
                  <a:pt x="563375" y="124887"/>
                </a:cubicBezTo>
                <a:cubicBezTo>
                  <a:pt x="618055" y="135470"/>
                  <a:pt x="645220" y="133707"/>
                  <a:pt x="686142" y="135471"/>
                </a:cubicBezTo>
                <a:cubicBezTo>
                  <a:pt x="727064" y="137235"/>
                  <a:pt x="778217" y="137588"/>
                  <a:pt x="808909" y="135471"/>
                </a:cubicBezTo>
                <a:cubicBezTo>
                  <a:pt x="839601" y="133354"/>
                  <a:pt x="868528" y="124535"/>
                  <a:pt x="870292" y="122771"/>
                </a:cubicBezTo>
                <a:cubicBezTo>
                  <a:pt x="872056" y="121007"/>
                  <a:pt x="856534" y="125240"/>
                  <a:pt x="819492" y="124887"/>
                </a:cubicBezTo>
                <a:cubicBezTo>
                  <a:pt x="782450" y="124534"/>
                  <a:pt x="699900" y="123829"/>
                  <a:pt x="648042" y="120654"/>
                </a:cubicBezTo>
                <a:cubicBezTo>
                  <a:pt x="596184" y="117479"/>
                  <a:pt x="548206" y="114657"/>
                  <a:pt x="508342" y="105837"/>
                </a:cubicBezTo>
                <a:cubicBezTo>
                  <a:pt x="468478" y="97018"/>
                  <a:pt x="446959" y="79026"/>
                  <a:pt x="408859" y="67737"/>
                </a:cubicBezTo>
                <a:cubicBezTo>
                  <a:pt x="370759" y="56448"/>
                  <a:pt x="279742" y="38104"/>
                  <a:pt x="279742" y="38104"/>
                </a:cubicBezTo>
                <a:cubicBezTo>
                  <a:pt x="249050" y="31049"/>
                  <a:pt x="267395" y="32107"/>
                  <a:pt x="224709" y="25404"/>
                </a:cubicBezTo>
                <a:cubicBezTo>
                  <a:pt x="182023" y="18701"/>
                  <a:pt x="8103" y="-349"/>
                  <a:pt x="34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78172A59-A4BB-4324-9263-DA6738AC1660}"/>
              </a:ext>
            </a:extLst>
          </p:cNvPr>
          <p:cNvSpPr/>
          <p:nvPr/>
        </p:nvSpPr>
        <p:spPr>
          <a:xfrm>
            <a:off x="4491489" y="5077869"/>
            <a:ext cx="454812" cy="341645"/>
          </a:xfrm>
          <a:custGeom>
            <a:avLst/>
            <a:gdLst>
              <a:gd name="connsiteX0" fmla="*/ 78 w 454812"/>
              <a:gd name="connsiteY0" fmla="*/ 14 h 341645"/>
              <a:gd name="connsiteX1" fmla="*/ 50878 w 454812"/>
              <a:gd name="connsiteY1" fmla="*/ 46581 h 341645"/>
              <a:gd name="connsiteX2" fmla="*/ 69928 w 454812"/>
              <a:gd name="connsiteY2" fmla="*/ 118548 h 341645"/>
              <a:gd name="connsiteX3" fmla="*/ 141894 w 454812"/>
              <a:gd name="connsiteY3" fmla="*/ 207448 h 341645"/>
              <a:gd name="connsiteX4" fmla="*/ 281594 w 454812"/>
              <a:gd name="connsiteY4" fmla="*/ 287881 h 341645"/>
              <a:gd name="connsiteX5" fmla="*/ 453044 w 454812"/>
              <a:gd name="connsiteY5" fmla="*/ 340798 h 341645"/>
              <a:gd name="connsiteX6" fmla="*/ 362028 w 454812"/>
              <a:gd name="connsiteY6" fmla="*/ 315398 h 341645"/>
              <a:gd name="connsiteX7" fmla="*/ 222328 w 454812"/>
              <a:gd name="connsiteY7" fmla="*/ 249781 h 341645"/>
              <a:gd name="connsiteX8" fmla="*/ 112261 w 454812"/>
              <a:gd name="connsiteY8" fmla="*/ 165114 h 341645"/>
              <a:gd name="connsiteX9" fmla="*/ 80511 w 454812"/>
              <a:gd name="connsiteY9" fmla="*/ 103731 h 341645"/>
              <a:gd name="connsiteX10" fmla="*/ 63578 w 454812"/>
              <a:gd name="connsiteY10" fmla="*/ 42348 h 341645"/>
              <a:gd name="connsiteX11" fmla="*/ 78 w 454812"/>
              <a:gd name="connsiteY11" fmla="*/ 14 h 34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4812" h="341645">
                <a:moveTo>
                  <a:pt x="78" y="14"/>
                </a:moveTo>
                <a:cubicBezTo>
                  <a:pt x="-2039" y="720"/>
                  <a:pt x="39236" y="26825"/>
                  <a:pt x="50878" y="46581"/>
                </a:cubicBezTo>
                <a:cubicBezTo>
                  <a:pt x="62520" y="66337"/>
                  <a:pt x="54759" y="91737"/>
                  <a:pt x="69928" y="118548"/>
                </a:cubicBezTo>
                <a:cubicBezTo>
                  <a:pt x="85097" y="145359"/>
                  <a:pt x="106616" y="179226"/>
                  <a:pt x="141894" y="207448"/>
                </a:cubicBezTo>
                <a:cubicBezTo>
                  <a:pt x="177172" y="235670"/>
                  <a:pt x="229736" y="265656"/>
                  <a:pt x="281594" y="287881"/>
                </a:cubicBezTo>
                <a:cubicBezTo>
                  <a:pt x="333452" y="310106"/>
                  <a:pt x="439638" y="336212"/>
                  <a:pt x="453044" y="340798"/>
                </a:cubicBezTo>
                <a:cubicBezTo>
                  <a:pt x="466450" y="345384"/>
                  <a:pt x="400481" y="330567"/>
                  <a:pt x="362028" y="315398"/>
                </a:cubicBezTo>
                <a:cubicBezTo>
                  <a:pt x="323575" y="300229"/>
                  <a:pt x="263956" y="274828"/>
                  <a:pt x="222328" y="249781"/>
                </a:cubicBezTo>
                <a:cubicBezTo>
                  <a:pt x="180700" y="224734"/>
                  <a:pt x="135897" y="189456"/>
                  <a:pt x="112261" y="165114"/>
                </a:cubicBezTo>
                <a:cubicBezTo>
                  <a:pt x="88625" y="140772"/>
                  <a:pt x="88625" y="124192"/>
                  <a:pt x="80511" y="103731"/>
                </a:cubicBezTo>
                <a:cubicBezTo>
                  <a:pt x="72397" y="83270"/>
                  <a:pt x="71692" y="60340"/>
                  <a:pt x="63578" y="42348"/>
                </a:cubicBezTo>
                <a:cubicBezTo>
                  <a:pt x="55464" y="24356"/>
                  <a:pt x="2195" y="-692"/>
                  <a:pt x="7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E057AA12-70F7-43F5-B7F1-1CD97C5EC2D7}"/>
              </a:ext>
            </a:extLst>
          </p:cNvPr>
          <p:cNvSpPr/>
          <p:nvPr/>
        </p:nvSpPr>
        <p:spPr>
          <a:xfrm>
            <a:off x="5229892" y="5177367"/>
            <a:ext cx="264583" cy="45149"/>
          </a:xfrm>
          <a:custGeom>
            <a:avLst/>
            <a:gdLst>
              <a:gd name="connsiteX0" fmla="*/ 391 w 264583"/>
              <a:gd name="connsiteY0" fmla="*/ 12700 h 45149"/>
              <a:gd name="connsiteX1" fmla="*/ 133741 w 264583"/>
              <a:gd name="connsiteY1" fmla="*/ 0 h 45149"/>
              <a:gd name="connsiteX2" fmla="*/ 188775 w 264583"/>
              <a:gd name="connsiteY2" fmla="*/ 12700 h 45149"/>
              <a:gd name="connsiteX3" fmla="*/ 260741 w 264583"/>
              <a:gd name="connsiteY3" fmla="*/ 21166 h 45149"/>
              <a:gd name="connsiteX4" fmla="*/ 252275 w 264583"/>
              <a:gd name="connsiteY4" fmla="*/ 25400 h 45149"/>
              <a:gd name="connsiteX5" fmla="*/ 231108 w 264583"/>
              <a:gd name="connsiteY5" fmla="*/ 42333 h 45149"/>
              <a:gd name="connsiteX6" fmla="*/ 180308 w 264583"/>
              <a:gd name="connsiteY6" fmla="*/ 42333 h 45149"/>
              <a:gd name="connsiteX7" fmla="*/ 391 w 264583"/>
              <a:gd name="connsiteY7" fmla="*/ 12700 h 4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583" h="45149">
                <a:moveTo>
                  <a:pt x="391" y="12700"/>
                </a:moveTo>
                <a:cubicBezTo>
                  <a:pt x="-7370" y="5644"/>
                  <a:pt x="102344" y="0"/>
                  <a:pt x="133741" y="0"/>
                </a:cubicBezTo>
                <a:cubicBezTo>
                  <a:pt x="165138" y="0"/>
                  <a:pt x="167608" y="9172"/>
                  <a:pt x="188775" y="12700"/>
                </a:cubicBezTo>
                <a:cubicBezTo>
                  <a:pt x="209942" y="16228"/>
                  <a:pt x="260741" y="21166"/>
                  <a:pt x="260741" y="21166"/>
                </a:cubicBezTo>
                <a:cubicBezTo>
                  <a:pt x="271324" y="23283"/>
                  <a:pt x="257214" y="21872"/>
                  <a:pt x="252275" y="25400"/>
                </a:cubicBezTo>
                <a:cubicBezTo>
                  <a:pt x="247336" y="28928"/>
                  <a:pt x="243103" y="39511"/>
                  <a:pt x="231108" y="42333"/>
                </a:cubicBezTo>
                <a:cubicBezTo>
                  <a:pt x="219114" y="45155"/>
                  <a:pt x="213469" y="46919"/>
                  <a:pt x="180308" y="42333"/>
                </a:cubicBezTo>
                <a:cubicBezTo>
                  <a:pt x="147147" y="37747"/>
                  <a:pt x="8152" y="19756"/>
                  <a:pt x="391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B985A643-E45B-4C38-B92B-7EF33FA2FEE8}"/>
              </a:ext>
            </a:extLst>
          </p:cNvPr>
          <p:cNvSpPr/>
          <p:nvPr/>
        </p:nvSpPr>
        <p:spPr>
          <a:xfrm>
            <a:off x="5397500" y="5118100"/>
            <a:ext cx="99702" cy="19068"/>
          </a:xfrm>
          <a:custGeom>
            <a:avLst/>
            <a:gdLst>
              <a:gd name="connsiteX0" fmla="*/ 0 w 99702"/>
              <a:gd name="connsiteY0" fmla="*/ 0 h 19068"/>
              <a:gd name="connsiteX1" fmla="*/ 99483 w 99702"/>
              <a:gd name="connsiteY1" fmla="*/ 19050 h 19068"/>
              <a:gd name="connsiteX2" fmla="*/ 0 w 99702"/>
              <a:gd name="connsiteY2" fmla="*/ 0 h 1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702" h="19068">
                <a:moveTo>
                  <a:pt x="0" y="0"/>
                </a:moveTo>
                <a:cubicBezTo>
                  <a:pt x="0" y="0"/>
                  <a:pt x="93839" y="19756"/>
                  <a:pt x="99483" y="19050"/>
                </a:cubicBezTo>
                <a:cubicBezTo>
                  <a:pt x="105128" y="18345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5E72D5C7-AE53-444B-8C5A-159AC21579B3}"/>
              </a:ext>
            </a:extLst>
          </p:cNvPr>
          <p:cNvSpPr/>
          <p:nvPr/>
        </p:nvSpPr>
        <p:spPr>
          <a:xfrm>
            <a:off x="5382267" y="5127291"/>
            <a:ext cx="200329" cy="104728"/>
          </a:xfrm>
          <a:custGeom>
            <a:avLst/>
            <a:gdLst>
              <a:gd name="connsiteX0" fmla="*/ 416 w 200329"/>
              <a:gd name="connsiteY0" fmla="*/ 1392 h 104728"/>
              <a:gd name="connsiteX1" fmla="*/ 121066 w 200329"/>
              <a:gd name="connsiteY1" fmla="*/ 18326 h 104728"/>
              <a:gd name="connsiteX2" fmla="*/ 193033 w 200329"/>
              <a:gd name="connsiteY2" fmla="*/ 50076 h 104728"/>
              <a:gd name="connsiteX3" fmla="*/ 188800 w 200329"/>
              <a:gd name="connsiteY3" fmla="*/ 81826 h 104728"/>
              <a:gd name="connsiteX4" fmla="*/ 112600 w 200329"/>
              <a:gd name="connsiteY4" fmla="*/ 102992 h 104728"/>
              <a:gd name="connsiteX5" fmla="*/ 17350 w 200329"/>
              <a:gd name="connsiteY5" fmla="*/ 102992 h 104728"/>
              <a:gd name="connsiteX6" fmla="*/ 80850 w 200329"/>
              <a:gd name="connsiteY6" fmla="*/ 98759 h 104728"/>
              <a:gd name="connsiteX7" fmla="*/ 91433 w 200329"/>
              <a:gd name="connsiteY7" fmla="*/ 73359 h 104728"/>
              <a:gd name="connsiteX8" fmla="*/ 80850 w 200329"/>
              <a:gd name="connsiteY8" fmla="*/ 54309 h 104728"/>
              <a:gd name="connsiteX9" fmla="*/ 416 w 200329"/>
              <a:gd name="connsiteY9" fmla="*/ 1392 h 10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329" h="104728">
                <a:moveTo>
                  <a:pt x="416" y="1392"/>
                </a:moveTo>
                <a:cubicBezTo>
                  <a:pt x="7119" y="-4605"/>
                  <a:pt x="88963" y="10212"/>
                  <a:pt x="121066" y="18326"/>
                </a:cubicBezTo>
                <a:cubicBezTo>
                  <a:pt x="153169" y="26440"/>
                  <a:pt x="181744" y="39493"/>
                  <a:pt x="193033" y="50076"/>
                </a:cubicBezTo>
                <a:cubicBezTo>
                  <a:pt x="204322" y="60659"/>
                  <a:pt x="202206" y="73007"/>
                  <a:pt x="188800" y="81826"/>
                </a:cubicBezTo>
                <a:cubicBezTo>
                  <a:pt x="175394" y="90645"/>
                  <a:pt x="141175" y="99464"/>
                  <a:pt x="112600" y="102992"/>
                </a:cubicBezTo>
                <a:cubicBezTo>
                  <a:pt x="84025" y="106520"/>
                  <a:pt x="22642" y="103697"/>
                  <a:pt x="17350" y="102992"/>
                </a:cubicBezTo>
                <a:cubicBezTo>
                  <a:pt x="12058" y="102287"/>
                  <a:pt x="68503" y="103698"/>
                  <a:pt x="80850" y="98759"/>
                </a:cubicBezTo>
                <a:cubicBezTo>
                  <a:pt x="93197" y="93820"/>
                  <a:pt x="91433" y="80767"/>
                  <a:pt x="91433" y="73359"/>
                </a:cubicBezTo>
                <a:cubicBezTo>
                  <a:pt x="91433" y="65951"/>
                  <a:pt x="91786" y="64539"/>
                  <a:pt x="80850" y="54309"/>
                </a:cubicBezTo>
                <a:cubicBezTo>
                  <a:pt x="69914" y="44079"/>
                  <a:pt x="-6287" y="7389"/>
                  <a:pt x="416" y="13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F7B831DD-A9C5-480E-9E48-C7527FF9E2DC}"/>
              </a:ext>
            </a:extLst>
          </p:cNvPr>
          <p:cNvSpPr/>
          <p:nvPr/>
        </p:nvSpPr>
        <p:spPr>
          <a:xfrm>
            <a:off x="4619780" y="5046113"/>
            <a:ext cx="703672" cy="148236"/>
          </a:xfrm>
          <a:custGeom>
            <a:avLst/>
            <a:gdLst>
              <a:gd name="connsiteX0" fmla="*/ 3020 w 703672"/>
              <a:gd name="connsiteY0" fmla="*/ 14837 h 148236"/>
              <a:gd name="connsiteX1" fmla="*/ 229503 w 703672"/>
              <a:gd name="connsiteY1" fmla="*/ 20 h 148236"/>
              <a:gd name="connsiteX2" fmla="*/ 305703 w 703672"/>
              <a:gd name="connsiteY2" fmla="*/ 16954 h 148236"/>
              <a:gd name="connsiteX3" fmla="*/ 447520 w 703672"/>
              <a:gd name="connsiteY3" fmla="*/ 29654 h 148236"/>
              <a:gd name="connsiteX4" fmla="*/ 521603 w 703672"/>
              <a:gd name="connsiteY4" fmla="*/ 42354 h 148236"/>
              <a:gd name="connsiteX5" fmla="*/ 587220 w 703672"/>
              <a:gd name="connsiteY5" fmla="*/ 76220 h 148236"/>
              <a:gd name="connsiteX6" fmla="*/ 695170 w 703672"/>
              <a:gd name="connsiteY6" fmla="*/ 88920 h 148236"/>
              <a:gd name="connsiteX7" fmla="*/ 690937 w 703672"/>
              <a:gd name="connsiteY7" fmla="*/ 107970 h 148236"/>
              <a:gd name="connsiteX8" fmla="*/ 644370 w 703672"/>
              <a:gd name="connsiteY8" fmla="*/ 137604 h 148236"/>
              <a:gd name="connsiteX9" fmla="*/ 511020 w 703672"/>
              <a:gd name="connsiteY9" fmla="*/ 148187 h 148236"/>
              <a:gd name="connsiteX10" fmla="*/ 375553 w 703672"/>
              <a:gd name="connsiteY10" fmla="*/ 139720 h 148236"/>
              <a:gd name="connsiteX11" fmla="*/ 273953 w 703672"/>
              <a:gd name="connsiteY11" fmla="*/ 103737 h 148236"/>
              <a:gd name="connsiteX12" fmla="*/ 108853 w 703672"/>
              <a:gd name="connsiteY12" fmla="*/ 65637 h 148236"/>
              <a:gd name="connsiteX13" fmla="*/ 3020 w 703672"/>
              <a:gd name="connsiteY13" fmla="*/ 14837 h 14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3672" h="148236">
                <a:moveTo>
                  <a:pt x="3020" y="14837"/>
                </a:moveTo>
                <a:cubicBezTo>
                  <a:pt x="23128" y="3901"/>
                  <a:pt x="179056" y="-333"/>
                  <a:pt x="229503" y="20"/>
                </a:cubicBezTo>
                <a:cubicBezTo>
                  <a:pt x="279950" y="373"/>
                  <a:pt x="269367" y="12015"/>
                  <a:pt x="305703" y="16954"/>
                </a:cubicBezTo>
                <a:cubicBezTo>
                  <a:pt x="342039" y="21893"/>
                  <a:pt x="411537" y="25421"/>
                  <a:pt x="447520" y="29654"/>
                </a:cubicBezTo>
                <a:cubicBezTo>
                  <a:pt x="483503" y="33887"/>
                  <a:pt x="498320" y="34593"/>
                  <a:pt x="521603" y="42354"/>
                </a:cubicBezTo>
                <a:cubicBezTo>
                  <a:pt x="544886" y="50115"/>
                  <a:pt x="558292" y="68459"/>
                  <a:pt x="587220" y="76220"/>
                </a:cubicBezTo>
                <a:cubicBezTo>
                  <a:pt x="616148" y="83981"/>
                  <a:pt x="677884" y="83628"/>
                  <a:pt x="695170" y="88920"/>
                </a:cubicBezTo>
                <a:cubicBezTo>
                  <a:pt x="712456" y="94212"/>
                  <a:pt x="699404" y="99856"/>
                  <a:pt x="690937" y="107970"/>
                </a:cubicBezTo>
                <a:cubicBezTo>
                  <a:pt x="682470" y="116084"/>
                  <a:pt x="674356" y="130901"/>
                  <a:pt x="644370" y="137604"/>
                </a:cubicBezTo>
                <a:cubicBezTo>
                  <a:pt x="614384" y="144307"/>
                  <a:pt x="555823" y="147834"/>
                  <a:pt x="511020" y="148187"/>
                </a:cubicBezTo>
                <a:cubicBezTo>
                  <a:pt x="466217" y="148540"/>
                  <a:pt x="415064" y="147128"/>
                  <a:pt x="375553" y="139720"/>
                </a:cubicBezTo>
                <a:cubicBezTo>
                  <a:pt x="336042" y="132312"/>
                  <a:pt x="318403" y="116084"/>
                  <a:pt x="273953" y="103737"/>
                </a:cubicBezTo>
                <a:cubicBezTo>
                  <a:pt x="229503" y="91390"/>
                  <a:pt x="149422" y="74104"/>
                  <a:pt x="108853" y="65637"/>
                </a:cubicBezTo>
                <a:cubicBezTo>
                  <a:pt x="68284" y="57170"/>
                  <a:pt x="-17088" y="25773"/>
                  <a:pt x="3020" y="148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0706B187-C013-46CB-B516-D59A84DE1BB3}"/>
              </a:ext>
            </a:extLst>
          </p:cNvPr>
          <p:cNvSpPr/>
          <p:nvPr/>
        </p:nvSpPr>
        <p:spPr>
          <a:xfrm>
            <a:off x="4479378" y="4888651"/>
            <a:ext cx="978498" cy="314257"/>
          </a:xfrm>
          <a:custGeom>
            <a:avLst/>
            <a:gdLst>
              <a:gd name="connsiteX0" fmla="*/ 3722 w 978498"/>
              <a:gd name="connsiteY0" fmla="*/ 159599 h 314257"/>
              <a:gd name="connsiteX1" fmla="*/ 186285 w 978498"/>
              <a:gd name="connsiteY1" fmla="*/ 57999 h 314257"/>
              <a:gd name="connsiteX2" fmla="*/ 337097 w 978498"/>
              <a:gd name="connsiteY2" fmla="*/ 849 h 314257"/>
              <a:gd name="connsiteX3" fmla="*/ 472035 w 978498"/>
              <a:gd name="connsiteY3" fmla="*/ 24662 h 314257"/>
              <a:gd name="connsiteX4" fmla="*/ 608560 w 978498"/>
              <a:gd name="connsiteY4" fmla="*/ 37362 h 314257"/>
              <a:gd name="connsiteX5" fmla="*/ 710160 w 978498"/>
              <a:gd name="connsiteY5" fmla="*/ 91337 h 314257"/>
              <a:gd name="connsiteX6" fmla="*/ 854622 w 978498"/>
              <a:gd name="connsiteY6" fmla="*/ 191349 h 314257"/>
              <a:gd name="connsiteX7" fmla="*/ 908597 w 978498"/>
              <a:gd name="connsiteY7" fmla="*/ 218337 h 314257"/>
              <a:gd name="connsiteX8" fmla="*/ 978447 w 978498"/>
              <a:gd name="connsiteY8" fmla="*/ 310412 h 314257"/>
              <a:gd name="connsiteX9" fmla="*/ 918122 w 978498"/>
              <a:gd name="connsiteY9" fmla="*/ 291362 h 314257"/>
              <a:gd name="connsiteX10" fmla="*/ 818110 w 978498"/>
              <a:gd name="connsiteY10" fmla="*/ 240562 h 314257"/>
              <a:gd name="connsiteX11" fmla="*/ 730797 w 978498"/>
              <a:gd name="connsiteY11" fmla="*/ 227862 h 314257"/>
              <a:gd name="connsiteX12" fmla="*/ 660947 w 978498"/>
              <a:gd name="connsiteY12" fmla="*/ 196112 h 314257"/>
              <a:gd name="connsiteX13" fmla="*/ 513310 w 978498"/>
              <a:gd name="connsiteY13" fmla="*/ 170712 h 314257"/>
              <a:gd name="connsiteX14" fmla="*/ 351385 w 978498"/>
              <a:gd name="connsiteY14" fmla="*/ 150074 h 314257"/>
              <a:gd name="connsiteX15" fmla="*/ 146597 w 978498"/>
              <a:gd name="connsiteY15" fmla="*/ 169124 h 314257"/>
              <a:gd name="connsiteX16" fmla="*/ 119610 w 978498"/>
              <a:gd name="connsiteY16" fmla="*/ 194524 h 314257"/>
              <a:gd name="connsiteX17" fmla="*/ 67222 w 978498"/>
              <a:gd name="connsiteY17" fmla="*/ 188174 h 314257"/>
              <a:gd name="connsiteX18" fmla="*/ 3722 w 978498"/>
              <a:gd name="connsiteY18" fmla="*/ 159599 h 31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8498" h="314257">
                <a:moveTo>
                  <a:pt x="3722" y="159599"/>
                </a:moveTo>
                <a:cubicBezTo>
                  <a:pt x="23566" y="137903"/>
                  <a:pt x="130723" y="84457"/>
                  <a:pt x="186285" y="57999"/>
                </a:cubicBezTo>
                <a:cubicBezTo>
                  <a:pt x="241847" y="31541"/>
                  <a:pt x="289472" y="6405"/>
                  <a:pt x="337097" y="849"/>
                </a:cubicBezTo>
                <a:cubicBezTo>
                  <a:pt x="384722" y="-4707"/>
                  <a:pt x="426791" y="18577"/>
                  <a:pt x="472035" y="24662"/>
                </a:cubicBezTo>
                <a:cubicBezTo>
                  <a:pt x="517279" y="30747"/>
                  <a:pt x="568873" y="26249"/>
                  <a:pt x="608560" y="37362"/>
                </a:cubicBezTo>
                <a:cubicBezTo>
                  <a:pt x="648248" y="48474"/>
                  <a:pt x="669150" y="65673"/>
                  <a:pt x="710160" y="91337"/>
                </a:cubicBezTo>
                <a:cubicBezTo>
                  <a:pt x="751170" y="117001"/>
                  <a:pt x="821549" y="170182"/>
                  <a:pt x="854622" y="191349"/>
                </a:cubicBezTo>
                <a:cubicBezTo>
                  <a:pt x="887695" y="212516"/>
                  <a:pt x="887959" y="198493"/>
                  <a:pt x="908597" y="218337"/>
                </a:cubicBezTo>
                <a:cubicBezTo>
                  <a:pt x="929235" y="238181"/>
                  <a:pt x="976860" y="298241"/>
                  <a:pt x="978447" y="310412"/>
                </a:cubicBezTo>
                <a:cubicBezTo>
                  <a:pt x="980034" y="322583"/>
                  <a:pt x="944845" y="303004"/>
                  <a:pt x="918122" y="291362"/>
                </a:cubicBezTo>
                <a:cubicBezTo>
                  <a:pt x="891399" y="279720"/>
                  <a:pt x="849331" y="251145"/>
                  <a:pt x="818110" y="240562"/>
                </a:cubicBezTo>
                <a:cubicBezTo>
                  <a:pt x="786889" y="229979"/>
                  <a:pt x="756991" y="235270"/>
                  <a:pt x="730797" y="227862"/>
                </a:cubicBezTo>
                <a:cubicBezTo>
                  <a:pt x="704603" y="220454"/>
                  <a:pt x="697195" y="205637"/>
                  <a:pt x="660947" y="196112"/>
                </a:cubicBezTo>
                <a:cubicBezTo>
                  <a:pt x="624699" y="186587"/>
                  <a:pt x="564904" y="178385"/>
                  <a:pt x="513310" y="170712"/>
                </a:cubicBezTo>
                <a:cubicBezTo>
                  <a:pt x="461716" y="163039"/>
                  <a:pt x="412504" y="150339"/>
                  <a:pt x="351385" y="150074"/>
                </a:cubicBezTo>
                <a:cubicBezTo>
                  <a:pt x="290266" y="149809"/>
                  <a:pt x="185226" y="161716"/>
                  <a:pt x="146597" y="169124"/>
                </a:cubicBezTo>
                <a:cubicBezTo>
                  <a:pt x="107968" y="176532"/>
                  <a:pt x="132839" y="191349"/>
                  <a:pt x="119610" y="194524"/>
                </a:cubicBezTo>
                <a:cubicBezTo>
                  <a:pt x="106381" y="197699"/>
                  <a:pt x="85478" y="193201"/>
                  <a:pt x="67222" y="188174"/>
                </a:cubicBezTo>
                <a:cubicBezTo>
                  <a:pt x="48966" y="183147"/>
                  <a:pt x="-16122" y="181295"/>
                  <a:pt x="3722" y="15959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9B3B3278-05B7-4F95-9348-35320B99100A}"/>
              </a:ext>
            </a:extLst>
          </p:cNvPr>
          <p:cNvSpPr/>
          <p:nvPr/>
        </p:nvSpPr>
        <p:spPr>
          <a:xfrm>
            <a:off x="4500420" y="5075399"/>
            <a:ext cx="848478" cy="341172"/>
          </a:xfrm>
          <a:custGeom>
            <a:avLst/>
            <a:gdLst>
              <a:gd name="connsiteX0" fmla="*/ 1730 w 848478"/>
              <a:gd name="connsiteY0" fmla="*/ 6189 h 341172"/>
              <a:gd name="connsiteX1" fmla="*/ 155718 w 848478"/>
              <a:gd name="connsiteY1" fmla="*/ 22064 h 341172"/>
              <a:gd name="connsiteX2" fmla="*/ 393843 w 848478"/>
              <a:gd name="connsiteY2" fmla="*/ 83976 h 341172"/>
              <a:gd name="connsiteX3" fmla="*/ 520843 w 848478"/>
              <a:gd name="connsiteY3" fmla="*/ 107789 h 341172"/>
              <a:gd name="connsiteX4" fmla="*/ 797068 w 848478"/>
              <a:gd name="connsiteY4" fmla="*/ 128426 h 341172"/>
              <a:gd name="connsiteX5" fmla="*/ 847868 w 848478"/>
              <a:gd name="connsiteY5" fmla="*/ 126839 h 341172"/>
              <a:gd name="connsiteX6" fmla="*/ 822468 w 848478"/>
              <a:gd name="connsiteY6" fmla="*/ 163351 h 341172"/>
              <a:gd name="connsiteX7" fmla="*/ 782780 w 848478"/>
              <a:gd name="connsiteY7" fmla="*/ 245901 h 341172"/>
              <a:gd name="connsiteX8" fmla="*/ 728805 w 848478"/>
              <a:gd name="connsiteY8" fmla="*/ 291939 h 341172"/>
              <a:gd name="connsiteX9" fmla="*/ 649430 w 848478"/>
              <a:gd name="connsiteY9" fmla="*/ 312576 h 341172"/>
              <a:gd name="connsiteX10" fmla="*/ 430355 w 848478"/>
              <a:gd name="connsiteY10" fmla="*/ 341151 h 341172"/>
              <a:gd name="connsiteX11" fmla="*/ 328755 w 848478"/>
              <a:gd name="connsiteY11" fmla="*/ 307814 h 341172"/>
              <a:gd name="connsiteX12" fmla="*/ 241443 w 848478"/>
              <a:gd name="connsiteY12" fmla="*/ 269714 h 341172"/>
              <a:gd name="connsiteX13" fmla="*/ 144605 w 848478"/>
              <a:gd name="connsiteY13" fmla="*/ 204626 h 341172"/>
              <a:gd name="connsiteX14" fmla="*/ 74755 w 848478"/>
              <a:gd name="connsiteY14" fmla="*/ 118901 h 341172"/>
              <a:gd name="connsiteX15" fmla="*/ 1730 w 848478"/>
              <a:gd name="connsiteY15" fmla="*/ 6189 h 34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8478" h="341172">
                <a:moveTo>
                  <a:pt x="1730" y="6189"/>
                </a:moveTo>
                <a:cubicBezTo>
                  <a:pt x="15224" y="-9950"/>
                  <a:pt x="90366" y="9099"/>
                  <a:pt x="155718" y="22064"/>
                </a:cubicBezTo>
                <a:cubicBezTo>
                  <a:pt x="221070" y="35029"/>
                  <a:pt x="332989" y="69689"/>
                  <a:pt x="393843" y="83976"/>
                </a:cubicBezTo>
                <a:cubicBezTo>
                  <a:pt x="454697" y="98263"/>
                  <a:pt x="453639" y="100381"/>
                  <a:pt x="520843" y="107789"/>
                </a:cubicBezTo>
                <a:cubicBezTo>
                  <a:pt x="588047" y="115197"/>
                  <a:pt x="742564" y="125251"/>
                  <a:pt x="797068" y="128426"/>
                </a:cubicBezTo>
                <a:cubicBezTo>
                  <a:pt x="851572" y="131601"/>
                  <a:pt x="843635" y="121018"/>
                  <a:pt x="847868" y="126839"/>
                </a:cubicBezTo>
                <a:cubicBezTo>
                  <a:pt x="852101" y="132660"/>
                  <a:pt x="833316" y="143507"/>
                  <a:pt x="822468" y="163351"/>
                </a:cubicBezTo>
                <a:cubicBezTo>
                  <a:pt x="811620" y="183195"/>
                  <a:pt x="798391" y="224470"/>
                  <a:pt x="782780" y="245901"/>
                </a:cubicBezTo>
                <a:cubicBezTo>
                  <a:pt x="767170" y="267332"/>
                  <a:pt x="751030" y="280827"/>
                  <a:pt x="728805" y="291939"/>
                </a:cubicBezTo>
                <a:cubicBezTo>
                  <a:pt x="706580" y="303051"/>
                  <a:pt x="699172" y="304374"/>
                  <a:pt x="649430" y="312576"/>
                </a:cubicBezTo>
                <a:cubicBezTo>
                  <a:pt x="599688" y="320778"/>
                  <a:pt x="483801" y="341945"/>
                  <a:pt x="430355" y="341151"/>
                </a:cubicBezTo>
                <a:cubicBezTo>
                  <a:pt x="376909" y="340357"/>
                  <a:pt x="360240" y="319720"/>
                  <a:pt x="328755" y="307814"/>
                </a:cubicBezTo>
                <a:cubicBezTo>
                  <a:pt x="297270" y="295908"/>
                  <a:pt x="272135" y="286912"/>
                  <a:pt x="241443" y="269714"/>
                </a:cubicBezTo>
                <a:cubicBezTo>
                  <a:pt x="210751" y="252516"/>
                  <a:pt x="172386" y="229761"/>
                  <a:pt x="144605" y="204626"/>
                </a:cubicBezTo>
                <a:cubicBezTo>
                  <a:pt x="116824" y="179491"/>
                  <a:pt x="91953" y="147211"/>
                  <a:pt x="74755" y="118901"/>
                </a:cubicBezTo>
                <a:cubicBezTo>
                  <a:pt x="57557" y="90591"/>
                  <a:pt x="-11764" y="22328"/>
                  <a:pt x="1730" y="618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44E08C74-7F82-4026-8F53-0301F3A682A9}"/>
              </a:ext>
            </a:extLst>
          </p:cNvPr>
          <p:cNvSpPr/>
          <p:nvPr/>
        </p:nvSpPr>
        <p:spPr>
          <a:xfrm rot="21186407">
            <a:off x="4876800" y="5300663"/>
            <a:ext cx="2095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1990176D-8FB2-431E-8B07-C68474F61CED}"/>
              </a:ext>
            </a:extLst>
          </p:cNvPr>
          <p:cNvSpPr/>
          <p:nvPr/>
        </p:nvSpPr>
        <p:spPr>
          <a:xfrm rot="21186407">
            <a:off x="5064125" y="5248276"/>
            <a:ext cx="2095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A581E8C-9818-4502-BB1C-1DFDA52A76EB}"/>
              </a:ext>
            </a:extLst>
          </p:cNvPr>
          <p:cNvSpPr/>
          <p:nvPr/>
        </p:nvSpPr>
        <p:spPr>
          <a:xfrm>
            <a:off x="5923622" y="3718420"/>
            <a:ext cx="208524" cy="34993"/>
          </a:xfrm>
          <a:custGeom>
            <a:avLst/>
            <a:gdLst>
              <a:gd name="connsiteX0" fmla="*/ 928 w 208524"/>
              <a:gd name="connsiteY0" fmla="*/ 563 h 34993"/>
              <a:gd name="connsiteX1" fmla="*/ 125811 w 208524"/>
              <a:gd name="connsiteY1" fmla="*/ 34430 h 34993"/>
              <a:gd name="connsiteX2" fmla="*/ 208361 w 208524"/>
              <a:gd name="connsiteY2" fmla="*/ 21730 h 34993"/>
              <a:gd name="connsiteX3" fmla="*/ 144861 w 208524"/>
              <a:gd name="connsiteY3" fmla="*/ 21730 h 34993"/>
              <a:gd name="connsiteX4" fmla="*/ 70778 w 208524"/>
              <a:gd name="connsiteY4" fmla="*/ 13263 h 34993"/>
              <a:gd name="connsiteX5" fmla="*/ 928 w 208524"/>
              <a:gd name="connsiteY5" fmla="*/ 563 h 3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24" h="34993">
                <a:moveTo>
                  <a:pt x="928" y="563"/>
                </a:moveTo>
                <a:cubicBezTo>
                  <a:pt x="10100" y="4091"/>
                  <a:pt x="91239" y="30902"/>
                  <a:pt x="125811" y="34430"/>
                </a:cubicBezTo>
                <a:cubicBezTo>
                  <a:pt x="160383" y="37958"/>
                  <a:pt x="205186" y="23847"/>
                  <a:pt x="208361" y="21730"/>
                </a:cubicBezTo>
                <a:cubicBezTo>
                  <a:pt x="211536" y="19613"/>
                  <a:pt x="167791" y="23141"/>
                  <a:pt x="144861" y="21730"/>
                </a:cubicBezTo>
                <a:cubicBezTo>
                  <a:pt x="121931" y="20319"/>
                  <a:pt x="88417" y="15380"/>
                  <a:pt x="70778" y="13263"/>
                </a:cubicBezTo>
                <a:cubicBezTo>
                  <a:pt x="53139" y="11146"/>
                  <a:pt x="-8244" y="-2965"/>
                  <a:pt x="928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50BAC134-7F98-4CB4-91D4-7967616BEEB5}"/>
              </a:ext>
            </a:extLst>
          </p:cNvPr>
          <p:cNvSpPr/>
          <p:nvPr/>
        </p:nvSpPr>
        <p:spPr>
          <a:xfrm>
            <a:off x="5606708" y="3733760"/>
            <a:ext cx="531625" cy="139898"/>
          </a:xfrm>
          <a:custGeom>
            <a:avLst/>
            <a:gdLst>
              <a:gd name="connsiteX0" fmla="*/ 342 w 531625"/>
              <a:gd name="connsiteY0" fmla="*/ 40 h 139898"/>
              <a:gd name="connsiteX1" fmla="*/ 59609 w 531625"/>
              <a:gd name="connsiteY1" fmla="*/ 76240 h 139898"/>
              <a:gd name="connsiteX2" fmla="*/ 233175 w 531625"/>
              <a:gd name="connsiteY2" fmla="*/ 101640 h 139898"/>
              <a:gd name="connsiteX3" fmla="*/ 294559 w 531625"/>
              <a:gd name="connsiteY3" fmla="*/ 133390 h 139898"/>
              <a:gd name="connsiteX4" fmla="*/ 421559 w 531625"/>
              <a:gd name="connsiteY4" fmla="*/ 137623 h 139898"/>
              <a:gd name="connsiteX5" fmla="*/ 506225 w 531625"/>
              <a:gd name="connsiteY5" fmla="*/ 105873 h 139898"/>
              <a:gd name="connsiteX6" fmla="*/ 531625 w 531625"/>
              <a:gd name="connsiteY6" fmla="*/ 99523 h 139898"/>
              <a:gd name="connsiteX7" fmla="*/ 457542 w 531625"/>
              <a:gd name="connsiteY7" fmla="*/ 118573 h 139898"/>
              <a:gd name="connsiteX8" fmla="*/ 345359 w 531625"/>
              <a:gd name="connsiteY8" fmla="*/ 127040 h 139898"/>
              <a:gd name="connsiteX9" fmla="*/ 281859 w 531625"/>
              <a:gd name="connsiteY9" fmla="*/ 112223 h 139898"/>
              <a:gd name="connsiteX10" fmla="*/ 224709 w 531625"/>
              <a:gd name="connsiteY10" fmla="*/ 91057 h 139898"/>
              <a:gd name="connsiteX11" fmla="*/ 80775 w 531625"/>
              <a:gd name="connsiteY11" fmla="*/ 65657 h 139898"/>
              <a:gd name="connsiteX12" fmla="*/ 342 w 531625"/>
              <a:gd name="connsiteY12" fmla="*/ 40 h 13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625" h="139898">
                <a:moveTo>
                  <a:pt x="342" y="40"/>
                </a:moveTo>
                <a:cubicBezTo>
                  <a:pt x="-3186" y="1804"/>
                  <a:pt x="20804" y="59307"/>
                  <a:pt x="59609" y="76240"/>
                </a:cubicBezTo>
                <a:cubicBezTo>
                  <a:pt x="98414" y="93173"/>
                  <a:pt x="194017" y="92115"/>
                  <a:pt x="233175" y="101640"/>
                </a:cubicBezTo>
                <a:cubicBezTo>
                  <a:pt x="272333" y="111165"/>
                  <a:pt x="263162" y="127393"/>
                  <a:pt x="294559" y="133390"/>
                </a:cubicBezTo>
                <a:cubicBezTo>
                  <a:pt x="325956" y="139387"/>
                  <a:pt x="386281" y="142209"/>
                  <a:pt x="421559" y="137623"/>
                </a:cubicBezTo>
                <a:cubicBezTo>
                  <a:pt x="456837" y="133037"/>
                  <a:pt x="487881" y="112223"/>
                  <a:pt x="506225" y="105873"/>
                </a:cubicBezTo>
                <a:cubicBezTo>
                  <a:pt x="524569" y="99523"/>
                  <a:pt x="531625" y="99523"/>
                  <a:pt x="531625" y="99523"/>
                </a:cubicBezTo>
                <a:cubicBezTo>
                  <a:pt x="523511" y="101640"/>
                  <a:pt x="488586" y="113987"/>
                  <a:pt x="457542" y="118573"/>
                </a:cubicBezTo>
                <a:cubicBezTo>
                  <a:pt x="426498" y="123159"/>
                  <a:pt x="374639" y="128098"/>
                  <a:pt x="345359" y="127040"/>
                </a:cubicBezTo>
                <a:cubicBezTo>
                  <a:pt x="316079" y="125982"/>
                  <a:pt x="301967" y="118220"/>
                  <a:pt x="281859" y="112223"/>
                </a:cubicBezTo>
                <a:cubicBezTo>
                  <a:pt x="261751" y="106226"/>
                  <a:pt x="258223" y="98818"/>
                  <a:pt x="224709" y="91057"/>
                </a:cubicBezTo>
                <a:cubicBezTo>
                  <a:pt x="191195" y="83296"/>
                  <a:pt x="116053" y="76593"/>
                  <a:pt x="80775" y="65657"/>
                </a:cubicBezTo>
                <a:cubicBezTo>
                  <a:pt x="45497" y="54721"/>
                  <a:pt x="3870" y="-1724"/>
                  <a:pt x="342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15F7170D-69FF-4BC2-9AD9-E2175C29450E}"/>
              </a:ext>
            </a:extLst>
          </p:cNvPr>
          <p:cNvSpPr/>
          <p:nvPr/>
        </p:nvSpPr>
        <p:spPr>
          <a:xfrm>
            <a:off x="5598680" y="3677882"/>
            <a:ext cx="244938" cy="111544"/>
          </a:xfrm>
          <a:custGeom>
            <a:avLst/>
            <a:gdLst>
              <a:gd name="connsiteX0" fmla="*/ 433 w 244938"/>
              <a:gd name="connsiteY0" fmla="*/ 356 h 111544"/>
              <a:gd name="connsiteX1" fmla="*/ 63933 w 244938"/>
              <a:gd name="connsiteY1" fmla="*/ 6706 h 111544"/>
              <a:gd name="connsiteX2" fmla="*/ 59170 w 244938"/>
              <a:gd name="connsiteY2" fmla="*/ 52743 h 111544"/>
              <a:gd name="connsiteX3" fmla="*/ 103620 w 244938"/>
              <a:gd name="connsiteY3" fmla="*/ 106718 h 111544"/>
              <a:gd name="connsiteX4" fmla="*/ 198870 w 244938"/>
              <a:gd name="connsiteY4" fmla="*/ 103543 h 111544"/>
              <a:gd name="connsiteX5" fmla="*/ 211570 w 244938"/>
              <a:gd name="connsiteY5" fmla="*/ 59093 h 111544"/>
              <a:gd name="connsiteX6" fmla="*/ 244908 w 244938"/>
              <a:gd name="connsiteY6" fmla="*/ 16231 h 111544"/>
              <a:gd name="connsiteX7" fmla="*/ 216333 w 244938"/>
              <a:gd name="connsiteY7" fmla="*/ 33693 h 111544"/>
              <a:gd name="connsiteX8" fmla="*/ 159183 w 244938"/>
              <a:gd name="connsiteY8" fmla="*/ 30518 h 111544"/>
              <a:gd name="connsiteX9" fmla="*/ 100445 w 244938"/>
              <a:gd name="connsiteY9" fmla="*/ 5118 h 111544"/>
              <a:gd name="connsiteX10" fmla="*/ 433 w 244938"/>
              <a:gd name="connsiteY10" fmla="*/ 356 h 1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938" h="111544">
                <a:moveTo>
                  <a:pt x="433" y="356"/>
                </a:moveTo>
                <a:cubicBezTo>
                  <a:pt x="-5652" y="621"/>
                  <a:pt x="54144" y="-2025"/>
                  <a:pt x="63933" y="6706"/>
                </a:cubicBezTo>
                <a:cubicBezTo>
                  <a:pt x="73722" y="15437"/>
                  <a:pt x="52556" y="36074"/>
                  <a:pt x="59170" y="52743"/>
                </a:cubicBezTo>
                <a:cubicBezTo>
                  <a:pt x="65784" y="69412"/>
                  <a:pt x="80337" y="98251"/>
                  <a:pt x="103620" y="106718"/>
                </a:cubicBezTo>
                <a:cubicBezTo>
                  <a:pt x="126903" y="115185"/>
                  <a:pt x="180878" y="111481"/>
                  <a:pt x="198870" y="103543"/>
                </a:cubicBezTo>
                <a:cubicBezTo>
                  <a:pt x="216862" y="95606"/>
                  <a:pt x="203897" y="73645"/>
                  <a:pt x="211570" y="59093"/>
                </a:cubicBezTo>
                <a:cubicBezTo>
                  <a:pt x="219243" y="44541"/>
                  <a:pt x="244114" y="20464"/>
                  <a:pt x="244908" y="16231"/>
                </a:cubicBezTo>
                <a:cubicBezTo>
                  <a:pt x="245702" y="11998"/>
                  <a:pt x="230621" y="31312"/>
                  <a:pt x="216333" y="33693"/>
                </a:cubicBezTo>
                <a:cubicBezTo>
                  <a:pt x="202046" y="36074"/>
                  <a:pt x="178498" y="35280"/>
                  <a:pt x="159183" y="30518"/>
                </a:cubicBezTo>
                <a:cubicBezTo>
                  <a:pt x="139868" y="25756"/>
                  <a:pt x="122141" y="11733"/>
                  <a:pt x="100445" y="5118"/>
                </a:cubicBezTo>
                <a:cubicBezTo>
                  <a:pt x="78749" y="-1497"/>
                  <a:pt x="6518" y="91"/>
                  <a:pt x="433" y="3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0EAF992D-54BD-47D7-9E56-C0950572E4D4}"/>
              </a:ext>
            </a:extLst>
          </p:cNvPr>
          <p:cNvSpPr/>
          <p:nvPr/>
        </p:nvSpPr>
        <p:spPr>
          <a:xfrm>
            <a:off x="4762499" y="3225656"/>
            <a:ext cx="140000" cy="306018"/>
          </a:xfrm>
          <a:custGeom>
            <a:avLst/>
            <a:gdLst>
              <a:gd name="connsiteX0" fmla="*/ 1 w 140000"/>
              <a:gd name="connsiteY0" fmla="*/ 144 h 306018"/>
              <a:gd name="connsiteX1" fmla="*/ 130176 w 140000"/>
              <a:gd name="connsiteY1" fmla="*/ 136669 h 306018"/>
              <a:gd name="connsiteX2" fmla="*/ 111126 w 140000"/>
              <a:gd name="connsiteY2" fmla="*/ 304944 h 306018"/>
              <a:gd name="connsiteX3" fmla="*/ 123826 w 140000"/>
              <a:gd name="connsiteY3" fmla="*/ 206519 h 306018"/>
              <a:gd name="connsiteX4" fmla="*/ 133351 w 140000"/>
              <a:gd name="connsiteY4" fmla="*/ 162069 h 306018"/>
              <a:gd name="connsiteX5" fmla="*/ 1 w 140000"/>
              <a:gd name="connsiteY5" fmla="*/ 144 h 30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00" h="306018">
                <a:moveTo>
                  <a:pt x="1" y="144"/>
                </a:moveTo>
                <a:cubicBezTo>
                  <a:pt x="-528" y="-4089"/>
                  <a:pt x="111655" y="85869"/>
                  <a:pt x="130176" y="136669"/>
                </a:cubicBezTo>
                <a:cubicBezTo>
                  <a:pt x="148697" y="187469"/>
                  <a:pt x="112184" y="293302"/>
                  <a:pt x="111126" y="304944"/>
                </a:cubicBezTo>
                <a:cubicBezTo>
                  <a:pt x="110068" y="316586"/>
                  <a:pt x="120122" y="230332"/>
                  <a:pt x="123826" y="206519"/>
                </a:cubicBezTo>
                <a:cubicBezTo>
                  <a:pt x="127530" y="182707"/>
                  <a:pt x="151343" y="193290"/>
                  <a:pt x="133351" y="162069"/>
                </a:cubicBezTo>
                <a:cubicBezTo>
                  <a:pt x="115359" y="130848"/>
                  <a:pt x="530" y="4377"/>
                  <a:pt x="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1FC7D0DE-0BC0-449B-AED1-A3AD35B7D9A3}"/>
              </a:ext>
            </a:extLst>
          </p:cNvPr>
          <p:cNvSpPr/>
          <p:nvPr/>
        </p:nvSpPr>
        <p:spPr>
          <a:xfrm>
            <a:off x="5269104" y="3520745"/>
            <a:ext cx="49206" cy="347732"/>
          </a:xfrm>
          <a:custGeom>
            <a:avLst/>
            <a:gdLst>
              <a:gd name="connsiteX0" fmla="*/ 49021 w 49206"/>
              <a:gd name="connsiteY0" fmla="*/ 330 h 347732"/>
              <a:gd name="connsiteX1" fmla="*/ 1396 w 49206"/>
              <a:gd name="connsiteY1" fmla="*/ 197180 h 347732"/>
              <a:gd name="connsiteX2" fmla="*/ 49021 w 49206"/>
              <a:gd name="connsiteY2" fmla="*/ 346405 h 347732"/>
              <a:gd name="connsiteX3" fmla="*/ 17271 w 49206"/>
              <a:gd name="connsiteY3" fmla="*/ 263855 h 347732"/>
              <a:gd name="connsiteX4" fmla="*/ 1396 w 49206"/>
              <a:gd name="connsiteY4" fmla="*/ 152730 h 347732"/>
              <a:gd name="connsiteX5" fmla="*/ 49021 w 49206"/>
              <a:gd name="connsiteY5" fmla="*/ 330 h 34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06" h="347732">
                <a:moveTo>
                  <a:pt x="49021" y="330"/>
                </a:moveTo>
                <a:cubicBezTo>
                  <a:pt x="49021" y="7738"/>
                  <a:pt x="1396" y="139501"/>
                  <a:pt x="1396" y="197180"/>
                </a:cubicBezTo>
                <a:cubicBezTo>
                  <a:pt x="1396" y="254859"/>
                  <a:pt x="46375" y="335292"/>
                  <a:pt x="49021" y="346405"/>
                </a:cubicBezTo>
                <a:cubicBezTo>
                  <a:pt x="51667" y="357518"/>
                  <a:pt x="25208" y="296134"/>
                  <a:pt x="17271" y="263855"/>
                </a:cubicBezTo>
                <a:cubicBezTo>
                  <a:pt x="9334" y="231576"/>
                  <a:pt x="-4425" y="193476"/>
                  <a:pt x="1396" y="152730"/>
                </a:cubicBezTo>
                <a:cubicBezTo>
                  <a:pt x="7217" y="111984"/>
                  <a:pt x="49021" y="-7078"/>
                  <a:pt x="49021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0CBB70F0-E3EF-488E-86B7-03016955F68A}"/>
              </a:ext>
            </a:extLst>
          </p:cNvPr>
          <p:cNvSpPr/>
          <p:nvPr/>
        </p:nvSpPr>
        <p:spPr>
          <a:xfrm>
            <a:off x="4843224" y="4286247"/>
            <a:ext cx="161053" cy="130589"/>
          </a:xfrm>
          <a:custGeom>
            <a:avLst/>
            <a:gdLst>
              <a:gd name="connsiteX0" fmla="*/ 239 w 161053"/>
              <a:gd name="connsiteY0" fmla="*/ 3 h 130589"/>
              <a:gd name="connsiteX1" fmla="*/ 47864 w 161053"/>
              <a:gd name="connsiteY1" fmla="*/ 87316 h 130589"/>
              <a:gd name="connsiteX2" fmla="*/ 158989 w 161053"/>
              <a:gd name="connsiteY2" fmla="*/ 130178 h 130589"/>
              <a:gd name="connsiteX3" fmla="*/ 116126 w 161053"/>
              <a:gd name="connsiteY3" fmla="*/ 107953 h 130589"/>
              <a:gd name="connsiteX4" fmla="*/ 65326 w 161053"/>
              <a:gd name="connsiteY4" fmla="*/ 90491 h 130589"/>
              <a:gd name="connsiteX5" fmla="*/ 239 w 161053"/>
              <a:gd name="connsiteY5" fmla="*/ 3 h 13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3" h="130589">
                <a:moveTo>
                  <a:pt x="239" y="3"/>
                </a:moveTo>
                <a:cubicBezTo>
                  <a:pt x="-2671" y="-526"/>
                  <a:pt x="21406" y="65620"/>
                  <a:pt x="47864" y="87316"/>
                </a:cubicBezTo>
                <a:cubicBezTo>
                  <a:pt x="74322" y="109012"/>
                  <a:pt x="147612" y="126739"/>
                  <a:pt x="158989" y="130178"/>
                </a:cubicBezTo>
                <a:cubicBezTo>
                  <a:pt x="170366" y="133617"/>
                  <a:pt x="131736" y="114567"/>
                  <a:pt x="116126" y="107953"/>
                </a:cubicBezTo>
                <a:cubicBezTo>
                  <a:pt x="100516" y="101339"/>
                  <a:pt x="82788" y="104778"/>
                  <a:pt x="65326" y="90491"/>
                </a:cubicBezTo>
                <a:cubicBezTo>
                  <a:pt x="47864" y="76204"/>
                  <a:pt x="3149" y="532"/>
                  <a:pt x="239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681B7AD6-1320-4EC7-A0C4-CA771B66ADCD}"/>
              </a:ext>
            </a:extLst>
          </p:cNvPr>
          <p:cNvSpPr/>
          <p:nvPr/>
        </p:nvSpPr>
        <p:spPr>
          <a:xfrm>
            <a:off x="5084079" y="4327358"/>
            <a:ext cx="169691" cy="71290"/>
          </a:xfrm>
          <a:custGeom>
            <a:avLst/>
            <a:gdLst>
              <a:gd name="connsiteX0" fmla="*/ 154 w 169691"/>
              <a:gd name="connsiteY0" fmla="*/ 71075 h 71290"/>
              <a:gd name="connsiteX1" fmla="*/ 101754 w 169691"/>
              <a:gd name="connsiteY1" fmla="*/ 3342 h 71290"/>
              <a:gd name="connsiteX2" fmla="*/ 169488 w 169691"/>
              <a:gd name="connsiteY2" fmla="*/ 11809 h 71290"/>
              <a:gd name="connsiteX3" fmla="*/ 80588 w 169691"/>
              <a:gd name="connsiteY3" fmla="*/ 24509 h 71290"/>
              <a:gd name="connsiteX4" fmla="*/ 154 w 169691"/>
              <a:gd name="connsiteY4" fmla="*/ 71075 h 7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91" h="71290">
                <a:moveTo>
                  <a:pt x="154" y="71075"/>
                </a:moveTo>
                <a:cubicBezTo>
                  <a:pt x="3682" y="67547"/>
                  <a:pt x="73532" y="13220"/>
                  <a:pt x="101754" y="3342"/>
                </a:cubicBezTo>
                <a:cubicBezTo>
                  <a:pt x="129976" y="-6536"/>
                  <a:pt x="173016" y="8281"/>
                  <a:pt x="169488" y="11809"/>
                </a:cubicBezTo>
                <a:cubicBezTo>
                  <a:pt x="165960" y="15337"/>
                  <a:pt x="106694" y="15337"/>
                  <a:pt x="80588" y="24509"/>
                </a:cubicBezTo>
                <a:cubicBezTo>
                  <a:pt x="54482" y="33681"/>
                  <a:pt x="-3374" y="74603"/>
                  <a:pt x="154" y="710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5284D9F9-4B2A-4390-9594-C84C85AA6FFB}"/>
              </a:ext>
            </a:extLst>
          </p:cNvPr>
          <p:cNvSpPr/>
          <p:nvPr/>
        </p:nvSpPr>
        <p:spPr>
          <a:xfrm>
            <a:off x="3516557" y="3404633"/>
            <a:ext cx="193221" cy="688709"/>
          </a:xfrm>
          <a:custGeom>
            <a:avLst/>
            <a:gdLst>
              <a:gd name="connsiteX0" fmla="*/ 187081 w 193221"/>
              <a:gd name="connsiteY0" fmla="*/ 6905 h 688709"/>
              <a:gd name="connsiteX1" fmla="*/ 47381 w 193221"/>
              <a:gd name="connsiteY1" fmla="*/ 332342 h 688709"/>
              <a:gd name="connsiteX2" fmla="*/ 1343 w 193221"/>
              <a:gd name="connsiteY2" fmla="*/ 514905 h 688709"/>
              <a:gd name="connsiteX3" fmla="*/ 90243 w 193221"/>
              <a:gd name="connsiteY3" fmla="*/ 684767 h 688709"/>
              <a:gd name="connsiteX4" fmla="*/ 69606 w 193221"/>
              <a:gd name="connsiteY4" fmla="*/ 626030 h 688709"/>
              <a:gd name="connsiteX5" fmla="*/ 29918 w 193221"/>
              <a:gd name="connsiteY5" fmla="*/ 529192 h 688709"/>
              <a:gd name="connsiteX6" fmla="*/ 37856 w 193221"/>
              <a:gd name="connsiteY6" fmla="*/ 437117 h 688709"/>
              <a:gd name="connsiteX7" fmla="*/ 155331 w 193221"/>
              <a:gd name="connsiteY7" fmla="*/ 133905 h 688709"/>
              <a:gd name="connsiteX8" fmla="*/ 187081 w 193221"/>
              <a:gd name="connsiteY8" fmla="*/ 6905 h 68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221" h="688709">
                <a:moveTo>
                  <a:pt x="187081" y="6905"/>
                </a:moveTo>
                <a:cubicBezTo>
                  <a:pt x="169089" y="39978"/>
                  <a:pt x="78337" y="247675"/>
                  <a:pt x="47381" y="332342"/>
                </a:cubicBezTo>
                <a:cubicBezTo>
                  <a:pt x="16425" y="417009"/>
                  <a:pt x="-5801" y="456168"/>
                  <a:pt x="1343" y="514905"/>
                </a:cubicBezTo>
                <a:cubicBezTo>
                  <a:pt x="8487" y="573643"/>
                  <a:pt x="78866" y="666246"/>
                  <a:pt x="90243" y="684767"/>
                </a:cubicBezTo>
                <a:cubicBezTo>
                  <a:pt x="101620" y="703288"/>
                  <a:pt x="79660" y="651959"/>
                  <a:pt x="69606" y="626030"/>
                </a:cubicBezTo>
                <a:cubicBezTo>
                  <a:pt x="59552" y="600101"/>
                  <a:pt x="35210" y="560677"/>
                  <a:pt x="29918" y="529192"/>
                </a:cubicBezTo>
                <a:cubicBezTo>
                  <a:pt x="24626" y="497707"/>
                  <a:pt x="16954" y="502998"/>
                  <a:pt x="37856" y="437117"/>
                </a:cubicBezTo>
                <a:cubicBezTo>
                  <a:pt x="58758" y="371236"/>
                  <a:pt x="130460" y="201109"/>
                  <a:pt x="155331" y="133905"/>
                </a:cubicBezTo>
                <a:cubicBezTo>
                  <a:pt x="180202" y="66701"/>
                  <a:pt x="205073" y="-26168"/>
                  <a:pt x="187081" y="6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13B4C5F7-D146-49A7-8F57-AFC053BCBB74}"/>
              </a:ext>
            </a:extLst>
          </p:cNvPr>
          <p:cNvSpPr/>
          <p:nvPr/>
        </p:nvSpPr>
        <p:spPr>
          <a:xfrm>
            <a:off x="3604347" y="4042234"/>
            <a:ext cx="131848" cy="1076063"/>
          </a:xfrm>
          <a:custGeom>
            <a:avLst/>
            <a:gdLst>
              <a:gd name="connsiteX0" fmla="*/ 336 w 131848"/>
              <a:gd name="connsiteY0" fmla="*/ 28116 h 1076063"/>
              <a:gd name="connsiteX1" fmla="*/ 44786 w 131848"/>
              <a:gd name="connsiteY1" fmla="*/ 565749 h 1076063"/>
              <a:gd name="connsiteX2" fmla="*/ 61720 w 131848"/>
              <a:gd name="connsiteY2" fmla="*/ 828216 h 1076063"/>
              <a:gd name="connsiteX3" fmla="*/ 131570 w 131848"/>
              <a:gd name="connsiteY3" fmla="*/ 1075866 h 1076063"/>
              <a:gd name="connsiteX4" fmla="*/ 85003 w 131848"/>
              <a:gd name="connsiteY4" fmla="*/ 862083 h 1076063"/>
              <a:gd name="connsiteX5" fmla="*/ 55370 w 131848"/>
              <a:gd name="connsiteY5" fmla="*/ 457799 h 1076063"/>
              <a:gd name="connsiteX6" fmla="*/ 25736 w 131848"/>
              <a:gd name="connsiteY6" fmla="*/ 112783 h 1076063"/>
              <a:gd name="connsiteX7" fmla="*/ 336 w 131848"/>
              <a:gd name="connsiteY7" fmla="*/ 28116 h 107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848" h="1076063">
                <a:moveTo>
                  <a:pt x="336" y="28116"/>
                </a:moveTo>
                <a:cubicBezTo>
                  <a:pt x="3511" y="103610"/>
                  <a:pt x="34555" y="432399"/>
                  <a:pt x="44786" y="565749"/>
                </a:cubicBezTo>
                <a:cubicBezTo>
                  <a:pt x="55017" y="699099"/>
                  <a:pt x="47256" y="743197"/>
                  <a:pt x="61720" y="828216"/>
                </a:cubicBezTo>
                <a:cubicBezTo>
                  <a:pt x="76184" y="913236"/>
                  <a:pt x="127690" y="1070222"/>
                  <a:pt x="131570" y="1075866"/>
                </a:cubicBezTo>
                <a:cubicBezTo>
                  <a:pt x="135450" y="1081510"/>
                  <a:pt x="97703" y="965094"/>
                  <a:pt x="85003" y="862083"/>
                </a:cubicBezTo>
                <a:cubicBezTo>
                  <a:pt x="72303" y="759072"/>
                  <a:pt x="65248" y="582682"/>
                  <a:pt x="55370" y="457799"/>
                </a:cubicBezTo>
                <a:cubicBezTo>
                  <a:pt x="45492" y="332916"/>
                  <a:pt x="34203" y="179811"/>
                  <a:pt x="25736" y="112783"/>
                </a:cubicBezTo>
                <a:cubicBezTo>
                  <a:pt x="17269" y="45755"/>
                  <a:pt x="-2839" y="-47378"/>
                  <a:pt x="336" y="28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9F436A85-6DED-4E2A-9A2B-8F62CA4C15C5}"/>
              </a:ext>
            </a:extLst>
          </p:cNvPr>
          <p:cNvSpPr/>
          <p:nvPr/>
        </p:nvSpPr>
        <p:spPr>
          <a:xfrm>
            <a:off x="3720814" y="5094817"/>
            <a:ext cx="717075" cy="912954"/>
          </a:xfrm>
          <a:custGeom>
            <a:avLst/>
            <a:gdLst>
              <a:gd name="connsiteX0" fmla="*/ 286 w 717075"/>
              <a:gd name="connsiteY0" fmla="*/ 0 h 912954"/>
              <a:gd name="connsiteX1" fmla="*/ 120936 w 717075"/>
              <a:gd name="connsiteY1" fmla="*/ 266700 h 912954"/>
              <a:gd name="connsiteX2" fmla="*/ 341069 w 717075"/>
              <a:gd name="connsiteY2" fmla="*/ 599016 h 912954"/>
              <a:gd name="connsiteX3" fmla="*/ 548503 w 717075"/>
              <a:gd name="connsiteY3" fmla="*/ 812800 h 912954"/>
              <a:gd name="connsiteX4" fmla="*/ 715719 w 717075"/>
              <a:gd name="connsiteY4" fmla="*/ 912283 h 912954"/>
              <a:gd name="connsiteX5" fmla="*/ 612003 w 717075"/>
              <a:gd name="connsiteY5" fmla="*/ 840316 h 912954"/>
              <a:gd name="connsiteX6" fmla="*/ 347419 w 717075"/>
              <a:gd name="connsiteY6" fmla="*/ 563033 h 912954"/>
              <a:gd name="connsiteX7" fmla="*/ 152686 w 717075"/>
              <a:gd name="connsiteY7" fmla="*/ 266700 h 912954"/>
              <a:gd name="connsiteX8" fmla="*/ 286 w 717075"/>
              <a:gd name="connsiteY8" fmla="*/ 0 h 9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075" h="912954">
                <a:moveTo>
                  <a:pt x="286" y="0"/>
                </a:moveTo>
                <a:cubicBezTo>
                  <a:pt x="-5006" y="0"/>
                  <a:pt x="64139" y="166864"/>
                  <a:pt x="120936" y="266700"/>
                </a:cubicBezTo>
                <a:cubicBezTo>
                  <a:pt x="177733" y="366536"/>
                  <a:pt x="269808" y="507999"/>
                  <a:pt x="341069" y="599016"/>
                </a:cubicBezTo>
                <a:cubicBezTo>
                  <a:pt x="412330" y="690033"/>
                  <a:pt x="486061" y="760589"/>
                  <a:pt x="548503" y="812800"/>
                </a:cubicBezTo>
                <a:cubicBezTo>
                  <a:pt x="610945" y="865011"/>
                  <a:pt x="705136" y="907697"/>
                  <a:pt x="715719" y="912283"/>
                </a:cubicBezTo>
                <a:cubicBezTo>
                  <a:pt x="726302" y="916869"/>
                  <a:pt x="673386" y="898524"/>
                  <a:pt x="612003" y="840316"/>
                </a:cubicBezTo>
                <a:cubicBezTo>
                  <a:pt x="550620" y="782108"/>
                  <a:pt x="423972" y="658636"/>
                  <a:pt x="347419" y="563033"/>
                </a:cubicBezTo>
                <a:cubicBezTo>
                  <a:pt x="270866" y="467430"/>
                  <a:pt x="208778" y="359128"/>
                  <a:pt x="152686" y="266700"/>
                </a:cubicBezTo>
                <a:cubicBezTo>
                  <a:pt x="96594" y="174272"/>
                  <a:pt x="5578" y="0"/>
                  <a:pt x="2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BCCC1AC5-DFC4-452A-9ABF-ED60221E8E6F}"/>
              </a:ext>
            </a:extLst>
          </p:cNvPr>
          <p:cNvSpPr/>
          <p:nvPr/>
        </p:nvSpPr>
        <p:spPr>
          <a:xfrm>
            <a:off x="4387624" y="5816788"/>
            <a:ext cx="1567001" cy="307414"/>
          </a:xfrm>
          <a:custGeom>
            <a:avLst/>
            <a:gdLst>
              <a:gd name="connsiteX0" fmla="*/ 226 w 1567001"/>
              <a:gd name="connsiteY0" fmla="*/ 164912 h 307414"/>
              <a:gd name="connsiteX1" fmla="*/ 408743 w 1567001"/>
              <a:gd name="connsiteY1" fmla="*/ 268629 h 307414"/>
              <a:gd name="connsiteX2" fmla="*/ 942143 w 1567001"/>
              <a:gd name="connsiteY2" fmla="*/ 306729 h 307414"/>
              <a:gd name="connsiteX3" fmla="*/ 1183443 w 1567001"/>
              <a:gd name="connsiteY3" fmla="*/ 241112 h 307414"/>
              <a:gd name="connsiteX4" fmla="*/ 1564443 w 1567001"/>
              <a:gd name="connsiteY4" fmla="*/ 1929 h 307414"/>
              <a:gd name="connsiteX5" fmla="*/ 1337959 w 1567001"/>
              <a:gd name="connsiteY5" fmla="*/ 135279 h 307414"/>
              <a:gd name="connsiteX6" fmla="*/ 1103009 w 1567001"/>
              <a:gd name="connsiteY6" fmla="*/ 260162 h 307414"/>
              <a:gd name="connsiteX7" fmla="*/ 819376 w 1567001"/>
              <a:gd name="connsiteY7" fmla="*/ 279212 h 307414"/>
              <a:gd name="connsiteX8" fmla="*/ 357943 w 1567001"/>
              <a:gd name="connsiteY8" fmla="*/ 251695 h 307414"/>
              <a:gd name="connsiteX9" fmla="*/ 226 w 1567001"/>
              <a:gd name="connsiteY9" fmla="*/ 164912 h 30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7001" h="307414">
                <a:moveTo>
                  <a:pt x="226" y="164912"/>
                </a:moveTo>
                <a:cubicBezTo>
                  <a:pt x="8693" y="167734"/>
                  <a:pt x="251757" y="244993"/>
                  <a:pt x="408743" y="268629"/>
                </a:cubicBezTo>
                <a:cubicBezTo>
                  <a:pt x="565729" y="292265"/>
                  <a:pt x="813026" y="311315"/>
                  <a:pt x="942143" y="306729"/>
                </a:cubicBezTo>
                <a:cubicBezTo>
                  <a:pt x="1071260" y="302143"/>
                  <a:pt x="1079726" y="291912"/>
                  <a:pt x="1183443" y="241112"/>
                </a:cubicBezTo>
                <a:cubicBezTo>
                  <a:pt x="1287160" y="190312"/>
                  <a:pt x="1538690" y="19568"/>
                  <a:pt x="1564443" y="1929"/>
                </a:cubicBezTo>
                <a:cubicBezTo>
                  <a:pt x="1590196" y="-15710"/>
                  <a:pt x="1414865" y="92240"/>
                  <a:pt x="1337959" y="135279"/>
                </a:cubicBezTo>
                <a:cubicBezTo>
                  <a:pt x="1261053" y="178318"/>
                  <a:pt x="1189439" y="236173"/>
                  <a:pt x="1103009" y="260162"/>
                </a:cubicBezTo>
                <a:cubicBezTo>
                  <a:pt x="1016579" y="284151"/>
                  <a:pt x="943554" y="280623"/>
                  <a:pt x="819376" y="279212"/>
                </a:cubicBezTo>
                <a:cubicBezTo>
                  <a:pt x="695198" y="277801"/>
                  <a:pt x="493057" y="270745"/>
                  <a:pt x="357943" y="251695"/>
                </a:cubicBezTo>
                <a:cubicBezTo>
                  <a:pt x="222829" y="232645"/>
                  <a:pt x="-8241" y="162090"/>
                  <a:pt x="226" y="164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03E509D3-08F2-4397-96CE-FC3181A52312}"/>
              </a:ext>
            </a:extLst>
          </p:cNvPr>
          <p:cNvSpPr/>
          <p:nvPr/>
        </p:nvSpPr>
        <p:spPr>
          <a:xfrm>
            <a:off x="5911784" y="5008012"/>
            <a:ext cx="626701" cy="834395"/>
          </a:xfrm>
          <a:custGeom>
            <a:avLst/>
            <a:gdLst>
              <a:gd name="connsiteX0" fmla="*/ 626599 w 626701"/>
              <a:gd name="connsiteY0" fmla="*/ 21 h 834395"/>
              <a:gd name="connsiteX1" fmla="*/ 450916 w 626701"/>
              <a:gd name="connsiteY1" fmla="*/ 372555 h 834395"/>
              <a:gd name="connsiteX2" fmla="*/ 315449 w 626701"/>
              <a:gd name="connsiteY2" fmla="*/ 573638 h 834395"/>
              <a:gd name="connsiteX3" fmla="*/ 186333 w 626701"/>
              <a:gd name="connsiteY3" fmla="*/ 719688 h 834395"/>
              <a:gd name="connsiteX4" fmla="*/ 66 w 626701"/>
              <a:gd name="connsiteY4" fmla="*/ 833988 h 834395"/>
              <a:gd name="connsiteX5" fmla="*/ 207499 w 626701"/>
              <a:gd name="connsiteY5" fmla="*/ 679471 h 834395"/>
              <a:gd name="connsiteX6" fmla="*/ 425516 w 626701"/>
              <a:gd name="connsiteY6" fmla="*/ 389488 h 834395"/>
              <a:gd name="connsiteX7" fmla="*/ 626599 w 626701"/>
              <a:gd name="connsiteY7" fmla="*/ 21 h 83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701" h="834395">
                <a:moveTo>
                  <a:pt x="626599" y="21"/>
                </a:moveTo>
                <a:cubicBezTo>
                  <a:pt x="630832" y="-2801"/>
                  <a:pt x="502774" y="276952"/>
                  <a:pt x="450916" y="372555"/>
                </a:cubicBezTo>
                <a:cubicBezTo>
                  <a:pt x="399058" y="468158"/>
                  <a:pt x="359546" y="515782"/>
                  <a:pt x="315449" y="573638"/>
                </a:cubicBezTo>
                <a:cubicBezTo>
                  <a:pt x="271352" y="631494"/>
                  <a:pt x="238897" y="676296"/>
                  <a:pt x="186333" y="719688"/>
                </a:cubicBezTo>
                <a:cubicBezTo>
                  <a:pt x="133769" y="763080"/>
                  <a:pt x="-3462" y="840691"/>
                  <a:pt x="66" y="833988"/>
                </a:cubicBezTo>
                <a:cubicBezTo>
                  <a:pt x="3594" y="827285"/>
                  <a:pt x="136591" y="753554"/>
                  <a:pt x="207499" y="679471"/>
                </a:cubicBezTo>
                <a:cubicBezTo>
                  <a:pt x="278407" y="605388"/>
                  <a:pt x="358841" y="500613"/>
                  <a:pt x="425516" y="389488"/>
                </a:cubicBezTo>
                <a:cubicBezTo>
                  <a:pt x="492191" y="278363"/>
                  <a:pt x="622366" y="2843"/>
                  <a:pt x="62659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B8C5030A-0419-4A2A-82FB-89E862522E43}"/>
              </a:ext>
            </a:extLst>
          </p:cNvPr>
          <p:cNvSpPr/>
          <p:nvPr/>
        </p:nvSpPr>
        <p:spPr>
          <a:xfrm>
            <a:off x="6538381" y="3906188"/>
            <a:ext cx="605579" cy="1135280"/>
          </a:xfrm>
          <a:custGeom>
            <a:avLst/>
            <a:gdLst>
              <a:gd name="connsiteX0" fmla="*/ 605369 w 605579"/>
              <a:gd name="connsiteY0" fmla="*/ 1179 h 1135280"/>
              <a:gd name="connsiteX1" fmla="*/ 543986 w 605579"/>
              <a:gd name="connsiteY1" fmla="*/ 464729 h 1135280"/>
              <a:gd name="connsiteX2" fmla="*/ 518586 w 605579"/>
              <a:gd name="connsiteY2" fmla="*/ 646762 h 1135280"/>
              <a:gd name="connsiteX3" fmla="*/ 357719 w 605579"/>
              <a:gd name="connsiteY3" fmla="*/ 913462 h 1135280"/>
              <a:gd name="connsiteX4" fmla="*/ 334436 w 605579"/>
              <a:gd name="connsiteY4" fmla="*/ 964262 h 1135280"/>
              <a:gd name="connsiteX5" fmla="*/ 243419 w 605579"/>
              <a:gd name="connsiteY5" fmla="*/ 1067979 h 1135280"/>
              <a:gd name="connsiteX6" fmla="*/ 171452 w 605579"/>
              <a:gd name="connsiteY6" fmla="*/ 1125129 h 1135280"/>
              <a:gd name="connsiteX7" fmla="*/ 2 w 605579"/>
              <a:gd name="connsiteY7" fmla="*/ 1114545 h 1135280"/>
              <a:gd name="connsiteX8" fmla="*/ 175686 w 605579"/>
              <a:gd name="connsiteY8" fmla="*/ 1133595 h 1135280"/>
              <a:gd name="connsiteX9" fmla="*/ 215902 w 605579"/>
              <a:gd name="connsiteY9" fmla="*/ 1063745 h 1135280"/>
              <a:gd name="connsiteX10" fmla="*/ 429686 w 605579"/>
              <a:gd name="connsiteY10" fmla="*/ 777995 h 1135280"/>
              <a:gd name="connsiteX11" fmla="*/ 520702 w 605579"/>
              <a:gd name="connsiteY11" fmla="*/ 595962 h 1135280"/>
              <a:gd name="connsiteX12" fmla="*/ 520702 w 605579"/>
              <a:gd name="connsiteY12" fmla="*/ 479545 h 1135280"/>
              <a:gd name="connsiteX13" fmla="*/ 520702 w 605579"/>
              <a:gd name="connsiteY13" fmla="*/ 335612 h 1135280"/>
              <a:gd name="connsiteX14" fmla="*/ 605369 w 605579"/>
              <a:gd name="connsiteY14" fmla="*/ 1179 h 11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5579" h="1135280">
                <a:moveTo>
                  <a:pt x="605369" y="1179"/>
                </a:moveTo>
                <a:cubicBezTo>
                  <a:pt x="609250" y="22699"/>
                  <a:pt x="558450" y="357132"/>
                  <a:pt x="543986" y="464729"/>
                </a:cubicBezTo>
                <a:cubicBezTo>
                  <a:pt x="529522" y="572326"/>
                  <a:pt x="549630" y="571973"/>
                  <a:pt x="518586" y="646762"/>
                </a:cubicBezTo>
                <a:cubicBezTo>
                  <a:pt x="487542" y="721551"/>
                  <a:pt x="388411" y="860545"/>
                  <a:pt x="357719" y="913462"/>
                </a:cubicBezTo>
                <a:cubicBezTo>
                  <a:pt x="327027" y="966379"/>
                  <a:pt x="353486" y="938509"/>
                  <a:pt x="334436" y="964262"/>
                </a:cubicBezTo>
                <a:cubicBezTo>
                  <a:pt x="315386" y="990015"/>
                  <a:pt x="270583" y="1041168"/>
                  <a:pt x="243419" y="1067979"/>
                </a:cubicBezTo>
                <a:cubicBezTo>
                  <a:pt x="216255" y="1094790"/>
                  <a:pt x="212021" y="1117368"/>
                  <a:pt x="171452" y="1125129"/>
                </a:cubicBezTo>
                <a:cubicBezTo>
                  <a:pt x="130882" y="1132890"/>
                  <a:pt x="-704" y="1113134"/>
                  <a:pt x="2" y="1114545"/>
                </a:cubicBezTo>
                <a:cubicBezTo>
                  <a:pt x="708" y="1115956"/>
                  <a:pt x="139703" y="1142062"/>
                  <a:pt x="175686" y="1133595"/>
                </a:cubicBezTo>
                <a:cubicBezTo>
                  <a:pt x="211669" y="1125128"/>
                  <a:pt x="173569" y="1123012"/>
                  <a:pt x="215902" y="1063745"/>
                </a:cubicBezTo>
                <a:cubicBezTo>
                  <a:pt x="258235" y="1004478"/>
                  <a:pt x="378886" y="855959"/>
                  <a:pt x="429686" y="777995"/>
                </a:cubicBezTo>
                <a:cubicBezTo>
                  <a:pt x="480486" y="700031"/>
                  <a:pt x="505533" y="645704"/>
                  <a:pt x="520702" y="595962"/>
                </a:cubicBezTo>
                <a:cubicBezTo>
                  <a:pt x="535871" y="546220"/>
                  <a:pt x="520702" y="479545"/>
                  <a:pt x="520702" y="479545"/>
                </a:cubicBezTo>
                <a:cubicBezTo>
                  <a:pt x="520702" y="436153"/>
                  <a:pt x="507649" y="412518"/>
                  <a:pt x="520702" y="335612"/>
                </a:cubicBezTo>
                <a:cubicBezTo>
                  <a:pt x="533755" y="258706"/>
                  <a:pt x="601488" y="-20341"/>
                  <a:pt x="605369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7A7ABC1C-A52E-417B-927A-49B38F39D7B6}"/>
              </a:ext>
            </a:extLst>
          </p:cNvPr>
          <p:cNvSpPr/>
          <p:nvPr/>
        </p:nvSpPr>
        <p:spPr>
          <a:xfrm>
            <a:off x="6537704" y="3918453"/>
            <a:ext cx="240409" cy="1104919"/>
          </a:xfrm>
          <a:custGeom>
            <a:avLst/>
            <a:gdLst>
              <a:gd name="connsiteX0" fmla="*/ 239863 w 240409"/>
              <a:gd name="connsiteY0" fmla="*/ 3730 h 1104919"/>
              <a:gd name="connsiteX1" fmla="*/ 195413 w 240409"/>
              <a:gd name="connsiteY1" fmla="*/ 319114 h 1104919"/>
              <a:gd name="connsiteX2" fmla="*/ 121329 w 240409"/>
              <a:gd name="connsiteY2" fmla="*/ 568880 h 1104919"/>
              <a:gd name="connsiteX3" fmla="*/ 34546 w 240409"/>
              <a:gd name="connsiteY3" fmla="*/ 755147 h 1104919"/>
              <a:gd name="connsiteX4" fmla="*/ 679 w 240409"/>
              <a:gd name="connsiteY4" fmla="*/ 1095930 h 1104919"/>
              <a:gd name="connsiteX5" fmla="*/ 15496 w 240409"/>
              <a:gd name="connsiteY5" fmla="*/ 983747 h 1104919"/>
              <a:gd name="connsiteX6" fmla="*/ 57829 w 240409"/>
              <a:gd name="connsiteY6" fmla="*/ 744564 h 1104919"/>
              <a:gd name="connsiteX7" fmla="*/ 165779 w 240409"/>
              <a:gd name="connsiteY7" fmla="*/ 545597 h 1104919"/>
              <a:gd name="connsiteX8" fmla="*/ 239863 w 240409"/>
              <a:gd name="connsiteY8" fmla="*/ 3730 h 110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409" h="1104919">
                <a:moveTo>
                  <a:pt x="239863" y="3730"/>
                </a:moveTo>
                <a:cubicBezTo>
                  <a:pt x="244802" y="-34017"/>
                  <a:pt x="215169" y="224922"/>
                  <a:pt x="195413" y="319114"/>
                </a:cubicBezTo>
                <a:cubicBezTo>
                  <a:pt x="175657" y="413306"/>
                  <a:pt x="148140" y="496208"/>
                  <a:pt x="121329" y="568880"/>
                </a:cubicBezTo>
                <a:cubicBezTo>
                  <a:pt x="94518" y="641552"/>
                  <a:pt x="54654" y="667305"/>
                  <a:pt x="34546" y="755147"/>
                </a:cubicBezTo>
                <a:cubicBezTo>
                  <a:pt x="14438" y="842989"/>
                  <a:pt x="3854" y="1057830"/>
                  <a:pt x="679" y="1095930"/>
                </a:cubicBezTo>
                <a:cubicBezTo>
                  <a:pt x="-2496" y="1134030"/>
                  <a:pt x="5971" y="1042308"/>
                  <a:pt x="15496" y="983747"/>
                </a:cubicBezTo>
                <a:cubicBezTo>
                  <a:pt x="25021" y="925186"/>
                  <a:pt x="32782" y="817589"/>
                  <a:pt x="57829" y="744564"/>
                </a:cubicBezTo>
                <a:cubicBezTo>
                  <a:pt x="82876" y="671539"/>
                  <a:pt x="133676" y="666247"/>
                  <a:pt x="165779" y="545597"/>
                </a:cubicBezTo>
                <a:cubicBezTo>
                  <a:pt x="197882" y="424947"/>
                  <a:pt x="234924" y="41477"/>
                  <a:pt x="239863" y="3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4F3024AA-B275-45A9-9AFF-CBC01F22728D}"/>
              </a:ext>
            </a:extLst>
          </p:cNvPr>
          <p:cNvSpPr/>
          <p:nvPr/>
        </p:nvSpPr>
        <p:spPr>
          <a:xfrm>
            <a:off x="6455911" y="2868984"/>
            <a:ext cx="328837" cy="1042621"/>
          </a:xfrm>
          <a:custGeom>
            <a:avLst/>
            <a:gdLst>
              <a:gd name="connsiteX0" fmla="*/ 33789 w 328837"/>
              <a:gd name="connsiteY0" fmla="*/ 30849 h 1042621"/>
              <a:gd name="connsiteX1" fmla="*/ 294139 w 328837"/>
              <a:gd name="connsiteY1" fmla="*/ 581183 h 1042621"/>
              <a:gd name="connsiteX2" fmla="*/ 328006 w 328837"/>
              <a:gd name="connsiteY2" fmla="*/ 896566 h 1042621"/>
              <a:gd name="connsiteX3" fmla="*/ 313189 w 328837"/>
              <a:gd name="connsiteY3" fmla="*/ 1042616 h 1042621"/>
              <a:gd name="connsiteX4" fmla="*/ 315306 w 328837"/>
              <a:gd name="connsiteY4" fmla="*/ 892333 h 1042621"/>
              <a:gd name="connsiteX5" fmla="*/ 313189 w 328837"/>
              <a:gd name="connsiteY5" fmla="*/ 670083 h 1042621"/>
              <a:gd name="connsiteX6" fmla="*/ 226406 w 328837"/>
              <a:gd name="connsiteY6" fmla="*/ 428783 h 1042621"/>
              <a:gd name="connsiteX7" fmla="*/ 23206 w 328837"/>
              <a:gd name="connsiteY7" fmla="*/ 104933 h 1042621"/>
              <a:gd name="connsiteX8" fmla="*/ 33789 w 328837"/>
              <a:gd name="connsiteY8" fmla="*/ 30849 h 104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837" h="1042621">
                <a:moveTo>
                  <a:pt x="33789" y="30849"/>
                </a:moveTo>
                <a:cubicBezTo>
                  <a:pt x="78944" y="110224"/>
                  <a:pt x="245103" y="436897"/>
                  <a:pt x="294139" y="581183"/>
                </a:cubicBezTo>
                <a:cubicBezTo>
                  <a:pt x="343175" y="725469"/>
                  <a:pt x="324831" y="819661"/>
                  <a:pt x="328006" y="896566"/>
                </a:cubicBezTo>
                <a:cubicBezTo>
                  <a:pt x="331181" y="973471"/>
                  <a:pt x="315306" y="1043322"/>
                  <a:pt x="313189" y="1042616"/>
                </a:cubicBezTo>
                <a:cubicBezTo>
                  <a:pt x="311072" y="1041911"/>
                  <a:pt x="315306" y="954422"/>
                  <a:pt x="315306" y="892333"/>
                </a:cubicBezTo>
                <a:cubicBezTo>
                  <a:pt x="315306" y="830244"/>
                  <a:pt x="328006" y="747341"/>
                  <a:pt x="313189" y="670083"/>
                </a:cubicBezTo>
                <a:cubicBezTo>
                  <a:pt x="298372" y="592825"/>
                  <a:pt x="274737" y="522975"/>
                  <a:pt x="226406" y="428783"/>
                </a:cubicBezTo>
                <a:cubicBezTo>
                  <a:pt x="178076" y="334591"/>
                  <a:pt x="53898" y="166669"/>
                  <a:pt x="23206" y="104933"/>
                </a:cubicBezTo>
                <a:cubicBezTo>
                  <a:pt x="-7486" y="43197"/>
                  <a:pt x="-11366" y="-48526"/>
                  <a:pt x="33789" y="30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4F1AA20F-06E4-4E95-9035-45A1DF3A1261}"/>
              </a:ext>
            </a:extLst>
          </p:cNvPr>
          <p:cNvSpPr/>
          <p:nvPr/>
        </p:nvSpPr>
        <p:spPr>
          <a:xfrm>
            <a:off x="6154050" y="1765096"/>
            <a:ext cx="361430" cy="1212335"/>
          </a:xfrm>
          <a:custGeom>
            <a:avLst/>
            <a:gdLst>
              <a:gd name="connsiteX0" fmla="*/ 3333 w 361430"/>
              <a:gd name="connsiteY0" fmla="*/ 23487 h 1212335"/>
              <a:gd name="connsiteX1" fmla="*/ 130333 w 361430"/>
              <a:gd name="connsiteY1" fmla="*/ 702937 h 1212335"/>
              <a:gd name="connsiteX2" fmla="*/ 350467 w 361430"/>
              <a:gd name="connsiteY2" fmla="*/ 1194004 h 1212335"/>
              <a:gd name="connsiteX3" fmla="*/ 318717 w 361430"/>
              <a:gd name="connsiteY3" fmla="*/ 1079704 h 1212335"/>
              <a:gd name="connsiteX4" fmla="*/ 236167 w 361430"/>
              <a:gd name="connsiteY4" fmla="*/ 813004 h 1212335"/>
              <a:gd name="connsiteX5" fmla="*/ 52017 w 361430"/>
              <a:gd name="connsiteY5" fmla="*/ 216104 h 1212335"/>
              <a:gd name="connsiteX6" fmla="*/ 3333 w 361430"/>
              <a:gd name="connsiteY6" fmla="*/ 23487 h 121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430" h="1212335">
                <a:moveTo>
                  <a:pt x="3333" y="23487"/>
                </a:moveTo>
                <a:cubicBezTo>
                  <a:pt x="16386" y="104626"/>
                  <a:pt x="72477" y="507851"/>
                  <a:pt x="130333" y="702937"/>
                </a:cubicBezTo>
                <a:cubicBezTo>
                  <a:pt x="188189" y="898023"/>
                  <a:pt x="319070" y="1131210"/>
                  <a:pt x="350467" y="1194004"/>
                </a:cubicBezTo>
                <a:cubicBezTo>
                  <a:pt x="381864" y="1256798"/>
                  <a:pt x="337767" y="1143204"/>
                  <a:pt x="318717" y="1079704"/>
                </a:cubicBezTo>
                <a:cubicBezTo>
                  <a:pt x="299667" y="1016204"/>
                  <a:pt x="280617" y="956937"/>
                  <a:pt x="236167" y="813004"/>
                </a:cubicBezTo>
                <a:cubicBezTo>
                  <a:pt x="191717" y="669071"/>
                  <a:pt x="86589" y="344868"/>
                  <a:pt x="52017" y="216104"/>
                </a:cubicBezTo>
                <a:cubicBezTo>
                  <a:pt x="17445" y="87340"/>
                  <a:pt x="-9720" y="-57652"/>
                  <a:pt x="3333" y="23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E959B2BD-9CD8-4FAE-A140-2D7DA7C56D49}"/>
              </a:ext>
            </a:extLst>
          </p:cNvPr>
          <p:cNvSpPr/>
          <p:nvPr/>
        </p:nvSpPr>
        <p:spPr>
          <a:xfrm>
            <a:off x="5380886" y="1751525"/>
            <a:ext cx="769622" cy="1192881"/>
          </a:xfrm>
          <a:custGeom>
            <a:avLst/>
            <a:gdLst>
              <a:gd name="connsiteX0" fmla="*/ 763797 w 769622"/>
              <a:gd name="connsiteY0" fmla="*/ 13775 h 1192881"/>
              <a:gd name="connsiteX1" fmla="*/ 539431 w 769622"/>
              <a:gd name="connsiteY1" fmla="*/ 545058 h 1192881"/>
              <a:gd name="connsiteX2" fmla="*/ 321414 w 769622"/>
              <a:gd name="connsiteY2" fmla="*/ 911242 h 1192881"/>
              <a:gd name="connsiteX3" fmla="*/ 1797 w 769622"/>
              <a:gd name="connsiteY3" fmla="*/ 1188525 h 1192881"/>
              <a:gd name="connsiteX4" fmla="*/ 200764 w 769622"/>
              <a:gd name="connsiteY4" fmla="*/ 1065758 h 1192881"/>
              <a:gd name="connsiteX5" fmla="*/ 393381 w 769622"/>
              <a:gd name="connsiteY5" fmla="*/ 864675 h 1192881"/>
              <a:gd name="connsiteX6" fmla="*/ 465347 w 769622"/>
              <a:gd name="connsiteY6" fmla="*/ 610675 h 1192881"/>
              <a:gd name="connsiteX7" fmla="*/ 683364 w 769622"/>
              <a:gd name="connsiteY7" fmla="*/ 193692 h 1192881"/>
              <a:gd name="connsiteX8" fmla="*/ 763797 w 769622"/>
              <a:gd name="connsiteY8" fmla="*/ 13775 h 1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622" h="1192881">
                <a:moveTo>
                  <a:pt x="763797" y="13775"/>
                </a:moveTo>
                <a:cubicBezTo>
                  <a:pt x="739808" y="72336"/>
                  <a:pt x="613162" y="395480"/>
                  <a:pt x="539431" y="545058"/>
                </a:cubicBezTo>
                <a:cubicBezTo>
                  <a:pt x="465700" y="694636"/>
                  <a:pt x="411020" y="803998"/>
                  <a:pt x="321414" y="911242"/>
                </a:cubicBezTo>
                <a:cubicBezTo>
                  <a:pt x="231808" y="1018486"/>
                  <a:pt x="21905" y="1162772"/>
                  <a:pt x="1797" y="1188525"/>
                </a:cubicBezTo>
                <a:cubicBezTo>
                  <a:pt x="-18311" y="1214278"/>
                  <a:pt x="135500" y="1119733"/>
                  <a:pt x="200764" y="1065758"/>
                </a:cubicBezTo>
                <a:cubicBezTo>
                  <a:pt x="266028" y="1011783"/>
                  <a:pt x="349284" y="940522"/>
                  <a:pt x="393381" y="864675"/>
                </a:cubicBezTo>
                <a:cubicBezTo>
                  <a:pt x="437478" y="788828"/>
                  <a:pt x="417016" y="722506"/>
                  <a:pt x="465347" y="610675"/>
                </a:cubicBezTo>
                <a:cubicBezTo>
                  <a:pt x="513678" y="498844"/>
                  <a:pt x="633622" y="291059"/>
                  <a:pt x="683364" y="193692"/>
                </a:cubicBezTo>
                <a:cubicBezTo>
                  <a:pt x="733106" y="96325"/>
                  <a:pt x="787786" y="-44786"/>
                  <a:pt x="763797" y="13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C2B9A130-60AB-411D-966A-725462D93F0D}"/>
              </a:ext>
            </a:extLst>
          </p:cNvPr>
          <p:cNvSpPr/>
          <p:nvPr/>
        </p:nvSpPr>
        <p:spPr>
          <a:xfrm>
            <a:off x="4800153" y="2806259"/>
            <a:ext cx="559996" cy="169824"/>
          </a:xfrm>
          <a:custGeom>
            <a:avLst/>
            <a:gdLst>
              <a:gd name="connsiteX0" fmla="*/ 559247 w 559996"/>
              <a:gd name="connsiteY0" fmla="*/ 441 h 169824"/>
              <a:gd name="connsiteX1" fmla="*/ 311597 w 559996"/>
              <a:gd name="connsiteY1" fmla="*/ 163424 h 169824"/>
              <a:gd name="connsiteX2" fmla="*/ 447 w 559996"/>
              <a:gd name="connsiteY2" fmla="*/ 138024 h 169824"/>
              <a:gd name="connsiteX3" fmla="*/ 245980 w 559996"/>
              <a:gd name="connsiteY3" fmla="*/ 148608 h 169824"/>
              <a:gd name="connsiteX4" fmla="*/ 383564 w 559996"/>
              <a:gd name="connsiteY4" fmla="*/ 116858 h 169824"/>
              <a:gd name="connsiteX5" fmla="*/ 559247 w 559996"/>
              <a:gd name="connsiteY5" fmla="*/ 441 h 16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996" h="169824">
                <a:moveTo>
                  <a:pt x="559247" y="441"/>
                </a:moveTo>
                <a:cubicBezTo>
                  <a:pt x="547253" y="8202"/>
                  <a:pt x="404730" y="140494"/>
                  <a:pt x="311597" y="163424"/>
                </a:cubicBezTo>
                <a:cubicBezTo>
                  <a:pt x="218464" y="186354"/>
                  <a:pt x="11383" y="140493"/>
                  <a:pt x="447" y="138024"/>
                </a:cubicBezTo>
                <a:cubicBezTo>
                  <a:pt x="-10489" y="135555"/>
                  <a:pt x="182127" y="152136"/>
                  <a:pt x="245980" y="148608"/>
                </a:cubicBezTo>
                <a:cubicBezTo>
                  <a:pt x="309833" y="145080"/>
                  <a:pt x="331000" y="144375"/>
                  <a:pt x="383564" y="116858"/>
                </a:cubicBezTo>
                <a:cubicBezTo>
                  <a:pt x="436128" y="89341"/>
                  <a:pt x="571241" y="-7320"/>
                  <a:pt x="559247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17F9D5FD-BC3A-4F1E-B562-1C59605CF91F}"/>
              </a:ext>
            </a:extLst>
          </p:cNvPr>
          <p:cNvSpPr/>
          <p:nvPr/>
        </p:nvSpPr>
        <p:spPr>
          <a:xfrm>
            <a:off x="3003382" y="706022"/>
            <a:ext cx="2996342" cy="2062748"/>
          </a:xfrm>
          <a:custGeom>
            <a:avLst/>
            <a:gdLst>
              <a:gd name="connsiteX0" fmla="*/ 2991018 w 2996342"/>
              <a:gd name="connsiteY0" fmla="*/ 240128 h 2062748"/>
              <a:gd name="connsiteX1" fmla="*/ 2781468 w 2996342"/>
              <a:gd name="connsiteY1" fmla="*/ 68678 h 2062748"/>
              <a:gd name="connsiteX2" fmla="*/ 2140118 w 2996342"/>
              <a:gd name="connsiteY2" fmla="*/ 30578 h 2062748"/>
              <a:gd name="connsiteX3" fmla="*/ 851068 w 2996342"/>
              <a:gd name="connsiteY3" fmla="*/ 506828 h 2062748"/>
              <a:gd name="connsiteX4" fmla="*/ 476418 w 2996342"/>
              <a:gd name="connsiteY4" fmla="*/ 1122778 h 2062748"/>
              <a:gd name="connsiteX5" fmla="*/ 247818 w 2996342"/>
              <a:gd name="connsiteY5" fmla="*/ 1726028 h 2062748"/>
              <a:gd name="connsiteX6" fmla="*/ 168 w 2996342"/>
              <a:gd name="connsiteY6" fmla="*/ 2062578 h 2062748"/>
              <a:gd name="connsiteX7" fmla="*/ 285918 w 2996342"/>
              <a:gd name="connsiteY7" fmla="*/ 1757778 h 2062748"/>
              <a:gd name="connsiteX8" fmla="*/ 685968 w 2996342"/>
              <a:gd name="connsiteY8" fmla="*/ 913228 h 2062748"/>
              <a:gd name="connsiteX9" fmla="*/ 927268 w 2996342"/>
              <a:gd name="connsiteY9" fmla="*/ 563978 h 2062748"/>
              <a:gd name="connsiteX10" fmla="*/ 1848018 w 2996342"/>
              <a:gd name="connsiteY10" fmla="*/ 151228 h 2062748"/>
              <a:gd name="connsiteX11" fmla="*/ 2603668 w 2996342"/>
              <a:gd name="connsiteY11" fmla="*/ 36928 h 2062748"/>
              <a:gd name="connsiteX12" fmla="*/ 2991018 w 2996342"/>
              <a:gd name="connsiteY12" fmla="*/ 240128 h 206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6342" h="2062748">
                <a:moveTo>
                  <a:pt x="2991018" y="240128"/>
                </a:moveTo>
                <a:cubicBezTo>
                  <a:pt x="3020651" y="245420"/>
                  <a:pt x="2923285" y="103603"/>
                  <a:pt x="2781468" y="68678"/>
                </a:cubicBezTo>
                <a:cubicBezTo>
                  <a:pt x="2639651" y="33753"/>
                  <a:pt x="2461851" y="-42447"/>
                  <a:pt x="2140118" y="30578"/>
                </a:cubicBezTo>
                <a:cubicBezTo>
                  <a:pt x="1818385" y="103603"/>
                  <a:pt x="1128351" y="324795"/>
                  <a:pt x="851068" y="506828"/>
                </a:cubicBezTo>
                <a:cubicBezTo>
                  <a:pt x="573785" y="688861"/>
                  <a:pt x="576960" y="919578"/>
                  <a:pt x="476418" y="1122778"/>
                </a:cubicBezTo>
                <a:cubicBezTo>
                  <a:pt x="375876" y="1325978"/>
                  <a:pt x="327193" y="1569395"/>
                  <a:pt x="247818" y="1726028"/>
                </a:cubicBezTo>
                <a:cubicBezTo>
                  <a:pt x="168443" y="1882661"/>
                  <a:pt x="-6182" y="2057286"/>
                  <a:pt x="168" y="2062578"/>
                </a:cubicBezTo>
                <a:cubicBezTo>
                  <a:pt x="6518" y="2067870"/>
                  <a:pt x="171618" y="1949336"/>
                  <a:pt x="285918" y="1757778"/>
                </a:cubicBezTo>
                <a:cubicBezTo>
                  <a:pt x="400218" y="1566220"/>
                  <a:pt x="579076" y="1112195"/>
                  <a:pt x="685968" y="913228"/>
                </a:cubicBezTo>
                <a:cubicBezTo>
                  <a:pt x="792860" y="714261"/>
                  <a:pt x="733593" y="690978"/>
                  <a:pt x="927268" y="563978"/>
                </a:cubicBezTo>
                <a:cubicBezTo>
                  <a:pt x="1120943" y="436978"/>
                  <a:pt x="1568618" y="239070"/>
                  <a:pt x="1848018" y="151228"/>
                </a:cubicBezTo>
                <a:cubicBezTo>
                  <a:pt x="2127418" y="63386"/>
                  <a:pt x="2411051" y="24228"/>
                  <a:pt x="2603668" y="36928"/>
                </a:cubicBezTo>
                <a:cubicBezTo>
                  <a:pt x="2796285" y="49628"/>
                  <a:pt x="2961385" y="234836"/>
                  <a:pt x="2991018" y="240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5B81B6F0-5313-4C7B-8F15-891B7AA816D3}"/>
              </a:ext>
            </a:extLst>
          </p:cNvPr>
          <p:cNvSpPr/>
          <p:nvPr/>
        </p:nvSpPr>
        <p:spPr>
          <a:xfrm>
            <a:off x="2489188" y="2780964"/>
            <a:ext cx="514692" cy="941319"/>
          </a:xfrm>
          <a:custGeom>
            <a:avLst/>
            <a:gdLst>
              <a:gd name="connsiteX0" fmla="*/ 514362 w 514692"/>
              <a:gd name="connsiteY0" fmla="*/ 336 h 941319"/>
              <a:gd name="connsiteX1" fmla="*/ 152412 w 514692"/>
              <a:gd name="connsiteY1" fmla="*/ 679786 h 941319"/>
              <a:gd name="connsiteX2" fmla="*/ 12 w 514692"/>
              <a:gd name="connsiteY2" fmla="*/ 940136 h 941319"/>
              <a:gd name="connsiteX3" fmla="*/ 158762 w 514692"/>
              <a:gd name="connsiteY3" fmla="*/ 768686 h 941319"/>
              <a:gd name="connsiteX4" fmla="*/ 215912 w 514692"/>
              <a:gd name="connsiteY4" fmla="*/ 590886 h 941319"/>
              <a:gd name="connsiteX5" fmla="*/ 514362 w 514692"/>
              <a:gd name="connsiteY5" fmla="*/ 336 h 9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692" h="941319">
                <a:moveTo>
                  <a:pt x="514362" y="336"/>
                </a:moveTo>
                <a:cubicBezTo>
                  <a:pt x="503779" y="15153"/>
                  <a:pt x="238137" y="523153"/>
                  <a:pt x="152412" y="679786"/>
                </a:cubicBezTo>
                <a:cubicBezTo>
                  <a:pt x="66687" y="836419"/>
                  <a:pt x="-1046" y="925319"/>
                  <a:pt x="12" y="940136"/>
                </a:cubicBezTo>
                <a:cubicBezTo>
                  <a:pt x="1070" y="954953"/>
                  <a:pt x="122779" y="826894"/>
                  <a:pt x="158762" y="768686"/>
                </a:cubicBezTo>
                <a:cubicBezTo>
                  <a:pt x="194745" y="710478"/>
                  <a:pt x="153470" y="716828"/>
                  <a:pt x="215912" y="590886"/>
                </a:cubicBezTo>
                <a:cubicBezTo>
                  <a:pt x="278354" y="464944"/>
                  <a:pt x="524945" y="-14481"/>
                  <a:pt x="514362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14F6B5C1-07AC-4C34-9FE8-2FBC798F6D3B}"/>
              </a:ext>
            </a:extLst>
          </p:cNvPr>
          <p:cNvSpPr/>
          <p:nvPr/>
        </p:nvSpPr>
        <p:spPr>
          <a:xfrm>
            <a:off x="2298311" y="3611374"/>
            <a:ext cx="311788" cy="2280073"/>
          </a:xfrm>
          <a:custGeom>
            <a:avLst/>
            <a:gdLst>
              <a:gd name="connsiteX0" fmla="*/ 311539 w 311788"/>
              <a:gd name="connsiteY0" fmla="*/ 14476 h 2280073"/>
              <a:gd name="connsiteX1" fmla="*/ 228989 w 311788"/>
              <a:gd name="connsiteY1" fmla="*/ 331976 h 2280073"/>
              <a:gd name="connsiteX2" fmla="*/ 82939 w 311788"/>
              <a:gd name="connsiteY2" fmla="*/ 1087626 h 2280073"/>
              <a:gd name="connsiteX3" fmla="*/ 389 w 311788"/>
              <a:gd name="connsiteY3" fmla="*/ 1538476 h 2280073"/>
              <a:gd name="connsiteX4" fmla="*/ 114689 w 311788"/>
              <a:gd name="connsiteY4" fmla="*/ 2268726 h 2280073"/>
              <a:gd name="connsiteX5" fmla="*/ 101989 w 311788"/>
              <a:gd name="connsiteY5" fmla="*/ 1938526 h 2280073"/>
              <a:gd name="connsiteX6" fmla="*/ 95639 w 311788"/>
              <a:gd name="connsiteY6" fmla="*/ 1341626 h 2280073"/>
              <a:gd name="connsiteX7" fmla="*/ 248039 w 311788"/>
              <a:gd name="connsiteY7" fmla="*/ 763776 h 2280073"/>
              <a:gd name="connsiteX8" fmla="*/ 311539 w 311788"/>
              <a:gd name="connsiteY8" fmla="*/ 14476 h 228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788" h="2280073">
                <a:moveTo>
                  <a:pt x="311539" y="14476"/>
                </a:moveTo>
                <a:cubicBezTo>
                  <a:pt x="308364" y="-57491"/>
                  <a:pt x="267089" y="153118"/>
                  <a:pt x="228989" y="331976"/>
                </a:cubicBezTo>
                <a:cubicBezTo>
                  <a:pt x="190889" y="510834"/>
                  <a:pt x="121039" y="886543"/>
                  <a:pt x="82939" y="1087626"/>
                </a:cubicBezTo>
                <a:cubicBezTo>
                  <a:pt x="44839" y="1288709"/>
                  <a:pt x="-4903" y="1341626"/>
                  <a:pt x="389" y="1538476"/>
                </a:cubicBezTo>
                <a:cubicBezTo>
                  <a:pt x="5681" y="1735326"/>
                  <a:pt x="97756" y="2202051"/>
                  <a:pt x="114689" y="2268726"/>
                </a:cubicBezTo>
                <a:cubicBezTo>
                  <a:pt x="131622" y="2335401"/>
                  <a:pt x="105164" y="2093043"/>
                  <a:pt x="101989" y="1938526"/>
                </a:cubicBezTo>
                <a:cubicBezTo>
                  <a:pt x="98814" y="1784009"/>
                  <a:pt x="71297" y="1537418"/>
                  <a:pt x="95639" y="1341626"/>
                </a:cubicBezTo>
                <a:cubicBezTo>
                  <a:pt x="119981" y="1145834"/>
                  <a:pt x="208881" y="979676"/>
                  <a:pt x="248039" y="763776"/>
                </a:cubicBezTo>
                <a:cubicBezTo>
                  <a:pt x="287197" y="547876"/>
                  <a:pt x="314714" y="86443"/>
                  <a:pt x="311539" y="14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521E9EB2-E61A-4678-8571-589AF629022C}"/>
              </a:ext>
            </a:extLst>
          </p:cNvPr>
          <p:cNvSpPr/>
          <p:nvPr/>
        </p:nvSpPr>
        <p:spPr>
          <a:xfrm>
            <a:off x="3492757" y="5439021"/>
            <a:ext cx="476028" cy="2105497"/>
          </a:xfrm>
          <a:custGeom>
            <a:avLst/>
            <a:gdLst>
              <a:gd name="connsiteX0" fmla="*/ 374393 w 476028"/>
              <a:gd name="connsiteY0" fmla="*/ 2929 h 2105497"/>
              <a:gd name="connsiteX1" fmla="*/ 475993 w 476028"/>
              <a:gd name="connsiteY1" fmla="*/ 1203079 h 2105497"/>
              <a:gd name="connsiteX2" fmla="*/ 361693 w 476028"/>
              <a:gd name="connsiteY2" fmla="*/ 1679329 h 2105497"/>
              <a:gd name="connsiteX3" fmla="*/ 6093 w 476028"/>
              <a:gd name="connsiteY3" fmla="*/ 2098429 h 2105497"/>
              <a:gd name="connsiteX4" fmla="*/ 145793 w 476028"/>
              <a:gd name="connsiteY4" fmla="*/ 1926979 h 2105497"/>
              <a:gd name="connsiteX5" fmla="*/ 260093 w 476028"/>
              <a:gd name="connsiteY5" fmla="*/ 1723779 h 2105497"/>
              <a:gd name="connsiteX6" fmla="*/ 412493 w 476028"/>
              <a:gd name="connsiteY6" fmla="*/ 1330079 h 2105497"/>
              <a:gd name="connsiteX7" fmla="*/ 412493 w 476028"/>
              <a:gd name="connsiteY7" fmla="*/ 879229 h 2105497"/>
              <a:gd name="connsiteX8" fmla="*/ 374393 w 476028"/>
              <a:gd name="connsiteY8" fmla="*/ 2929 h 210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028" h="2105497">
                <a:moveTo>
                  <a:pt x="374393" y="2929"/>
                </a:moveTo>
                <a:cubicBezTo>
                  <a:pt x="384976" y="56904"/>
                  <a:pt x="478110" y="923679"/>
                  <a:pt x="475993" y="1203079"/>
                </a:cubicBezTo>
                <a:cubicBezTo>
                  <a:pt x="473876" y="1482479"/>
                  <a:pt x="440010" y="1530104"/>
                  <a:pt x="361693" y="1679329"/>
                </a:cubicBezTo>
                <a:cubicBezTo>
                  <a:pt x="283376" y="1828554"/>
                  <a:pt x="42076" y="2057154"/>
                  <a:pt x="6093" y="2098429"/>
                </a:cubicBezTo>
                <a:cubicBezTo>
                  <a:pt x="-29890" y="2139704"/>
                  <a:pt x="103460" y="1989421"/>
                  <a:pt x="145793" y="1926979"/>
                </a:cubicBezTo>
                <a:cubicBezTo>
                  <a:pt x="188126" y="1864537"/>
                  <a:pt x="215643" y="1823262"/>
                  <a:pt x="260093" y="1723779"/>
                </a:cubicBezTo>
                <a:cubicBezTo>
                  <a:pt x="304543" y="1624296"/>
                  <a:pt x="387093" y="1470837"/>
                  <a:pt x="412493" y="1330079"/>
                </a:cubicBezTo>
                <a:cubicBezTo>
                  <a:pt x="437893" y="1189321"/>
                  <a:pt x="417785" y="1102537"/>
                  <a:pt x="412493" y="879229"/>
                </a:cubicBezTo>
                <a:cubicBezTo>
                  <a:pt x="407201" y="655921"/>
                  <a:pt x="363810" y="-51046"/>
                  <a:pt x="374393" y="2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CC0A2893-A1DB-4A95-AAE0-E0D301059978}"/>
              </a:ext>
            </a:extLst>
          </p:cNvPr>
          <p:cNvSpPr/>
          <p:nvPr/>
        </p:nvSpPr>
        <p:spPr>
          <a:xfrm>
            <a:off x="2157902" y="5851222"/>
            <a:ext cx="342726" cy="1540316"/>
          </a:xfrm>
          <a:custGeom>
            <a:avLst/>
            <a:gdLst>
              <a:gd name="connsiteX0" fmla="*/ 229698 w 342726"/>
              <a:gd name="connsiteY0" fmla="*/ 28878 h 1540316"/>
              <a:gd name="connsiteX1" fmla="*/ 229698 w 342726"/>
              <a:gd name="connsiteY1" fmla="*/ 92378 h 1540316"/>
              <a:gd name="connsiteX2" fmla="*/ 1098 w 342726"/>
              <a:gd name="connsiteY2" fmla="*/ 676578 h 1540316"/>
              <a:gd name="connsiteX3" fmla="*/ 337648 w 342726"/>
              <a:gd name="connsiteY3" fmla="*/ 1533828 h 1540316"/>
              <a:gd name="connsiteX4" fmla="*/ 197948 w 342726"/>
              <a:gd name="connsiteY4" fmla="*/ 1051228 h 1540316"/>
              <a:gd name="connsiteX5" fmla="*/ 115398 w 342726"/>
              <a:gd name="connsiteY5" fmla="*/ 695628 h 1540316"/>
              <a:gd name="connsiteX6" fmla="*/ 147148 w 342726"/>
              <a:gd name="connsiteY6" fmla="*/ 371778 h 1540316"/>
              <a:gd name="connsiteX7" fmla="*/ 229698 w 342726"/>
              <a:gd name="connsiteY7" fmla="*/ 28878 h 154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26" h="1540316">
                <a:moveTo>
                  <a:pt x="229698" y="28878"/>
                </a:moveTo>
                <a:cubicBezTo>
                  <a:pt x="243456" y="-17689"/>
                  <a:pt x="267798" y="-15572"/>
                  <a:pt x="229698" y="92378"/>
                </a:cubicBezTo>
                <a:cubicBezTo>
                  <a:pt x="191598" y="200328"/>
                  <a:pt x="-16894" y="436336"/>
                  <a:pt x="1098" y="676578"/>
                </a:cubicBezTo>
                <a:cubicBezTo>
                  <a:pt x="19090" y="916820"/>
                  <a:pt x="304840" y="1471386"/>
                  <a:pt x="337648" y="1533828"/>
                </a:cubicBezTo>
                <a:cubicBezTo>
                  <a:pt x="370456" y="1596270"/>
                  <a:pt x="234990" y="1190928"/>
                  <a:pt x="197948" y="1051228"/>
                </a:cubicBezTo>
                <a:cubicBezTo>
                  <a:pt x="160906" y="911528"/>
                  <a:pt x="123865" y="808870"/>
                  <a:pt x="115398" y="695628"/>
                </a:cubicBezTo>
                <a:cubicBezTo>
                  <a:pt x="106931" y="582386"/>
                  <a:pt x="127040" y="479728"/>
                  <a:pt x="147148" y="371778"/>
                </a:cubicBezTo>
                <a:cubicBezTo>
                  <a:pt x="167256" y="263828"/>
                  <a:pt x="215940" y="75445"/>
                  <a:pt x="229698" y="28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02388DF6-F2CE-438B-96AC-11F856F4F909}"/>
              </a:ext>
            </a:extLst>
          </p:cNvPr>
          <p:cNvSpPr/>
          <p:nvPr/>
        </p:nvSpPr>
        <p:spPr>
          <a:xfrm>
            <a:off x="2780273" y="6550501"/>
            <a:ext cx="407437" cy="1218006"/>
          </a:xfrm>
          <a:custGeom>
            <a:avLst/>
            <a:gdLst>
              <a:gd name="connsiteX0" fmla="*/ 70877 w 407437"/>
              <a:gd name="connsiteY0" fmla="*/ 2699 h 1218006"/>
              <a:gd name="connsiteX1" fmla="*/ 382027 w 407437"/>
              <a:gd name="connsiteY1" fmla="*/ 644049 h 1218006"/>
              <a:gd name="connsiteX2" fmla="*/ 1027 w 407437"/>
              <a:gd name="connsiteY2" fmla="*/ 1209199 h 1218006"/>
              <a:gd name="connsiteX3" fmla="*/ 274077 w 407437"/>
              <a:gd name="connsiteY3" fmla="*/ 974249 h 1218006"/>
              <a:gd name="connsiteX4" fmla="*/ 407427 w 407437"/>
              <a:gd name="connsiteY4" fmla="*/ 777399 h 1218006"/>
              <a:gd name="connsiteX5" fmla="*/ 280427 w 407437"/>
              <a:gd name="connsiteY5" fmla="*/ 428149 h 1218006"/>
              <a:gd name="connsiteX6" fmla="*/ 70877 w 407437"/>
              <a:gd name="connsiteY6" fmla="*/ 2699 h 121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437" h="1218006">
                <a:moveTo>
                  <a:pt x="70877" y="2699"/>
                </a:moveTo>
                <a:cubicBezTo>
                  <a:pt x="87810" y="38682"/>
                  <a:pt x="393669" y="442966"/>
                  <a:pt x="382027" y="644049"/>
                </a:cubicBezTo>
                <a:cubicBezTo>
                  <a:pt x="370385" y="845132"/>
                  <a:pt x="19019" y="1154166"/>
                  <a:pt x="1027" y="1209199"/>
                </a:cubicBezTo>
                <a:cubicBezTo>
                  <a:pt x="-16965" y="1264232"/>
                  <a:pt x="206344" y="1046216"/>
                  <a:pt x="274077" y="974249"/>
                </a:cubicBezTo>
                <a:cubicBezTo>
                  <a:pt x="341810" y="902282"/>
                  <a:pt x="406369" y="868416"/>
                  <a:pt x="407427" y="777399"/>
                </a:cubicBezTo>
                <a:cubicBezTo>
                  <a:pt x="408485" y="686382"/>
                  <a:pt x="331227" y="556207"/>
                  <a:pt x="280427" y="428149"/>
                </a:cubicBezTo>
                <a:cubicBezTo>
                  <a:pt x="229627" y="300091"/>
                  <a:pt x="53944" y="-33284"/>
                  <a:pt x="70877" y="2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8313585A-F3AC-4BDA-9444-C6D307EAC5F0}"/>
              </a:ext>
            </a:extLst>
          </p:cNvPr>
          <p:cNvSpPr/>
          <p:nvPr/>
        </p:nvSpPr>
        <p:spPr>
          <a:xfrm>
            <a:off x="2501292" y="6976957"/>
            <a:ext cx="695154" cy="711495"/>
          </a:xfrm>
          <a:custGeom>
            <a:avLst/>
            <a:gdLst>
              <a:gd name="connsiteX0" fmla="*/ 13308 w 695154"/>
              <a:gd name="connsiteY0" fmla="*/ 8043 h 711495"/>
              <a:gd name="connsiteX1" fmla="*/ 407008 w 695154"/>
              <a:gd name="connsiteY1" fmla="*/ 662093 h 711495"/>
              <a:gd name="connsiteX2" fmla="*/ 692758 w 695154"/>
              <a:gd name="connsiteY2" fmla="*/ 662093 h 711495"/>
              <a:gd name="connsiteX3" fmla="*/ 248258 w 695154"/>
              <a:gd name="connsiteY3" fmla="*/ 636693 h 711495"/>
              <a:gd name="connsiteX4" fmla="*/ 108558 w 695154"/>
              <a:gd name="connsiteY4" fmla="*/ 319193 h 711495"/>
              <a:gd name="connsiteX5" fmla="*/ 13308 w 695154"/>
              <a:gd name="connsiteY5" fmla="*/ 8043 h 711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154" h="711495">
                <a:moveTo>
                  <a:pt x="13308" y="8043"/>
                </a:moveTo>
                <a:cubicBezTo>
                  <a:pt x="63050" y="65193"/>
                  <a:pt x="293766" y="553085"/>
                  <a:pt x="407008" y="662093"/>
                </a:cubicBezTo>
                <a:cubicBezTo>
                  <a:pt x="520250" y="771101"/>
                  <a:pt x="719216" y="666326"/>
                  <a:pt x="692758" y="662093"/>
                </a:cubicBezTo>
                <a:cubicBezTo>
                  <a:pt x="666300" y="657860"/>
                  <a:pt x="345625" y="693843"/>
                  <a:pt x="248258" y="636693"/>
                </a:cubicBezTo>
                <a:cubicBezTo>
                  <a:pt x="150891" y="579543"/>
                  <a:pt x="150891" y="425026"/>
                  <a:pt x="108558" y="319193"/>
                </a:cubicBezTo>
                <a:cubicBezTo>
                  <a:pt x="66225" y="213360"/>
                  <a:pt x="-36434" y="-49107"/>
                  <a:pt x="13308" y="8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B3EB8784-374E-432D-BC8A-62EC86839FF6}"/>
              </a:ext>
            </a:extLst>
          </p:cNvPr>
          <p:cNvSpPr/>
          <p:nvPr/>
        </p:nvSpPr>
        <p:spPr>
          <a:xfrm>
            <a:off x="5903627" y="5080621"/>
            <a:ext cx="609062" cy="1050701"/>
          </a:xfrm>
          <a:custGeom>
            <a:avLst/>
            <a:gdLst>
              <a:gd name="connsiteX0" fmla="*/ 598773 w 609062"/>
              <a:gd name="connsiteY0" fmla="*/ 50179 h 1050701"/>
              <a:gd name="connsiteX1" fmla="*/ 554323 w 609062"/>
              <a:gd name="connsiteY1" fmla="*/ 94629 h 1050701"/>
              <a:gd name="connsiteX2" fmla="*/ 154273 w 609062"/>
              <a:gd name="connsiteY2" fmla="*/ 951879 h 1050701"/>
              <a:gd name="connsiteX3" fmla="*/ 1873 w 609062"/>
              <a:gd name="connsiteY3" fmla="*/ 1015379 h 1050701"/>
              <a:gd name="connsiteX4" fmla="*/ 243173 w 609062"/>
              <a:gd name="connsiteY4" fmla="*/ 799479 h 1050701"/>
              <a:gd name="connsiteX5" fmla="*/ 490823 w 609062"/>
              <a:gd name="connsiteY5" fmla="*/ 348629 h 1050701"/>
              <a:gd name="connsiteX6" fmla="*/ 598773 w 609062"/>
              <a:gd name="connsiteY6" fmla="*/ 50179 h 105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062" h="1050701">
                <a:moveTo>
                  <a:pt x="598773" y="50179"/>
                </a:moveTo>
                <a:cubicBezTo>
                  <a:pt x="609356" y="7846"/>
                  <a:pt x="628406" y="-55654"/>
                  <a:pt x="554323" y="94629"/>
                </a:cubicBezTo>
                <a:cubicBezTo>
                  <a:pt x="480240" y="244912"/>
                  <a:pt x="246348" y="798421"/>
                  <a:pt x="154273" y="951879"/>
                </a:cubicBezTo>
                <a:cubicBezTo>
                  <a:pt x="62198" y="1105337"/>
                  <a:pt x="-12944" y="1040779"/>
                  <a:pt x="1873" y="1015379"/>
                </a:cubicBezTo>
                <a:cubicBezTo>
                  <a:pt x="16690" y="989979"/>
                  <a:pt x="161681" y="910604"/>
                  <a:pt x="243173" y="799479"/>
                </a:cubicBezTo>
                <a:cubicBezTo>
                  <a:pt x="324665" y="688354"/>
                  <a:pt x="428381" y="479862"/>
                  <a:pt x="490823" y="348629"/>
                </a:cubicBezTo>
                <a:cubicBezTo>
                  <a:pt x="553265" y="217396"/>
                  <a:pt x="588190" y="92512"/>
                  <a:pt x="598773" y="50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A213E7B5-E370-4AFF-84F3-7BB1EE47F201}"/>
              </a:ext>
            </a:extLst>
          </p:cNvPr>
          <p:cNvSpPr/>
          <p:nvPr/>
        </p:nvSpPr>
        <p:spPr>
          <a:xfrm>
            <a:off x="5684418" y="6197262"/>
            <a:ext cx="1197606" cy="1398175"/>
          </a:xfrm>
          <a:custGeom>
            <a:avLst/>
            <a:gdLst>
              <a:gd name="connsiteX0" fmla="*/ 329032 w 1197606"/>
              <a:gd name="connsiteY0" fmla="*/ 338 h 1398175"/>
              <a:gd name="connsiteX1" fmla="*/ 43282 w 1197606"/>
              <a:gd name="connsiteY1" fmla="*/ 603588 h 1398175"/>
              <a:gd name="connsiteX2" fmla="*/ 125832 w 1197606"/>
              <a:gd name="connsiteY2" fmla="*/ 851238 h 1398175"/>
              <a:gd name="connsiteX3" fmla="*/ 1192632 w 1197606"/>
              <a:gd name="connsiteY3" fmla="*/ 1390988 h 1398175"/>
              <a:gd name="connsiteX4" fmla="*/ 506832 w 1197606"/>
              <a:gd name="connsiteY4" fmla="*/ 1130638 h 1398175"/>
              <a:gd name="connsiteX5" fmla="*/ 68682 w 1197606"/>
              <a:gd name="connsiteY5" fmla="*/ 692488 h 1398175"/>
              <a:gd name="connsiteX6" fmla="*/ 329032 w 1197606"/>
              <a:gd name="connsiteY6" fmla="*/ 338 h 139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606" h="1398175">
                <a:moveTo>
                  <a:pt x="329032" y="338"/>
                </a:moveTo>
                <a:cubicBezTo>
                  <a:pt x="324799" y="-14479"/>
                  <a:pt x="77149" y="461771"/>
                  <a:pt x="43282" y="603588"/>
                </a:cubicBezTo>
                <a:cubicBezTo>
                  <a:pt x="9415" y="745405"/>
                  <a:pt x="-65726" y="720005"/>
                  <a:pt x="125832" y="851238"/>
                </a:cubicBezTo>
                <a:cubicBezTo>
                  <a:pt x="317390" y="982471"/>
                  <a:pt x="1129132" y="1344421"/>
                  <a:pt x="1192632" y="1390988"/>
                </a:cubicBezTo>
                <a:cubicBezTo>
                  <a:pt x="1256132" y="1437555"/>
                  <a:pt x="694157" y="1247055"/>
                  <a:pt x="506832" y="1130638"/>
                </a:cubicBezTo>
                <a:cubicBezTo>
                  <a:pt x="319507" y="1014221"/>
                  <a:pt x="100432" y="881930"/>
                  <a:pt x="68682" y="692488"/>
                </a:cubicBezTo>
                <a:cubicBezTo>
                  <a:pt x="36932" y="503046"/>
                  <a:pt x="333265" y="15155"/>
                  <a:pt x="329032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E0CF2C4-8E78-462F-898D-9D0FA8430AE5}"/>
              </a:ext>
            </a:extLst>
          </p:cNvPr>
          <p:cNvSpPr/>
          <p:nvPr/>
        </p:nvSpPr>
        <p:spPr>
          <a:xfrm>
            <a:off x="5943309" y="947422"/>
            <a:ext cx="1561808" cy="2563117"/>
          </a:xfrm>
          <a:custGeom>
            <a:avLst/>
            <a:gdLst>
              <a:gd name="connsiteX0" fmla="*/ 291 w 1561808"/>
              <a:gd name="connsiteY0" fmla="*/ 24128 h 2563117"/>
              <a:gd name="connsiteX1" fmla="*/ 508291 w 1561808"/>
              <a:gd name="connsiteY1" fmla="*/ 170178 h 2563117"/>
              <a:gd name="connsiteX2" fmla="*/ 1390941 w 1561808"/>
              <a:gd name="connsiteY2" fmla="*/ 1389378 h 2563117"/>
              <a:gd name="connsiteX3" fmla="*/ 1536991 w 1561808"/>
              <a:gd name="connsiteY3" fmla="*/ 2526028 h 2563117"/>
              <a:gd name="connsiteX4" fmla="*/ 1543341 w 1561808"/>
              <a:gd name="connsiteY4" fmla="*/ 2252978 h 2563117"/>
              <a:gd name="connsiteX5" fmla="*/ 1536991 w 1561808"/>
              <a:gd name="connsiteY5" fmla="*/ 1910078 h 2563117"/>
              <a:gd name="connsiteX6" fmla="*/ 1232191 w 1561808"/>
              <a:gd name="connsiteY6" fmla="*/ 875028 h 2563117"/>
              <a:gd name="connsiteX7" fmla="*/ 692441 w 1561808"/>
              <a:gd name="connsiteY7" fmla="*/ 240028 h 2563117"/>
              <a:gd name="connsiteX8" fmla="*/ 438441 w 1561808"/>
              <a:gd name="connsiteY8" fmla="*/ 24128 h 2563117"/>
              <a:gd name="connsiteX9" fmla="*/ 291 w 1561808"/>
              <a:gd name="connsiteY9" fmla="*/ 24128 h 256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1808" h="2563117">
                <a:moveTo>
                  <a:pt x="291" y="24128"/>
                </a:moveTo>
                <a:cubicBezTo>
                  <a:pt x="11933" y="48470"/>
                  <a:pt x="276516" y="-57364"/>
                  <a:pt x="508291" y="170178"/>
                </a:cubicBezTo>
                <a:cubicBezTo>
                  <a:pt x="740066" y="397720"/>
                  <a:pt x="1219491" y="996737"/>
                  <a:pt x="1390941" y="1389378"/>
                </a:cubicBezTo>
                <a:cubicBezTo>
                  <a:pt x="1562391" y="1782019"/>
                  <a:pt x="1511591" y="2382095"/>
                  <a:pt x="1536991" y="2526028"/>
                </a:cubicBezTo>
                <a:cubicBezTo>
                  <a:pt x="1562391" y="2669961"/>
                  <a:pt x="1543341" y="2355636"/>
                  <a:pt x="1543341" y="2252978"/>
                </a:cubicBezTo>
                <a:cubicBezTo>
                  <a:pt x="1543341" y="2150320"/>
                  <a:pt x="1588849" y="2139736"/>
                  <a:pt x="1536991" y="1910078"/>
                </a:cubicBezTo>
                <a:cubicBezTo>
                  <a:pt x="1485133" y="1680420"/>
                  <a:pt x="1372949" y="1153370"/>
                  <a:pt x="1232191" y="875028"/>
                </a:cubicBezTo>
                <a:cubicBezTo>
                  <a:pt x="1091433" y="596686"/>
                  <a:pt x="824733" y="381845"/>
                  <a:pt x="692441" y="240028"/>
                </a:cubicBezTo>
                <a:cubicBezTo>
                  <a:pt x="560149" y="98211"/>
                  <a:pt x="547449" y="63286"/>
                  <a:pt x="438441" y="24128"/>
                </a:cubicBezTo>
                <a:cubicBezTo>
                  <a:pt x="329433" y="-15030"/>
                  <a:pt x="-11351" y="-214"/>
                  <a:pt x="291" y="24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5DA5240B-621C-4597-BD33-4ECE1264EF72}"/>
              </a:ext>
            </a:extLst>
          </p:cNvPr>
          <p:cNvSpPr/>
          <p:nvPr/>
        </p:nvSpPr>
        <p:spPr>
          <a:xfrm>
            <a:off x="7289798" y="3468789"/>
            <a:ext cx="388981" cy="2418078"/>
          </a:xfrm>
          <a:custGeom>
            <a:avLst/>
            <a:gdLst>
              <a:gd name="connsiteX0" fmla="*/ 222252 w 388981"/>
              <a:gd name="connsiteY0" fmla="*/ 4661 h 2418078"/>
              <a:gd name="connsiteX1" fmla="*/ 177802 w 388981"/>
              <a:gd name="connsiteY1" fmla="*/ 893661 h 2418078"/>
              <a:gd name="connsiteX2" fmla="*/ 298452 w 388981"/>
              <a:gd name="connsiteY2" fmla="*/ 1350861 h 2418078"/>
              <a:gd name="connsiteX3" fmla="*/ 374652 w 388981"/>
              <a:gd name="connsiteY3" fmla="*/ 1776311 h 2418078"/>
              <a:gd name="connsiteX4" fmla="*/ 2 w 388981"/>
              <a:gd name="connsiteY4" fmla="*/ 2417661 h 2418078"/>
              <a:gd name="connsiteX5" fmla="*/ 368302 w 388981"/>
              <a:gd name="connsiteY5" fmla="*/ 1865211 h 2418078"/>
              <a:gd name="connsiteX6" fmla="*/ 241302 w 388981"/>
              <a:gd name="connsiteY6" fmla="*/ 1312761 h 2418078"/>
              <a:gd name="connsiteX7" fmla="*/ 82552 w 388981"/>
              <a:gd name="connsiteY7" fmla="*/ 576161 h 2418078"/>
              <a:gd name="connsiteX8" fmla="*/ 222252 w 388981"/>
              <a:gd name="connsiteY8" fmla="*/ 4661 h 241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81" h="2418078">
                <a:moveTo>
                  <a:pt x="222252" y="4661"/>
                </a:moveTo>
                <a:cubicBezTo>
                  <a:pt x="238127" y="57578"/>
                  <a:pt x="165102" y="669294"/>
                  <a:pt x="177802" y="893661"/>
                </a:cubicBezTo>
                <a:cubicBezTo>
                  <a:pt x="190502" y="1118028"/>
                  <a:pt x="265644" y="1203753"/>
                  <a:pt x="298452" y="1350861"/>
                </a:cubicBezTo>
                <a:cubicBezTo>
                  <a:pt x="331260" y="1497969"/>
                  <a:pt x="424394" y="1598511"/>
                  <a:pt x="374652" y="1776311"/>
                </a:cubicBezTo>
                <a:cubicBezTo>
                  <a:pt x="324910" y="1954111"/>
                  <a:pt x="1060" y="2402844"/>
                  <a:pt x="2" y="2417661"/>
                </a:cubicBezTo>
                <a:cubicBezTo>
                  <a:pt x="-1056" y="2432478"/>
                  <a:pt x="328085" y="2049361"/>
                  <a:pt x="368302" y="1865211"/>
                </a:cubicBezTo>
                <a:cubicBezTo>
                  <a:pt x="408519" y="1681061"/>
                  <a:pt x="288927" y="1527603"/>
                  <a:pt x="241302" y="1312761"/>
                </a:cubicBezTo>
                <a:cubicBezTo>
                  <a:pt x="193677" y="1097919"/>
                  <a:pt x="88902" y="789944"/>
                  <a:pt x="82552" y="576161"/>
                </a:cubicBezTo>
                <a:cubicBezTo>
                  <a:pt x="76202" y="362378"/>
                  <a:pt x="206377" y="-48256"/>
                  <a:pt x="222252" y="4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D2D97735-9D36-4C1C-ABB8-C2179C6705D1}"/>
              </a:ext>
            </a:extLst>
          </p:cNvPr>
          <p:cNvSpPr/>
          <p:nvPr/>
        </p:nvSpPr>
        <p:spPr>
          <a:xfrm>
            <a:off x="7304524" y="5221877"/>
            <a:ext cx="475034" cy="1763720"/>
          </a:xfrm>
          <a:custGeom>
            <a:avLst/>
            <a:gdLst>
              <a:gd name="connsiteX0" fmla="*/ 188476 w 475034"/>
              <a:gd name="connsiteY0" fmla="*/ 86723 h 1763720"/>
              <a:gd name="connsiteX1" fmla="*/ 442476 w 475034"/>
              <a:gd name="connsiteY1" fmla="*/ 562973 h 1763720"/>
              <a:gd name="connsiteX2" fmla="*/ 423426 w 475034"/>
              <a:gd name="connsiteY2" fmla="*/ 1096373 h 1763720"/>
              <a:gd name="connsiteX3" fmla="*/ 4326 w 475034"/>
              <a:gd name="connsiteY3" fmla="*/ 1756773 h 1763720"/>
              <a:gd name="connsiteX4" fmla="*/ 213876 w 475034"/>
              <a:gd name="connsiteY4" fmla="*/ 1413873 h 1763720"/>
              <a:gd name="connsiteX5" fmla="*/ 353576 w 475034"/>
              <a:gd name="connsiteY5" fmla="*/ 956673 h 1763720"/>
              <a:gd name="connsiteX6" fmla="*/ 378976 w 475034"/>
              <a:gd name="connsiteY6" fmla="*/ 518523 h 1763720"/>
              <a:gd name="connsiteX7" fmla="*/ 194826 w 475034"/>
              <a:gd name="connsiteY7" fmla="*/ 35923 h 1763720"/>
              <a:gd name="connsiteX8" fmla="*/ 188476 w 475034"/>
              <a:gd name="connsiteY8" fmla="*/ 86723 h 176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034" h="1763720">
                <a:moveTo>
                  <a:pt x="188476" y="86723"/>
                </a:moveTo>
                <a:cubicBezTo>
                  <a:pt x="229751" y="174564"/>
                  <a:pt x="403318" y="394698"/>
                  <a:pt x="442476" y="562973"/>
                </a:cubicBezTo>
                <a:cubicBezTo>
                  <a:pt x="481634" y="731248"/>
                  <a:pt x="496451" y="897406"/>
                  <a:pt x="423426" y="1096373"/>
                </a:cubicBezTo>
                <a:cubicBezTo>
                  <a:pt x="350401" y="1295340"/>
                  <a:pt x="39251" y="1703856"/>
                  <a:pt x="4326" y="1756773"/>
                </a:cubicBezTo>
                <a:cubicBezTo>
                  <a:pt x="-30599" y="1809690"/>
                  <a:pt x="155668" y="1547223"/>
                  <a:pt x="213876" y="1413873"/>
                </a:cubicBezTo>
                <a:cubicBezTo>
                  <a:pt x="272084" y="1280523"/>
                  <a:pt x="326059" y="1105898"/>
                  <a:pt x="353576" y="956673"/>
                </a:cubicBezTo>
                <a:cubicBezTo>
                  <a:pt x="381093" y="807448"/>
                  <a:pt x="405434" y="671981"/>
                  <a:pt x="378976" y="518523"/>
                </a:cubicBezTo>
                <a:cubicBezTo>
                  <a:pt x="352518" y="365065"/>
                  <a:pt x="221284" y="101540"/>
                  <a:pt x="194826" y="35923"/>
                </a:cubicBezTo>
                <a:cubicBezTo>
                  <a:pt x="168368" y="-29694"/>
                  <a:pt x="147201" y="-1118"/>
                  <a:pt x="188476" y="86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F6EB3ED1-EE03-4267-BEBA-F52F472AFEF9}"/>
              </a:ext>
            </a:extLst>
          </p:cNvPr>
          <p:cNvSpPr/>
          <p:nvPr/>
        </p:nvSpPr>
        <p:spPr>
          <a:xfrm>
            <a:off x="6978416" y="5567878"/>
            <a:ext cx="586026" cy="1888731"/>
          </a:xfrm>
          <a:custGeom>
            <a:avLst/>
            <a:gdLst>
              <a:gd name="connsiteX0" fmla="*/ 470134 w 586026"/>
              <a:gd name="connsiteY0" fmla="*/ 1072 h 1888731"/>
              <a:gd name="connsiteX1" fmla="*/ 406634 w 586026"/>
              <a:gd name="connsiteY1" fmla="*/ 578922 h 1888731"/>
              <a:gd name="connsiteX2" fmla="*/ 25634 w 586026"/>
              <a:gd name="connsiteY2" fmla="*/ 1239322 h 1888731"/>
              <a:gd name="connsiteX3" fmla="*/ 95484 w 586026"/>
              <a:gd name="connsiteY3" fmla="*/ 1652072 h 1888731"/>
              <a:gd name="connsiteX4" fmla="*/ 584434 w 586026"/>
              <a:gd name="connsiteY4" fmla="*/ 1887022 h 1888731"/>
              <a:gd name="connsiteX5" fmla="*/ 247884 w 586026"/>
              <a:gd name="connsiteY5" fmla="*/ 1747322 h 1888731"/>
              <a:gd name="connsiteX6" fmla="*/ 127234 w 586026"/>
              <a:gd name="connsiteY6" fmla="*/ 1544122 h 1888731"/>
              <a:gd name="connsiteX7" fmla="*/ 146284 w 586026"/>
              <a:gd name="connsiteY7" fmla="*/ 1175822 h 1888731"/>
              <a:gd name="connsiteX8" fmla="*/ 457434 w 586026"/>
              <a:gd name="connsiteY8" fmla="*/ 724972 h 1888731"/>
              <a:gd name="connsiteX9" fmla="*/ 470134 w 586026"/>
              <a:gd name="connsiteY9" fmla="*/ 1072 h 188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026" h="1888731">
                <a:moveTo>
                  <a:pt x="470134" y="1072"/>
                </a:moveTo>
                <a:cubicBezTo>
                  <a:pt x="461667" y="-23270"/>
                  <a:pt x="480717" y="372547"/>
                  <a:pt x="406634" y="578922"/>
                </a:cubicBezTo>
                <a:cubicBezTo>
                  <a:pt x="332551" y="785297"/>
                  <a:pt x="77492" y="1060464"/>
                  <a:pt x="25634" y="1239322"/>
                </a:cubicBezTo>
                <a:cubicBezTo>
                  <a:pt x="-26224" y="1418180"/>
                  <a:pt x="2351" y="1544122"/>
                  <a:pt x="95484" y="1652072"/>
                </a:cubicBezTo>
                <a:cubicBezTo>
                  <a:pt x="188617" y="1760022"/>
                  <a:pt x="559034" y="1871147"/>
                  <a:pt x="584434" y="1887022"/>
                </a:cubicBezTo>
                <a:cubicBezTo>
                  <a:pt x="609834" y="1902897"/>
                  <a:pt x="324084" y="1804472"/>
                  <a:pt x="247884" y="1747322"/>
                </a:cubicBezTo>
                <a:cubicBezTo>
                  <a:pt x="171684" y="1690172"/>
                  <a:pt x="144167" y="1639372"/>
                  <a:pt x="127234" y="1544122"/>
                </a:cubicBezTo>
                <a:cubicBezTo>
                  <a:pt x="110301" y="1448872"/>
                  <a:pt x="91251" y="1312347"/>
                  <a:pt x="146284" y="1175822"/>
                </a:cubicBezTo>
                <a:cubicBezTo>
                  <a:pt x="201317" y="1039297"/>
                  <a:pt x="403459" y="917589"/>
                  <a:pt x="457434" y="724972"/>
                </a:cubicBezTo>
                <a:cubicBezTo>
                  <a:pt x="511409" y="532355"/>
                  <a:pt x="478601" y="25414"/>
                  <a:pt x="470134" y="1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C7DDA953-5A4E-4280-AB02-9BA03C92EC8D}"/>
              </a:ext>
            </a:extLst>
          </p:cNvPr>
          <p:cNvSpPr/>
          <p:nvPr/>
        </p:nvSpPr>
        <p:spPr>
          <a:xfrm>
            <a:off x="5936952" y="5537128"/>
            <a:ext cx="299373" cy="2214241"/>
          </a:xfrm>
          <a:custGeom>
            <a:avLst/>
            <a:gdLst>
              <a:gd name="connsiteX0" fmla="*/ 298748 w 299373"/>
              <a:gd name="connsiteY0" fmla="*/ 72 h 2214241"/>
              <a:gd name="connsiteX1" fmla="*/ 101898 w 299373"/>
              <a:gd name="connsiteY1" fmla="*/ 831922 h 2214241"/>
              <a:gd name="connsiteX2" fmla="*/ 6648 w 299373"/>
              <a:gd name="connsiteY2" fmla="*/ 1651072 h 2214241"/>
              <a:gd name="connsiteX3" fmla="*/ 279698 w 299373"/>
              <a:gd name="connsiteY3" fmla="*/ 2209872 h 2214241"/>
              <a:gd name="connsiteX4" fmla="*/ 203498 w 299373"/>
              <a:gd name="connsiteY4" fmla="*/ 1854272 h 2214241"/>
              <a:gd name="connsiteX5" fmla="*/ 165398 w 299373"/>
              <a:gd name="connsiteY5" fmla="*/ 876372 h 2214241"/>
              <a:gd name="connsiteX6" fmla="*/ 298748 w 299373"/>
              <a:gd name="connsiteY6" fmla="*/ 72 h 221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373" h="2214241">
                <a:moveTo>
                  <a:pt x="298748" y="72"/>
                </a:moveTo>
                <a:cubicBezTo>
                  <a:pt x="288165" y="-7336"/>
                  <a:pt x="150581" y="556755"/>
                  <a:pt x="101898" y="831922"/>
                </a:cubicBezTo>
                <a:cubicBezTo>
                  <a:pt x="53215" y="1107089"/>
                  <a:pt x="-22985" y="1421414"/>
                  <a:pt x="6648" y="1651072"/>
                </a:cubicBezTo>
                <a:cubicBezTo>
                  <a:pt x="36281" y="1880730"/>
                  <a:pt x="246890" y="2176005"/>
                  <a:pt x="279698" y="2209872"/>
                </a:cubicBezTo>
                <a:cubicBezTo>
                  <a:pt x="312506" y="2243739"/>
                  <a:pt x="222548" y="2076522"/>
                  <a:pt x="203498" y="1854272"/>
                </a:cubicBezTo>
                <a:cubicBezTo>
                  <a:pt x="184448" y="1632022"/>
                  <a:pt x="148465" y="1177997"/>
                  <a:pt x="165398" y="876372"/>
                </a:cubicBezTo>
                <a:cubicBezTo>
                  <a:pt x="182331" y="574747"/>
                  <a:pt x="309331" y="7480"/>
                  <a:pt x="298748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3B24D5ED-C5B2-4BA6-9425-743A497032FB}"/>
              </a:ext>
            </a:extLst>
          </p:cNvPr>
          <p:cNvSpPr/>
          <p:nvPr/>
        </p:nvSpPr>
        <p:spPr>
          <a:xfrm>
            <a:off x="4481313" y="5187589"/>
            <a:ext cx="622130" cy="305405"/>
          </a:xfrm>
          <a:custGeom>
            <a:avLst/>
            <a:gdLst>
              <a:gd name="connsiteX0" fmla="*/ 39887 w 622130"/>
              <a:gd name="connsiteY0" fmla="*/ 361 h 305405"/>
              <a:gd name="connsiteX1" fmla="*/ 284362 w 622130"/>
              <a:gd name="connsiteY1" fmla="*/ 206736 h 305405"/>
              <a:gd name="connsiteX2" fmla="*/ 620912 w 622130"/>
              <a:gd name="connsiteY2" fmla="*/ 244836 h 305405"/>
              <a:gd name="connsiteX3" fmla="*/ 382787 w 622130"/>
              <a:gd name="connsiteY3" fmla="*/ 276586 h 305405"/>
              <a:gd name="connsiteX4" fmla="*/ 11312 w 622130"/>
              <a:gd name="connsiteY4" fmla="*/ 305161 h 305405"/>
              <a:gd name="connsiteX5" fmla="*/ 100212 w 622130"/>
              <a:gd name="connsiteY5" fmla="*/ 289286 h 305405"/>
              <a:gd name="connsiteX6" fmla="*/ 144662 w 622130"/>
              <a:gd name="connsiteY6" fmla="*/ 270236 h 305405"/>
              <a:gd name="connsiteX7" fmla="*/ 144662 w 622130"/>
              <a:gd name="connsiteY7" fmla="*/ 159111 h 305405"/>
              <a:gd name="connsiteX8" fmla="*/ 39887 w 622130"/>
              <a:gd name="connsiteY8" fmla="*/ 361 h 30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130" h="305405">
                <a:moveTo>
                  <a:pt x="39887" y="361"/>
                </a:moveTo>
                <a:cubicBezTo>
                  <a:pt x="63170" y="8299"/>
                  <a:pt x="187525" y="165990"/>
                  <a:pt x="284362" y="206736"/>
                </a:cubicBezTo>
                <a:cubicBezTo>
                  <a:pt x="381199" y="247482"/>
                  <a:pt x="604508" y="233194"/>
                  <a:pt x="620912" y="244836"/>
                </a:cubicBezTo>
                <a:cubicBezTo>
                  <a:pt x="637316" y="256478"/>
                  <a:pt x="484387" y="266532"/>
                  <a:pt x="382787" y="276586"/>
                </a:cubicBezTo>
                <a:cubicBezTo>
                  <a:pt x="281187" y="286640"/>
                  <a:pt x="58408" y="303044"/>
                  <a:pt x="11312" y="305161"/>
                </a:cubicBezTo>
                <a:cubicBezTo>
                  <a:pt x="-35784" y="307278"/>
                  <a:pt x="77987" y="295107"/>
                  <a:pt x="100212" y="289286"/>
                </a:cubicBezTo>
                <a:cubicBezTo>
                  <a:pt x="122437" y="283465"/>
                  <a:pt x="137254" y="291932"/>
                  <a:pt x="144662" y="270236"/>
                </a:cubicBezTo>
                <a:cubicBezTo>
                  <a:pt x="152070" y="248540"/>
                  <a:pt x="160537" y="200915"/>
                  <a:pt x="144662" y="159111"/>
                </a:cubicBezTo>
                <a:cubicBezTo>
                  <a:pt x="128787" y="117307"/>
                  <a:pt x="16604" y="-7577"/>
                  <a:pt x="39887" y="3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E739C76C-7042-4D43-B17F-6792CE42B516}"/>
              </a:ext>
            </a:extLst>
          </p:cNvPr>
          <p:cNvSpPr/>
          <p:nvPr/>
        </p:nvSpPr>
        <p:spPr>
          <a:xfrm>
            <a:off x="4699921" y="3376315"/>
            <a:ext cx="267912" cy="893802"/>
          </a:xfrm>
          <a:custGeom>
            <a:avLst/>
            <a:gdLst>
              <a:gd name="connsiteX0" fmla="*/ 155712 w 267912"/>
              <a:gd name="connsiteY0" fmla="*/ 152168 h 893802"/>
              <a:gd name="connsiteX1" fmla="*/ 157829 w 267912"/>
              <a:gd name="connsiteY1" fmla="*/ 274935 h 893802"/>
              <a:gd name="connsiteX2" fmla="*/ 39296 w 267912"/>
              <a:gd name="connsiteY2" fmla="*/ 476018 h 893802"/>
              <a:gd name="connsiteX3" fmla="*/ 24479 w 267912"/>
              <a:gd name="connsiteY3" fmla="*/ 639002 h 893802"/>
              <a:gd name="connsiteX4" fmla="*/ 3312 w 267912"/>
              <a:gd name="connsiteY4" fmla="*/ 776585 h 893802"/>
              <a:gd name="connsiteX5" fmla="*/ 11779 w 267912"/>
              <a:gd name="connsiteY5" fmla="*/ 893002 h 893802"/>
              <a:gd name="connsiteX6" fmla="*/ 111262 w 267912"/>
              <a:gd name="connsiteY6" fmla="*/ 717318 h 893802"/>
              <a:gd name="connsiteX7" fmla="*/ 244612 w 267912"/>
              <a:gd name="connsiteY7" fmla="*/ 512002 h 893802"/>
              <a:gd name="connsiteX8" fmla="*/ 244612 w 267912"/>
              <a:gd name="connsiteY8" fmla="*/ 416752 h 893802"/>
              <a:gd name="connsiteX9" fmla="*/ 267896 w 267912"/>
              <a:gd name="connsiteY9" fmla="*/ 16702 h 893802"/>
              <a:gd name="connsiteX10" fmla="*/ 246729 w 267912"/>
              <a:gd name="connsiteY10" fmla="*/ 82318 h 893802"/>
              <a:gd name="connsiteX11" fmla="*/ 155712 w 267912"/>
              <a:gd name="connsiteY11" fmla="*/ 152168 h 89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912" h="893802">
                <a:moveTo>
                  <a:pt x="155712" y="152168"/>
                </a:moveTo>
                <a:cubicBezTo>
                  <a:pt x="140895" y="184271"/>
                  <a:pt x="177232" y="220960"/>
                  <a:pt x="157829" y="274935"/>
                </a:cubicBezTo>
                <a:cubicBezTo>
                  <a:pt x="138426" y="328910"/>
                  <a:pt x="61521" y="415340"/>
                  <a:pt x="39296" y="476018"/>
                </a:cubicBezTo>
                <a:cubicBezTo>
                  <a:pt x="17071" y="536696"/>
                  <a:pt x="30476" y="588908"/>
                  <a:pt x="24479" y="639002"/>
                </a:cubicBezTo>
                <a:cubicBezTo>
                  <a:pt x="18482" y="689096"/>
                  <a:pt x="5429" y="734252"/>
                  <a:pt x="3312" y="776585"/>
                </a:cubicBezTo>
                <a:cubicBezTo>
                  <a:pt x="1195" y="818918"/>
                  <a:pt x="-6213" y="902880"/>
                  <a:pt x="11779" y="893002"/>
                </a:cubicBezTo>
                <a:cubicBezTo>
                  <a:pt x="29771" y="883124"/>
                  <a:pt x="72457" y="780818"/>
                  <a:pt x="111262" y="717318"/>
                </a:cubicBezTo>
                <a:cubicBezTo>
                  <a:pt x="150067" y="653818"/>
                  <a:pt x="222387" y="562096"/>
                  <a:pt x="244612" y="512002"/>
                </a:cubicBezTo>
                <a:cubicBezTo>
                  <a:pt x="266837" y="461908"/>
                  <a:pt x="240731" y="499302"/>
                  <a:pt x="244612" y="416752"/>
                </a:cubicBezTo>
                <a:cubicBezTo>
                  <a:pt x="248493" y="334202"/>
                  <a:pt x="267543" y="72441"/>
                  <a:pt x="267896" y="16702"/>
                </a:cubicBezTo>
                <a:cubicBezTo>
                  <a:pt x="268249" y="-39037"/>
                  <a:pt x="262957" y="60799"/>
                  <a:pt x="246729" y="82318"/>
                </a:cubicBezTo>
                <a:cubicBezTo>
                  <a:pt x="230501" y="103837"/>
                  <a:pt x="170529" y="120065"/>
                  <a:pt x="155712" y="1521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EA7A4C41-0AE2-4882-ADEE-4BFE528235CF}"/>
              </a:ext>
            </a:extLst>
          </p:cNvPr>
          <p:cNvSpPr/>
          <p:nvPr/>
        </p:nvSpPr>
        <p:spPr>
          <a:xfrm>
            <a:off x="4543385" y="3090258"/>
            <a:ext cx="608297" cy="312603"/>
          </a:xfrm>
          <a:custGeom>
            <a:avLst/>
            <a:gdLst>
              <a:gd name="connsiteX0" fmla="*/ 40 w 608297"/>
              <a:gd name="connsiteY0" fmla="*/ 605 h 312603"/>
              <a:gd name="connsiteX1" fmla="*/ 330240 w 608297"/>
              <a:gd name="connsiteY1" fmla="*/ 30767 h 312603"/>
              <a:gd name="connsiteX2" fmla="*/ 449303 w 608297"/>
              <a:gd name="connsiteY2" fmla="*/ 94267 h 312603"/>
              <a:gd name="connsiteX3" fmla="*/ 604878 w 608297"/>
              <a:gd name="connsiteY3" fmla="*/ 97442 h 312603"/>
              <a:gd name="connsiteX4" fmla="*/ 552490 w 608297"/>
              <a:gd name="connsiteY4" fmla="*/ 122842 h 312603"/>
              <a:gd name="connsiteX5" fmla="*/ 501690 w 608297"/>
              <a:gd name="connsiteY5" fmla="*/ 195867 h 312603"/>
              <a:gd name="connsiteX6" fmla="*/ 417553 w 608297"/>
              <a:gd name="connsiteY6" fmla="*/ 311755 h 312603"/>
              <a:gd name="connsiteX7" fmla="*/ 396915 w 608297"/>
              <a:gd name="connsiteY7" fmla="*/ 251430 h 312603"/>
              <a:gd name="connsiteX8" fmla="*/ 342940 w 608297"/>
              <a:gd name="connsiteY8" fmla="*/ 92680 h 312603"/>
              <a:gd name="connsiteX9" fmla="*/ 308015 w 608297"/>
              <a:gd name="connsiteY9" fmla="*/ 56167 h 312603"/>
              <a:gd name="connsiteX10" fmla="*/ 40 w 608297"/>
              <a:gd name="connsiteY10" fmla="*/ 605 h 31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8297" h="312603">
                <a:moveTo>
                  <a:pt x="40" y="605"/>
                </a:moveTo>
                <a:cubicBezTo>
                  <a:pt x="3744" y="-3628"/>
                  <a:pt x="255363" y="15157"/>
                  <a:pt x="330240" y="30767"/>
                </a:cubicBezTo>
                <a:cubicBezTo>
                  <a:pt x="405117" y="46377"/>
                  <a:pt x="403530" y="83155"/>
                  <a:pt x="449303" y="94267"/>
                </a:cubicBezTo>
                <a:cubicBezTo>
                  <a:pt x="495076" y="105380"/>
                  <a:pt x="587680" y="92680"/>
                  <a:pt x="604878" y="97442"/>
                </a:cubicBezTo>
                <a:cubicBezTo>
                  <a:pt x="622076" y="102205"/>
                  <a:pt x="569688" y="106438"/>
                  <a:pt x="552490" y="122842"/>
                </a:cubicBezTo>
                <a:cubicBezTo>
                  <a:pt x="535292" y="139246"/>
                  <a:pt x="524179" y="164382"/>
                  <a:pt x="501690" y="195867"/>
                </a:cubicBezTo>
                <a:cubicBezTo>
                  <a:pt x="479201" y="227352"/>
                  <a:pt x="435016" y="302495"/>
                  <a:pt x="417553" y="311755"/>
                </a:cubicBezTo>
                <a:cubicBezTo>
                  <a:pt x="400091" y="321016"/>
                  <a:pt x="396915" y="251430"/>
                  <a:pt x="396915" y="251430"/>
                </a:cubicBezTo>
                <a:cubicBezTo>
                  <a:pt x="384480" y="214918"/>
                  <a:pt x="357757" y="125224"/>
                  <a:pt x="342940" y="92680"/>
                </a:cubicBezTo>
                <a:cubicBezTo>
                  <a:pt x="328123" y="60136"/>
                  <a:pt x="367282" y="72307"/>
                  <a:pt x="308015" y="56167"/>
                </a:cubicBezTo>
                <a:cubicBezTo>
                  <a:pt x="248748" y="40027"/>
                  <a:pt x="-3664" y="4838"/>
                  <a:pt x="40" y="6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40863B5C-0C64-4CBB-B49F-B02F6A1C6964}"/>
              </a:ext>
            </a:extLst>
          </p:cNvPr>
          <p:cNvSpPr/>
          <p:nvPr/>
        </p:nvSpPr>
        <p:spPr>
          <a:xfrm>
            <a:off x="3746876" y="5049588"/>
            <a:ext cx="1187315" cy="1054600"/>
          </a:xfrm>
          <a:custGeom>
            <a:avLst/>
            <a:gdLst>
              <a:gd name="connsiteX0" fmla="*/ 129799 w 1187315"/>
              <a:gd name="connsiteY0" fmla="*/ 65337 h 1054600"/>
              <a:gd name="connsiteX1" fmla="*/ 447299 w 1187315"/>
              <a:gd name="connsiteY1" fmla="*/ 525712 h 1054600"/>
              <a:gd name="connsiteX2" fmla="*/ 1187074 w 1187315"/>
              <a:gd name="connsiteY2" fmla="*/ 1046412 h 1054600"/>
              <a:gd name="connsiteX3" fmla="*/ 523499 w 1187315"/>
              <a:gd name="connsiteY3" fmla="*/ 801937 h 1054600"/>
              <a:gd name="connsiteX4" fmla="*/ 85349 w 1187315"/>
              <a:gd name="connsiteY4" fmla="*/ 246312 h 1054600"/>
              <a:gd name="connsiteX5" fmla="*/ 2799 w 1187315"/>
              <a:gd name="connsiteY5" fmla="*/ 17712 h 1054600"/>
              <a:gd name="connsiteX6" fmla="*/ 129799 w 1187315"/>
              <a:gd name="connsiteY6" fmla="*/ 65337 h 105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7315" h="1054600">
                <a:moveTo>
                  <a:pt x="129799" y="65337"/>
                </a:moveTo>
                <a:cubicBezTo>
                  <a:pt x="203882" y="150004"/>
                  <a:pt x="271087" y="362200"/>
                  <a:pt x="447299" y="525712"/>
                </a:cubicBezTo>
                <a:cubicBezTo>
                  <a:pt x="623511" y="689224"/>
                  <a:pt x="1174374" y="1000375"/>
                  <a:pt x="1187074" y="1046412"/>
                </a:cubicBezTo>
                <a:cubicBezTo>
                  <a:pt x="1199774" y="1092449"/>
                  <a:pt x="707120" y="935287"/>
                  <a:pt x="523499" y="801937"/>
                </a:cubicBezTo>
                <a:cubicBezTo>
                  <a:pt x="339878" y="668587"/>
                  <a:pt x="172132" y="377016"/>
                  <a:pt x="85349" y="246312"/>
                </a:cubicBezTo>
                <a:cubicBezTo>
                  <a:pt x="-1434" y="115608"/>
                  <a:pt x="-5139" y="40995"/>
                  <a:pt x="2799" y="17712"/>
                </a:cubicBezTo>
                <a:cubicBezTo>
                  <a:pt x="10736" y="-5571"/>
                  <a:pt x="55716" y="-19330"/>
                  <a:pt x="129799" y="653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5BED176E-F6A4-4E9C-AD44-16BCABCFC679}"/>
              </a:ext>
            </a:extLst>
          </p:cNvPr>
          <p:cNvSpPr/>
          <p:nvPr/>
        </p:nvSpPr>
        <p:spPr>
          <a:xfrm>
            <a:off x="3768360" y="3049868"/>
            <a:ext cx="1089922" cy="351619"/>
          </a:xfrm>
          <a:custGeom>
            <a:avLst/>
            <a:gdLst>
              <a:gd name="connsiteX0" fmla="*/ 435340 w 1089922"/>
              <a:gd name="connsiteY0" fmla="*/ 249 h 351619"/>
              <a:gd name="connsiteX1" fmla="*/ 831157 w 1089922"/>
              <a:gd name="connsiteY1" fmla="*/ 76449 h 351619"/>
              <a:gd name="connsiteX2" fmla="*/ 1083040 w 1089922"/>
              <a:gd name="connsiteY2" fmla="*/ 67982 h 351619"/>
              <a:gd name="connsiteX3" fmla="*/ 960273 w 1089922"/>
              <a:gd name="connsiteY3" fmla="*/ 80682 h 351619"/>
              <a:gd name="connsiteX4" fmla="*/ 371840 w 1089922"/>
              <a:gd name="connsiteY4" fmla="*/ 61632 h 351619"/>
              <a:gd name="connsiteX5" fmla="*/ 103023 w 1089922"/>
              <a:gd name="connsiteY5" fmla="*/ 281765 h 351619"/>
              <a:gd name="connsiteX6" fmla="*/ 1423 w 1089922"/>
              <a:gd name="connsiteY6" fmla="*/ 351615 h 351619"/>
              <a:gd name="connsiteX7" fmla="*/ 58573 w 1089922"/>
              <a:gd name="connsiteY7" fmla="*/ 279649 h 351619"/>
              <a:gd name="connsiteX8" fmla="*/ 257540 w 1089922"/>
              <a:gd name="connsiteY8" fmla="*/ 106082 h 351619"/>
              <a:gd name="connsiteX9" fmla="*/ 435340 w 1089922"/>
              <a:gd name="connsiteY9" fmla="*/ 249 h 35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9922" h="351619">
                <a:moveTo>
                  <a:pt x="435340" y="249"/>
                </a:moveTo>
                <a:cubicBezTo>
                  <a:pt x="530943" y="-4690"/>
                  <a:pt x="723207" y="65160"/>
                  <a:pt x="831157" y="76449"/>
                </a:cubicBezTo>
                <a:cubicBezTo>
                  <a:pt x="939107" y="87738"/>
                  <a:pt x="1061521" y="67277"/>
                  <a:pt x="1083040" y="67982"/>
                </a:cubicBezTo>
                <a:cubicBezTo>
                  <a:pt x="1104559" y="68687"/>
                  <a:pt x="1078806" y="81740"/>
                  <a:pt x="960273" y="80682"/>
                </a:cubicBezTo>
                <a:cubicBezTo>
                  <a:pt x="841740" y="79624"/>
                  <a:pt x="514715" y="28118"/>
                  <a:pt x="371840" y="61632"/>
                </a:cubicBezTo>
                <a:cubicBezTo>
                  <a:pt x="228965" y="95146"/>
                  <a:pt x="164759" y="233435"/>
                  <a:pt x="103023" y="281765"/>
                </a:cubicBezTo>
                <a:cubicBezTo>
                  <a:pt x="41287" y="330096"/>
                  <a:pt x="8831" y="351968"/>
                  <a:pt x="1423" y="351615"/>
                </a:cubicBezTo>
                <a:cubicBezTo>
                  <a:pt x="-5985" y="351262"/>
                  <a:pt x="15887" y="320571"/>
                  <a:pt x="58573" y="279649"/>
                </a:cubicBezTo>
                <a:cubicBezTo>
                  <a:pt x="101259" y="238727"/>
                  <a:pt x="191218" y="153707"/>
                  <a:pt x="257540" y="106082"/>
                </a:cubicBezTo>
                <a:cubicBezTo>
                  <a:pt x="323862" y="58457"/>
                  <a:pt x="339737" y="5188"/>
                  <a:pt x="435340" y="2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710BF5C8-9177-44F4-816F-4AC66659D01B}"/>
              </a:ext>
            </a:extLst>
          </p:cNvPr>
          <p:cNvSpPr/>
          <p:nvPr/>
        </p:nvSpPr>
        <p:spPr>
          <a:xfrm>
            <a:off x="5386386" y="3245665"/>
            <a:ext cx="576885" cy="392304"/>
          </a:xfrm>
          <a:custGeom>
            <a:avLst/>
            <a:gdLst>
              <a:gd name="connsiteX0" fmla="*/ 44981 w 576885"/>
              <a:gd name="connsiteY0" fmla="*/ 92318 h 392304"/>
              <a:gd name="connsiteX1" fmla="*/ 11114 w 576885"/>
              <a:gd name="connsiteY1" fmla="*/ 232018 h 392304"/>
              <a:gd name="connsiteX2" fmla="*/ 114831 w 576885"/>
              <a:gd name="connsiteY2" fmla="*/ 384418 h 392304"/>
              <a:gd name="connsiteX3" fmla="*/ 146581 w 576885"/>
              <a:gd name="connsiteY3" fmla="*/ 352668 h 392304"/>
              <a:gd name="connsiteX4" fmla="*/ 320147 w 576885"/>
              <a:gd name="connsiteY4" fmla="*/ 200268 h 392304"/>
              <a:gd name="connsiteX5" fmla="*/ 569914 w 576885"/>
              <a:gd name="connsiteY5" fmla="*/ 164285 h 392304"/>
              <a:gd name="connsiteX6" fmla="*/ 502181 w 576885"/>
              <a:gd name="connsiteY6" fmla="*/ 141002 h 392304"/>
              <a:gd name="connsiteX7" fmla="*/ 445031 w 576885"/>
              <a:gd name="connsiteY7" fmla="*/ 100785 h 392304"/>
              <a:gd name="connsiteX8" fmla="*/ 567797 w 576885"/>
              <a:gd name="connsiteY8" fmla="*/ 5535 h 392304"/>
              <a:gd name="connsiteX9" fmla="*/ 383647 w 576885"/>
              <a:gd name="connsiteY9" fmla="*/ 18235 h 392304"/>
              <a:gd name="connsiteX10" fmla="*/ 44981 w 576885"/>
              <a:gd name="connsiteY10" fmla="*/ 92318 h 39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6885" h="392304">
                <a:moveTo>
                  <a:pt x="44981" y="92318"/>
                </a:moveTo>
                <a:cubicBezTo>
                  <a:pt x="-17108" y="127948"/>
                  <a:pt x="-528" y="183335"/>
                  <a:pt x="11114" y="232018"/>
                </a:cubicBezTo>
                <a:cubicBezTo>
                  <a:pt x="22756" y="280701"/>
                  <a:pt x="92253" y="364310"/>
                  <a:pt x="114831" y="384418"/>
                </a:cubicBezTo>
                <a:cubicBezTo>
                  <a:pt x="137409" y="404526"/>
                  <a:pt x="112362" y="383360"/>
                  <a:pt x="146581" y="352668"/>
                </a:cubicBezTo>
                <a:cubicBezTo>
                  <a:pt x="180800" y="321976"/>
                  <a:pt x="249592" y="231665"/>
                  <a:pt x="320147" y="200268"/>
                </a:cubicBezTo>
                <a:cubicBezTo>
                  <a:pt x="390702" y="168871"/>
                  <a:pt x="539575" y="174163"/>
                  <a:pt x="569914" y="164285"/>
                </a:cubicBezTo>
                <a:cubicBezTo>
                  <a:pt x="600253" y="154407"/>
                  <a:pt x="522995" y="151585"/>
                  <a:pt x="502181" y="141002"/>
                </a:cubicBezTo>
                <a:cubicBezTo>
                  <a:pt x="481367" y="130419"/>
                  <a:pt x="434095" y="123363"/>
                  <a:pt x="445031" y="100785"/>
                </a:cubicBezTo>
                <a:cubicBezTo>
                  <a:pt x="455967" y="78207"/>
                  <a:pt x="578028" y="19293"/>
                  <a:pt x="567797" y="5535"/>
                </a:cubicBezTo>
                <a:cubicBezTo>
                  <a:pt x="557566" y="-8223"/>
                  <a:pt x="470783" y="6593"/>
                  <a:pt x="383647" y="18235"/>
                </a:cubicBezTo>
                <a:cubicBezTo>
                  <a:pt x="296511" y="29877"/>
                  <a:pt x="107070" y="56688"/>
                  <a:pt x="44981" y="923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782D0EC9-ED6C-4E0E-8241-1E22E3DC24EC}"/>
              </a:ext>
            </a:extLst>
          </p:cNvPr>
          <p:cNvSpPr/>
          <p:nvPr/>
        </p:nvSpPr>
        <p:spPr>
          <a:xfrm>
            <a:off x="4102005" y="3731943"/>
            <a:ext cx="332578" cy="49797"/>
          </a:xfrm>
          <a:custGeom>
            <a:avLst/>
            <a:gdLst>
              <a:gd name="connsiteX0" fmla="*/ 95 w 332578"/>
              <a:gd name="connsiteY0" fmla="*/ 22495 h 49797"/>
              <a:gd name="connsiteX1" fmla="*/ 223933 w 332578"/>
              <a:gd name="connsiteY1" fmla="*/ 49482 h 49797"/>
              <a:gd name="connsiteX2" fmla="*/ 331883 w 332578"/>
              <a:gd name="connsiteY2" fmla="*/ 270 h 49797"/>
              <a:gd name="connsiteX3" fmla="*/ 266795 w 332578"/>
              <a:gd name="connsiteY3" fmla="*/ 30432 h 49797"/>
              <a:gd name="connsiteX4" fmla="*/ 196945 w 332578"/>
              <a:gd name="connsiteY4" fmla="*/ 46307 h 49797"/>
              <a:gd name="connsiteX5" fmla="*/ 95 w 332578"/>
              <a:gd name="connsiteY5" fmla="*/ 22495 h 4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578" h="49797">
                <a:moveTo>
                  <a:pt x="95" y="22495"/>
                </a:moveTo>
                <a:cubicBezTo>
                  <a:pt x="4593" y="23024"/>
                  <a:pt x="168635" y="53186"/>
                  <a:pt x="223933" y="49482"/>
                </a:cubicBezTo>
                <a:cubicBezTo>
                  <a:pt x="279231" y="45778"/>
                  <a:pt x="324739" y="3445"/>
                  <a:pt x="331883" y="270"/>
                </a:cubicBezTo>
                <a:cubicBezTo>
                  <a:pt x="339027" y="-2905"/>
                  <a:pt x="289285" y="22759"/>
                  <a:pt x="266795" y="30432"/>
                </a:cubicBezTo>
                <a:cubicBezTo>
                  <a:pt x="244305" y="38105"/>
                  <a:pt x="242718" y="48688"/>
                  <a:pt x="196945" y="46307"/>
                </a:cubicBezTo>
                <a:cubicBezTo>
                  <a:pt x="151172" y="43926"/>
                  <a:pt x="-4403" y="21966"/>
                  <a:pt x="95" y="22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EB3F4421-4D06-44E9-8BC0-D159A8C91B98}"/>
              </a:ext>
            </a:extLst>
          </p:cNvPr>
          <p:cNvSpPr/>
          <p:nvPr/>
        </p:nvSpPr>
        <p:spPr>
          <a:xfrm>
            <a:off x="3846182" y="3533633"/>
            <a:ext cx="615397" cy="101257"/>
          </a:xfrm>
          <a:custGeom>
            <a:avLst/>
            <a:gdLst>
              <a:gd name="connsiteX0" fmla="*/ 1918 w 615397"/>
              <a:gd name="connsiteY0" fmla="*/ 74755 h 101257"/>
              <a:gd name="connsiteX1" fmla="*/ 287668 w 615397"/>
              <a:gd name="connsiteY1" fmla="*/ 96980 h 101257"/>
              <a:gd name="connsiteX2" fmla="*/ 522618 w 615397"/>
              <a:gd name="connsiteY2" fmla="*/ 96980 h 101257"/>
              <a:gd name="connsiteX3" fmla="*/ 614693 w 615397"/>
              <a:gd name="connsiteY3" fmla="*/ 52530 h 101257"/>
              <a:gd name="connsiteX4" fmla="*/ 481343 w 615397"/>
              <a:gd name="connsiteY4" fmla="*/ 33480 h 101257"/>
              <a:gd name="connsiteX5" fmla="*/ 340056 w 615397"/>
              <a:gd name="connsiteY5" fmla="*/ 142 h 101257"/>
              <a:gd name="connsiteX6" fmla="*/ 244806 w 615397"/>
              <a:gd name="connsiteY6" fmla="*/ 22367 h 101257"/>
              <a:gd name="connsiteX7" fmla="*/ 167018 w 615397"/>
              <a:gd name="connsiteY7" fmla="*/ 44592 h 101257"/>
              <a:gd name="connsiteX8" fmla="*/ 1918 w 615397"/>
              <a:gd name="connsiteY8" fmla="*/ 74755 h 10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5397" h="101257">
                <a:moveTo>
                  <a:pt x="1918" y="74755"/>
                </a:moveTo>
                <a:cubicBezTo>
                  <a:pt x="22026" y="83486"/>
                  <a:pt x="200885" y="93276"/>
                  <a:pt x="287668" y="96980"/>
                </a:cubicBezTo>
                <a:cubicBezTo>
                  <a:pt x="374451" y="100684"/>
                  <a:pt x="468114" y="104388"/>
                  <a:pt x="522618" y="96980"/>
                </a:cubicBezTo>
                <a:cubicBezTo>
                  <a:pt x="577122" y="89572"/>
                  <a:pt x="621572" y="63113"/>
                  <a:pt x="614693" y="52530"/>
                </a:cubicBezTo>
                <a:cubicBezTo>
                  <a:pt x="607814" y="41947"/>
                  <a:pt x="527116" y="42211"/>
                  <a:pt x="481343" y="33480"/>
                </a:cubicBezTo>
                <a:cubicBezTo>
                  <a:pt x="435570" y="24749"/>
                  <a:pt x="379479" y="1994"/>
                  <a:pt x="340056" y="142"/>
                </a:cubicBezTo>
                <a:cubicBezTo>
                  <a:pt x="300633" y="-1710"/>
                  <a:pt x="273646" y="14959"/>
                  <a:pt x="244806" y="22367"/>
                </a:cubicBezTo>
                <a:cubicBezTo>
                  <a:pt x="215966" y="29775"/>
                  <a:pt x="208558" y="37184"/>
                  <a:pt x="167018" y="44592"/>
                </a:cubicBezTo>
                <a:cubicBezTo>
                  <a:pt x="125478" y="52000"/>
                  <a:pt x="-18190" y="66024"/>
                  <a:pt x="1918" y="747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EBE3F517-3151-4A78-949C-731840CDA456}"/>
              </a:ext>
            </a:extLst>
          </p:cNvPr>
          <p:cNvSpPr/>
          <p:nvPr/>
        </p:nvSpPr>
        <p:spPr>
          <a:xfrm>
            <a:off x="5502445" y="3742079"/>
            <a:ext cx="299504" cy="176687"/>
          </a:xfrm>
          <a:custGeom>
            <a:avLst/>
            <a:gdLst>
              <a:gd name="connsiteX0" fmla="*/ 888 w 299504"/>
              <a:gd name="connsiteY0" fmla="*/ 188 h 176687"/>
              <a:gd name="connsiteX1" fmla="*/ 199855 w 299504"/>
              <a:gd name="connsiteY1" fmla="*/ 152588 h 176687"/>
              <a:gd name="connsiteX2" fmla="*/ 299338 w 299504"/>
              <a:gd name="connsiteY2" fmla="*/ 175871 h 176687"/>
              <a:gd name="connsiteX3" fmla="*/ 178688 w 299504"/>
              <a:gd name="connsiteY3" fmla="*/ 148354 h 176687"/>
              <a:gd name="connsiteX4" fmla="*/ 127888 w 299504"/>
              <a:gd name="connsiteY4" fmla="*/ 120838 h 176687"/>
              <a:gd name="connsiteX5" fmla="*/ 888 w 299504"/>
              <a:gd name="connsiteY5" fmla="*/ 188 h 1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04" h="176687">
                <a:moveTo>
                  <a:pt x="888" y="188"/>
                </a:moveTo>
                <a:cubicBezTo>
                  <a:pt x="12882" y="5480"/>
                  <a:pt x="150113" y="123307"/>
                  <a:pt x="199855" y="152588"/>
                </a:cubicBezTo>
                <a:cubicBezTo>
                  <a:pt x="249597" y="181869"/>
                  <a:pt x="302866" y="176577"/>
                  <a:pt x="299338" y="175871"/>
                </a:cubicBezTo>
                <a:cubicBezTo>
                  <a:pt x="295810" y="175165"/>
                  <a:pt x="207263" y="157526"/>
                  <a:pt x="178688" y="148354"/>
                </a:cubicBezTo>
                <a:cubicBezTo>
                  <a:pt x="150113" y="139182"/>
                  <a:pt x="153993" y="139182"/>
                  <a:pt x="127888" y="120838"/>
                </a:cubicBezTo>
                <a:cubicBezTo>
                  <a:pt x="101783" y="102494"/>
                  <a:pt x="-11106" y="-5104"/>
                  <a:pt x="888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1C0CC9FF-10AA-48CC-B1A8-FD64210F1114}"/>
              </a:ext>
            </a:extLst>
          </p:cNvPr>
          <p:cNvSpPr/>
          <p:nvPr/>
        </p:nvSpPr>
        <p:spPr>
          <a:xfrm>
            <a:off x="4581462" y="4506415"/>
            <a:ext cx="449350" cy="129229"/>
          </a:xfrm>
          <a:custGeom>
            <a:avLst/>
            <a:gdLst>
              <a:gd name="connsiteX0" fmla="*/ 4826 w 449350"/>
              <a:gd name="connsiteY0" fmla="*/ 2085 h 129229"/>
              <a:gd name="connsiteX1" fmla="*/ 104838 w 449350"/>
              <a:gd name="connsiteY1" fmla="*/ 25898 h 129229"/>
              <a:gd name="connsiteX2" fmla="*/ 135001 w 449350"/>
              <a:gd name="connsiteY2" fmla="*/ 38598 h 129229"/>
              <a:gd name="connsiteX3" fmla="*/ 285813 w 449350"/>
              <a:gd name="connsiteY3" fmla="*/ 92573 h 129229"/>
              <a:gd name="connsiteX4" fmla="*/ 449326 w 449350"/>
              <a:gd name="connsiteY4" fmla="*/ 56060 h 129229"/>
              <a:gd name="connsiteX5" fmla="*/ 296926 w 449350"/>
              <a:gd name="connsiteY5" fmla="*/ 97335 h 129229"/>
              <a:gd name="connsiteX6" fmla="*/ 146113 w 449350"/>
              <a:gd name="connsiteY6" fmla="*/ 129085 h 129229"/>
              <a:gd name="connsiteX7" fmla="*/ 30226 w 449350"/>
              <a:gd name="connsiteY7" fmla="*/ 84635 h 129229"/>
              <a:gd name="connsiteX8" fmla="*/ 4826 w 449350"/>
              <a:gd name="connsiteY8" fmla="*/ 2085 h 129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9350" h="129229">
                <a:moveTo>
                  <a:pt x="4826" y="2085"/>
                </a:moveTo>
                <a:cubicBezTo>
                  <a:pt x="17261" y="-7704"/>
                  <a:pt x="83142" y="19813"/>
                  <a:pt x="104838" y="25898"/>
                </a:cubicBezTo>
                <a:cubicBezTo>
                  <a:pt x="126534" y="31983"/>
                  <a:pt x="135001" y="38598"/>
                  <a:pt x="135001" y="38598"/>
                </a:cubicBezTo>
                <a:cubicBezTo>
                  <a:pt x="165163" y="49710"/>
                  <a:pt x="233426" y="89663"/>
                  <a:pt x="285813" y="92573"/>
                </a:cubicBezTo>
                <a:cubicBezTo>
                  <a:pt x="338201" y="95483"/>
                  <a:pt x="447474" y="55266"/>
                  <a:pt x="449326" y="56060"/>
                </a:cubicBezTo>
                <a:cubicBezTo>
                  <a:pt x="451178" y="56854"/>
                  <a:pt x="347462" y="85164"/>
                  <a:pt x="296926" y="97335"/>
                </a:cubicBezTo>
                <a:cubicBezTo>
                  <a:pt x="246391" y="109506"/>
                  <a:pt x="190563" y="131202"/>
                  <a:pt x="146113" y="129085"/>
                </a:cubicBezTo>
                <a:cubicBezTo>
                  <a:pt x="101663" y="126968"/>
                  <a:pt x="55361" y="103420"/>
                  <a:pt x="30226" y="84635"/>
                </a:cubicBezTo>
                <a:cubicBezTo>
                  <a:pt x="5091" y="65850"/>
                  <a:pt x="-7609" y="11874"/>
                  <a:pt x="4826" y="20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4D8DFA80-DD2C-4472-A2C3-E8FFFF316805}"/>
              </a:ext>
            </a:extLst>
          </p:cNvPr>
          <p:cNvSpPr/>
          <p:nvPr/>
        </p:nvSpPr>
        <p:spPr>
          <a:xfrm>
            <a:off x="5440211" y="5112973"/>
            <a:ext cx="214024" cy="254374"/>
          </a:xfrm>
          <a:custGeom>
            <a:avLst/>
            <a:gdLst>
              <a:gd name="connsiteX0" fmla="*/ 27139 w 214024"/>
              <a:gd name="connsiteY0" fmla="*/ 119427 h 254374"/>
              <a:gd name="connsiteX1" fmla="*/ 108102 w 214024"/>
              <a:gd name="connsiteY1" fmla="*/ 181340 h 254374"/>
              <a:gd name="connsiteX2" fmla="*/ 181127 w 214024"/>
              <a:gd name="connsiteY2" fmla="*/ 254365 h 254374"/>
              <a:gd name="connsiteX3" fmla="*/ 193827 w 214024"/>
              <a:gd name="connsiteY3" fmla="*/ 176577 h 254374"/>
              <a:gd name="connsiteX4" fmla="*/ 212877 w 214024"/>
              <a:gd name="connsiteY4" fmla="*/ 130540 h 254374"/>
              <a:gd name="connsiteX5" fmla="*/ 157314 w 214024"/>
              <a:gd name="connsiteY5" fmla="*/ 62277 h 254374"/>
              <a:gd name="connsiteX6" fmla="*/ 122389 w 214024"/>
              <a:gd name="connsiteY6" fmla="*/ 25765 h 254374"/>
              <a:gd name="connsiteX7" fmla="*/ 152 w 214024"/>
              <a:gd name="connsiteY7" fmla="*/ 365 h 254374"/>
              <a:gd name="connsiteX8" fmla="*/ 98577 w 214024"/>
              <a:gd name="connsiteY8" fmla="*/ 44815 h 254374"/>
              <a:gd name="connsiteX9" fmla="*/ 166839 w 214024"/>
              <a:gd name="connsiteY9" fmla="*/ 81327 h 254374"/>
              <a:gd name="connsiteX10" fmla="*/ 27139 w 214024"/>
              <a:gd name="connsiteY10" fmla="*/ 119427 h 25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024" h="254374">
                <a:moveTo>
                  <a:pt x="27139" y="119427"/>
                </a:moveTo>
                <a:cubicBezTo>
                  <a:pt x="17350" y="136096"/>
                  <a:pt x="82437" y="158850"/>
                  <a:pt x="108102" y="181340"/>
                </a:cubicBezTo>
                <a:cubicBezTo>
                  <a:pt x="133767" y="203830"/>
                  <a:pt x="166840" y="255159"/>
                  <a:pt x="181127" y="254365"/>
                </a:cubicBezTo>
                <a:cubicBezTo>
                  <a:pt x="195414" y="253571"/>
                  <a:pt x="188535" y="197214"/>
                  <a:pt x="193827" y="176577"/>
                </a:cubicBezTo>
                <a:cubicBezTo>
                  <a:pt x="199119" y="155940"/>
                  <a:pt x="218962" y="149590"/>
                  <a:pt x="212877" y="130540"/>
                </a:cubicBezTo>
                <a:cubicBezTo>
                  <a:pt x="206792" y="111490"/>
                  <a:pt x="172395" y="79739"/>
                  <a:pt x="157314" y="62277"/>
                </a:cubicBezTo>
                <a:cubicBezTo>
                  <a:pt x="142233" y="44814"/>
                  <a:pt x="148583" y="36084"/>
                  <a:pt x="122389" y="25765"/>
                </a:cubicBezTo>
                <a:cubicBezTo>
                  <a:pt x="96195" y="15446"/>
                  <a:pt x="4121" y="-2810"/>
                  <a:pt x="152" y="365"/>
                </a:cubicBezTo>
                <a:cubicBezTo>
                  <a:pt x="-3817" y="3540"/>
                  <a:pt x="70796" y="31321"/>
                  <a:pt x="98577" y="44815"/>
                </a:cubicBezTo>
                <a:cubicBezTo>
                  <a:pt x="126358" y="58309"/>
                  <a:pt x="175835" y="69685"/>
                  <a:pt x="166839" y="81327"/>
                </a:cubicBezTo>
                <a:cubicBezTo>
                  <a:pt x="157843" y="92969"/>
                  <a:pt x="36928" y="102758"/>
                  <a:pt x="27139" y="1194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F97F1675-B014-4E3D-A36D-1F130E761597}"/>
              </a:ext>
            </a:extLst>
          </p:cNvPr>
          <p:cNvSpPr/>
          <p:nvPr/>
        </p:nvSpPr>
        <p:spPr>
          <a:xfrm>
            <a:off x="4346536" y="4192243"/>
            <a:ext cx="406967" cy="558349"/>
          </a:xfrm>
          <a:custGeom>
            <a:avLst/>
            <a:gdLst>
              <a:gd name="connsiteX0" fmla="*/ 301664 w 406967"/>
              <a:gd name="connsiteY0" fmla="*/ 5107 h 558349"/>
              <a:gd name="connsiteX1" fmla="*/ 41314 w 406967"/>
              <a:gd name="connsiteY1" fmla="*/ 367057 h 558349"/>
              <a:gd name="connsiteX2" fmla="*/ 12739 w 406967"/>
              <a:gd name="connsiteY2" fmla="*/ 459132 h 558349"/>
              <a:gd name="connsiteX3" fmla="*/ 165139 w 406967"/>
              <a:gd name="connsiteY3" fmla="*/ 544857 h 558349"/>
              <a:gd name="connsiteX4" fmla="*/ 292139 w 406967"/>
              <a:gd name="connsiteY4" fmla="*/ 554382 h 558349"/>
              <a:gd name="connsiteX5" fmla="*/ 406439 w 406967"/>
              <a:gd name="connsiteY5" fmla="*/ 506757 h 558349"/>
              <a:gd name="connsiteX6" fmla="*/ 330239 w 406967"/>
              <a:gd name="connsiteY6" fmla="*/ 449607 h 558349"/>
              <a:gd name="connsiteX7" fmla="*/ 225464 w 406967"/>
              <a:gd name="connsiteY7" fmla="*/ 348007 h 558349"/>
              <a:gd name="connsiteX8" fmla="*/ 266739 w 406967"/>
              <a:gd name="connsiteY8" fmla="*/ 167032 h 558349"/>
              <a:gd name="connsiteX9" fmla="*/ 301664 w 406967"/>
              <a:gd name="connsiteY9" fmla="*/ 5107 h 55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967" h="558349">
                <a:moveTo>
                  <a:pt x="301664" y="5107"/>
                </a:moveTo>
                <a:cubicBezTo>
                  <a:pt x="264093" y="38444"/>
                  <a:pt x="89468" y="291386"/>
                  <a:pt x="41314" y="367057"/>
                </a:cubicBezTo>
                <a:cubicBezTo>
                  <a:pt x="-6840" y="442728"/>
                  <a:pt x="-7898" y="429499"/>
                  <a:pt x="12739" y="459132"/>
                </a:cubicBezTo>
                <a:cubicBezTo>
                  <a:pt x="33376" y="488765"/>
                  <a:pt x="118572" y="528982"/>
                  <a:pt x="165139" y="544857"/>
                </a:cubicBezTo>
                <a:cubicBezTo>
                  <a:pt x="211706" y="560732"/>
                  <a:pt x="251922" y="560732"/>
                  <a:pt x="292139" y="554382"/>
                </a:cubicBezTo>
                <a:cubicBezTo>
                  <a:pt x="332356" y="548032"/>
                  <a:pt x="400089" y="524219"/>
                  <a:pt x="406439" y="506757"/>
                </a:cubicBezTo>
                <a:cubicBezTo>
                  <a:pt x="412789" y="489295"/>
                  <a:pt x="360401" y="476065"/>
                  <a:pt x="330239" y="449607"/>
                </a:cubicBezTo>
                <a:cubicBezTo>
                  <a:pt x="300077" y="423149"/>
                  <a:pt x="236047" y="395103"/>
                  <a:pt x="225464" y="348007"/>
                </a:cubicBezTo>
                <a:cubicBezTo>
                  <a:pt x="214881" y="300911"/>
                  <a:pt x="252981" y="223653"/>
                  <a:pt x="266739" y="167032"/>
                </a:cubicBezTo>
                <a:cubicBezTo>
                  <a:pt x="280497" y="110411"/>
                  <a:pt x="339235" y="-28230"/>
                  <a:pt x="301664" y="51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0D9E5725-EA9A-4DC2-9ECE-0732E8A2903A}"/>
              </a:ext>
            </a:extLst>
          </p:cNvPr>
          <p:cNvSpPr/>
          <p:nvPr/>
        </p:nvSpPr>
        <p:spPr>
          <a:xfrm>
            <a:off x="5222872" y="5406816"/>
            <a:ext cx="1148717" cy="682145"/>
          </a:xfrm>
          <a:custGeom>
            <a:avLst/>
            <a:gdLst>
              <a:gd name="connsiteX0" fmla="*/ 3 w 1148717"/>
              <a:gd name="connsiteY0" fmla="*/ 673309 h 682145"/>
              <a:gd name="connsiteX1" fmla="*/ 368303 w 1148717"/>
              <a:gd name="connsiteY1" fmla="*/ 590759 h 682145"/>
              <a:gd name="connsiteX2" fmla="*/ 1117603 w 1148717"/>
              <a:gd name="connsiteY2" fmla="*/ 12909 h 682145"/>
              <a:gd name="connsiteX3" fmla="*/ 981078 w 1148717"/>
              <a:gd name="connsiteY3" fmla="*/ 206584 h 682145"/>
              <a:gd name="connsiteX4" fmla="*/ 746128 w 1148717"/>
              <a:gd name="connsiteY4" fmla="*/ 409784 h 682145"/>
              <a:gd name="connsiteX5" fmla="*/ 361953 w 1148717"/>
              <a:gd name="connsiteY5" fmla="*/ 647909 h 682145"/>
              <a:gd name="connsiteX6" fmla="*/ 3 w 1148717"/>
              <a:gd name="connsiteY6" fmla="*/ 673309 h 68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717" h="682145">
                <a:moveTo>
                  <a:pt x="3" y="673309"/>
                </a:moveTo>
                <a:cubicBezTo>
                  <a:pt x="1061" y="663784"/>
                  <a:pt x="182036" y="700826"/>
                  <a:pt x="368303" y="590759"/>
                </a:cubicBezTo>
                <a:cubicBezTo>
                  <a:pt x="554570" y="480692"/>
                  <a:pt x="1015474" y="76938"/>
                  <a:pt x="1117603" y="12909"/>
                </a:cubicBezTo>
                <a:cubicBezTo>
                  <a:pt x="1219732" y="-51120"/>
                  <a:pt x="1042990" y="140438"/>
                  <a:pt x="981078" y="206584"/>
                </a:cubicBezTo>
                <a:cubicBezTo>
                  <a:pt x="919166" y="272730"/>
                  <a:pt x="849315" y="336230"/>
                  <a:pt x="746128" y="409784"/>
                </a:cubicBezTo>
                <a:cubicBezTo>
                  <a:pt x="642941" y="483338"/>
                  <a:pt x="488424" y="600813"/>
                  <a:pt x="361953" y="647909"/>
                </a:cubicBezTo>
                <a:cubicBezTo>
                  <a:pt x="235482" y="695005"/>
                  <a:pt x="-1055" y="682834"/>
                  <a:pt x="3" y="6733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56CCA4F7-2CB9-46DA-969E-EF4818FAAAB0}"/>
              </a:ext>
            </a:extLst>
          </p:cNvPr>
          <p:cNvSpPr/>
          <p:nvPr/>
        </p:nvSpPr>
        <p:spPr>
          <a:xfrm>
            <a:off x="4197199" y="2960679"/>
            <a:ext cx="602771" cy="123592"/>
          </a:xfrm>
          <a:custGeom>
            <a:avLst/>
            <a:gdLst>
              <a:gd name="connsiteX0" fmla="*/ 70001 w 602771"/>
              <a:gd name="connsiteY0" fmla="*/ 6359 h 123592"/>
              <a:gd name="connsiteX1" fmla="*/ 241451 w 602771"/>
              <a:gd name="connsiteY1" fmla="*/ 1596 h 123592"/>
              <a:gd name="connsiteX2" fmla="*/ 368451 w 602771"/>
              <a:gd name="connsiteY2" fmla="*/ 6359 h 123592"/>
              <a:gd name="connsiteX3" fmla="*/ 462114 w 602771"/>
              <a:gd name="connsiteY3" fmla="*/ 61921 h 123592"/>
              <a:gd name="connsiteX4" fmla="*/ 601814 w 602771"/>
              <a:gd name="connsiteY4" fmla="*/ 115896 h 123592"/>
              <a:gd name="connsiteX5" fmla="*/ 516089 w 602771"/>
              <a:gd name="connsiteY5" fmla="*/ 122246 h 123592"/>
              <a:gd name="connsiteX6" fmla="*/ 371626 w 602771"/>
              <a:gd name="connsiteY6" fmla="*/ 106371 h 123592"/>
              <a:gd name="connsiteX7" fmla="*/ 62064 w 602771"/>
              <a:gd name="connsiteY7" fmla="*/ 68271 h 123592"/>
              <a:gd name="connsiteX8" fmla="*/ 151 w 602771"/>
              <a:gd name="connsiteY8" fmla="*/ 65096 h 123592"/>
              <a:gd name="connsiteX9" fmla="*/ 70001 w 602771"/>
              <a:gd name="connsiteY9" fmla="*/ 6359 h 12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2771" h="123592">
                <a:moveTo>
                  <a:pt x="70001" y="6359"/>
                </a:moveTo>
                <a:cubicBezTo>
                  <a:pt x="110218" y="-4224"/>
                  <a:pt x="241451" y="1596"/>
                  <a:pt x="241451" y="1596"/>
                </a:cubicBezTo>
                <a:cubicBezTo>
                  <a:pt x="291193" y="1596"/>
                  <a:pt x="331674" y="-3695"/>
                  <a:pt x="368451" y="6359"/>
                </a:cubicBezTo>
                <a:cubicBezTo>
                  <a:pt x="405228" y="16413"/>
                  <a:pt x="423220" y="43665"/>
                  <a:pt x="462114" y="61921"/>
                </a:cubicBezTo>
                <a:cubicBezTo>
                  <a:pt x="501008" y="80177"/>
                  <a:pt x="592818" y="105842"/>
                  <a:pt x="601814" y="115896"/>
                </a:cubicBezTo>
                <a:cubicBezTo>
                  <a:pt x="610810" y="125950"/>
                  <a:pt x="554454" y="123833"/>
                  <a:pt x="516089" y="122246"/>
                </a:cubicBezTo>
                <a:cubicBezTo>
                  <a:pt x="477724" y="120659"/>
                  <a:pt x="371626" y="106371"/>
                  <a:pt x="371626" y="106371"/>
                </a:cubicBezTo>
                <a:lnTo>
                  <a:pt x="62064" y="68271"/>
                </a:lnTo>
                <a:cubicBezTo>
                  <a:pt x="152" y="61392"/>
                  <a:pt x="2797" y="70388"/>
                  <a:pt x="151" y="65096"/>
                </a:cubicBezTo>
                <a:cubicBezTo>
                  <a:pt x="-2495" y="59804"/>
                  <a:pt x="29784" y="16942"/>
                  <a:pt x="70001" y="63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B6C45665-E083-4493-8C11-9DA87F88E013}"/>
              </a:ext>
            </a:extLst>
          </p:cNvPr>
          <p:cNvSpPr/>
          <p:nvPr/>
        </p:nvSpPr>
        <p:spPr>
          <a:xfrm>
            <a:off x="5681457" y="3092303"/>
            <a:ext cx="474535" cy="135468"/>
          </a:xfrm>
          <a:custGeom>
            <a:avLst/>
            <a:gdLst>
              <a:gd name="connsiteX0" fmla="*/ 10260 w 474535"/>
              <a:gd name="connsiteY0" fmla="*/ 147 h 135468"/>
              <a:gd name="connsiteX1" fmla="*/ 348926 w 474535"/>
              <a:gd name="connsiteY1" fmla="*/ 57297 h 135468"/>
              <a:gd name="connsiteX2" fmla="*/ 473810 w 474535"/>
              <a:gd name="connsiteY2" fmla="*/ 129264 h 135468"/>
              <a:gd name="connsiteX3" fmla="*/ 302360 w 474535"/>
              <a:gd name="connsiteY3" fmla="*/ 129264 h 135468"/>
              <a:gd name="connsiteX4" fmla="*/ 143610 w 474535"/>
              <a:gd name="connsiteY4" fmla="*/ 108097 h 135468"/>
              <a:gd name="connsiteX5" fmla="*/ 90693 w 474535"/>
              <a:gd name="connsiteY5" fmla="*/ 74230 h 135468"/>
              <a:gd name="connsiteX6" fmla="*/ 10260 w 474535"/>
              <a:gd name="connsiteY6" fmla="*/ 147 h 13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535" h="135468">
                <a:moveTo>
                  <a:pt x="10260" y="147"/>
                </a:moveTo>
                <a:cubicBezTo>
                  <a:pt x="53299" y="-2675"/>
                  <a:pt x="271668" y="35778"/>
                  <a:pt x="348926" y="57297"/>
                </a:cubicBezTo>
                <a:cubicBezTo>
                  <a:pt x="426184" y="78817"/>
                  <a:pt x="481571" y="117270"/>
                  <a:pt x="473810" y="129264"/>
                </a:cubicBezTo>
                <a:cubicBezTo>
                  <a:pt x="466049" y="141258"/>
                  <a:pt x="357393" y="132792"/>
                  <a:pt x="302360" y="129264"/>
                </a:cubicBezTo>
                <a:cubicBezTo>
                  <a:pt x="247327" y="125736"/>
                  <a:pt x="178888" y="117269"/>
                  <a:pt x="143610" y="108097"/>
                </a:cubicBezTo>
                <a:cubicBezTo>
                  <a:pt x="108332" y="98925"/>
                  <a:pt x="109038" y="90105"/>
                  <a:pt x="90693" y="74230"/>
                </a:cubicBezTo>
                <a:cubicBezTo>
                  <a:pt x="72348" y="58355"/>
                  <a:pt x="-32779" y="2969"/>
                  <a:pt x="10260" y="1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7AAD211C-E494-4B78-A808-26B68BDFF3FC}"/>
              </a:ext>
            </a:extLst>
          </p:cNvPr>
          <p:cNvSpPr/>
          <p:nvPr/>
        </p:nvSpPr>
        <p:spPr>
          <a:xfrm>
            <a:off x="5177963" y="1669836"/>
            <a:ext cx="913915" cy="1378544"/>
          </a:xfrm>
          <a:custGeom>
            <a:avLst/>
            <a:gdLst>
              <a:gd name="connsiteX0" fmla="*/ 912957 w 913915"/>
              <a:gd name="connsiteY0" fmla="*/ 1484 h 1378544"/>
              <a:gd name="connsiteX1" fmla="*/ 669117 w 913915"/>
              <a:gd name="connsiteY1" fmla="*/ 570444 h 1378544"/>
              <a:gd name="connsiteX2" fmla="*/ 379557 w 913915"/>
              <a:gd name="connsiteY2" fmla="*/ 961604 h 1378544"/>
              <a:gd name="connsiteX3" fmla="*/ 13797 w 913915"/>
              <a:gd name="connsiteY3" fmla="*/ 1347684 h 1378544"/>
              <a:gd name="connsiteX4" fmla="*/ 125557 w 913915"/>
              <a:gd name="connsiteY4" fmla="*/ 1251164 h 1378544"/>
              <a:gd name="connsiteX5" fmla="*/ 577677 w 913915"/>
              <a:gd name="connsiteY5" fmla="*/ 433284 h 1378544"/>
              <a:gd name="connsiteX6" fmla="*/ 912957 w 913915"/>
              <a:gd name="connsiteY6" fmla="*/ 1484 h 13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3915" h="1378544">
                <a:moveTo>
                  <a:pt x="912957" y="1484"/>
                </a:moveTo>
                <a:cubicBezTo>
                  <a:pt x="928197" y="24344"/>
                  <a:pt x="758017" y="410424"/>
                  <a:pt x="669117" y="570444"/>
                </a:cubicBezTo>
                <a:cubicBezTo>
                  <a:pt x="580217" y="730464"/>
                  <a:pt x="488777" y="832064"/>
                  <a:pt x="379557" y="961604"/>
                </a:cubicBezTo>
                <a:cubicBezTo>
                  <a:pt x="270337" y="1091144"/>
                  <a:pt x="56130" y="1299424"/>
                  <a:pt x="13797" y="1347684"/>
                </a:cubicBezTo>
                <a:cubicBezTo>
                  <a:pt x="-28536" y="1395944"/>
                  <a:pt x="31577" y="1403564"/>
                  <a:pt x="125557" y="1251164"/>
                </a:cubicBezTo>
                <a:cubicBezTo>
                  <a:pt x="219537" y="1098764"/>
                  <a:pt x="444750" y="642411"/>
                  <a:pt x="577677" y="433284"/>
                </a:cubicBezTo>
                <a:cubicBezTo>
                  <a:pt x="710604" y="224157"/>
                  <a:pt x="897717" y="-21376"/>
                  <a:pt x="912957" y="1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C01E8565-A845-4D00-97CE-A23DB3B0C4D8}"/>
              </a:ext>
            </a:extLst>
          </p:cNvPr>
          <p:cNvSpPr/>
          <p:nvPr/>
        </p:nvSpPr>
        <p:spPr>
          <a:xfrm>
            <a:off x="4731306" y="1508584"/>
            <a:ext cx="1402250" cy="1363343"/>
          </a:xfrm>
          <a:custGeom>
            <a:avLst/>
            <a:gdLst>
              <a:gd name="connsiteX0" fmla="*/ 1400254 w 1402250"/>
              <a:gd name="connsiteY0" fmla="*/ 176 h 1363343"/>
              <a:gd name="connsiteX1" fmla="*/ 866854 w 1402250"/>
              <a:gd name="connsiteY1" fmla="*/ 391336 h 1363343"/>
              <a:gd name="connsiteX2" fmla="*/ 800814 w 1402250"/>
              <a:gd name="connsiteY2" fmla="*/ 858696 h 1363343"/>
              <a:gd name="connsiteX3" fmla="*/ 23574 w 1402250"/>
              <a:gd name="connsiteY3" fmla="*/ 1331136 h 1363343"/>
              <a:gd name="connsiteX4" fmla="*/ 242014 w 1402250"/>
              <a:gd name="connsiteY4" fmla="*/ 1290496 h 1363343"/>
              <a:gd name="connsiteX5" fmla="*/ 658574 w 1402250"/>
              <a:gd name="connsiteY5" fmla="*/ 1041576 h 1363343"/>
              <a:gd name="connsiteX6" fmla="*/ 831294 w 1402250"/>
              <a:gd name="connsiteY6" fmla="*/ 680896 h 1363343"/>
              <a:gd name="connsiteX7" fmla="*/ 1039574 w 1402250"/>
              <a:gd name="connsiteY7" fmla="*/ 345616 h 1363343"/>
              <a:gd name="connsiteX8" fmla="*/ 1400254 w 1402250"/>
              <a:gd name="connsiteY8" fmla="*/ 176 h 1363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2250" h="1363343">
                <a:moveTo>
                  <a:pt x="1400254" y="176"/>
                </a:moveTo>
                <a:cubicBezTo>
                  <a:pt x="1371467" y="7796"/>
                  <a:pt x="966761" y="248249"/>
                  <a:pt x="866854" y="391336"/>
                </a:cubicBezTo>
                <a:cubicBezTo>
                  <a:pt x="766947" y="534423"/>
                  <a:pt x="941361" y="702063"/>
                  <a:pt x="800814" y="858696"/>
                </a:cubicBezTo>
                <a:cubicBezTo>
                  <a:pt x="660267" y="1015329"/>
                  <a:pt x="116707" y="1259169"/>
                  <a:pt x="23574" y="1331136"/>
                </a:cubicBezTo>
                <a:cubicBezTo>
                  <a:pt x="-69559" y="1403103"/>
                  <a:pt x="136181" y="1338756"/>
                  <a:pt x="242014" y="1290496"/>
                </a:cubicBezTo>
                <a:cubicBezTo>
                  <a:pt x="347847" y="1242236"/>
                  <a:pt x="560361" y="1143176"/>
                  <a:pt x="658574" y="1041576"/>
                </a:cubicBezTo>
                <a:cubicBezTo>
                  <a:pt x="756787" y="939976"/>
                  <a:pt x="767794" y="796889"/>
                  <a:pt x="831294" y="680896"/>
                </a:cubicBezTo>
                <a:cubicBezTo>
                  <a:pt x="894794" y="564903"/>
                  <a:pt x="940514" y="458223"/>
                  <a:pt x="1039574" y="345616"/>
                </a:cubicBezTo>
                <a:cubicBezTo>
                  <a:pt x="1138634" y="233009"/>
                  <a:pt x="1429041" y="-7444"/>
                  <a:pt x="1400254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18D1B861-1262-48A5-8CA7-4F0DA6234058}"/>
              </a:ext>
            </a:extLst>
          </p:cNvPr>
          <p:cNvSpPr/>
          <p:nvPr/>
        </p:nvSpPr>
        <p:spPr>
          <a:xfrm>
            <a:off x="4758386" y="1518718"/>
            <a:ext cx="1289385" cy="1239722"/>
          </a:xfrm>
          <a:custGeom>
            <a:avLst/>
            <a:gdLst>
              <a:gd name="connsiteX0" fmla="*/ 1286814 w 1289385"/>
              <a:gd name="connsiteY0" fmla="*/ 202 h 1239722"/>
              <a:gd name="connsiteX1" fmla="*/ 707694 w 1289385"/>
              <a:gd name="connsiteY1" fmla="*/ 305002 h 1239722"/>
              <a:gd name="connsiteX2" fmla="*/ 82854 w 1289385"/>
              <a:gd name="connsiteY2" fmla="*/ 1031442 h 1239722"/>
              <a:gd name="connsiteX3" fmla="*/ 11734 w 1289385"/>
              <a:gd name="connsiteY3" fmla="*/ 1239722 h 1239722"/>
              <a:gd name="connsiteX4" fmla="*/ 128574 w 1289385"/>
              <a:gd name="connsiteY4" fmla="*/ 1031442 h 1239722"/>
              <a:gd name="connsiteX5" fmla="*/ 479094 w 1289385"/>
              <a:gd name="connsiteY5" fmla="*/ 650442 h 1239722"/>
              <a:gd name="connsiteX6" fmla="*/ 900734 w 1289385"/>
              <a:gd name="connsiteY6" fmla="*/ 264362 h 1239722"/>
              <a:gd name="connsiteX7" fmla="*/ 1286814 w 1289385"/>
              <a:gd name="connsiteY7" fmla="*/ 202 h 123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9385" h="1239722">
                <a:moveTo>
                  <a:pt x="1286814" y="202"/>
                </a:moveTo>
                <a:cubicBezTo>
                  <a:pt x="1254641" y="6975"/>
                  <a:pt x="908354" y="133129"/>
                  <a:pt x="707694" y="305002"/>
                </a:cubicBezTo>
                <a:cubicBezTo>
                  <a:pt x="507034" y="476875"/>
                  <a:pt x="198847" y="875655"/>
                  <a:pt x="82854" y="1031442"/>
                </a:cubicBezTo>
                <a:cubicBezTo>
                  <a:pt x="-33139" y="1187229"/>
                  <a:pt x="4114" y="1239722"/>
                  <a:pt x="11734" y="1239722"/>
                </a:cubicBezTo>
                <a:cubicBezTo>
                  <a:pt x="19354" y="1239722"/>
                  <a:pt x="50681" y="1129655"/>
                  <a:pt x="128574" y="1031442"/>
                </a:cubicBezTo>
                <a:cubicBezTo>
                  <a:pt x="206467" y="933229"/>
                  <a:pt x="350401" y="778289"/>
                  <a:pt x="479094" y="650442"/>
                </a:cubicBezTo>
                <a:cubicBezTo>
                  <a:pt x="607787" y="522595"/>
                  <a:pt x="760187" y="371042"/>
                  <a:pt x="900734" y="264362"/>
                </a:cubicBezTo>
                <a:cubicBezTo>
                  <a:pt x="1041281" y="157682"/>
                  <a:pt x="1318987" y="-6571"/>
                  <a:pt x="1286814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5CE0E825-2BD8-4877-9651-868CAFB00093}"/>
              </a:ext>
            </a:extLst>
          </p:cNvPr>
          <p:cNvSpPr/>
          <p:nvPr/>
        </p:nvSpPr>
        <p:spPr>
          <a:xfrm>
            <a:off x="4137693" y="2746320"/>
            <a:ext cx="631479" cy="334362"/>
          </a:xfrm>
          <a:custGeom>
            <a:avLst/>
            <a:gdLst>
              <a:gd name="connsiteX0" fmla="*/ 631157 w 631479"/>
              <a:gd name="connsiteY0" fmla="*/ 55 h 334362"/>
              <a:gd name="connsiteX1" fmla="*/ 332707 w 631479"/>
              <a:gd name="connsiteY1" fmla="*/ 139755 h 334362"/>
              <a:gd name="connsiteX2" fmla="*/ 5682 w 631479"/>
              <a:gd name="connsiteY2" fmla="*/ 333430 h 334362"/>
              <a:gd name="connsiteX3" fmla="*/ 135857 w 631479"/>
              <a:gd name="connsiteY3" fmla="*/ 209605 h 334362"/>
              <a:gd name="connsiteX4" fmla="*/ 275557 w 631479"/>
              <a:gd name="connsiteY4" fmla="*/ 123880 h 334362"/>
              <a:gd name="connsiteX5" fmla="*/ 631157 w 631479"/>
              <a:gd name="connsiteY5" fmla="*/ 55 h 33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1479" h="334362">
                <a:moveTo>
                  <a:pt x="631157" y="55"/>
                </a:moveTo>
                <a:cubicBezTo>
                  <a:pt x="640682" y="2701"/>
                  <a:pt x="436953" y="84193"/>
                  <a:pt x="332707" y="139755"/>
                </a:cubicBezTo>
                <a:cubicBezTo>
                  <a:pt x="228461" y="195318"/>
                  <a:pt x="38490" y="321788"/>
                  <a:pt x="5682" y="333430"/>
                </a:cubicBezTo>
                <a:cubicBezTo>
                  <a:pt x="-27126" y="345072"/>
                  <a:pt x="90878" y="244530"/>
                  <a:pt x="135857" y="209605"/>
                </a:cubicBezTo>
                <a:cubicBezTo>
                  <a:pt x="180836" y="174680"/>
                  <a:pt x="190890" y="157218"/>
                  <a:pt x="275557" y="123880"/>
                </a:cubicBezTo>
                <a:cubicBezTo>
                  <a:pt x="360224" y="90543"/>
                  <a:pt x="621632" y="-2591"/>
                  <a:pt x="631157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AD8FB368-3E8B-45B8-B1F2-B24245FBB9D9}"/>
              </a:ext>
            </a:extLst>
          </p:cNvPr>
          <p:cNvSpPr/>
          <p:nvPr/>
        </p:nvSpPr>
        <p:spPr>
          <a:xfrm>
            <a:off x="3759995" y="3020201"/>
            <a:ext cx="433202" cy="329855"/>
          </a:xfrm>
          <a:custGeom>
            <a:avLst/>
            <a:gdLst>
              <a:gd name="connsiteX0" fmla="*/ 431005 w 433202"/>
              <a:gd name="connsiteY0" fmla="*/ 2399 h 329855"/>
              <a:gd name="connsiteX1" fmla="*/ 284955 w 433202"/>
              <a:gd name="connsiteY1" fmla="*/ 96062 h 329855"/>
              <a:gd name="connsiteX2" fmla="*/ 154780 w 433202"/>
              <a:gd name="connsiteY2" fmla="*/ 232587 h 329855"/>
              <a:gd name="connsiteX3" fmla="*/ 793 w 433202"/>
              <a:gd name="connsiteY3" fmla="*/ 326249 h 329855"/>
              <a:gd name="connsiteX4" fmla="*/ 97630 w 433202"/>
              <a:gd name="connsiteY4" fmla="*/ 299262 h 329855"/>
              <a:gd name="connsiteX5" fmla="*/ 165893 w 433202"/>
              <a:gd name="connsiteY5" fmla="*/ 194487 h 329855"/>
              <a:gd name="connsiteX6" fmla="*/ 431005 w 433202"/>
              <a:gd name="connsiteY6" fmla="*/ 2399 h 329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202" h="329855">
                <a:moveTo>
                  <a:pt x="431005" y="2399"/>
                </a:moveTo>
                <a:cubicBezTo>
                  <a:pt x="450849" y="-14005"/>
                  <a:pt x="330992" y="57697"/>
                  <a:pt x="284955" y="96062"/>
                </a:cubicBezTo>
                <a:cubicBezTo>
                  <a:pt x="238918" y="134427"/>
                  <a:pt x="202140" y="194223"/>
                  <a:pt x="154780" y="232587"/>
                </a:cubicBezTo>
                <a:cubicBezTo>
                  <a:pt x="107420" y="270952"/>
                  <a:pt x="10318" y="315137"/>
                  <a:pt x="793" y="326249"/>
                </a:cubicBezTo>
                <a:cubicBezTo>
                  <a:pt x="-8732" y="337362"/>
                  <a:pt x="70113" y="321222"/>
                  <a:pt x="97630" y="299262"/>
                </a:cubicBezTo>
                <a:cubicBezTo>
                  <a:pt x="125147" y="277302"/>
                  <a:pt x="111124" y="242377"/>
                  <a:pt x="165893" y="194487"/>
                </a:cubicBezTo>
                <a:cubicBezTo>
                  <a:pt x="220662" y="146597"/>
                  <a:pt x="411161" y="18803"/>
                  <a:pt x="431005" y="2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8D2ED81C-3B16-40A2-9FC9-01E7D2BE8F44}"/>
              </a:ext>
            </a:extLst>
          </p:cNvPr>
          <p:cNvSpPr/>
          <p:nvPr/>
        </p:nvSpPr>
        <p:spPr>
          <a:xfrm>
            <a:off x="4996744" y="1392613"/>
            <a:ext cx="1048982" cy="762064"/>
          </a:xfrm>
          <a:custGeom>
            <a:avLst/>
            <a:gdLst>
              <a:gd name="connsiteX0" fmla="*/ 1042106 w 1048982"/>
              <a:gd name="connsiteY0" fmla="*/ 1212 h 762064"/>
              <a:gd name="connsiteX1" fmla="*/ 280106 w 1048982"/>
              <a:gd name="connsiteY1" fmla="*/ 309187 h 762064"/>
              <a:gd name="connsiteX2" fmla="*/ 7056 w 1048982"/>
              <a:gd name="connsiteY2" fmla="*/ 747337 h 762064"/>
              <a:gd name="connsiteX3" fmla="*/ 102306 w 1048982"/>
              <a:gd name="connsiteY3" fmla="*/ 629862 h 762064"/>
              <a:gd name="connsiteX4" fmla="*/ 337256 w 1048982"/>
              <a:gd name="connsiteY4" fmla="*/ 347287 h 762064"/>
              <a:gd name="connsiteX5" fmla="*/ 638881 w 1048982"/>
              <a:gd name="connsiteY5" fmla="*/ 207587 h 762064"/>
              <a:gd name="connsiteX6" fmla="*/ 1042106 w 1048982"/>
              <a:gd name="connsiteY6" fmla="*/ 1212 h 76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982" h="762064">
                <a:moveTo>
                  <a:pt x="1042106" y="1212"/>
                </a:moveTo>
                <a:cubicBezTo>
                  <a:pt x="982310" y="18145"/>
                  <a:pt x="452614" y="184833"/>
                  <a:pt x="280106" y="309187"/>
                </a:cubicBezTo>
                <a:cubicBezTo>
                  <a:pt x="107598" y="433541"/>
                  <a:pt x="36689" y="693891"/>
                  <a:pt x="7056" y="747337"/>
                </a:cubicBezTo>
                <a:cubicBezTo>
                  <a:pt x="-22577" y="800783"/>
                  <a:pt x="47273" y="696537"/>
                  <a:pt x="102306" y="629862"/>
                </a:cubicBezTo>
                <a:cubicBezTo>
                  <a:pt x="157339" y="563187"/>
                  <a:pt x="247827" y="417666"/>
                  <a:pt x="337256" y="347287"/>
                </a:cubicBezTo>
                <a:cubicBezTo>
                  <a:pt x="426685" y="276908"/>
                  <a:pt x="522464" y="265795"/>
                  <a:pt x="638881" y="207587"/>
                </a:cubicBezTo>
                <a:cubicBezTo>
                  <a:pt x="755298" y="149379"/>
                  <a:pt x="1101902" y="-15721"/>
                  <a:pt x="1042106" y="1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3EF276C0-BFD0-43D9-A91D-9787E3202494}"/>
              </a:ext>
            </a:extLst>
          </p:cNvPr>
          <p:cNvSpPr/>
          <p:nvPr/>
        </p:nvSpPr>
        <p:spPr>
          <a:xfrm>
            <a:off x="4672974" y="1278336"/>
            <a:ext cx="1274525" cy="1100125"/>
          </a:xfrm>
          <a:custGeom>
            <a:avLst/>
            <a:gdLst>
              <a:gd name="connsiteX0" fmla="*/ 1264276 w 1274525"/>
              <a:gd name="connsiteY0" fmla="*/ 4364 h 1100125"/>
              <a:gd name="connsiteX1" fmla="*/ 426076 w 1274525"/>
              <a:gd name="connsiteY1" fmla="*/ 286939 h 1100125"/>
              <a:gd name="connsiteX2" fmla="*/ 16501 w 1274525"/>
              <a:gd name="connsiteY2" fmla="*/ 1052114 h 1100125"/>
              <a:gd name="connsiteX3" fmla="*/ 105401 w 1274525"/>
              <a:gd name="connsiteY3" fmla="*/ 963214 h 1100125"/>
              <a:gd name="connsiteX4" fmla="*/ 337176 w 1274525"/>
              <a:gd name="connsiteY4" fmla="*/ 496489 h 1100125"/>
              <a:gd name="connsiteX5" fmla="*/ 565776 w 1274525"/>
              <a:gd name="connsiteY5" fmla="*/ 255189 h 1100125"/>
              <a:gd name="connsiteX6" fmla="*/ 873751 w 1274525"/>
              <a:gd name="connsiteY6" fmla="*/ 125014 h 1100125"/>
              <a:gd name="connsiteX7" fmla="*/ 1264276 w 1274525"/>
              <a:gd name="connsiteY7" fmla="*/ 4364 h 11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4525" h="1100125">
                <a:moveTo>
                  <a:pt x="1264276" y="4364"/>
                </a:moveTo>
                <a:cubicBezTo>
                  <a:pt x="1189663" y="31352"/>
                  <a:pt x="634038" y="112314"/>
                  <a:pt x="426076" y="286939"/>
                </a:cubicBezTo>
                <a:cubicBezTo>
                  <a:pt x="218114" y="461564"/>
                  <a:pt x="69947" y="939402"/>
                  <a:pt x="16501" y="1052114"/>
                </a:cubicBezTo>
                <a:cubicBezTo>
                  <a:pt x="-36945" y="1164826"/>
                  <a:pt x="51955" y="1055818"/>
                  <a:pt x="105401" y="963214"/>
                </a:cubicBezTo>
                <a:cubicBezTo>
                  <a:pt x="158847" y="870610"/>
                  <a:pt x="260447" y="614493"/>
                  <a:pt x="337176" y="496489"/>
                </a:cubicBezTo>
                <a:cubicBezTo>
                  <a:pt x="413905" y="378485"/>
                  <a:pt x="476347" y="317101"/>
                  <a:pt x="565776" y="255189"/>
                </a:cubicBezTo>
                <a:cubicBezTo>
                  <a:pt x="655205" y="193277"/>
                  <a:pt x="762097" y="167347"/>
                  <a:pt x="873751" y="125014"/>
                </a:cubicBezTo>
                <a:cubicBezTo>
                  <a:pt x="985405" y="82681"/>
                  <a:pt x="1338889" y="-22624"/>
                  <a:pt x="1264276" y="4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1F888CC6-A693-4278-9352-D730362D3B7D}"/>
              </a:ext>
            </a:extLst>
          </p:cNvPr>
          <p:cNvSpPr/>
          <p:nvPr/>
        </p:nvSpPr>
        <p:spPr>
          <a:xfrm>
            <a:off x="4510558" y="1193800"/>
            <a:ext cx="1372717" cy="1349799"/>
          </a:xfrm>
          <a:custGeom>
            <a:avLst/>
            <a:gdLst>
              <a:gd name="connsiteX0" fmla="*/ 1372717 w 1372717"/>
              <a:gd name="connsiteY0" fmla="*/ 0 h 1349799"/>
              <a:gd name="connsiteX1" fmla="*/ 274167 w 1372717"/>
              <a:gd name="connsiteY1" fmla="*/ 314325 h 1349799"/>
              <a:gd name="connsiteX2" fmla="*/ 16992 w 1372717"/>
              <a:gd name="connsiteY2" fmla="*/ 1295400 h 1349799"/>
              <a:gd name="connsiteX3" fmla="*/ 39217 w 1372717"/>
              <a:gd name="connsiteY3" fmla="*/ 1184275 h 1349799"/>
              <a:gd name="connsiteX4" fmla="*/ 159867 w 1372717"/>
              <a:gd name="connsiteY4" fmla="*/ 854075 h 1349799"/>
              <a:gd name="connsiteX5" fmla="*/ 426567 w 1372717"/>
              <a:gd name="connsiteY5" fmla="*/ 314325 h 1349799"/>
              <a:gd name="connsiteX6" fmla="*/ 826617 w 1372717"/>
              <a:gd name="connsiteY6" fmla="*/ 171450 h 1349799"/>
              <a:gd name="connsiteX7" fmla="*/ 1372717 w 1372717"/>
              <a:gd name="connsiteY7" fmla="*/ 0 h 134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2717" h="1349799">
                <a:moveTo>
                  <a:pt x="1372717" y="0"/>
                </a:moveTo>
                <a:cubicBezTo>
                  <a:pt x="936419" y="49212"/>
                  <a:pt x="500121" y="98425"/>
                  <a:pt x="274167" y="314325"/>
                </a:cubicBezTo>
                <a:cubicBezTo>
                  <a:pt x="48213" y="530225"/>
                  <a:pt x="56150" y="1150409"/>
                  <a:pt x="16992" y="1295400"/>
                </a:cubicBezTo>
                <a:cubicBezTo>
                  <a:pt x="-22166" y="1440391"/>
                  <a:pt x="15405" y="1257829"/>
                  <a:pt x="39217" y="1184275"/>
                </a:cubicBezTo>
                <a:cubicBezTo>
                  <a:pt x="63029" y="1110721"/>
                  <a:pt x="95309" y="999067"/>
                  <a:pt x="159867" y="854075"/>
                </a:cubicBezTo>
                <a:cubicBezTo>
                  <a:pt x="224425" y="709083"/>
                  <a:pt x="315442" y="428096"/>
                  <a:pt x="426567" y="314325"/>
                </a:cubicBezTo>
                <a:cubicBezTo>
                  <a:pt x="537692" y="200554"/>
                  <a:pt x="826617" y="171450"/>
                  <a:pt x="826617" y="171450"/>
                </a:cubicBezTo>
                <a:lnTo>
                  <a:pt x="137271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BDF0D557-3513-4AD8-9278-04D83B63CFFE}"/>
              </a:ext>
            </a:extLst>
          </p:cNvPr>
          <p:cNvSpPr/>
          <p:nvPr/>
        </p:nvSpPr>
        <p:spPr>
          <a:xfrm>
            <a:off x="4393203" y="914316"/>
            <a:ext cx="1525716" cy="711444"/>
          </a:xfrm>
          <a:custGeom>
            <a:avLst/>
            <a:gdLst>
              <a:gd name="connsiteX0" fmla="*/ 1521822 w 1525716"/>
              <a:gd name="connsiteY0" fmla="*/ 203284 h 711444"/>
              <a:gd name="connsiteX1" fmla="*/ 1007472 w 1525716"/>
              <a:gd name="connsiteY1" fmla="*/ 101684 h 711444"/>
              <a:gd name="connsiteX2" fmla="*/ 48622 w 1525716"/>
              <a:gd name="connsiteY2" fmla="*/ 673184 h 711444"/>
              <a:gd name="connsiteX3" fmla="*/ 201022 w 1525716"/>
              <a:gd name="connsiteY3" fmla="*/ 606509 h 711444"/>
              <a:gd name="connsiteX4" fmla="*/ 718547 w 1525716"/>
              <a:gd name="connsiteY4" fmla="*/ 184234 h 711444"/>
              <a:gd name="connsiteX5" fmla="*/ 1217022 w 1525716"/>
              <a:gd name="connsiteY5" fmla="*/ 84 h 711444"/>
              <a:gd name="connsiteX6" fmla="*/ 1521822 w 1525716"/>
              <a:gd name="connsiteY6" fmla="*/ 203284 h 71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716" h="711444">
                <a:moveTo>
                  <a:pt x="1521822" y="203284"/>
                </a:moveTo>
                <a:cubicBezTo>
                  <a:pt x="1486897" y="220217"/>
                  <a:pt x="1253005" y="23367"/>
                  <a:pt x="1007472" y="101684"/>
                </a:cubicBezTo>
                <a:cubicBezTo>
                  <a:pt x="761939" y="180001"/>
                  <a:pt x="183030" y="589047"/>
                  <a:pt x="48622" y="673184"/>
                </a:cubicBezTo>
                <a:cubicBezTo>
                  <a:pt x="-85786" y="757322"/>
                  <a:pt x="89368" y="688001"/>
                  <a:pt x="201022" y="606509"/>
                </a:cubicBezTo>
                <a:cubicBezTo>
                  <a:pt x="312676" y="525017"/>
                  <a:pt x="549214" y="285305"/>
                  <a:pt x="718547" y="184234"/>
                </a:cubicBezTo>
                <a:cubicBezTo>
                  <a:pt x="887880" y="83163"/>
                  <a:pt x="1085260" y="-3091"/>
                  <a:pt x="1217022" y="84"/>
                </a:cubicBezTo>
                <a:cubicBezTo>
                  <a:pt x="1348784" y="3259"/>
                  <a:pt x="1556747" y="186351"/>
                  <a:pt x="1521822" y="203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E70C1FD2-9D28-48F1-8D3D-0A2904B0BE60}"/>
              </a:ext>
            </a:extLst>
          </p:cNvPr>
          <p:cNvSpPr/>
          <p:nvPr/>
        </p:nvSpPr>
        <p:spPr>
          <a:xfrm>
            <a:off x="4608537" y="773270"/>
            <a:ext cx="1319121" cy="422852"/>
          </a:xfrm>
          <a:custGeom>
            <a:avLst/>
            <a:gdLst>
              <a:gd name="connsiteX0" fmla="*/ 1312838 w 1319121"/>
              <a:gd name="connsiteY0" fmla="*/ 179230 h 422852"/>
              <a:gd name="connsiteX1" fmla="*/ 839763 w 1319121"/>
              <a:gd name="connsiteY1" fmla="*/ 26830 h 422852"/>
              <a:gd name="connsiteX2" fmla="*/ 52363 w 1319121"/>
              <a:gd name="connsiteY2" fmla="*/ 401480 h 422852"/>
              <a:gd name="connsiteX3" fmla="*/ 71413 w 1319121"/>
              <a:gd name="connsiteY3" fmla="*/ 379255 h 422852"/>
              <a:gd name="connsiteX4" fmla="*/ 188888 w 1319121"/>
              <a:gd name="connsiteY4" fmla="*/ 249080 h 422852"/>
              <a:gd name="connsiteX5" fmla="*/ 411138 w 1319121"/>
              <a:gd name="connsiteY5" fmla="*/ 103030 h 422852"/>
              <a:gd name="connsiteX6" fmla="*/ 757213 w 1319121"/>
              <a:gd name="connsiteY6" fmla="*/ 1430 h 422852"/>
              <a:gd name="connsiteX7" fmla="*/ 1090588 w 1319121"/>
              <a:gd name="connsiteY7" fmla="*/ 52230 h 422852"/>
              <a:gd name="connsiteX8" fmla="*/ 1312838 w 1319121"/>
              <a:gd name="connsiteY8" fmla="*/ 179230 h 42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9121" h="422852">
                <a:moveTo>
                  <a:pt x="1312838" y="179230"/>
                </a:moveTo>
                <a:cubicBezTo>
                  <a:pt x="1271034" y="174997"/>
                  <a:pt x="1049842" y="-10212"/>
                  <a:pt x="839763" y="26830"/>
                </a:cubicBezTo>
                <a:cubicBezTo>
                  <a:pt x="629684" y="63872"/>
                  <a:pt x="180421" y="342742"/>
                  <a:pt x="52363" y="401480"/>
                </a:cubicBezTo>
                <a:cubicBezTo>
                  <a:pt x="-75695" y="460218"/>
                  <a:pt x="71413" y="379255"/>
                  <a:pt x="71413" y="379255"/>
                </a:cubicBezTo>
                <a:cubicBezTo>
                  <a:pt x="94167" y="353855"/>
                  <a:pt x="132267" y="295117"/>
                  <a:pt x="188888" y="249080"/>
                </a:cubicBezTo>
                <a:cubicBezTo>
                  <a:pt x="245509" y="203043"/>
                  <a:pt x="316417" y="144305"/>
                  <a:pt x="411138" y="103030"/>
                </a:cubicBezTo>
                <a:cubicBezTo>
                  <a:pt x="505859" y="61755"/>
                  <a:pt x="643971" y="9897"/>
                  <a:pt x="757213" y="1430"/>
                </a:cubicBezTo>
                <a:cubicBezTo>
                  <a:pt x="870455" y="-7037"/>
                  <a:pt x="1003805" y="23655"/>
                  <a:pt x="1090588" y="52230"/>
                </a:cubicBezTo>
                <a:cubicBezTo>
                  <a:pt x="1177371" y="80805"/>
                  <a:pt x="1354642" y="183463"/>
                  <a:pt x="1312838" y="179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2A60E828-90E3-4055-8B77-F9EDB33DC440}"/>
              </a:ext>
            </a:extLst>
          </p:cNvPr>
          <p:cNvSpPr/>
          <p:nvPr/>
        </p:nvSpPr>
        <p:spPr>
          <a:xfrm>
            <a:off x="4079331" y="1758901"/>
            <a:ext cx="454875" cy="1086395"/>
          </a:xfrm>
          <a:custGeom>
            <a:avLst/>
            <a:gdLst>
              <a:gd name="connsiteX0" fmla="*/ 454569 w 454875"/>
              <a:gd name="connsiteY0" fmla="*/ 49 h 1086395"/>
              <a:gd name="connsiteX1" fmla="*/ 64044 w 454875"/>
              <a:gd name="connsiteY1" fmla="*/ 441374 h 1086395"/>
              <a:gd name="connsiteX2" fmla="*/ 544 w 454875"/>
              <a:gd name="connsiteY2" fmla="*/ 1063674 h 1086395"/>
              <a:gd name="connsiteX3" fmla="*/ 38644 w 454875"/>
              <a:gd name="connsiteY3" fmla="*/ 904924 h 1086395"/>
              <a:gd name="connsiteX4" fmla="*/ 127544 w 454875"/>
              <a:gd name="connsiteY4" fmla="*/ 466774 h 1086395"/>
              <a:gd name="connsiteX5" fmla="*/ 454569 w 454875"/>
              <a:gd name="connsiteY5" fmla="*/ 49 h 108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875" h="1086395">
                <a:moveTo>
                  <a:pt x="454569" y="49"/>
                </a:moveTo>
                <a:cubicBezTo>
                  <a:pt x="443986" y="-4184"/>
                  <a:pt x="139715" y="264103"/>
                  <a:pt x="64044" y="441374"/>
                </a:cubicBezTo>
                <a:cubicBezTo>
                  <a:pt x="-11627" y="618645"/>
                  <a:pt x="4777" y="986416"/>
                  <a:pt x="544" y="1063674"/>
                </a:cubicBezTo>
                <a:cubicBezTo>
                  <a:pt x="-3689" y="1140932"/>
                  <a:pt x="17477" y="1004407"/>
                  <a:pt x="38644" y="904924"/>
                </a:cubicBezTo>
                <a:cubicBezTo>
                  <a:pt x="59811" y="805441"/>
                  <a:pt x="56107" y="620232"/>
                  <a:pt x="127544" y="466774"/>
                </a:cubicBezTo>
                <a:cubicBezTo>
                  <a:pt x="198981" y="313316"/>
                  <a:pt x="465152" y="4282"/>
                  <a:pt x="454569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5CA8804F-F2C2-4516-8924-D0D74BC42D68}"/>
              </a:ext>
            </a:extLst>
          </p:cNvPr>
          <p:cNvSpPr/>
          <p:nvPr/>
        </p:nvSpPr>
        <p:spPr>
          <a:xfrm>
            <a:off x="4225161" y="2244381"/>
            <a:ext cx="702640" cy="813629"/>
          </a:xfrm>
          <a:custGeom>
            <a:avLst/>
            <a:gdLst>
              <a:gd name="connsiteX0" fmla="*/ 699264 w 702640"/>
              <a:gd name="connsiteY0" fmla="*/ 344 h 813629"/>
              <a:gd name="connsiteX1" fmla="*/ 423039 w 702640"/>
              <a:gd name="connsiteY1" fmla="*/ 359119 h 813629"/>
              <a:gd name="connsiteX2" fmla="*/ 10289 w 702640"/>
              <a:gd name="connsiteY2" fmla="*/ 800444 h 813629"/>
              <a:gd name="connsiteX3" fmla="*/ 134114 w 702640"/>
              <a:gd name="connsiteY3" fmla="*/ 673444 h 813629"/>
              <a:gd name="connsiteX4" fmla="*/ 235714 w 702640"/>
              <a:gd name="connsiteY4" fmla="*/ 422619 h 813629"/>
              <a:gd name="connsiteX5" fmla="*/ 699264 w 702640"/>
              <a:gd name="connsiteY5" fmla="*/ 344 h 81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640" h="813629">
                <a:moveTo>
                  <a:pt x="699264" y="344"/>
                </a:moveTo>
                <a:cubicBezTo>
                  <a:pt x="730485" y="-10239"/>
                  <a:pt x="537868" y="225769"/>
                  <a:pt x="423039" y="359119"/>
                </a:cubicBezTo>
                <a:cubicBezTo>
                  <a:pt x="308210" y="492469"/>
                  <a:pt x="58443" y="748056"/>
                  <a:pt x="10289" y="800444"/>
                </a:cubicBezTo>
                <a:cubicBezTo>
                  <a:pt x="-37865" y="852832"/>
                  <a:pt x="96543" y="736415"/>
                  <a:pt x="134114" y="673444"/>
                </a:cubicBezTo>
                <a:cubicBezTo>
                  <a:pt x="171685" y="610473"/>
                  <a:pt x="145756" y="533215"/>
                  <a:pt x="235714" y="422619"/>
                </a:cubicBezTo>
                <a:cubicBezTo>
                  <a:pt x="325672" y="312023"/>
                  <a:pt x="668043" y="10927"/>
                  <a:pt x="699264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3CE018EB-542F-4088-A4AA-FA9441DDC788}"/>
              </a:ext>
            </a:extLst>
          </p:cNvPr>
          <p:cNvSpPr/>
          <p:nvPr/>
        </p:nvSpPr>
        <p:spPr>
          <a:xfrm>
            <a:off x="4162122" y="2270116"/>
            <a:ext cx="283574" cy="855164"/>
          </a:xfrm>
          <a:custGeom>
            <a:avLst/>
            <a:gdLst>
              <a:gd name="connsiteX0" fmla="*/ 282878 w 283574"/>
              <a:gd name="connsiteY0" fmla="*/ 9 h 855164"/>
              <a:gd name="connsiteX1" fmla="*/ 89203 w 283574"/>
              <a:gd name="connsiteY1" fmla="*/ 495309 h 855164"/>
              <a:gd name="connsiteX2" fmla="*/ 32053 w 283574"/>
              <a:gd name="connsiteY2" fmla="*/ 847734 h 855164"/>
              <a:gd name="connsiteX3" fmla="*/ 41578 w 283574"/>
              <a:gd name="connsiteY3" fmla="*/ 717559 h 855164"/>
              <a:gd name="connsiteX4" fmla="*/ 13003 w 283574"/>
              <a:gd name="connsiteY4" fmla="*/ 508009 h 855164"/>
              <a:gd name="connsiteX5" fmla="*/ 282878 w 283574"/>
              <a:gd name="connsiteY5" fmla="*/ 9 h 85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574" h="855164">
                <a:moveTo>
                  <a:pt x="282878" y="9"/>
                </a:moveTo>
                <a:cubicBezTo>
                  <a:pt x="295578" y="-2108"/>
                  <a:pt x="131007" y="354022"/>
                  <a:pt x="89203" y="495309"/>
                </a:cubicBezTo>
                <a:cubicBezTo>
                  <a:pt x="47399" y="636596"/>
                  <a:pt x="39990" y="810692"/>
                  <a:pt x="32053" y="847734"/>
                </a:cubicBezTo>
                <a:cubicBezTo>
                  <a:pt x="24115" y="884776"/>
                  <a:pt x="44753" y="774180"/>
                  <a:pt x="41578" y="717559"/>
                </a:cubicBezTo>
                <a:cubicBezTo>
                  <a:pt x="38403" y="660938"/>
                  <a:pt x="-27214" y="626542"/>
                  <a:pt x="13003" y="508009"/>
                </a:cubicBezTo>
                <a:cubicBezTo>
                  <a:pt x="53220" y="389476"/>
                  <a:pt x="270178" y="2126"/>
                  <a:pt x="28287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C9AD292F-C5CC-457A-8AB8-A7612B23EC80}"/>
              </a:ext>
            </a:extLst>
          </p:cNvPr>
          <p:cNvSpPr/>
          <p:nvPr/>
        </p:nvSpPr>
        <p:spPr>
          <a:xfrm>
            <a:off x="3863151" y="1243778"/>
            <a:ext cx="912107" cy="1155975"/>
          </a:xfrm>
          <a:custGeom>
            <a:avLst/>
            <a:gdLst>
              <a:gd name="connsiteX0" fmla="*/ 912049 w 912107"/>
              <a:gd name="connsiteY0" fmla="*/ 822 h 1155975"/>
              <a:gd name="connsiteX1" fmla="*/ 226249 w 912107"/>
              <a:gd name="connsiteY1" fmla="*/ 467547 h 1155975"/>
              <a:gd name="connsiteX2" fmla="*/ 10349 w 912107"/>
              <a:gd name="connsiteY2" fmla="*/ 1121597 h 1155975"/>
              <a:gd name="connsiteX3" fmla="*/ 57974 w 912107"/>
              <a:gd name="connsiteY3" fmla="*/ 1013647 h 1155975"/>
              <a:gd name="connsiteX4" fmla="*/ 264349 w 912107"/>
              <a:gd name="connsiteY4" fmla="*/ 578672 h 1155975"/>
              <a:gd name="connsiteX5" fmla="*/ 912049 w 912107"/>
              <a:gd name="connsiteY5" fmla="*/ 822 h 11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2107" h="1155975">
                <a:moveTo>
                  <a:pt x="912049" y="822"/>
                </a:moveTo>
                <a:cubicBezTo>
                  <a:pt x="905699" y="-17699"/>
                  <a:pt x="376532" y="280751"/>
                  <a:pt x="226249" y="467547"/>
                </a:cubicBezTo>
                <a:cubicBezTo>
                  <a:pt x="75966" y="654343"/>
                  <a:pt x="38395" y="1030580"/>
                  <a:pt x="10349" y="1121597"/>
                </a:cubicBezTo>
                <a:cubicBezTo>
                  <a:pt x="-17697" y="1212614"/>
                  <a:pt x="15641" y="1104134"/>
                  <a:pt x="57974" y="1013647"/>
                </a:cubicBezTo>
                <a:cubicBezTo>
                  <a:pt x="100307" y="923160"/>
                  <a:pt x="125707" y="744301"/>
                  <a:pt x="264349" y="578672"/>
                </a:cubicBezTo>
                <a:cubicBezTo>
                  <a:pt x="402991" y="413043"/>
                  <a:pt x="918399" y="19343"/>
                  <a:pt x="912049" y="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ACCFDFBF-8F3C-4B26-97EE-C43743A70A77}"/>
              </a:ext>
            </a:extLst>
          </p:cNvPr>
          <p:cNvSpPr/>
          <p:nvPr/>
        </p:nvSpPr>
        <p:spPr>
          <a:xfrm>
            <a:off x="3461333" y="990259"/>
            <a:ext cx="1150986" cy="1019246"/>
          </a:xfrm>
          <a:custGeom>
            <a:avLst/>
            <a:gdLst>
              <a:gd name="connsiteX0" fmla="*/ 1142417 w 1150986"/>
              <a:gd name="connsiteY0" fmla="*/ 3516 h 1019246"/>
              <a:gd name="connsiteX1" fmla="*/ 485192 w 1150986"/>
              <a:gd name="connsiteY1" fmla="*/ 419441 h 1019246"/>
              <a:gd name="connsiteX2" fmla="*/ 101017 w 1150986"/>
              <a:gd name="connsiteY2" fmla="*/ 946491 h 1019246"/>
              <a:gd name="connsiteX3" fmla="*/ 12117 w 1150986"/>
              <a:gd name="connsiteY3" fmla="*/ 971891 h 1019246"/>
              <a:gd name="connsiteX4" fmla="*/ 27992 w 1150986"/>
              <a:gd name="connsiteY4" fmla="*/ 1009991 h 1019246"/>
              <a:gd name="connsiteX5" fmla="*/ 259767 w 1150986"/>
              <a:gd name="connsiteY5" fmla="*/ 781391 h 1019246"/>
              <a:gd name="connsiteX6" fmla="*/ 818567 w 1150986"/>
              <a:gd name="connsiteY6" fmla="*/ 251166 h 1019246"/>
              <a:gd name="connsiteX7" fmla="*/ 1142417 w 1150986"/>
              <a:gd name="connsiteY7" fmla="*/ 3516 h 101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986" h="1019246">
                <a:moveTo>
                  <a:pt x="1142417" y="3516"/>
                </a:moveTo>
                <a:cubicBezTo>
                  <a:pt x="1086855" y="31562"/>
                  <a:pt x="658759" y="262279"/>
                  <a:pt x="485192" y="419441"/>
                </a:cubicBezTo>
                <a:cubicBezTo>
                  <a:pt x="311625" y="576604"/>
                  <a:pt x="179863" y="854416"/>
                  <a:pt x="101017" y="946491"/>
                </a:cubicBezTo>
                <a:cubicBezTo>
                  <a:pt x="22171" y="1038566"/>
                  <a:pt x="24288" y="961308"/>
                  <a:pt x="12117" y="971891"/>
                </a:cubicBezTo>
                <a:cubicBezTo>
                  <a:pt x="-54" y="982474"/>
                  <a:pt x="-13283" y="1041741"/>
                  <a:pt x="27992" y="1009991"/>
                </a:cubicBezTo>
                <a:cubicBezTo>
                  <a:pt x="69267" y="978241"/>
                  <a:pt x="259767" y="781391"/>
                  <a:pt x="259767" y="781391"/>
                </a:cubicBezTo>
                <a:cubicBezTo>
                  <a:pt x="391529" y="654920"/>
                  <a:pt x="666167" y="381870"/>
                  <a:pt x="818567" y="251166"/>
                </a:cubicBezTo>
                <a:cubicBezTo>
                  <a:pt x="970967" y="120462"/>
                  <a:pt x="1197979" y="-24530"/>
                  <a:pt x="1142417" y="3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007E8E9E-0F89-4112-82B1-E609474C8D98}"/>
              </a:ext>
            </a:extLst>
          </p:cNvPr>
          <p:cNvSpPr/>
          <p:nvPr/>
        </p:nvSpPr>
        <p:spPr>
          <a:xfrm>
            <a:off x="3526428" y="1438258"/>
            <a:ext cx="749863" cy="1273751"/>
          </a:xfrm>
          <a:custGeom>
            <a:avLst/>
            <a:gdLst>
              <a:gd name="connsiteX0" fmla="*/ 737597 w 749863"/>
              <a:gd name="connsiteY0" fmla="*/ 12717 h 1273751"/>
              <a:gd name="connsiteX1" fmla="*/ 74022 w 749863"/>
              <a:gd name="connsiteY1" fmla="*/ 758842 h 1273751"/>
              <a:gd name="connsiteX2" fmla="*/ 10522 w 749863"/>
              <a:gd name="connsiteY2" fmla="*/ 1260492 h 1273751"/>
              <a:gd name="connsiteX3" fmla="*/ 23222 w 749863"/>
              <a:gd name="connsiteY3" fmla="*/ 1092217 h 1273751"/>
              <a:gd name="connsiteX4" fmla="*/ 207372 w 749863"/>
              <a:gd name="connsiteY4" fmla="*/ 704867 h 1273751"/>
              <a:gd name="connsiteX5" fmla="*/ 483597 w 749863"/>
              <a:gd name="connsiteY5" fmla="*/ 317517 h 1273751"/>
              <a:gd name="connsiteX6" fmla="*/ 737597 w 749863"/>
              <a:gd name="connsiteY6" fmla="*/ 12717 h 127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863" h="1273751">
                <a:moveTo>
                  <a:pt x="737597" y="12717"/>
                </a:moveTo>
                <a:cubicBezTo>
                  <a:pt x="669334" y="86271"/>
                  <a:pt x="195201" y="550880"/>
                  <a:pt x="74022" y="758842"/>
                </a:cubicBezTo>
                <a:cubicBezTo>
                  <a:pt x="-47157" y="966804"/>
                  <a:pt x="18989" y="1204930"/>
                  <a:pt x="10522" y="1260492"/>
                </a:cubicBezTo>
                <a:cubicBezTo>
                  <a:pt x="2055" y="1316055"/>
                  <a:pt x="-9586" y="1184821"/>
                  <a:pt x="23222" y="1092217"/>
                </a:cubicBezTo>
                <a:cubicBezTo>
                  <a:pt x="56030" y="999613"/>
                  <a:pt x="130643" y="833984"/>
                  <a:pt x="207372" y="704867"/>
                </a:cubicBezTo>
                <a:cubicBezTo>
                  <a:pt x="284101" y="575750"/>
                  <a:pt x="396284" y="431288"/>
                  <a:pt x="483597" y="317517"/>
                </a:cubicBezTo>
                <a:cubicBezTo>
                  <a:pt x="570909" y="203746"/>
                  <a:pt x="805860" y="-60837"/>
                  <a:pt x="737597" y="12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E91DB2A6-C7A8-4559-9B02-E5D4BA0337E7}"/>
              </a:ext>
            </a:extLst>
          </p:cNvPr>
          <p:cNvSpPr/>
          <p:nvPr/>
        </p:nvSpPr>
        <p:spPr>
          <a:xfrm>
            <a:off x="3576378" y="2483068"/>
            <a:ext cx="434703" cy="1287929"/>
          </a:xfrm>
          <a:custGeom>
            <a:avLst/>
            <a:gdLst>
              <a:gd name="connsiteX0" fmla="*/ 430472 w 434703"/>
              <a:gd name="connsiteY0" fmla="*/ 2957 h 1287929"/>
              <a:gd name="connsiteX1" fmla="*/ 33597 w 434703"/>
              <a:gd name="connsiteY1" fmla="*/ 828457 h 1287929"/>
              <a:gd name="connsiteX2" fmla="*/ 20897 w 434703"/>
              <a:gd name="connsiteY2" fmla="*/ 1279307 h 1287929"/>
              <a:gd name="connsiteX3" fmla="*/ 24072 w 434703"/>
              <a:gd name="connsiteY3" fmla="*/ 1082457 h 1287929"/>
              <a:gd name="connsiteX4" fmla="*/ 230447 w 434703"/>
              <a:gd name="connsiteY4" fmla="*/ 571282 h 1287929"/>
              <a:gd name="connsiteX5" fmla="*/ 430472 w 434703"/>
              <a:gd name="connsiteY5" fmla="*/ 2957 h 128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703" h="1287929">
                <a:moveTo>
                  <a:pt x="430472" y="2957"/>
                </a:moveTo>
                <a:cubicBezTo>
                  <a:pt x="397664" y="45820"/>
                  <a:pt x="101859" y="615732"/>
                  <a:pt x="33597" y="828457"/>
                </a:cubicBezTo>
                <a:cubicBezTo>
                  <a:pt x="-34665" y="1041182"/>
                  <a:pt x="22484" y="1236974"/>
                  <a:pt x="20897" y="1279307"/>
                </a:cubicBezTo>
                <a:cubicBezTo>
                  <a:pt x="19309" y="1321640"/>
                  <a:pt x="-10853" y="1200461"/>
                  <a:pt x="24072" y="1082457"/>
                </a:cubicBezTo>
                <a:cubicBezTo>
                  <a:pt x="58997" y="964453"/>
                  <a:pt x="164301" y="748024"/>
                  <a:pt x="230447" y="571282"/>
                </a:cubicBezTo>
                <a:cubicBezTo>
                  <a:pt x="296593" y="394540"/>
                  <a:pt x="463280" y="-39906"/>
                  <a:pt x="430472" y="2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0B5A504A-334E-42BE-AD7F-30920B6B480F}"/>
              </a:ext>
            </a:extLst>
          </p:cNvPr>
          <p:cNvSpPr/>
          <p:nvPr/>
        </p:nvSpPr>
        <p:spPr>
          <a:xfrm>
            <a:off x="2746664" y="2577070"/>
            <a:ext cx="943699" cy="1317473"/>
          </a:xfrm>
          <a:custGeom>
            <a:avLst/>
            <a:gdLst>
              <a:gd name="connsiteX0" fmla="*/ 920461 w 943699"/>
              <a:gd name="connsiteY0" fmla="*/ 13730 h 1317473"/>
              <a:gd name="connsiteX1" fmla="*/ 498186 w 943699"/>
              <a:gd name="connsiteY1" fmla="*/ 921780 h 1317473"/>
              <a:gd name="connsiteX2" fmla="*/ 15586 w 943699"/>
              <a:gd name="connsiteY2" fmla="*/ 1299605 h 1317473"/>
              <a:gd name="connsiteX3" fmla="*/ 155286 w 943699"/>
              <a:gd name="connsiteY3" fmla="*/ 1232930 h 1317473"/>
              <a:gd name="connsiteX4" fmla="*/ 523586 w 943699"/>
              <a:gd name="connsiteY4" fmla="*/ 1026555 h 1317473"/>
              <a:gd name="connsiteX5" fmla="*/ 850611 w 943699"/>
              <a:gd name="connsiteY5" fmla="*/ 420130 h 1317473"/>
              <a:gd name="connsiteX6" fmla="*/ 920461 w 943699"/>
              <a:gd name="connsiteY6" fmla="*/ 13730 h 131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699" h="1317473">
                <a:moveTo>
                  <a:pt x="920461" y="13730"/>
                </a:moveTo>
                <a:cubicBezTo>
                  <a:pt x="861723" y="97338"/>
                  <a:pt x="648999" y="707467"/>
                  <a:pt x="498186" y="921780"/>
                </a:cubicBezTo>
                <a:cubicBezTo>
                  <a:pt x="347373" y="1136093"/>
                  <a:pt x="72736" y="1247747"/>
                  <a:pt x="15586" y="1299605"/>
                </a:cubicBezTo>
                <a:cubicBezTo>
                  <a:pt x="-41564" y="1351463"/>
                  <a:pt x="70619" y="1278438"/>
                  <a:pt x="155286" y="1232930"/>
                </a:cubicBezTo>
                <a:cubicBezTo>
                  <a:pt x="239953" y="1187422"/>
                  <a:pt x="407698" y="1162022"/>
                  <a:pt x="523586" y="1026555"/>
                </a:cubicBezTo>
                <a:cubicBezTo>
                  <a:pt x="639474" y="891088"/>
                  <a:pt x="785524" y="591580"/>
                  <a:pt x="850611" y="420130"/>
                </a:cubicBezTo>
                <a:cubicBezTo>
                  <a:pt x="915698" y="248680"/>
                  <a:pt x="979199" y="-69878"/>
                  <a:pt x="920461" y="13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8E4492CF-BD28-4A6D-84E4-0F3C741DAC76}"/>
              </a:ext>
            </a:extLst>
          </p:cNvPr>
          <p:cNvSpPr/>
          <p:nvPr/>
        </p:nvSpPr>
        <p:spPr>
          <a:xfrm>
            <a:off x="2794334" y="2778121"/>
            <a:ext cx="581134" cy="1347622"/>
          </a:xfrm>
          <a:custGeom>
            <a:avLst/>
            <a:gdLst>
              <a:gd name="connsiteX0" fmla="*/ 580691 w 581134"/>
              <a:gd name="connsiteY0" fmla="*/ 4 h 1347622"/>
              <a:gd name="connsiteX1" fmla="*/ 136191 w 581134"/>
              <a:gd name="connsiteY1" fmla="*/ 619129 h 1347622"/>
              <a:gd name="connsiteX2" fmla="*/ 145716 w 581134"/>
              <a:gd name="connsiteY2" fmla="*/ 1308104 h 1347622"/>
              <a:gd name="connsiteX3" fmla="*/ 142541 w 581134"/>
              <a:gd name="connsiteY3" fmla="*/ 1235079 h 1347622"/>
              <a:gd name="connsiteX4" fmla="*/ 44116 w 581134"/>
              <a:gd name="connsiteY4" fmla="*/ 996954 h 1347622"/>
              <a:gd name="connsiteX5" fmla="*/ 44116 w 581134"/>
              <a:gd name="connsiteY5" fmla="*/ 628654 h 1347622"/>
              <a:gd name="connsiteX6" fmla="*/ 580691 w 581134"/>
              <a:gd name="connsiteY6" fmla="*/ 4 h 134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134" h="1347622">
                <a:moveTo>
                  <a:pt x="580691" y="4"/>
                </a:moveTo>
                <a:cubicBezTo>
                  <a:pt x="596037" y="-1584"/>
                  <a:pt x="208687" y="401112"/>
                  <a:pt x="136191" y="619129"/>
                </a:cubicBezTo>
                <a:cubicBezTo>
                  <a:pt x="63695" y="837146"/>
                  <a:pt x="144658" y="1205446"/>
                  <a:pt x="145716" y="1308104"/>
                </a:cubicBezTo>
                <a:cubicBezTo>
                  <a:pt x="146774" y="1410762"/>
                  <a:pt x="159474" y="1286937"/>
                  <a:pt x="142541" y="1235079"/>
                </a:cubicBezTo>
                <a:cubicBezTo>
                  <a:pt x="125608" y="1183221"/>
                  <a:pt x="60520" y="1098025"/>
                  <a:pt x="44116" y="996954"/>
                </a:cubicBezTo>
                <a:cubicBezTo>
                  <a:pt x="27712" y="895883"/>
                  <a:pt x="-46371" y="788462"/>
                  <a:pt x="44116" y="628654"/>
                </a:cubicBezTo>
                <a:cubicBezTo>
                  <a:pt x="134603" y="468846"/>
                  <a:pt x="565345" y="1592"/>
                  <a:pt x="58069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B2C2ED95-AD1F-4192-9087-D7434F4FA0F8}"/>
              </a:ext>
            </a:extLst>
          </p:cNvPr>
          <p:cNvSpPr/>
          <p:nvPr/>
        </p:nvSpPr>
        <p:spPr>
          <a:xfrm>
            <a:off x="2631328" y="3312417"/>
            <a:ext cx="336762" cy="2117072"/>
          </a:xfrm>
          <a:custGeom>
            <a:avLst/>
            <a:gdLst>
              <a:gd name="connsiteX0" fmla="*/ 330312 w 336762"/>
              <a:gd name="connsiteY0" fmla="*/ 9903 h 2117072"/>
              <a:gd name="connsiteX1" fmla="*/ 279512 w 336762"/>
              <a:gd name="connsiteY1" fmla="*/ 487423 h 2117072"/>
              <a:gd name="connsiteX2" fmla="*/ 112 w 336762"/>
              <a:gd name="connsiteY2" fmla="*/ 924303 h 2117072"/>
              <a:gd name="connsiteX3" fmla="*/ 315072 w 336762"/>
              <a:gd name="connsiteY3" fmla="*/ 2046983 h 2117072"/>
              <a:gd name="connsiteX4" fmla="*/ 304912 w 336762"/>
              <a:gd name="connsiteY4" fmla="*/ 1970783 h 2117072"/>
              <a:gd name="connsiteX5" fmla="*/ 269352 w 336762"/>
              <a:gd name="connsiteY5" fmla="*/ 1742183 h 2117072"/>
              <a:gd name="connsiteX6" fmla="*/ 111872 w 336762"/>
              <a:gd name="connsiteY6" fmla="*/ 853183 h 2117072"/>
              <a:gd name="connsiteX7" fmla="*/ 294752 w 336762"/>
              <a:gd name="connsiteY7" fmla="*/ 218183 h 2117072"/>
              <a:gd name="connsiteX8" fmla="*/ 330312 w 336762"/>
              <a:gd name="connsiteY8" fmla="*/ 9903 h 211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762" h="2117072">
                <a:moveTo>
                  <a:pt x="330312" y="9903"/>
                </a:moveTo>
                <a:cubicBezTo>
                  <a:pt x="327772" y="54776"/>
                  <a:pt x="334545" y="335023"/>
                  <a:pt x="279512" y="487423"/>
                </a:cubicBezTo>
                <a:cubicBezTo>
                  <a:pt x="224479" y="639823"/>
                  <a:pt x="-5815" y="664376"/>
                  <a:pt x="112" y="924303"/>
                </a:cubicBezTo>
                <a:cubicBezTo>
                  <a:pt x="6039" y="1184230"/>
                  <a:pt x="264272" y="1872570"/>
                  <a:pt x="315072" y="2046983"/>
                </a:cubicBezTo>
                <a:cubicBezTo>
                  <a:pt x="365872" y="2221396"/>
                  <a:pt x="312532" y="2021583"/>
                  <a:pt x="304912" y="1970783"/>
                </a:cubicBezTo>
                <a:cubicBezTo>
                  <a:pt x="297292" y="1919983"/>
                  <a:pt x="301525" y="1928450"/>
                  <a:pt x="269352" y="1742183"/>
                </a:cubicBezTo>
                <a:cubicBezTo>
                  <a:pt x="237179" y="1555916"/>
                  <a:pt x="107639" y="1107183"/>
                  <a:pt x="111872" y="853183"/>
                </a:cubicBezTo>
                <a:cubicBezTo>
                  <a:pt x="116105" y="599183"/>
                  <a:pt x="255805" y="357036"/>
                  <a:pt x="294752" y="218183"/>
                </a:cubicBezTo>
                <a:cubicBezTo>
                  <a:pt x="333699" y="79330"/>
                  <a:pt x="332852" y="-34970"/>
                  <a:pt x="330312" y="9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1512F839-2FD9-4992-B73C-8F4AB334CC76}"/>
              </a:ext>
            </a:extLst>
          </p:cNvPr>
          <p:cNvSpPr/>
          <p:nvPr/>
        </p:nvSpPr>
        <p:spPr>
          <a:xfrm>
            <a:off x="3331442" y="3394946"/>
            <a:ext cx="267492" cy="1486767"/>
          </a:xfrm>
          <a:custGeom>
            <a:avLst/>
            <a:gdLst>
              <a:gd name="connsiteX0" fmla="*/ 163598 w 267492"/>
              <a:gd name="connsiteY0" fmla="*/ 3574 h 1486767"/>
              <a:gd name="connsiteX1" fmla="*/ 1038 w 267492"/>
              <a:gd name="connsiteY1" fmla="*/ 511574 h 1486767"/>
              <a:gd name="connsiteX2" fmla="*/ 260118 w 267492"/>
              <a:gd name="connsiteY2" fmla="*/ 1446294 h 1486767"/>
              <a:gd name="connsiteX3" fmla="*/ 188998 w 267492"/>
              <a:gd name="connsiteY3" fmla="*/ 1293894 h 1486767"/>
              <a:gd name="connsiteX4" fmla="*/ 107718 w 267492"/>
              <a:gd name="connsiteY4" fmla="*/ 1075454 h 1486767"/>
              <a:gd name="connsiteX5" fmla="*/ 158518 w 267492"/>
              <a:gd name="connsiteY5" fmla="*/ 653814 h 1486767"/>
              <a:gd name="connsiteX6" fmla="*/ 16278 w 267492"/>
              <a:gd name="connsiteY6" fmla="*/ 303294 h 1486767"/>
              <a:gd name="connsiteX7" fmla="*/ 163598 w 267492"/>
              <a:gd name="connsiteY7" fmla="*/ 3574 h 148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92" h="1486767">
                <a:moveTo>
                  <a:pt x="163598" y="3574"/>
                </a:moveTo>
                <a:cubicBezTo>
                  <a:pt x="161058" y="38287"/>
                  <a:pt x="-15049" y="271121"/>
                  <a:pt x="1038" y="511574"/>
                </a:cubicBezTo>
                <a:cubicBezTo>
                  <a:pt x="17125" y="752027"/>
                  <a:pt x="228791" y="1315907"/>
                  <a:pt x="260118" y="1446294"/>
                </a:cubicBezTo>
                <a:cubicBezTo>
                  <a:pt x="291445" y="1576681"/>
                  <a:pt x="214398" y="1355700"/>
                  <a:pt x="188998" y="1293894"/>
                </a:cubicBezTo>
                <a:cubicBezTo>
                  <a:pt x="163598" y="1232088"/>
                  <a:pt x="112798" y="1182134"/>
                  <a:pt x="107718" y="1075454"/>
                </a:cubicBezTo>
                <a:cubicBezTo>
                  <a:pt x="102638" y="968774"/>
                  <a:pt x="173758" y="782507"/>
                  <a:pt x="158518" y="653814"/>
                </a:cubicBezTo>
                <a:cubicBezTo>
                  <a:pt x="143278" y="525121"/>
                  <a:pt x="12891" y="410821"/>
                  <a:pt x="16278" y="303294"/>
                </a:cubicBezTo>
                <a:cubicBezTo>
                  <a:pt x="19665" y="195767"/>
                  <a:pt x="166138" y="-31139"/>
                  <a:pt x="163598" y="3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741BE6C0-1AA6-492A-BB49-7A557E33A538}"/>
              </a:ext>
            </a:extLst>
          </p:cNvPr>
          <p:cNvSpPr/>
          <p:nvPr/>
        </p:nvSpPr>
        <p:spPr>
          <a:xfrm>
            <a:off x="2321425" y="5010573"/>
            <a:ext cx="550717" cy="1271314"/>
          </a:xfrm>
          <a:custGeom>
            <a:avLst/>
            <a:gdLst>
              <a:gd name="connsiteX0" fmla="*/ 462415 w 550717"/>
              <a:gd name="connsiteY0" fmla="*/ 3387 h 1271314"/>
              <a:gd name="connsiteX1" fmla="*/ 528455 w 550717"/>
              <a:gd name="connsiteY1" fmla="*/ 445347 h 1271314"/>
              <a:gd name="connsiteX2" fmla="*/ 20455 w 550717"/>
              <a:gd name="connsiteY2" fmla="*/ 1242907 h 1271314"/>
              <a:gd name="connsiteX3" fmla="*/ 127135 w 550717"/>
              <a:gd name="connsiteY3" fmla="*/ 1044787 h 1271314"/>
              <a:gd name="connsiteX4" fmla="*/ 381135 w 550717"/>
              <a:gd name="connsiteY4" fmla="*/ 577427 h 1271314"/>
              <a:gd name="connsiteX5" fmla="*/ 482735 w 550717"/>
              <a:gd name="connsiteY5" fmla="*/ 257387 h 1271314"/>
              <a:gd name="connsiteX6" fmla="*/ 462415 w 550717"/>
              <a:gd name="connsiteY6" fmla="*/ 3387 h 127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717" h="1271314">
                <a:moveTo>
                  <a:pt x="462415" y="3387"/>
                </a:moveTo>
                <a:cubicBezTo>
                  <a:pt x="470035" y="34714"/>
                  <a:pt x="602115" y="238760"/>
                  <a:pt x="528455" y="445347"/>
                </a:cubicBezTo>
                <a:cubicBezTo>
                  <a:pt x="454795" y="651934"/>
                  <a:pt x="87342" y="1143000"/>
                  <a:pt x="20455" y="1242907"/>
                </a:cubicBezTo>
                <a:cubicBezTo>
                  <a:pt x="-46432" y="1342814"/>
                  <a:pt x="67022" y="1155700"/>
                  <a:pt x="127135" y="1044787"/>
                </a:cubicBezTo>
                <a:cubicBezTo>
                  <a:pt x="187248" y="933874"/>
                  <a:pt x="321868" y="708660"/>
                  <a:pt x="381135" y="577427"/>
                </a:cubicBezTo>
                <a:cubicBezTo>
                  <a:pt x="440402" y="446194"/>
                  <a:pt x="466648" y="348827"/>
                  <a:pt x="482735" y="257387"/>
                </a:cubicBezTo>
                <a:cubicBezTo>
                  <a:pt x="498822" y="165947"/>
                  <a:pt x="454795" y="-27940"/>
                  <a:pt x="462415" y="3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4953555F-46E4-4A40-950A-213BF0B05414}"/>
              </a:ext>
            </a:extLst>
          </p:cNvPr>
          <p:cNvSpPr/>
          <p:nvPr/>
        </p:nvSpPr>
        <p:spPr>
          <a:xfrm>
            <a:off x="1882277" y="5505112"/>
            <a:ext cx="1259441" cy="1368759"/>
          </a:xfrm>
          <a:custGeom>
            <a:avLst/>
            <a:gdLst>
              <a:gd name="connsiteX0" fmla="*/ 1094603 w 1259441"/>
              <a:gd name="connsiteY0" fmla="*/ 1608 h 1368759"/>
              <a:gd name="connsiteX1" fmla="*/ 1201283 w 1259441"/>
              <a:gd name="connsiteY1" fmla="*/ 662008 h 1368759"/>
              <a:gd name="connsiteX2" fmla="*/ 22723 w 1259441"/>
              <a:gd name="connsiteY2" fmla="*/ 1352888 h 1368759"/>
              <a:gd name="connsiteX3" fmla="*/ 485003 w 1259441"/>
              <a:gd name="connsiteY3" fmla="*/ 1093808 h 1368759"/>
              <a:gd name="connsiteX4" fmla="*/ 1231763 w 1259441"/>
              <a:gd name="connsiteY4" fmla="*/ 494368 h 1368759"/>
              <a:gd name="connsiteX5" fmla="*/ 1094603 w 1259441"/>
              <a:gd name="connsiteY5" fmla="*/ 1608 h 136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9441" h="1368759">
                <a:moveTo>
                  <a:pt x="1094603" y="1608"/>
                </a:moveTo>
                <a:cubicBezTo>
                  <a:pt x="1089523" y="29548"/>
                  <a:pt x="1379930" y="436795"/>
                  <a:pt x="1201283" y="662008"/>
                </a:cubicBezTo>
                <a:cubicBezTo>
                  <a:pt x="1022636" y="887221"/>
                  <a:pt x="22723" y="1352888"/>
                  <a:pt x="22723" y="1352888"/>
                </a:cubicBezTo>
                <a:cubicBezTo>
                  <a:pt x="-96657" y="1424855"/>
                  <a:pt x="283496" y="1236895"/>
                  <a:pt x="485003" y="1093808"/>
                </a:cubicBezTo>
                <a:cubicBezTo>
                  <a:pt x="686510" y="950721"/>
                  <a:pt x="1130163" y="672168"/>
                  <a:pt x="1231763" y="494368"/>
                </a:cubicBezTo>
                <a:cubicBezTo>
                  <a:pt x="1333363" y="316568"/>
                  <a:pt x="1099683" y="-26332"/>
                  <a:pt x="1094603" y="1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28287D52-7C78-4C58-AF39-3F667184FD46}"/>
              </a:ext>
            </a:extLst>
          </p:cNvPr>
          <p:cNvSpPr/>
          <p:nvPr/>
        </p:nvSpPr>
        <p:spPr>
          <a:xfrm>
            <a:off x="3538119" y="5109274"/>
            <a:ext cx="368406" cy="1611582"/>
          </a:xfrm>
          <a:custGeom>
            <a:avLst/>
            <a:gdLst>
              <a:gd name="connsiteX0" fmla="*/ 2641 w 368406"/>
              <a:gd name="connsiteY0" fmla="*/ 1206 h 1611582"/>
              <a:gd name="connsiteX1" fmla="*/ 261721 w 368406"/>
              <a:gd name="connsiteY1" fmla="*/ 631126 h 1611582"/>
              <a:gd name="connsiteX2" fmla="*/ 332841 w 368406"/>
              <a:gd name="connsiteY2" fmla="*/ 1327086 h 1611582"/>
              <a:gd name="connsiteX3" fmla="*/ 261721 w 368406"/>
              <a:gd name="connsiteY3" fmla="*/ 1611566 h 1611582"/>
              <a:gd name="connsiteX4" fmla="*/ 368401 w 368406"/>
              <a:gd name="connsiteY4" fmla="*/ 1337246 h 1611582"/>
              <a:gd name="connsiteX5" fmla="*/ 256641 w 368406"/>
              <a:gd name="connsiteY5" fmla="*/ 747966 h 1611582"/>
              <a:gd name="connsiteX6" fmla="*/ 134721 w 368406"/>
              <a:gd name="connsiteY6" fmla="*/ 478726 h 1611582"/>
              <a:gd name="connsiteX7" fmla="*/ 2641 w 368406"/>
              <a:gd name="connsiteY7" fmla="*/ 1206 h 161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06" h="1611582">
                <a:moveTo>
                  <a:pt x="2641" y="1206"/>
                </a:moveTo>
                <a:cubicBezTo>
                  <a:pt x="23808" y="26606"/>
                  <a:pt x="206688" y="410146"/>
                  <a:pt x="261721" y="631126"/>
                </a:cubicBezTo>
                <a:cubicBezTo>
                  <a:pt x="316754" y="852106"/>
                  <a:pt x="332841" y="1163679"/>
                  <a:pt x="332841" y="1327086"/>
                </a:cubicBezTo>
                <a:cubicBezTo>
                  <a:pt x="332841" y="1490493"/>
                  <a:pt x="255794" y="1609873"/>
                  <a:pt x="261721" y="1611566"/>
                </a:cubicBezTo>
                <a:cubicBezTo>
                  <a:pt x="267648" y="1613259"/>
                  <a:pt x="369248" y="1481179"/>
                  <a:pt x="368401" y="1337246"/>
                </a:cubicBezTo>
                <a:cubicBezTo>
                  <a:pt x="367554" y="1193313"/>
                  <a:pt x="295588" y="891053"/>
                  <a:pt x="256641" y="747966"/>
                </a:cubicBezTo>
                <a:cubicBezTo>
                  <a:pt x="217694" y="604879"/>
                  <a:pt x="176208" y="598953"/>
                  <a:pt x="134721" y="478726"/>
                </a:cubicBezTo>
                <a:cubicBezTo>
                  <a:pt x="93234" y="358499"/>
                  <a:pt x="-18526" y="-24194"/>
                  <a:pt x="2641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4E9E746E-50E8-4FAF-9DCF-D2343ADAE164}"/>
              </a:ext>
            </a:extLst>
          </p:cNvPr>
          <p:cNvSpPr/>
          <p:nvPr/>
        </p:nvSpPr>
        <p:spPr>
          <a:xfrm>
            <a:off x="2412315" y="5816544"/>
            <a:ext cx="450493" cy="991533"/>
          </a:xfrm>
          <a:custGeom>
            <a:avLst/>
            <a:gdLst>
              <a:gd name="connsiteX0" fmla="*/ 402005 w 450493"/>
              <a:gd name="connsiteY0" fmla="*/ 56 h 991533"/>
              <a:gd name="connsiteX1" fmla="*/ 422325 w 450493"/>
              <a:gd name="connsiteY1" fmla="*/ 802696 h 991533"/>
              <a:gd name="connsiteX2" fmla="*/ 685 w 450493"/>
              <a:gd name="connsiteY2" fmla="*/ 990656 h 991533"/>
              <a:gd name="connsiteX3" fmla="*/ 325805 w 450493"/>
              <a:gd name="connsiteY3" fmla="*/ 762056 h 991533"/>
              <a:gd name="connsiteX4" fmla="*/ 402005 w 450493"/>
              <a:gd name="connsiteY4" fmla="*/ 56 h 991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493" h="991533">
                <a:moveTo>
                  <a:pt x="402005" y="56"/>
                </a:moveTo>
                <a:cubicBezTo>
                  <a:pt x="418092" y="6829"/>
                  <a:pt x="489212" y="637596"/>
                  <a:pt x="422325" y="802696"/>
                </a:cubicBezTo>
                <a:cubicBezTo>
                  <a:pt x="355438" y="967796"/>
                  <a:pt x="16772" y="997429"/>
                  <a:pt x="685" y="990656"/>
                </a:cubicBezTo>
                <a:cubicBezTo>
                  <a:pt x="-15402" y="983883"/>
                  <a:pt x="256378" y="927156"/>
                  <a:pt x="325805" y="762056"/>
                </a:cubicBezTo>
                <a:cubicBezTo>
                  <a:pt x="395232" y="596956"/>
                  <a:pt x="385918" y="-6717"/>
                  <a:pt x="402005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3BFFD584-BBE7-48E7-9312-AA64EE1A5A8B}"/>
              </a:ext>
            </a:extLst>
          </p:cNvPr>
          <p:cNvSpPr/>
          <p:nvPr/>
        </p:nvSpPr>
        <p:spPr>
          <a:xfrm>
            <a:off x="2923900" y="3799300"/>
            <a:ext cx="297974" cy="1679135"/>
          </a:xfrm>
          <a:custGeom>
            <a:avLst/>
            <a:gdLst>
              <a:gd name="connsiteX0" fmla="*/ 296820 w 297974"/>
              <a:gd name="connsiteY0" fmla="*/ 540 h 1679135"/>
              <a:gd name="connsiteX1" fmla="*/ 17420 w 297974"/>
              <a:gd name="connsiteY1" fmla="*/ 721900 h 1679135"/>
              <a:gd name="connsiteX2" fmla="*/ 32660 w 297974"/>
              <a:gd name="connsiteY2" fmla="*/ 1636300 h 1679135"/>
              <a:gd name="connsiteX3" fmla="*/ 58060 w 297974"/>
              <a:gd name="connsiteY3" fmla="*/ 1458500 h 1679135"/>
              <a:gd name="connsiteX4" fmla="*/ 113940 w 297974"/>
              <a:gd name="connsiteY4" fmla="*/ 833660 h 1679135"/>
              <a:gd name="connsiteX5" fmla="*/ 296820 w 297974"/>
              <a:gd name="connsiteY5" fmla="*/ 540 h 1679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974" h="1679135">
                <a:moveTo>
                  <a:pt x="296820" y="540"/>
                </a:moveTo>
                <a:cubicBezTo>
                  <a:pt x="280733" y="-18087"/>
                  <a:pt x="61447" y="449273"/>
                  <a:pt x="17420" y="721900"/>
                </a:cubicBezTo>
                <a:cubicBezTo>
                  <a:pt x="-26607" y="994527"/>
                  <a:pt x="25887" y="1513533"/>
                  <a:pt x="32660" y="1636300"/>
                </a:cubicBezTo>
                <a:cubicBezTo>
                  <a:pt x="39433" y="1759067"/>
                  <a:pt x="44513" y="1592273"/>
                  <a:pt x="58060" y="1458500"/>
                </a:cubicBezTo>
                <a:cubicBezTo>
                  <a:pt x="71607" y="1324727"/>
                  <a:pt x="71607" y="1074113"/>
                  <a:pt x="113940" y="833660"/>
                </a:cubicBezTo>
                <a:cubicBezTo>
                  <a:pt x="156273" y="593207"/>
                  <a:pt x="312907" y="19167"/>
                  <a:pt x="296820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5E9BF575-7689-4368-8274-C52F16511D5D}"/>
              </a:ext>
            </a:extLst>
          </p:cNvPr>
          <p:cNvSpPr/>
          <p:nvPr/>
        </p:nvSpPr>
        <p:spPr>
          <a:xfrm>
            <a:off x="3148298" y="4006480"/>
            <a:ext cx="245082" cy="1646292"/>
          </a:xfrm>
          <a:custGeom>
            <a:avLst/>
            <a:gdLst>
              <a:gd name="connsiteX0" fmla="*/ 138462 w 245082"/>
              <a:gd name="connsiteY0" fmla="*/ 6720 h 1646292"/>
              <a:gd name="connsiteX1" fmla="*/ 1302 w 245082"/>
              <a:gd name="connsiteY1" fmla="*/ 682360 h 1646292"/>
              <a:gd name="connsiteX2" fmla="*/ 234982 w 245082"/>
              <a:gd name="connsiteY2" fmla="*/ 1617080 h 1646292"/>
              <a:gd name="connsiteX3" fmla="*/ 199422 w 245082"/>
              <a:gd name="connsiteY3" fmla="*/ 1388480 h 1646292"/>
              <a:gd name="connsiteX4" fmla="*/ 168942 w 245082"/>
              <a:gd name="connsiteY4" fmla="*/ 1164960 h 1646292"/>
              <a:gd name="connsiteX5" fmla="*/ 57182 w 245082"/>
              <a:gd name="connsiteY5" fmla="*/ 804280 h 1646292"/>
              <a:gd name="connsiteX6" fmla="*/ 92742 w 245082"/>
              <a:gd name="connsiteY6" fmla="*/ 362320 h 1646292"/>
              <a:gd name="connsiteX7" fmla="*/ 138462 w 245082"/>
              <a:gd name="connsiteY7" fmla="*/ 6720 h 164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082" h="1646292">
                <a:moveTo>
                  <a:pt x="138462" y="6720"/>
                </a:moveTo>
                <a:cubicBezTo>
                  <a:pt x="123222" y="60060"/>
                  <a:pt x="-14785" y="413967"/>
                  <a:pt x="1302" y="682360"/>
                </a:cubicBezTo>
                <a:cubicBezTo>
                  <a:pt x="17389" y="950753"/>
                  <a:pt x="201962" y="1499393"/>
                  <a:pt x="234982" y="1617080"/>
                </a:cubicBezTo>
                <a:cubicBezTo>
                  <a:pt x="268002" y="1734767"/>
                  <a:pt x="210429" y="1463833"/>
                  <a:pt x="199422" y="1388480"/>
                </a:cubicBezTo>
                <a:cubicBezTo>
                  <a:pt x="188415" y="1313127"/>
                  <a:pt x="192649" y="1262327"/>
                  <a:pt x="168942" y="1164960"/>
                </a:cubicBezTo>
                <a:cubicBezTo>
                  <a:pt x="145235" y="1067593"/>
                  <a:pt x="69882" y="938053"/>
                  <a:pt x="57182" y="804280"/>
                </a:cubicBezTo>
                <a:cubicBezTo>
                  <a:pt x="44482" y="670507"/>
                  <a:pt x="80889" y="493553"/>
                  <a:pt x="92742" y="362320"/>
                </a:cubicBezTo>
                <a:cubicBezTo>
                  <a:pt x="104595" y="231087"/>
                  <a:pt x="153702" y="-46620"/>
                  <a:pt x="138462" y="6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533FF632-5638-47E1-8227-D1E6ACA2E729}"/>
              </a:ext>
            </a:extLst>
          </p:cNvPr>
          <p:cNvSpPr/>
          <p:nvPr/>
        </p:nvSpPr>
        <p:spPr>
          <a:xfrm>
            <a:off x="3369891" y="5924337"/>
            <a:ext cx="411448" cy="1550609"/>
          </a:xfrm>
          <a:custGeom>
            <a:avLst/>
            <a:gdLst>
              <a:gd name="connsiteX0" fmla="*/ 267389 w 411448"/>
              <a:gd name="connsiteY0" fmla="*/ 24343 h 1550609"/>
              <a:gd name="connsiteX1" fmla="*/ 404549 w 411448"/>
              <a:gd name="connsiteY1" fmla="*/ 745703 h 1550609"/>
              <a:gd name="connsiteX2" fmla="*/ 18469 w 411448"/>
              <a:gd name="connsiteY2" fmla="*/ 1512783 h 1550609"/>
              <a:gd name="connsiteX3" fmla="*/ 79429 w 411448"/>
              <a:gd name="connsiteY3" fmla="*/ 1380703 h 1550609"/>
              <a:gd name="connsiteX4" fmla="*/ 236909 w 411448"/>
              <a:gd name="connsiteY4" fmla="*/ 923503 h 1550609"/>
              <a:gd name="connsiteX5" fmla="*/ 282629 w 411448"/>
              <a:gd name="connsiteY5" fmla="*/ 242783 h 1550609"/>
              <a:gd name="connsiteX6" fmla="*/ 267389 w 411448"/>
              <a:gd name="connsiteY6" fmla="*/ 24343 h 155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448" h="1550609">
                <a:moveTo>
                  <a:pt x="267389" y="24343"/>
                </a:moveTo>
                <a:cubicBezTo>
                  <a:pt x="287709" y="108163"/>
                  <a:pt x="446036" y="497630"/>
                  <a:pt x="404549" y="745703"/>
                </a:cubicBezTo>
                <a:cubicBezTo>
                  <a:pt x="363062" y="993776"/>
                  <a:pt x="72656" y="1406950"/>
                  <a:pt x="18469" y="1512783"/>
                </a:cubicBezTo>
                <a:cubicBezTo>
                  <a:pt x="-35718" y="1618616"/>
                  <a:pt x="43022" y="1478916"/>
                  <a:pt x="79429" y="1380703"/>
                </a:cubicBezTo>
                <a:cubicBezTo>
                  <a:pt x="115836" y="1282490"/>
                  <a:pt x="203042" y="1113156"/>
                  <a:pt x="236909" y="923503"/>
                </a:cubicBezTo>
                <a:cubicBezTo>
                  <a:pt x="270776" y="733850"/>
                  <a:pt x="275009" y="397723"/>
                  <a:pt x="282629" y="242783"/>
                </a:cubicBezTo>
                <a:cubicBezTo>
                  <a:pt x="290249" y="87843"/>
                  <a:pt x="247069" y="-59477"/>
                  <a:pt x="267389" y="24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8195048F-6F0E-4090-938E-DCB2DC9F5551}"/>
              </a:ext>
            </a:extLst>
          </p:cNvPr>
          <p:cNvSpPr/>
          <p:nvPr/>
        </p:nvSpPr>
        <p:spPr>
          <a:xfrm>
            <a:off x="6250098" y="1702063"/>
            <a:ext cx="738650" cy="1711680"/>
          </a:xfrm>
          <a:custGeom>
            <a:avLst/>
            <a:gdLst>
              <a:gd name="connsiteX0" fmla="*/ 1477 w 738650"/>
              <a:gd name="connsiteY0" fmla="*/ 6087 h 1711680"/>
              <a:gd name="connsiteX1" fmla="*/ 185627 w 738650"/>
              <a:gd name="connsiteY1" fmla="*/ 666487 h 1711680"/>
              <a:gd name="connsiteX2" fmla="*/ 703152 w 738650"/>
              <a:gd name="connsiteY2" fmla="*/ 1650737 h 1711680"/>
              <a:gd name="connsiteX3" fmla="*/ 687277 w 738650"/>
              <a:gd name="connsiteY3" fmla="*/ 1590412 h 1711680"/>
              <a:gd name="connsiteX4" fmla="*/ 639652 w 738650"/>
              <a:gd name="connsiteY4" fmla="*/ 1460237 h 1711680"/>
              <a:gd name="connsiteX5" fmla="*/ 299927 w 738650"/>
              <a:gd name="connsiteY5" fmla="*/ 720462 h 1711680"/>
              <a:gd name="connsiteX6" fmla="*/ 109427 w 738650"/>
              <a:gd name="connsiteY6" fmla="*/ 358512 h 1711680"/>
              <a:gd name="connsiteX7" fmla="*/ 1477 w 738650"/>
              <a:gd name="connsiteY7" fmla="*/ 6087 h 17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650" h="1711680">
                <a:moveTo>
                  <a:pt x="1477" y="6087"/>
                </a:moveTo>
                <a:cubicBezTo>
                  <a:pt x="14177" y="57416"/>
                  <a:pt x="68681" y="392379"/>
                  <a:pt x="185627" y="666487"/>
                </a:cubicBezTo>
                <a:cubicBezTo>
                  <a:pt x="302573" y="940595"/>
                  <a:pt x="619544" y="1496750"/>
                  <a:pt x="703152" y="1650737"/>
                </a:cubicBezTo>
                <a:cubicBezTo>
                  <a:pt x="786760" y="1804724"/>
                  <a:pt x="697860" y="1622162"/>
                  <a:pt x="687277" y="1590412"/>
                </a:cubicBezTo>
                <a:cubicBezTo>
                  <a:pt x="676694" y="1558662"/>
                  <a:pt x="704210" y="1605229"/>
                  <a:pt x="639652" y="1460237"/>
                </a:cubicBezTo>
                <a:cubicBezTo>
                  <a:pt x="575094" y="1315245"/>
                  <a:pt x="388298" y="904083"/>
                  <a:pt x="299927" y="720462"/>
                </a:cubicBezTo>
                <a:cubicBezTo>
                  <a:pt x="211556" y="536841"/>
                  <a:pt x="158110" y="475458"/>
                  <a:pt x="109427" y="358512"/>
                </a:cubicBezTo>
                <a:cubicBezTo>
                  <a:pt x="60744" y="241566"/>
                  <a:pt x="-11223" y="-45242"/>
                  <a:pt x="1477" y="6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87D918D2-C209-40A8-A028-D045BF2E2E05}"/>
              </a:ext>
            </a:extLst>
          </p:cNvPr>
          <p:cNvSpPr/>
          <p:nvPr/>
        </p:nvSpPr>
        <p:spPr>
          <a:xfrm>
            <a:off x="6024657" y="1043180"/>
            <a:ext cx="1271699" cy="1372566"/>
          </a:xfrm>
          <a:custGeom>
            <a:avLst/>
            <a:gdLst>
              <a:gd name="connsiteX0" fmla="*/ 1493 w 1271699"/>
              <a:gd name="connsiteY0" fmla="*/ 29970 h 1372566"/>
              <a:gd name="connsiteX1" fmla="*/ 512668 w 1271699"/>
              <a:gd name="connsiteY1" fmla="*/ 268095 h 1372566"/>
              <a:gd name="connsiteX2" fmla="*/ 1214343 w 1271699"/>
              <a:gd name="connsiteY2" fmla="*/ 1306320 h 1372566"/>
              <a:gd name="connsiteX3" fmla="*/ 1198468 w 1271699"/>
              <a:gd name="connsiteY3" fmla="*/ 1211070 h 1372566"/>
              <a:gd name="connsiteX4" fmla="*/ 938118 w 1271699"/>
              <a:gd name="connsiteY4" fmla="*/ 750695 h 1372566"/>
              <a:gd name="connsiteX5" fmla="*/ 376143 w 1271699"/>
              <a:gd name="connsiteY5" fmla="*/ 83945 h 1372566"/>
              <a:gd name="connsiteX6" fmla="*/ 1493 w 1271699"/>
              <a:gd name="connsiteY6" fmla="*/ 29970 h 137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699" h="1372566">
                <a:moveTo>
                  <a:pt x="1493" y="29970"/>
                </a:moveTo>
                <a:cubicBezTo>
                  <a:pt x="24247" y="60662"/>
                  <a:pt x="310526" y="55370"/>
                  <a:pt x="512668" y="268095"/>
                </a:cubicBezTo>
                <a:cubicBezTo>
                  <a:pt x="714810" y="480820"/>
                  <a:pt x="1100043" y="1149158"/>
                  <a:pt x="1214343" y="1306320"/>
                </a:cubicBezTo>
                <a:cubicBezTo>
                  <a:pt x="1328643" y="1463483"/>
                  <a:pt x="1244505" y="1303674"/>
                  <a:pt x="1198468" y="1211070"/>
                </a:cubicBezTo>
                <a:cubicBezTo>
                  <a:pt x="1152431" y="1118466"/>
                  <a:pt x="1075172" y="938549"/>
                  <a:pt x="938118" y="750695"/>
                </a:cubicBezTo>
                <a:cubicBezTo>
                  <a:pt x="801064" y="562841"/>
                  <a:pt x="531189" y="204595"/>
                  <a:pt x="376143" y="83945"/>
                </a:cubicBezTo>
                <a:cubicBezTo>
                  <a:pt x="221097" y="-36705"/>
                  <a:pt x="-21261" y="-722"/>
                  <a:pt x="1493" y="29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E8D5F8A7-D182-48FF-9629-6214A732A617}"/>
              </a:ext>
            </a:extLst>
          </p:cNvPr>
          <p:cNvSpPr/>
          <p:nvPr/>
        </p:nvSpPr>
        <p:spPr>
          <a:xfrm>
            <a:off x="6035801" y="1195998"/>
            <a:ext cx="1148583" cy="1519694"/>
          </a:xfrm>
          <a:custGeom>
            <a:avLst/>
            <a:gdLst>
              <a:gd name="connsiteX0" fmla="*/ 3049 w 1148583"/>
              <a:gd name="connsiteY0" fmla="*/ 4152 h 1519694"/>
              <a:gd name="connsiteX1" fmla="*/ 577724 w 1148583"/>
              <a:gd name="connsiteY1" fmla="*/ 343877 h 1519694"/>
              <a:gd name="connsiteX2" fmla="*/ 1111124 w 1148583"/>
              <a:gd name="connsiteY2" fmla="*/ 1442427 h 1519694"/>
              <a:gd name="connsiteX3" fmla="*/ 1104774 w 1148583"/>
              <a:gd name="connsiteY3" fmla="*/ 1429727 h 1519694"/>
              <a:gd name="connsiteX4" fmla="*/ 965074 w 1148583"/>
              <a:gd name="connsiteY4" fmla="*/ 1172552 h 1519694"/>
              <a:gd name="connsiteX5" fmla="*/ 507874 w 1148583"/>
              <a:gd name="connsiteY5" fmla="*/ 381977 h 1519694"/>
              <a:gd name="connsiteX6" fmla="*/ 355474 w 1148583"/>
              <a:gd name="connsiteY6" fmla="*/ 169252 h 1519694"/>
              <a:gd name="connsiteX7" fmla="*/ 3049 w 1148583"/>
              <a:gd name="connsiteY7" fmla="*/ 4152 h 1519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8583" h="1519694">
                <a:moveTo>
                  <a:pt x="3049" y="4152"/>
                </a:moveTo>
                <a:cubicBezTo>
                  <a:pt x="40091" y="33256"/>
                  <a:pt x="393045" y="104165"/>
                  <a:pt x="577724" y="343877"/>
                </a:cubicBezTo>
                <a:cubicBezTo>
                  <a:pt x="762403" y="583589"/>
                  <a:pt x="1111124" y="1442427"/>
                  <a:pt x="1111124" y="1442427"/>
                </a:cubicBezTo>
                <a:cubicBezTo>
                  <a:pt x="1198966" y="1623402"/>
                  <a:pt x="1104774" y="1429727"/>
                  <a:pt x="1104774" y="1429727"/>
                </a:cubicBezTo>
                <a:cubicBezTo>
                  <a:pt x="1080432" y="1384748"/>
                  <a:pt x="1064557" y="1347177"/>
                  <a:pt x="965074" y="1172552"/>
                </a:cubicBezTo>
                <a:cubicBezTo>
                  <a:pt x="865591" y="997927"/>
                  <a:pt x="609474" y="549194"/>
                  <a:pt x="507874" y="381977"/>
                </a:cubicBezTo>
                <a:cubicBezTo>
                  <a:pt x="406274" y="214760"/>
                  <a:pt x="433791" y="232223"/>
                  <a:pt x="355474" y="169252"/>
                </a:cubicBezTo>
                <a:cubicBezTo>
                  <a:pt x="277157" y="106281"/>
                  <a:pt x="-33993" y="-24952"/>
                  <a:pt x="3049" y="4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DB23171B-3E73-4B3B-BFE0-FE7950D74DD5}"/>
              </a:ext>
            </a:extLst>
          </p:cNvPr>
          <p:cNvSpPr/>
          <p:nvPr/>
        </p:nvSpPr>
        <p:spPr>
          <a:xfrm>
            <a:off x="6051519" y="1352545"/>
            <a:ext cx="965300" cy="1566667"/>
          </a:xfrm>
          <a:custGeom>
            <a:avLst/>
            <a:gdLst>
              <a:gd name="connsiteX0" fmla="*/ 31 w 965300"/>
              <a:gd name="connsiteY0" fmla="*/ 5 h 1566667"/>
              <a:gd name="connsiteX1" fmla="*/ 479456 w 965300"/>
              <a:gd name="connsiteY1" fmla="*/ 396880 h 1566667"/>
              <a:gd name="connsiteX2" fmla="*/ 930306 w 965300"/>
              <a:gd name="connsiteY2" fmla="*/ 1482730 h 1566667"/>
              <a:gd name="connsiteX3" fmla="*/ 923956 w 965300"/>
              <a:gd name="connsiteY3" fmla="*/ 1441455 h 1566667"/>
              <a:gd name="connsiteX4" fmla="*/ 831881 w 965300"/>
              <a:gd name="connsiteY4" fmla="*/ 1022355 h 1566667"/>
              <a:gd name="connsiteX5" fmla="*/ 501681 w 965300"/>
              <a:gd name="connsiteY5" fmla="*/ 403230 h 1566667"/>
              <a:gd name="connsiteX6" fmla="*/ 31 w 965300"/>
              <a:gd name="connsiteY6" fmla="*/ 5 h 156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300" h="1566667">
                <a:moveTo>
                  <a:pt x="31" y="5"/>
                </a:moveTo>
                <a:cubicBezTo>
                  <a:pt x="-3673" y="-1053"/>
                  <a:pt x="324410" y="149759"/>
                  <a:pt x="479456" y="396880"/>
                </a:cubicBezTo>
                <a:cubicBezTo>
                  <a:pt x="634502" y="644001"/>
                  <a:pt x="856223" y="1308634"/>
                  <a:pt x="930306" y="1482730"/>
                </a:cubicBezTo>
                <a:cubicBezTo>
                  <a:pt x="1004389" y="1656826"/>
                  <a:pt x="940360" y="1518184"/>
                  <a:pt x="923956" y="1441455"/>
                </a:cubicBezTo>
                <a:cubicBezTo>
                  <a:pt x="907552" y="1364726"/>
                  <a:pt x="902260" y="1195392"/>
                  <a:pt x="831881" y="1022355"/>
                </a:cubicBezTo>
                <a:cubicBezTo>
                  <a:pt x="761502" y="849318"/>
                  <a:pt x="640323" y="574151"/>
                  <a:pt x="501681" y="403230"/>
                </a:cubicBezTo>
                <a:cubicBezTo>
                  <a:pt x="363039" y="232309"/>
                  <a:pt x="3735" y="1063"/>
                  <a:pt x="3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A21FB618-4E38-41F4-9D17-4FB8D473E391}"/>
              </a:ext>
            </a:extLst>
          </p:cNvPr>
          <p:cNvSpPr/>
          <p:nvPr/>
        </p:nvSpPr>
        <p:spPr>
          <a:xfrm>
            <a:off x="6200184" y="1596394"/>
            <a:ext cx="832476" cy="1642190"/>
          </a:xfrm>
          <a:custGeom>
            <a:avLst/>
            <a:gdLst>
              <a:gd name="connsiteX0" fmla="*/ 591 w 832476"/>
              <a:gd name="connsiteY0" fmla="*/ 631 h 1642190"/>
              <a:gd name="connsiteX1" fmla="*/ 400641 w 832476"/>
              <a:gd name="connsiteY1" fmla="*/ 486406 h 1642190"/>
              <a:gd name="connsiteX2" fmla="*/ 740366 w 832476"/>
              <a:gd name="connsiteY2" fmla="*/ 1400806 h 1642190"/>
              <a:gd name="connsiteX3" fmla="*/ 832441 w 832476"/>
              <a:gd name="connsiteY3" fmla="*/ 1635756 h 1642190"/>
              <a:gd name="connsiteX4" fmla="*/ 743541 w 832476"/>
              <a:gd name="connsiteY4" fmla="*/ 1464306 h 1642190"/>
              <a:gd name="connsiteX5" fmla="*/ 321266 w 832476"/>
              <a:gd name="connsiteY5" fmla="*/ 410206 h 1642190"/>
              <a:gd name="connsiteX6" fmla="*/ 591 w 832476"/>
              <a:gd name="connsiteY6" fmla="*/ 631 h 164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476" h="1642190">
                <a:moveTo>
                  <a:pt x="591" y="631"/>
                </a:moveTo>
                <a:cubicBezTo>
                  <a:pt x="13820" y="13331"/>
                  <a:pt x="277345" y="253044"/>
                  <a:pt x="400641" y="486406"/>
                </a:cubicBezTo>
                <a:cubicBezTo>
                  <a:pt x="523937" y="719769"/>
                  <a:pt x="668399" y="1209248"/>
                  <a:pt x="740366" y="1400806"/>
                </a:cubicBezTo>
                <a:cubicBezTo>
                  <a:pt x="812333" y="1592364"/>
                  <a:pt x="831912" y="1625173"/>
                  <a:pt x="832441" y="1635756"/>
                </a:cubicBezTo>
                <a:cubicBezTo>
                  <a:pt x="832970" y="1646339"/>
                  <a:pt x="828737" y="1668564"/>
                  <a:pt x="743541" y="1464306"/>
                </a:cubicBezTo>
                <a:cubicBezTo>
                  <a:pt x="658345" y="1260048"/>
                  <a:pt x="443504" y="652035"/>
                  <a:pt x="321266" y="410206"/>
                </a:cubicBezTo>
                <a:cubicBezTo>
                  <a:pt x="199029" y="168377"/>
                  <a:pt x="-12638" y="-12069"/>
                  <a:pt x="591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8E6C2E25-F08F-404A-A578-760436E7E2C9}"/>
              </a:ext>
            </a:extLst>
          </p:cNvPr>
          <p:cNvSpPr/>
          <p:nvPr/>
        </p:nvSpPr>
        <p:spPr>
          <a:xfrm>
            <a:off x="7202710" y="2406887"/>
            <a:ext cx="249757" cy="1649442"/>
          </a:xfrm>
          <a:custGeom>
            <a:avLst/>
            <a:gdLst>
              <a:gd name="connsiteX0" fmla="*/ 1365 w 249757"/>
              <a:gd name="connsiteY0" fmla="*/ 2938 h 1649442"/>
              <a:gd name="connsiteX1" fmla="*/ 214090 w 249757"/>
              <a:gd name="connsiteY1" fmla="*/ 472838 h 1649442"/>
              <a:gd name="connsiteX2" fmla="*/ 229965 w 249757"/>
              <a:gd name="connsiteY2" fmla="*/ 1155463 h 1649442"/>
              <a:gd name="connsiteX3" fmla="*/ 14065 w 249757"/>
              <a:gd name="connsiteY3" fmla="*/ 1631713 h 1649442"/>
              <a:gd name="connsiteX4" fmla="*/ 64865 w 249757"/>
              <a:gd name="connsiteY4" fmla="*/ 1504713 h 1649442"/>
              <a:gd name="connsiteX5" fmla="*/ 137890 w 249757"/>
              <a:gd name="connsiteY5" fmla="*/ 1098313 h 1649442"/>
              <a:gd name="connsiteX6" fmla="*/ 125190 w 249757"/>
              <a:gd name="connsiteY6" fmla="*/ 314088 h 1649442"/>
              <a:gd name="connsiteX7" fmla="*/ 1365 w 249757"/>
              <a:gd name="connsiteY7" fmla="*/ 2938 h 164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757" h="1649442">
                <a:moveTo>
                  <a:pt x="1365" y="2938"/>
                </a:moveTo>
                <a:cubicBezTo>
                  <a:pt x="16182" y="29396"/>
                  <a:pt x="175990" y="280751"/>
                  <a:pt x="214090" y="472838"/>
                </a:cubicBezTo>
                <a:cubicBezTo>
                  <a:pt x="252190" y="664925"/>
                  <a:pt x="263302" y="962317"/>
                  <a:pt x="229965" y="1155463"/>
                </a:cubicBezTo>
                <a:cubicBezTo>
                  <a:pt x="196628" y="1348609"/>
                  <a:pt x="41582" y="1573505"/>
                  <a:pt x="14065" y="1631713"/>
                </a:cubicBezTo>
                <a:cubicBezTo>
                  <a:pt x="-13452" y="1689921"/>
                  <a:pt x="44228" y="1593613"/>
                  <a:pt x="64865" y="1504713"/>
                </a:cubicBezTo>
                <a:cubicBezTo>
                  <a:pt x="85502" y="1415813"/>
                  <a:pt x="127836" y="1296751"/>
                  <a:pt x="137890" y="1098313"/>
                </a:cubicBezTo>
                <a:cubicBezTo>
                  <a:pt x="147944" y="899876"/>
                  <a:pt x="153765" y="495592"/>
                  <a:pt x="125190" y="314088"/>
                </a:cubicBezTo>
                <a:cubicBezTo>
                  <a:pt x="96615" y="132584"/>
                  <a:pt x="-13452" y="-23520"/>
                  <a:pt x="1365" y="2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75EDCA7F-F2AD-4B78-AFB8-2E419F52F843}"/>
              </a:ext>
            </a:extLst>
          </p:cNvPr>
          <p:cNvSpPr/>
          <p:nvPr/>
        </p:nvSpPr>
        <p:spPr>
          <a:xfrm>
            <a:off x="7102077" y="2671898"/>
            <a:ext cx="198240" cy="1389196"/>
          </a:xfrm>
          <a:custGeom>
            <a:avLst/>
            <a:gdLst>
              <a:gd name="connsiteX0" fmla="*/ 398 w 198240"/>
              <a:gd name="connsiteY0" fmla="*/ 1452 h 1389196"/>
              <a:gd name="connsiteX1" fmla="*/ 197248 w 198240"/>
              <a:gd name="connsiteY1" fmla="*/ 690427 h 1389196"/>
              <a:gd name="connsiteX2" fmla="*/ 79773 w 198240"/>
              <a:gd name="connsiteY2" fmla="*/ 1363527 h 1389196"/>
              <a:gd name="connsiteX3" fmla="*/ 152798 w 198240"/>
              <a:gd name="connsiteY3" fmla="*/ 1179377 h 1389196"/>
              <a:gd name="connsiteX4" fmla="*/ 146448 w 198240"/>
              <a:gd name="connsiteY4" fmla="*/ 528502 h 1389196"/>
              <a:gd name="connsiteX5" fmla="*/ 398 w 198240"/>
              <a:gd name="connsiteY5" fmla="*/ 1452 h 138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240" h="1389196">
                <a:moveTo>
                  <a:pt x="398" y="1452"/>
                </a:moveTo>
                <a:cubicBezTo>
                  <a:pt x="8865" y="28440"/>
                  <a:pt x="184019" y="463415"/>
                  <a:pt x="197248" y="690427"/>
                </a:cubicBezTo>
                <a:cubicBezTo>
                  <a:pt x="210477" y="917440"/>
                  <a:pt x="87181" y="1282035"/>
                  <a:pt x="79773" y="1363527"/>
                </a:cubicBezTo>
                <a:cubicBezTo>
                  <a:pt x="72365" y="1445019"/>
                  <a:pt x="141686" y="1318548"/>
                  <a:pt x="152798" y="1179377"/>
                </a:cubicBezTo>
                <a:cubicBezTo>
                  <a:pt x="163910" y="1040206"/>
                  <a:pt x="171848" y="726939"/>
                  <a:pt x="146448" y="528502"/>
                </a:cubicBezTo>
                <a:cubicBezTo>
                  <a:pt x="121048" y="330065"/>
                  <a:pt x="-8069" y="-25536"/>
                  <a:pt x="398" y="1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FF2B6F25-E9C1-4CC2-A2CC-8CFD9BE89F1A}"/>
              </a:ext>
            </a:extLst>
          </p:cNvPr>
          <p:cNvSpPr/>
          <p:nvPr/>
        </p:nvSpPr>
        <p:spPr>
          <a:xfrm>
            <a:off x="6724063" y="3071508"/>
            <a:ext cx="509598" cy="660959"/>
          </a:xfrm>
          <a:custGeom>
            <a:avLst/>
            <a:gdLst>
              <a:gd name="connsiteX0" fmla="*/ 6937 w 509598"/>
              <a:gd name="connsiteY0" fmla="*/ 5067 h 660959"/>
              <a:gd name="connsiteX1" fmla="*/ 248237 w 509598"/>
              <a:gd name="connsiteY1" fmla="*/ 471792 h 660959"/>
              <a:gd name="connsiteX2" fmla="*/ 413337 w 509598"/>
              <a:gd name="connsiteY2" fmla="*/ 516242 h 660959"/>
              <a:gd name="connsiteX3" fmla="*/ 508587 w 509598"/>
              <a:gd name="connsiteY3" fmla="*/ 160642 h 660959"/>
              <a:gd name="connsiteX4" fmla="*/ 457787 w 509598"/>
              <a:gd name="connsiteY4" fmla="*/ 427342 h 660959"/>
              <a:gd name="connsiteX5" fmla="*/ 368887 w 509598"/>
              <a:gd name="connsiteY5" fmla="*/ 624192 h 660959"/>
              <a:gd name="connsiteX6" fmla="*/ 267287 w 509598"/>
              <a:gd name="connsiteY6" fmla="*/ 624192 h 660959"/>
              <a:gd name="connsiteX7" fmla="*/ 83137 w 509598"/>
              <a:gd name="connsiteY7" fmla="*/ 246367 h 660959"/>
              <a:gd name="connsiteX8" fmla="*/ 6937 w 509598"/>
              <a:gd name="connsiteY8" fmla="*/ 5067 h 66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598" h="660959">
                <a:moveTo>
                  <a:pt x="6937" y="5067"/>
                </a:moveTo>
                <a:cubicBezTo>
                  <a:pt x="34454" y="42638"/>
                  <a:pt x="180504" y="386596"/>
                  <a:pt x="248237" y="471792"/>
                </a:cubicBezTo>
                <a:cubicBezTo>
                  <a:pt x="315970" y="556988"/>
                  <a:pt x="369945" y="568100"/>
                  <a:pt x="413337" y="516242"/>
                </a:cubicBezTo>
                <a:cubicBezTo>
                  <a:pt x="456729" y="464384"/>
                  <a:pt x="501179" y="175459"/>
                  <a:pt x="508587" y="160642"/>
                </a:cubicBezTo>
                <a:cubicBezTo>
                  <a:pt x="515995" y="145825"/>
                  <a:pt x="481070" y="350084"/>
                  <a:pt x="457787" y="427342"/>
                </a:cubicBezTo>
                <a:cubicBezTo>
                  <a:pt x="434504" y="504600"/>
                  <a:pt x="400637" y="591384"/>
                  <a:pt x="368887" y="624192"/>
                </a:cubicBezTo>
                <a:cubicBezTo>
                  <a:pt x="337137" y="657000"/>
                  <a:pt x="314912" y="687163"/>
                  <a:pt x="267287" y="624192"/>
                </a:cubicBezTo>
                <a:cubicBezTo>
                  <a:pt x="219662" y="561221"/>
                  <a:pt x="126529" y="344792"/>
                  <a:pt x="83137" y="246367"/>
                </a:cubicBezTo>
                <a:cubicBezTo>
                  <a:pt x="39745" y="147942"/>
                  <a:pt x="-20580" y="-32504"/>
                  <a:pt x="6937" y="5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9DD8B499-66DB-4AE3-9B81-182C9A611F34}"/>
              </a:ext>
            </a:extLst>
          </p:cNvPr>
          <p:cNvSpPr/>
          <p:nvPr/>
        </p:nvSpPr>
        <p:spPr>
          <a:xfrm>
            <a:off x="6796759" y="3504257"/>
            <a:ext cx="467678" cy="411915"/>
          </a:xfrm>
          <a:custGeom>
            <a:avLst/>
            <a:gdLst>
              <a:gd name="connsiteX0" fmla="*/ 16791 w 467678"/>
              <a:gd name="connsiteY0" fmla="*/ 943 h 411915"/>
              <a:gd name="connsiteX1" fmla="*/ 200941 w 467678"/>
              <a:gd name="connsiteY1" fmla="*/ 331143 h 411915"/>
              <a:gd name="connsiteX2" fmla="*/ 286666 w 467678"/>
              <a:gd name="connsiteY2" fmla="*/ 312093 h 411915"/>
              <a:gd name="connsiteX3" fmla="*/ 467641 w 467678"/>
              <a:gd name="connsiteY3" fmla="*/ 77143 h 411915"/>
              <a:gd name="connsiteX4" fmla="*/ 270791 w 467678"/>
              <a:gd name="connsiteY4" fmla="*/ 375593 h 411915"/>
              <a:gd name="connsiteX5" fmla="*/ 108866 w 467678"/>
              <a:gd name="connsiteY5" fmla="*/ 391468 h 411915"/>
              <a:gd name="connsiteX6" fmla="*/ 19966 w 467678"/>
              <a:gd name="connsiteY6" fmla="*/ 235893 h 411915"/>
              <a:gd name="connsiteX7" fmla="*/ 16791 w 467678"/>
              <a:gd name="connsiteY7" fmla="*/ 943 h 41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7678" h="411915">
                <a:moveTo>
                  <a:pt x="16791" y="943"/>
                </a:moveTo>
                <a:cubicBezTo>
                  <a:pt x="46953" y="16818"/>
                  <a:pt x="155962" y="279285"/>
                  <a:pt x="200941" y="331143"/>
                </a:cubicBezTo>
                <a:cubicBezTo>
                  <a:pt x="245920" y="383001"/>
                  <a:pt x="242216" y="354426"/>
                  <a:pt x="286666" y="312093"/>
                </a:cubicBezTo>
                <a:cubicBezTo>
                  <a:pt x="331116" y="269760"/>
                  <a:pt x="470287" y="66560"/>
                  <a:pt x="467641" y="77143"/>
                </a:cubicBezTo>
                <a:cubicBezTo>
                  <a:pt x="464995" y="87726"/>
                  <a:pt x="330587" y="323206"/>
                  <a:pt x="270791" y="375593"/>
                </a:cubicBezTo>
                <a:cubicBezTo>
                  <a:pt x="210995" y="427980"/>
                  <a:pt x="150670" y="414751"/>
                  <a:pt x="108866" y="391468"/>
                </a:cubicBezTo>
                <a:cubicBezTo>
                  <a:pt x="67062" y="368185"/>
                  <a:pt x="36899" y="297805"/>
                  <a:pt x="19966" y="235893"/>
                </a:cubicBezTo>
                <a:cubicBezTo>
                  <a:pt x="3033" y="173981"/>
                  <a:pt x="-13371" y="-14932"/>
                  <a:pt x="16791" y="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04BA861C-817A-45B4-92B0-E0D909B374A1}"/>
              </a:ext>
            </a:extLst>
          </p:cNvPr>
          <p:cNvSpPr/>
          <p:nvPr/>
        </p:nvSpPr>
        <p:spPr>
          <a:xfrm>
            <a:off x="6698694" y="3988942"/>
            <a:ext cx="235697" cy="644586"/>
          </a:xfrm>
          <a:custGeom>
            <a:avLst/>
            <a:gdLst>
              <a:gd name="connsiteX0" fmla="*/ 233389 w 235697"/>
              <a:gd name="connsiteY0" fmla="*/ 5208 h 644586"/>
              <a:gd name="connsiteX1" fmla="*/ 140256 w 235697"/>
              <a:gd name="connsiteY1" fmla="*/ 227458 h 644586"/>
              <a:gd name="connsiteX2" fmla="*/ 180473 w 235697"/>
              <a:gd name="connsiteY2" fmla="*/ 326941 h 644586"/>
              <a:gd name="connsiteX3" fmla="*/ 188939 w 235697"/>
              <a:gd name="connsiteY3" fmla="*/ 420075 h 644586"/>
              <a:gd name="connsiteX4" fmla="*/ 174123 w 235697"/>
              <a:gd name="connsiteY4" fmla="*/ 498391 h 644586"/>
              <a:gd name="connsiteX5" fmla="*/ 119089 w 235697"/>
              <a:gd name="connsiteY5" fmla="*/ 561891 h 644586"/>
              <a:gd name="connsiteX6" fmla="*/ 556 w 235697"/>
              <a:gd name="connsiteY6" fmla="*/ 644441 h 644586"/>
              <a:gd name="connsiteX7" fmla="*/ 172006 w 235697"/>
              <a:gd name="connsiteY7" fmla="*/ 540725 h 644586"/>
              <a:gd name="connsiteX8" fmla="*/ 210106 w 235697"/>
              <a:gd name="connsiteY8" fmla="*/ 303658 h 644586"/>
              <a:gd name="connsiteX9" fmla="*/ 159306 w 235697"/>
              <a:gd name="connsiteY9" fmla="*/ 221108 h 644586"/>
              <a:gd name="connsiteX10" fmla="*/ 203756 w 235697"/>
              <a:gd name="connsiteY10" fmla="*/ 81408 h 644586"/>
              <a:gd name="connsiteX11" fmla="*/ 233389 w 235697"/>
              <a:gd name="connsiteY11" fmla="*/ 5208 h 64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697" h="644586">
                <a:moveTo>
                  <a:pt x="233389" y="5208"/>
                </a:moveTo>
                <a:cubicBezTo>
                  <a:pt x="222806" y="29550"/>
                  <a:pt x="149075" y="173836"/>
                  <a:pt x="140256" y="227458"/>
                </a:cubicBezTo>
                <a:cubicBezTo>
                  <a:pt x="131437" y="281080"/>
                  <a:pt x="172359" y="294838"/>
                  <a:pt x="180473" y="326941"/>
                </a:cubicBezTo>
                <a:cubicBezTo>
                  <a:pt x="188587" y="359044"/>
                  <a:pt x="189997" y="391500"/>
                  <a:pt x="188939" y="420075"/>
                </a:cubicBezTo>
                <a:cubicBezTo>
                  <a:pt x="187881" y="448650"/>
                  <a:pt x="185765" y="474755"/>
                  <a:pt x="174123" y="498391"/>
                </a:cubicBezTo>
                <a:cubicBezTo>
                  <a:pt x="162481" y="522027"/>
                  <a:pt x="148017" y="537549"/>
                  <a:pt x="119089" y="561891"/>
                </a:cubicBezTo>
                <a:cubicBezTo>
                  <a:pt x="90161" y="586233"/>
                  <a:pt x="-8263" y="647969"/>
                  <a:pt x="556" y="644441"/>
                </a:cubicBezTo>
                <a:cubicBezTo>
                  <a:pt x="9375" y="640913"/>
                  <a:pt x="137081" y="597522"/>
                  <a:pt x="172006" y="540725"/>
                </a:cubicBezTo>
                <a:cubicBezTo>
                  <a:pt x="206931" y="483928"/>
                  <a:pt x="212223" y="356927"/>
                  <a:pt x="210106" y="303658"/>
                </a:cubicBezTo>
                <a:cubicBezTo>
                  <a:pt x="207989" y="250389"/>
                  <a:pt x="160364" y="258150"/>
                  <a:pt x="159306" y="221108"/>
                </a:cubicBezTo>
                <a:cubicBezTo>
                  <a:pt x="158248" y="184066"/>
                  <a:pt x="192114" y="114922"/>
                  <a:pt x="203756" y="81408"/>
                </a:cubicBezTo>
                <a:cubicBezTo>
                  <a:pt x="215398" y="47894"/>
                  <a:pt x="243972" y="-19134"/>
                  <a:pt x="233389" y="5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EC314A6A-1E85-4EED-A3F0-486BD5FB394F}"/>
              </a:ext>
            </a:extLst>
          </p:cNvPr>
          <p:cNvSpPr/>
          <p:nvPr/>
        </p:nvSpPr>
        <p:spPr>
          <a:xfrm>
            <a:off x="6720099" y="4599517"/>
            <a:ext cx="203982" cy="152400"/>
          </a:xfrm>
          <a:custGeom>
            <a:avLst/>
            <a:gdLst>
              <a:gd name="connsiteX0" fmla="*/ 201401 w 203982"/>
              <a:gd name="connsiteY0" fmla="*/ 0 h 152400"/>
              <a:gd name="connsiteX1" fmla="*/ 169651 w 203982"/>
              <a:gd name="connsiteY1" fmla="*/ 127000 h 152400"/>
              <a:gd name="connsiteX2" fmla="*/ 318 w 203982"/>
              <a:gd name="connsiteY2" fmla="*/ 152400 h 152400"/>
              <a:gd name="connsiteX3" fmla="*/ 129434 w 203982"/>
              <a:gd name="connsiteY3" fmla="*/ 127000 h 152400"/>
              <a:gd name="connsiteX4" fmla="*/ 201401 w 203982"/>
              <a:gd name="connsiteY4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82" h="152400">
                <a:moveTo>
                  <a:pt x="201401" y="0"/>
                </a:moveTo>
                <a:cubicBezTo>
                  <a:pt x="208104" y="0"/>
                  <a:pt x="203165" y="101600"/>
                  <a:pt x="169651" y="127000"/>
                </a:cubicBezTo>
                <a:cubicBezTo>
                  <a:pt x="136137" y="152400"/>
                  <a:pt x="7021" y="152400"/>
                  <a:pt x="318" y="152400"/>
                </a:cubicBezTo>
                <a:cubicBezTo>
                  <a:pt x="-6385" y="152400"/>
                  <a:pt x="94509" y="152047"/>
                  <a:pt x="129434" y="127000"/>
                </a:cubicBezTo>
                <a:cubicBezTo>
                  <a:pt x="164359" y="101953"/>
                  <a:pt x="194698" y="0"/>
                  <a:pt x="2014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3F155B3A-9ACD-473D-BF62-DDC83FDC2C05}"/>
              </a:ext>
            </a:extLst>
          </p:cNvPr>
          <p:cNvSpPr/>
          <p:nvPr/>
        </p:nvSpPr>
        <p:spPr>
          <a:xfrm>
            <a:off x="6885425" y="3989914"/>
            <a:ext cx="146360" cy="247659"/>
          </a:xfrm>
          <a:custGeom>
            <a:avLst/>
            <a:gdLst>
              <a:gd name="connsiteX0" fmla="*/ 146142 w 146360"/>
              <a:gd name="connsiteY0" fmla="*/ 3 h 247659"/>
              <a:gd name="connsiteX1" fmla="*/ 99575 w 146360"/>
              <a:gd name="connsiteY1" fmla="*/ 150286 h 247659"/>
              <a:gd name="connsiteX2" fmla="*/ 92 w 146360"/>
              <a:gd name="connsiteY2" fmla="*/ 247653 h 247659"/>
              <a:gd name="connsiteX3" fmla="*/ 82642 w 146360"/>
              <a:gd name="connsiteY3" fmla="*/ 154519 h 247659"/>
              <a:gd name="connsiteX4" fmla="*/ 146142 w 146360"/>
              <a:gd name="connsiteY4" fmla="*/ 3 h 24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60" h="247659">
                <a:moveTo>
                  <a:pt x="146142" y="3"/>
                </a:moveTo>
                <a:cubicBezTo>
                  <a:pt x="148964" y="-702"/>
                  <a:pt x="123917" y="109011"/>
                  <a:pt x="99575" y="150286"/>
                </a:cubicBezTo>
                <a:cubicBezTo>
                  <a:pt x="75233" y="191561"/>
                  <a:pt x="2914" y="246948"/>
                  <a:pt x="92" y="247653"/>
                </a:cubicBezTo>
                <a:cubicBezTo>
                  <a:pt x="-2730" y="248358"/>
                  <a:pt x="60064" y="192972"/>
                  <a:pt x="82642" y="154519"/>
                </a:cubicBezTo>
                <a:cubicBezTo>
                  <a:pt x="105220" y="116066"/>
                  <a:pt x="143320" y="708"/>
                  <a:pt x="14614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672853E3-534C-40A3-97F5-68E5B0742C55}"/>
              </a:ext>
            </a:extLst>
          </p:cNvPr>
          <p:cNvSpPr/>
          <p:nvPr/>
        </p:nvSpPr>
        <p:spPr>
          <a:xfrm>
            <a:off x="6791373" y="3848066"/>
            <a:ext cx="344945" cy="175728"/>
          </a:xfrm>
          <a:custGeom>
            <a:avLst/>
            <a:gdLst>
              <a:gd name="connsiteX0" fmla="*/ 1010 w 344945"/>
              <a:gd name="connsiteY0" fmla="*/ 34 h 175728"/>
              <a:gd name="connsiteX1" fmla="*/ 108960 w 344945"/>
              <a:gd name="connsiteY1" fmla="*/ 131267 h 175728"/>
              <a:gd name="connsiteX2" fmla="*/ 231727 w 344945"/>
              <a:gd name="connsiteY2" fmla="*/ 148201 h 175728"/>
              <a:gd name="connsiteX3" fmla="*/ 324860 w 344945"/>
              <a:gd name="connsiteY3" fmla="*/ 29667 h 175728"/>
              <a:gd name="connsiteX4" fmla="*/ 343910 w 344945"/>
              <a:gd name="connsiteY4" fmla="*/ 84701 h 175728"/>
              <a:gd name="connsiteX5" fmla="*/ 305810 w 344945"/>
              <a:gd name="connsiteY5" fmla="*/ 72001 h 175728"/>
              <a:gd name="connsiteX6" fmla="*/ 282527 w 344945"/>
              <a:gd name="connsiteY6" fmla="*/ 114334 h 175728"/>
              <a:gd name="connsiteX7" fmla="*/ 142827 w 344945"/>
              <a:gd name="connsiteY7" fmla="*/ 175717 h 175728"/>
              <a:gd name="connsiteX8" fmla="*/ 60277 w 344945"/>
              <a:gd name="connsiteY8" fmla="*/ 118567 h 175728"/>
              <a:gd name="connsiteX9" fmla="*/ 1010 w 344945"/>
              <a:gd name="connsiteY9" fmla="*/ 34 h 17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945" h="175728">
                <a:moveTo>
                  <a:pt x="1010" y="34"/>
                </a:moveTo>
                <a:cubicBezTo>
                  <a:pt x="9124" y="2151"/>
                  <a:pt x="70507" y="106573"/>
                  <a:pt x="108960" y="131267"/>
                </a:cubicBezTo>
                <a:cubicBezTo>
                  <a:pt x="147413" y="155961"/>
                  <a:pt x="195744" y="165134"/>
                  <a:pt x="231727" y="148201"/>
                </a:cubicBezTo>
                <a:cubicBezTo>
                  <a:pt x="267710" y="131268"/>
                  <a:pt x="306163" y="40250"/>
                  <a:pt x="324860" y="29667"/>
                </a:cubicBezTo>
                <a:cubicBezTo>
                  <a:pt x="343557" y="19084"/>
                  <a:pt x="347085" y="77645"/>
                  <a:pt x="343910" y="84701"/>
                </a:cubicBezTo>
                <a:cubicBezTo>
                  <a:pt x="340735" y="91757"/>
                  <a:pt x="316040" y="67062"/>
                  <a:pt x="305810" y="72001"/>
                </a:cubicBezTo>
                <a:cubicBezTo>
                  <a:pt x="295580" y="76940"/>
                  <a:pt x="309691" y="97048"/>
                  <a:pt x="282527" y="114334"/>
                </a:cubicBezTo>
                <a:cubicBezTo>
                  <a:pt x="255363" y="131620"/>
                  <a:pt x="179869" y="175012"/>
                  <a:pt x="142827" y="175717"/>
                </a:cubicBezTo>
                <a:cubicBezTo>
                  <a:pt x="105785" y="176423"/>
                  <a:pt x="84971" y="144320"/>
                  <a:pt x="60277" y="118567"/>
                </a:cubicBezTo>
                <a:cubicBezTo>
                  <a:pt x="35583" y="92814"/>
                  <a:pt x="-7104" y="-2083"/>
                  <a:pt x="101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CAAB2C27-543F-49AB-9C67-3352ADDE2722}"/>
              </a:ext>
            </a:extLst>
          </p:cNvPr>
          <p:cNvSpPr/>
          <p:nvPr/>
        </p:nvSpPr>
        <p:spPr>
          <a:xfrm>
            <a:off x="6787562" y="3899174"/>
            <a:ext cx="91605" cy="266711"/>
          </a:xfrm>
          <a:custGeom>
            <a:avLst/>
            <a:gdLst>
              <a:gd name="connsiteX0" fmla="*/ 2705 w 91605"/>
              <a:gd name="connsiteY0" fmla="*/ 1843 h 266711"/>
              <a:gd name="connsiteX1" fmla="*/ 21755 w 91605"/>
              <a:gd name="connsiteY1" fmla="*/ 183876 h 266711"/>
              <a:gd name="connsiteX2" fmla="*/ 9055 w 91605"/>
              <a:gd name="connsiteY2" fmla="*/ 264309 h 266711"/>
              <a:gd name="connsiteX3" fmla="*/ 91605 w 91605"/>
              <a:gd name="connsiteY3" fmla="*/ 99209 h 266711"/>
              <a:gd name="connsiteX4" fmla="*/ 2705 w 91605"/>
              <a:gd name="connsiteY4" fmla="*/ 1843 h 26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05" h="266711">
                <a:moveTo>
                  <a:pt x="2705" y="1843"/>
                </a:moveTo>
                <a:cubicBezTo>
                  <a:pt x="-8937" y="15954"/>
                  <a:pt x="20697" y="140132"/>
                  <a:pt x="21755" y="183876"/>
                </a:cubicBezTo>
                <a:cubicBezTo>
                  <a:pt x="22813" y="227620"/>
                  <a:pt x="-2587" y="278420"/>
                  <a:pt x="9055" y="264309"/>
                </a:cubicBezTo>
                <a:cubicBezTo>
                  <a:pt x="20697" y="250198"/>
                  <a:pt x="91605" y="140484"/>
                  <a:pt x="91605" y="99209"/>
                </a:cubicBezTo>
                <a:cubicBezTo>
                  <a:pt x="91605" y="57934"/>
                  <a:pt x="14347" y="-12268"/>
                  <a:pt x="2705" y="18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98560D25-E54F-46BC-8A3E-D0998EF70D75}"/>
              </a:ext>
            </a:extLst>
          </p:cNvPr>
          <p:cNvSpPr/>
          <p:nvPr/>
        </p:nvSpPr>
        <p:spPr>
          <a:xfrm>
            <a:off x="6983115" y="4095138"/>
            <a:ext cx="501545" cy="2071552"/>
          </a:xfrm>
          <a:custGeom>
            <a:avLst/>
            <a:gdLst>
              <a:gd name="connsiteX0" fmla="*/ 336318 w 501545"/>
              <a:gd name="connsiteY0" fmla="*/ 2729 h 2071552"/>
              <a:gd name="connsiteX1" fmla="*/ 492952 w 501545"/>
              <a:gd name="connsiteY1" fmla="*/ 900195 h 2071552"/>
              <a:gd name="connsiteX2" fmla="*/ 23052 w 501545"/>
              <a:gd name="connsiteY2" fmla="*/ 1988162 h 2071552"/>
              <a:gd name="connsiteX3" fmla="*/ 103485 w 501545"/>
              <a:gd name="connsiteY3" fmla="*/ 1899262 h 2071552"/>
              <a:gd name="connsiteX4" fmla="*/ 374418 w 501545"/>
              <a:gd name="connsiteY4" fmla="*/ 1120329 h 2071552"/>
              <a:gd name="connsiteX5" fmla="*/ 454852 w 501545"/>
              <a:gd name="connsiteY5" fmla="*/ 637729 h 2071552"/>
              <a:gd name="connsiteX6" fmla="*/ 336318 w 501545"/>
              <a:gd name="connsiteY6" fmla="*/ 2729 h 2071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45" h="2071552">
                <a:moveTo>
                  <a:pt x="336318" y="2729"/>
                </a:moveTo>
                <a:cubicBezTo>
                  <a:pt x="342668" y="46473"/>
                  <a:pt x="545163" y="569290"/>
                  <a:pt x="492952" y="900195"/>
                </a:cubicBezTo>
                <a:cubicBezTo>
                  <a:pt x="440741" y="1231101"/>
                  <a:pt x="87963" y="1821651"/>
                  <a:pt x="23052" y="1988162"/>
                </a:cubicBezTo>
                <a:cubicBezTo>
                  <a:pt x="-41859" y="2154673"/>
                  <a:pt x="44924" y="2043901"/>
                  <a:pt x="103485" y="1899262"/>
                </a:cubicBezTo>
                <a:cubicBezTo>
                  <a:pt x="162046" y="1754623"/>
                  <a:pt x="315857" y="1330584"/>
                  <a:pt x="374418" y="1120329"/>
                </a:cubicBezTo>
                <a:cubicBezTo>
                  <a:pt x="432979" y="910074"/>
                  <a:pt x="457674" y="822585"/>
                  <a:pt x="454852" y="637729"/>
                </a:cubicBezTo>
                <a:cubicBezTo>
                  <a:pt x="452030" y="452873"/>
                  <a:pt x="329968" y="-41015"/>
                  <a:pt x="336318" y="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75046AFB-0486-4ED0-886E-4B5D9A4D56CD}"/>
              </a:ext>
            </a:extLst>
          </p:cNvPr>
          <p:cNvSpPr/>
          <p:nvPr/>
        </p:nvSpPr>
        <p:spPr>
          <a:xfrm>
            <a:off x="6396486" y="4319922"/>
            <a:ext cx="999156" cy="2264016"/>
          </a:xfrm>
          <a:custGeom>
            <a:avLst/>
            <a:gdLst>
              <a:gd name="connsiteX0" fmla="*/ 817114 w 999156"/>
              <a:gd name="connsiteY0" fmla="*/ 2311 h 2264016"/>
              <a:gd name="connsiteX1" fmla="*/ 834047 w 999156"/>
              <a:gd name="connsiteY1" fmla="*/ 844745 h 2264016"/>
              <a:gd name="connsiteX2" fmla="*/ 59347 w 999156"/>
              <a:gd name="connsiteY2" fmla="*/ 2157078 h 2264016"/>
              <a:gd name="connsiteX3" fmla="*/ 76281 w 999156"/>
              <a:gd name="connsiteY3" fmla="*/ 2161311 h 2264016"/>
              <a:gd name="connsiteX4" fmla="*/ 262547 w 999156"/>
              <a:gd name="connsiteY4" fmla="*/ 1949645 h 2264016"/>
              <a:gd name="connsiteX5" fmla="*/ 808647 w 999156"/>
              <a:gd name="connsiteY5" fmla="*/ 1141078 h 2264016"/>
              <a:gd name="connsiteX6" fmla="*/ 999147 w 999156"/>
              <a:gd name="connsiteY6" fmla="*/ 611911 h 2264016"/>
              <a:gd name="connsiteX7" fmla="*/ 817114 w 999156"/>
              <a:gd name="connsiteY7" fmla="*/ 2311 h 226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9156" h="2264016">
                <a:moveTo>
                  <a:pt x="817114" y="2311"/>
                </a:moveTo>
                <a:cubicBezTo>
                  <a:pt x="789597" y="41117"/>
                  <a:pt x="960341" y="485617"/>
                  <a:pt x="834047" y="844745"/>
                </a:cubicBezTo>
                <a:cubicBezTo>
                  <a:pt x="707753" y="1203873"/>
                  <a:pt x="185641" y="1937650"/>
                  <a:pt x="59347" y="2157078"/>
                </a:cubicBezTo>
                <a:cubicBezTo>
                  <a:pt x="-66947" y="2376506"/>
                  <a:pt x="42414" y="2195883"/>
                  <a:pt x="76281" y="2161311"/>
                </a:cubicBezTo>
                <a:cubicBezTo>
                  <a:pt x="110148" y="2126739"/>
                  <a:pt x="140486" y="2119684"/>
                  <a:pt x="262547" y="1949645"/>
                </a:cubicBezTo>
                <a:cubicBezTo>
                  <a:pt x="384608" y="1779606"/>
                  <a:pt x="685880" y="1364034"/>
                  <a:pt x="808647" y="1141078"/>
                </a:cubicBezTo>
                <a:cubicBezTo>
                  <a:pt x="931414" y="918122"/>
                  <a:pt x="997736" y="800294"/>
                  <a:pt x="999147" y="611911"/>
                </a:cubicBezTo>
                <a:cubicBezTo>
                  <a:pt x="1000558" y="423528"/>
                  <a:pt x="844631" y="-36495"/>
                  <a:pt x="817114" y="2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A1284151-EBBC-41D0-A840-44DAA2FB8F31}"/>
              </a:ext>
            </a:extLst>
          </p:cNvPr>
          <p:cNvSpPr/>
          <p:nvPr/>
        </p:nvSpPr>
        <p:spPr>
          <a:xfrm>
            <a:off x="6349973" y="4676964"/>
            <a:ext cx="827520" cy="1803945"/>
          </a:xfrm>
          <a:custGeom>
            <a:avLst/>
            <a:gdLst>
              <a:gd name="connsiteX0" fmla="*/ 660427 w 827520"/>
              <a:gd name="connsiteY0" fmla="*/ 869 h 1803945"/>
              <a:gd name="connsiteX1" fmla="*/ 757794 w 827520"/>
              <a:gd name="connsiteY1" fmla="*/ 436903 h 1803945"/>
              <a:gd name="connsiteX2" fmla="*/ 330227 w 827520"/>
              <a:gd name="connsiteY2" fmla="*/ 1067669 h 1803945"/>
              <a:gd name="connsiteX3" fmla="*/ 71994 w 827520"/>
              <a:gd name="connsiteY3" fmla="*/ 1364003 h 1803945"/>
              <a:gd name="connsiteX4" fmla="*/ 8494 w 827520"/>
              <a:gd name="connsiteY4" fmla="*/ 1800036 h 1803945"/>
              <a:gd name="connsiteX5" fmla="*/ 59294 w 827520"/>
              <a:gd name="connsiteY5" fmla="*/ 1541803 h 1803945"/>
              <a:gd name="connsiteX6" fmla="*/ 533427 w 827520"/>
              <a:gd name="connsiteY6" fmla="*/ 936436 h 1803945"/>
              <a:gd name="connsiteX7" fmla="*/ 825527 w 827520"/>
              <a:gd name="connsiteY7" fmla="*/ 343769 h 1803945"/>
              <a:gd name="connsiteX8" fmla="*/ 660427 w 827520"/>
              <a:gd name="connsiteY8" fmla="*/ 869 h 180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520" h="1803945">
                <a:moveTo>
                  <a:pt x="660427" y="869"/>
                </a:moveTo>
                <a:cubicBezTo>
                  <a:pt x="649138" y="16391"/>
                  <a:pt x="812827" y="259103"/>
                  <a:pt x="757794" y="436903"/>
                </a:cubicBezTo>
                <a:cubicBezTo>
                  <a:pt x="702761" y="614703"/>
                  <a:pt x="444527" y="913152"/>
                  <a:pt x="330227" y="1067669"/>
                </a:cubicBezTo>
                <a:cubicBezTo>
                  <a:pt x="215927" y="1222186"/>
                  <a:pt x="125616" y="1241942"/>
                  <a:pt x="71994" y="1364003"/>
                </a:cubicBezTo>
                <a:cubicBezTo>
                  <a:pt x="18372" y="1486064"/>
                  <a:pt x="10611" y="1770403"/>
                  <a:pt x="8494" y="1800036"/>
                </a:cubicBezTo>
                <a:cubicBezTo>
                  <a:pt x="6377" y="1829669"/>
                  <a:pt x="-28195" y="1685736"/>
                  <a:pt x="59294" y="1541803"/>
                </a:cubicBezTo>
                <a:cubicBezTo>
                  <a:pt x="146783" y="1397870"/>
                  <a:pt x="405721" y="1136108"/>
                  <a:pt x="533427" y="936436"/>
                </a:cubicBezTo>
                <a:cubicBezTo>
                  <a:pt x="661133" y="736764"/>
                  <a:pt x="802949" y="506752"/>
                  <a:pt x="825527" y="343769"/>
                </a:cubicBezTo>
                <a:cubicBezTo>
                  <a:pt x="848105" y="180786"/>
                  <a:pt x="671716" y="-14653"/>
                  <a:pt x="660427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C38F1DB4-A544-40AF-95C4-BAF108A06AD1}"/>
              </a:ext>
            </a:extLst>
          </p:cNvPr>
          <p:cNvSpPr/>
          <p:nvPr/>
        </p:nvSpPr>
        <p:spPr>
          <a:xfrm>
            <a:off x="6225666" y="5040690"/>
            <a:ext cx="644583" cy="2084527"/>
          </a:xfrm>
          <a:custGeom>
            <a:avLst/>
            <a:gdLst>
              <a:gd name="connsiteX0" fmla="*/ 640801 w 644583"/>
              <a:gd name="connsiteY0" fmla="*/ 1210 h 2084527"/>
              <a:gd name="connsiteX1" fmla="*/ 128567 w 644583"/>
              <a:gd name="connsiteY1" fmla="*/ 775910 h 2084527"/>
              <a:gd name="connsiteX2" fmla="*/ 1567 w 644583"/>
              <a:gd name="connsiteY2" fmla="*/ 1178077 h 2084527"/>
              <a:gd name="connsiteX3" fmla="*/ 183601 w 644583"/>
              <a:gd name="connsiteY3" fmla="*/ 2007810 h 2084527"/>
              <a:gd name="connsiteX4" fmla="*/ 196301 w 644583"/>
              <a:gd name="connsiteY4" fmla="*/ 1948543 h 2084527"/>
              <a:gd name="connsiteX5" fmla="*/ 69301 w 644583"/>
              <a:gd name="connsiteY5" fmla="*/ 1131510 h 2084527"/>
              <a:gd name="connsiteX6" fmla="*/ 344467 w 644583"/>
              <a:gd name="connsiteY6" fmla="*/ 610810 h 2084527"/>
              <a:gd name="connsiteX7" fmla="*/ 640801 w 644583"/>
              <a:gd name="connsiteY7" fmla="*/ 1210 h 208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583" h="2084527">
                <a:moveTo>
                  <a:pt x="640801" y="1210"/>
                </a:moveTo>
                <a:cubicBezTo>
                  <a:pt x="604818" y="28727"/>
                  <a:pt x="235106" y="579766"/>
                  <a:pt x="128567" y="775910"/>
                </a:cubicBezTo>
                <a:cubicBezTo>
                  <a:pt x="22028" y="972054"/>
                  <a:pt x="-7605" y="972760"/>
                  <a:pt x="1567" y="1178077"/>
                </a:cubicBezTo>
                <a:cubicBezTo>
                  <a:pt x="10739" y="1383394"/>
                  <a:pt x="151145" y="1879399"/>
                  <a:pt x="183601" y="2007810"/>
                </a:cubicBezTo>
                <a:cubicBezTo>
                  <a:pt x="216057" y="2136221"/>
                  <a:pt x="215351" y="2094593"/>
                  <a:pt x="196301" y="1948543"/>
                </a:cubicBezTo>
                <a:cubicBezTo>
                  <a:pt x="177251" y="1802493"/>
                  <a:pt x="44607" y="1354465"/>
                  <a:pt x="69301" y="1131510"/>
                </a:cubicBezTo>
                <a:cubicBezTo>
                  <a:pt x="93995" y="908555"/>
                  <a:pt x="242162" y="799193"/>
                  <a:pt x="344467" y="610810"/>
                </a:cubicBezTo>
                <a:cubicBezTo>
                  <a:pt x="446772" y="422427"/>
                  <a:pt x="676784" y="-26307"/>
                  <a:pt x="640801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829F2D74-BBEA-4AF6-AAD2-F4EDB0B12B79}"/>
              </a:ext>
            </a:extLst>
          </p:cNvPr>
          <p:cNvSpPr/>
          <p:nvPr/>
        </p:nvSpPr>
        <p:spPr>
          <a:xfrm>
            <a:off x="6705599" y="5531680"/>
            <a:ext cx="777585" cy="2003515"/>
          </a:xfrm>
          <a:custGeom>
            <a:avLst/>
            <a:gdLst>
              <a:gd name="connsiteX0" fmla="*/ 711201 w 777585"/>
              <a:gd name="connsiteY0" fmla="*/ 1287 h 2003515"/>
              <a:gd name="connsiteX1" fmla="*/ 186268 w 777585"/>
              <a:gd name="connsiteY1" fmla="*/ 970720 h 2003515"/>
              <a:gd name="connsiteX2" fmla="*/ 114301 w 777585"/>
              <a:gd name="connsiteY2" fmla="*/ 1415220 h 2003515"/>
              <a:gd name="connsiteX3" fmla="*/ 728134 w 777585"/>
              <a:gd name="connsiteY3" fmla="*/ 1957087 h 2003515"/>
              <a:gd name="connsiteX4" fmla="*/ 694268 w 777585"/>
              <a:gd name="connsiteY4" fmla="*/ 1952853 h 2003515"/>
              <a:gd name="connsiteX5" fmla="*/ 325968 w 777585"/>
              <a:gd name="connsiteY5" fmla="*/ 1766587 h 2003515"/>
              <a:gd name="connsiteX6" fmla="*/ 1 w 777585"/>
              <a:gd name="connsiteY6" fmla="*/ 1309387 h 2003515"/>
              <a:gd name="connsiteX7" fmla="*/ 330201 w 777585"/>
              <a:gd name="connsiteY7" fmla="*/ 775987 h 2003515"/>
              <a:gd name="connsiteX8" fmla="*/ 711201 w 777585"/>
              <a:gd name="connsiteY8" fmla="*/ 1287 h 200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585" h="2003515">
                <a:moveTo>
                  <a:pt x="711201" y="1287"/>
                </a:moveTo>
                <a:cubicBezTo>
                  <a:pt x="687212" y="33743"/>
                  <a:pt x="285751" y="735065"/>
                  <a:pt x="186268" y="970720"/>
                </a:cubicBezTo>
                <a:cubicBezTo>
                  <a:pt x="86785" y="1206376"/>
                  <a:pt x="23990" y="1250826"/>
                  <a:pt x="114301" y="1415220"/>
                </a:cubicBezTo>
                <a:cubicBezTo>
                  <a:pt x="204612" y="1579615"/>
                  <a:pt x="631473" y="1867482"/>
                  <a:pt x="728134" y="1957087"/>
                </a:cubicBezTo>
                <a:cubicBezTo>
                  <a:pt x="824795" y="2046693"/>
                  <a:pt x="761296" y="1984603"/>
                  <a:pt x="694268" y="1952853"/>
                </a:cubicBezTo>
                <a:cubicBezTo>
                  <a:pt x="627240" y="1921103"/>
                  <a:pt x="441679" y="1873831"/>
                  <a:pt x="325968" y="1766587"/>
                </a:cubicBezTo>
                <a:cubicBezTo>
                  <a:pt x="210257" y="1659343"/>
                  <a:pt x="-704" y="1474487"/>
                  <a:pt x="1" y="1309387"/>
                </a:cubicBezTo>
                <a:cubicBezTo>
                  <a:pt x="706" y="1144287"/>
                  <a:pt x="212373" y="993298"/>
                  <a:pt x="330201" y="775987"/>
                </a:cubicBezTo>
                <a:cubicBezTo>
                  <a:pt x="448029" y="558676"/>
                  <a:pt x="735190" y="-31169"/>
                  <a:pt x="711201" y="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B4979171-E2FF-4C19-9614-522760C9AB65}"/>
              </a:ext>
            </a:extLst>
          </p:cNvPr>
          <p:cNvSpPr/>
          <p:nvPr/>
        </p:nvSpPr>
        <p:spPr>
          <a:xfrm>
            <a:off x="6456074" y="6551519"/>
            <a:ext cx="844126" cy="1113394"/>
          </a:xfrm>
          <a:custGeom>
            <a:avLst/>
            <a:gdLst>
              <a:gd name="connsiteX0" fmla="*/ 84426 w 844126"/>
              <a:gd name="connsiteY0" fmla="*/ 1681 h 1113394"/>
              <a:gd name="connsiteX1" fmla="*/ 46326 w 844126"/>
              <a:gd name="connsiteY1" fmla="*/ 488514 h 1113394"/>
              <a:gd name="connsiteX2" fmla="*/ 808326 w 844126"/>
              <a:gd name="connsiteY2" fmla="*/ 1085414 h 1113394"/>
              <a:gd name="connsiteX3" fmla="*/ 698259 w 844126"/>
              <a:gd name="connsiteY3" fmla="*/ 992281 h 1113394"/>
              <a:gd name="connsiteX4" fmla="*/ 507759 w 844126"/>
              <a:gd name="connsiteY4" fmla="*/ 784848 h 1113394"/>
              <a:gd name="connsiteX5" fmla="*/ 84426 w 844126"/>
              <a:gd name="connsiteY5" fmla="*/ 344581 h 1113394"/>
              <a:gd name="connsiteX6" fmla="*/ 84426 w 844126"/>
              <a:gd name="connsiteY6" fmla="*/ 1681 h 111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126" h="1113394">
                <a:moveTo>
                  <a:pt x="84426" y="1681"/>
                </a:moveTo>
                <a:cubicBezTo>
                  <a:pt x="78076" y="25670"/>
                  <a:pt x="-74324" y="307892"/>
                  <a:pt x="46326" y="488514"/>
                </a:cubicBezTo>
                <a:cubicBezTo>
                  <a:pt x="166976" y="669136"/>
                  <a:pt x="699671" y="1001453"/>
                  <a:pt x="808326" y="1085414"/>
                </a:cubicBezTo>
                <a:cubicBezTo>
                  <a:pt x="916982" y="1169375"/>
                  <a:pt x="748354" y="1042375"/>
                  <a:pt x="698259" y="992281"/>
                </a:cubicBezTo>
                <a:cubicBezTo>
                  <a:pt x="648165" y="942187"/>
                  <a:pt x="610065" y="892798"/>
                  <a:pt x="507759" y="784848"/>
                </a:cubicBezTo>
                <a:cubicBezTo>
                  <a:pt x="405454" y="676898"/>
                  <a:pt x="152159" y="472992"/>
                  <a:pt x="84426" y="344581"/>
                </a:cubicBezTo>
                <a:cubicBezTo>
                  <a:pt x="16693" y="216170"/>
                  <a:pt x="90776" y="-22308"/>
                  <a:pt x="84426" y="1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976D5364-2DF9-4138-959A-99717C791940}"/>
              </a:ext>
            </a:extLst>
          </p:cNvPr>
          <p:cNvSpPr/>
          <p:nvPr/>
        </p:nvSpPr>
        <p:spPr>
          <a:xfrm>
            <a:off x="6155974" y="6272014"/>
            <a:ext cx="970687" cy="1413523"/>
          </a:xfrm>
          <a:custGeom>
            <a:avLst/>
            <a:gdLst>
              <a:gd name="connsiteX0" fmla="*/ 45859 w 970687"/>
              <a:gd name="connsiteY0" fmla="*/ 6019 h 1413523"/>
              <a:gd name="connsiteX1" fmla="*/ 75493 w 970687"/>
              <a:gd name="connsiteY1" fmla="*/ 712986 h 1413523"/>
              <a:gd name="connsiteX2" fmla="*/ 934859 w 970687"/>
              <a:gd name="connsiteY2" fmla="*/ 1386086 h 1413523"/>
              <a:gd name="connsiteX3" fmla="*/ 820559 w 970687"/>
              <a:gd name="connsiteY3" fmla="*/ 1292953 h 1413523"/>
              <a:gd name="connsiteX4" fmla="*/ 333726 w 970687"/>
              <a:gd name="connsiteY4" fmla="*/ 911953 h 1413523"/>
              <a:gd name="connsiteX5" fmla="*/ 96659 w 970687"/>
              <a:gd name="connsiteY5" fmla="*/ 399719 h 1413523"/>
              <a:gd name="connsiteX6" fmla="*/ 45859 w 970687"/>
              <a:gd name="connsiteY6" fmla="*/ 6019 h 141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687" h="1413523">
                <a:moveTo>
                  <a:pt x="45859" y="6019"/>
                </a:moveTo>
                <a:cubicBezTo>
                  <a:pt x="42331" y="58230"/>
                  <a:pt x="-72674" y="482975"/>
                  <a:pt x="75493" y="712986"/>
                </a:cubicBezTo>
                <a:cubicBezTo>
                  <a:pt x="223660" y="942997"/>
                  <a:pt x="810681" y="1289425"/>
                  <a:pt x="934859" y="1386086"/>
                </a:cubicBezTo>
                <a:cubicBezTo>
                  <a:pt x="1059037" y="1482747"/>
                  <a:pt x="820559" y="1292953"/>
                  <a:pt x="820559" y="1292953"/>
                </a:cubicBezTo>
                <a:cubicBezTo>
                  <a:pt x="720370" y="1213931"/>
                  <a:pt x="454376" y="1060825"/>
                  <a:pt x="333726" y="911953"/>
                </a:cubicBezTo>
                <a:cubicBezTo>
                  <a:pt x="213076" y="763081"/>
                  <a:pt x="144637" y="545063"/>
                  <a:pt x="96659" y="399719"/>
                </a:cubicBezTo>
                <a:cubicBezTo>
                  <a:pt x="48681" y="254375"/>
                  <a:pt x="49387" y="-46192"/>
                  <a:pt x="45859" y="6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89D24875-509C-439B-AEBF-5D1CEEAADBA5}"/>
              </a:ext>
            </a:extLst>
          </p:cNvPr>
          <p:cNvSpPr/>
          <p:nvPr/>
        </p:nvSpPr>
        <p:spPr>
          <a:xfrm>
            <a:off x="6217904" y="5074751"/>
            <a:ext cx="437101" cy="867857"/>
          </a:xfrm>
          <a:custGeom>
            <a:avLst/>
            <a:gdLst>
              <a:gd name="connsiteX0" fmla="*/ 436896 w 437101"/>
              <a:gd name="connsiteY0" fmla="*/ 1016 h 867857"/>
              <a:gd name="connsiteX1" fmla="*/ 157496 w 437101"/>
              <a:gd name="connsiteY1" fmla="*/ 504782 h 867857"/>
              <a:gd name="connsiteX2" fmla="*/ 863 w 437101"/>
              <a:gd name="connsiteY2" fmla="*/ 864616 h 867857"/>
              <a:gd name="connsiteX3" fmla="*/ 110929 w 437101"/>
              <a:gd name="connsiteY3" fmla="*/ 644482 h 867857"/>
              <a:gd name="connsiteX4" fmla="*/ 436896 w 437101"/>
              <a:gd name="connsiteY4" fmla="*/ 1016 h 86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101" h="867857">
                <a:moveTo>
                  <a:pt x="436896" y="1016"/>
                </a:moveTo>
                <a:cubicBezTo>
                  <a:pt x="444657" y="-22267"/>
                  <a:pt x="230168" y="360849"/>
                  <a:pt x="157496" y="504782"/>
                </a:cubicBezTo>
                <a:cubicBezTo>
                  <a:pt x="84824" y="648715"/>
                  <a:pt x="8624" y="841333"/>
                  <a:pt x="863" y="864616"/>
                </a:cubicBezTo>
                <a:cubicBezTo>
                  <a:pt x="-6898" y="887899"/>
                  <a:pt x="38257" y="782771"/>
                  <a:pt x="110929" y="644482"/>
                </a:cubicBezTo>
                <a:cubicBezTo>
                  <a:pt x="183601" y="506193"/>
                  <a:pt x="429135" y="24299"/>
                  <a:pt x="436896" y="1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96C3B90B-9724-4AED-8AEF-0EFE2714A792}"/>
              </a:ext>
            </a:extLst>
          </p:cNvPr>
          <p:cNvSpPr/>
          <p:nvPr/>
        </p:nvSpPr>
        <p:spPr>
          <a:xfrm>
            <a:off x="3016086" y="5098339"/>
            <a:ext cx="286682" cy="1798207"/>
          </a:xfrm>
          <a:custGeom>
            <a:avLst/>
            <a:gdLst>
              <a:gd name="connsiteX0" fmla="*/ 133514 w 286682"/>
              <a:gd name="connsiteY0" fmla="*/ 7061 h 1798207"/>
              <a:gd name="connsiteX1" fmla="*/ 285914 w 286682"/>
              <a:gd name="connsiteY1" fmla="*/ 889711 h 1798207"/>
              <a:gd name="connsiteX2" fmla="*/ 57314 w 286682"/>
              <a:gd name="connsiteY2" fmla="*/ 1527886 h 1798207"/>
              <a:gd name="connsiteX3" fmla="*/ 120814 w 286682"/>
              <a:gd name="connsiteY3" fmla="*/ 1791411 h 1798207"/>
              <a:gd name="connsiteX4" fmla="*/ 73189 w 286682"/>
              <a:gd name="connsiteY4" fmla="*/ 1702511 h 1798207"/>
              <a:gd name="connsiteX5" fmla="*/ 6514 w 286682"/>
              <a:gd name="connsiteY5" fmla="*/ 1508836 h 1798207"/>
              <a:gd name="connsiteX6" fmla="*/ 247814 w 286682"/>
              <a:gd name="connsiteY6" fmla="*/ 896061 h 1798207"/>
              <a:gd name="connsiteX7" fmla="*/ 187489 w 286682"/>
              <a:gd name="connsiteY7" fmla="*/ 496011 h 1798207"/>
              <a:gd name="connsiteX8" fmla="*/ 133514 w 286682"/>
              <a:gd name="connsiteY8" fmla="*/ 7061 h 179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82" h="1798207">
                <a:moveTo>
                  <a:pt x="133514" y="7061"/>
                </a:moveTo>
                <a:cubicBezTo>
                  <a:pt x="149918" y="72678"/>
                  <a:pt x="298614" y="636240"/>
                  <a:pt x="285914" y="889711"/>
                </a:cubicBezTo>
                <a:cubicBezTo>
                  <a:pt x="273214" y="1143182"/>
                  <a:pt x="84831" y="1377603"/>
                  <a:pt x="57314" y="1527886"/>
                </a:cubicBezTo>
                <a:cubicBezTo>
                  <a:pt x="29797" y="1678169"/>
                  <a:pt x="118168" y="1762307"/>
                  <a:pt x="120814" y="1791411"/>
                </a:cubicBezTo>
                <a:cubicBezTo>
                  <a:pt x="123460" y="1820515"/>
                  <a:pt x="92239" y="1749607"/>
                  <a:pt x="73189" y="1702511"/>
                </a:cubicBezTo>
                <a:cubicBezTo>
                  <a:pt x="54139" y="1655415"/>
                  <a:pt x="-22590" y="1643244"/>
                  <a:pt x="6514" y="1508836"/>
                </a:cubicBezTo>
                <a:cubicBezTo>
                  <a:pt x="35618" y="1374428"/>
                  <a:pt x="217652" y="1064865"/>
                  <a:pt x="247814" y="896061"/>
                </a:cubicBezTo>
                <a:cubicBezTo>
                  <a:pt x="277977" y="727257"/>
                  <a:pt x="205481" y="641003"/>
                  <a:pt x="187489" y="496011"/>
                </a:cubicBezTo>
                <a:cubicBezTo>
                  <a:pt x="169497" y="351019"/>
                  <a:pt x="117110" y="-58556"/>
                  <a:pt x="133514" y="7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C4A3E6B4-688C-4A04-BF9A-A97A9B7907A7}"/>
              </a:ext>
            </a:extLst>
          </p:cNvPr>
          <p:cNvSpPr/>
          <p:nvPr/>
        </p:nvSpPr>
        <p:spPr>
          <a:xfrm>
            <a:off x="3349553" y="5498406"/>
            <a:ext cx="264166" cy="1423270"/>
          </a:xfrm>
          <a:custGeom>
            <a:avLst/>
            <a:gdLst>
              <a:gd name="connsiteX0" fmla="*/ 263597 w 264166"/>
              <a:gd name="connsiteY0" fmla="*/ 694 h 1423270"/>
              <a:gd name="connsiteX1" fmla="*/ 44522 w 264166"/>
              <a:gd name="connsiteY1" fmla="*/ 499169 h 1423270"/>
              <a:gd name="connsiteX2" fmla="*/ 50872 w 264166"/>
              <a:gd name="connsiteY2" fmla="*/ 937319 h 1423270"/>
              <a:gd name="connsiteX3" fmla="*/ 108022 w 264166"/>
              <a:gd name="connsiteY3" fmla="*/ 1159569 h 1423270"/>
              <a:gd name="connsiteX4" fmla="*/ 72 w 264166"/>
              <a:gd name="connsiteY4" fmla="*/ 1423094 h 1423270"/>
              <a:gd name="connsiteX5" fmla="*/ 127072 w 264166"/>
              <a:gd name="connsiteY5" fmla="*/ 1194494 h 1423270"/>
              <a:gd name="connsiteX6" fmla="*/ 98497 w 264166"/>
              <a:gd name="connsiteY6" fmla="*/ 851594 h 1423270"/>
              <a:gd name="connsiteX7" fmla="*/ 108022 w 264166"/>
              <a:gd name="connsiteY7" fmla="*/ 400744 h 1423270"/>
              <a:gd name="connsiteX8" fmla="*/ 263597 w 264166"/>
              <a:gd name="connsiteY8" fmla="*/ 694 h 142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166" h="1423270">
                <a:moveTo>
                  <a:pt x="263597" y="694"/>
                </a:moveTo>
                <a:cubicBezTo>
                  <a:pt x="253014" y="17098"/>
                  <a:pt x="79976" y="343065"/>
                  <a:pt x="44522" y="499169"/>
                </a:cubicBezTo>
                <a:cubicBezTo>
                  <a:pt x="9068" y="655273"/>
                  <a:pt x="40289" y="827252"/>
                  <a:pt x="50872" y="937319"/>
                </a:cubicBezTo>
                <a:cubicBezTo>
                  <a:pt x="61455" y="1047386"/>
                  <a:pt x="116489" y="1078606"/>
                  <a:pt x="108022" y="1159569"/>
                </a:cubicBezTo>
                <a:cubicBezTo>
                  <a:pt x="99555" y="1240532"/>
                  <a:pt x="-3103" y="1417273"/>
                  <a:pt x="72" y="1423094"/>
                </a:cubicBezTo>
                <a:cubicBezTo>
                  <a:pt x="3247" y="1428915"/>
                  <a:pt x="110668" y="1289744"/>
                  <a:pt x="127072" y="1194494"/>
                </a:cubicBezTo>
                <a:cubicBezTo>
                  <a:pt x="143476" y="1099244"/>
                  <a:pt x="101672" y="983886"/>
                  <a:pt x="98497" y="851594"/>
                </a:cubicBezTo>
                <a:cubicBezTo>
                  <a:pt x="95322" y="719302"/>
                  <a:pt x="82093" y="538857"/>
                  <a:pt x="108022" y="400744"/>
                </a:cubicBezTo>
                <a:cubicBezTo>
                  <a:pt x="133951" y="262632"/>
                  <a:pt x="274180" y="-15710"/>
                  <a:pt x="263597" y="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21992C4F-E964-4654-B9C6-EFB3DD016393}"/>
              </a:ext>
            </a:extLst>
          </p:cNvPr>
          <p:cNvSpPr/>
          <p:nvPr/>
        </p:nvSpPr>
        <p:spPr>
          <a:xfrm>
            <a:off x="4170680" y="5810579"/>
            <a:ext cx="289724" cy="1287256"/>
          </a:xfrm>
          <a:custGeom>
            <a:avLst/>
            <a:gdLst>
              <a:gd name="connsiteX0" fmla="*/ 0 w 289724"/>
              <a:gd name="connsiteY0" fmla="*/ 941 h 1287256"/>
              <a:gd name="connsiteX1" fmla="*/ 152400 w 289724"/>
              <a:gd name="connsiteY1" fmla="*/ 646101 h 1287256"/>
              <a:gd name="connsiteX2" fmla="*/ 259080 w 289724"/>
              <a:gd name="connsiteY2" fmla="*/ 910261 h 1287256"/>
              <a:gd name="connsiteX3" fmla="*/ 274320 w 289724"/>
              <a:gd name="connsiteY3" fmla="*/ 1286181 h 1287256"/>
              <a:gd name="connsiteX4" fmla="*/ 289560 w 289724"/>
              <a:gd name="connsiteY4" fmla="*/ 1016941 h 1287256"/>
              <a:gd name="connsiteX5" fmla="*/ 264160 w 289724"/>
              <a:gd name="connsiteY5" fmla="*/ 808661 h 1287256"/>
              <a:gd name="connsiteX6" fmla="*/ 152400 w 289724"/>
              <a:gd name="connsiteY6" fmla="*/ 508941 h 1287256"/>
              <a:gd name="connsiteX7" fmla="*/ 0 w 289724"/>
              <a:gd name="connsiteY7" fmla="*/ 941 h 1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724" h="1287256">
                <a:moveTo>
                  <a:pt x="0" y="941"/>
                </a:moveTo>
                <a:cubicBezTo>
                  <a:pt x="0" y="23801"/>
                  <a:pt x="109220" y="494548"/>
                  <a:pt x="152400" y="646101"/>
                </a:cubicBezTo>
                <a:cubicBezTo>
                  <a:pt x="195580" y="797654"/>
                  <a:pt x="238760" y="803581"/>
                  <a:pt x="259080" y="910261"/>
                </a:cubicBezTo>
                <a:cubicBezTo>
                  <a:pt x="279400" y="1016941"/>
                  <a:pt x="269240" y="1268401"/>
                  <a:pt x="274320" y="1286181"/>
                </a:cubicBezTo>
                <a:cubicBezTo>
                  <a:pt x="279400" y="1303961"/>
                  <a:pt x="291253" y="1096528"/>
                  <a:pt x="289560" y="1016941"/>
                </a:cubicBezTo>
                <a:cubicBezTo>
                  <a:pt x="287867" y="937354"/>
                  <a:pt x="287020" y="893328"/>
                  <a:pt x="264160" y="808661"/>
                </a:cubicBezTo>
                <a:cubicBezTo>
                  <a:pt x="241300" y="723994"/>
                  <a:pt x="190500" y="640174"/>
                  <a:pt x="152400" y="508941"/>
                </a:cubicBezTo>
                <a:cubicBezTo>
                  <a:pt x="114300" y="377708"/>
                  <a:pt x="0" y="-21919"/>
                  <a:pt x="0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53384022-843D-4540-AA73-1714364F0DA6}"/>
              </a:ext>
            </a:extLst>
          </p:cNvPr>
          <p:cNvSpPr/>
          <p:nvPr/>
        </p:nvSpPr>
        <p:spPr>
          <a:xfrm>
            <a:off x="3667675" y="5474352"/>
            <a:ext cx="1949613" cy="1897840"/>
          </a:xfrm>
          <a:custGeom>
            <a:avLst/>
            <a:gdLst>
              <a:gd name="connsiteX0" fmla="*/ 193125 w 1949613"/>
              <a:gd name="connsiteY0" fmla="*/ 1888 h 1897840"/>
              <a:gd name="connsiteX1" fmla="*/ 680805 w 1949613"/>
              <a:gd name="connsiteY1" fmla="*/ 535288 h 1897840"/>
              <a:gd name="connsiteX2" fmla="*/ 1529165 w 1949613"/>
              <a:gd name="connsiteY2" fmla="*/ 682608 h 1897840"/>
              <a:gd name="connsiteX3" fmla="*/ 1945725 w 1949613"/>
              <a:gd name="connsiteY3" fmla="*/ 591168 h 1897840"/>
              <a:gd name="connsiteX4" fmla="*/ 1727285 w 1949613"/>
              <a:gd name="connsiteY4" fmla="*/ 672448 h 1897840"/>
              <a:gd name="connsiteX5" fmla="*/ 1554565 w 1949613"/>
              <a:gd name="connsiteY5" fmla="*/ 779128 h 1897840"/>
              <a:gd name="connsiteX6" fmla="*/ 1229445 w 1949613"/>
              <a:gd name="connsiteY6" fmla="*/ 1012808 h 1897840"/>
              <a:gd name="connsiteX7" fmla="*/ 1229445 w 1949613"/>
              <a:gd name="connsiteY7" fmla="*/ 1129648 h 1897840"/>
              <a:gd name="connsiteX8" fmla="*/ 1524085 w 1949613"/>
              <a:gd name="connsiteY8" fmla="*/ 1195688 h 1897840"/>
              <a:gd name="connsiteX9" fmla="*/ 1239605 w 1949613"/>
              <a:gd name="connsiteY9" fmla="*/ 1195688 h 1897840"/>
              <a:gd name="connsiteX10" fmla="*/ 1031325 w 1949613"/>
              <a:gd name="connsiteY10" fmla="*/ 1256648 h 1897840"/>
              <a:gd name="connsiteX11" fmla="*/ 782405 w 1949613"/>
              <a:gd name="connsiteY11" fmla="*/ 1505568 h 1897840"/>
              <a:gd name="connsiteX12" fmla="*/ 345525 w 1949613"/>
              <a:gd name="connsiteY12" fmla="*/ 1835768 h 1897840"/>
              <a:gd name="connsiteX13" fmla="*/ 223605 w 1949613"/>
              <a:gd name="connsiteY13" fmla="*/ 1881488 h 1897840"/>
              <a:gd name="connsiteX14" fmla="*/ 85 w 1949613"/>
              <a:gd name="connsiteY14" fmla="*/ 1871328 h 1897840"/>
              <a:gd name="connsiteX15" fmla="*/ 198205 w 1949613"/>
              <a:gd name="connsiteY15" fmla="*/ 1586848 h 1897840"/>
              <a:gd name="connsiteX16" fmla="*/ 289645 w 1949613"/>
              <a:gd name="connsiteY16" fmla="*/ 1022968 h 1897840"/>
              <a:gd name="connsiteX17" fmla="*/ 228685 w 1949613"/>
              <a:gd name="connsiteY17" fmla="*/ 382888 h 1897840"/>
              <a:gd name="connsiteX18" fmla="*/ 193125 w 1949613"/>
              <a:gd name="connsiteY18" fmla="*/ 1888 h 18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49613" h="1897840">
                <a:moveTo>
                  <a:pt x="193125" y="1888"/>
                </a:moveTo>
                <a:cubicBezTo>
                  <a:pt x="268478" y="27288"/>
                  <a:pt x="458132" y="421835"/>
                  <a:pt x="680805" y="535288"/>
                </a:cubicBezTo>
                <a:cubicBezTo>
                  <a:pt x="903478" y="648741"/>
                  <a:pt x="1318345" y="673295"/>
                  <a:pt x="1529165" y="682608"/>
                </a:cubicBezTo>
                <a:cubicBezTo>
                  <a:pt x="1739985" y="691921"/>
                  <a:pt x="1912705" y="592861"/>
                  <a:pt x="1945725" y="591168"/>
                </a:cubicBezTo>
                <a:cubicBezTo>
                  <a:pt x="1978745" y="589475"/>
                  <a:pt x="1792478" y="641121"/>
                  <a:pt x="1727285" y="672448"/>
                </a:cubicBezTo>
                <a:cubicBezTo>
                  <a:pt x="1662092" y="703775"/>
                  <a:pt x="1637538" y="722401"/>
                  <a:pt x="1554565" y="779128"/>
                </a:cubicBezTo>
                <a:cubicBezTo>
                  <a:pt x="1471592" y="835855"/>
                  <a:pt x="1283632" y="954388"/>
                  <a:pt x="1229445" y="1012808"/>
                </a:cubicBezTo>
                <a:cubicBezTo>
                  <a:pt x="1175258" y="1071228"/>
                  <a:pt x="1180338" y="1099168"/>
                  <a:pt x="1229445" y="1129648"/>
                </a:cubicBezTo>
                <a:cubicBezTo>
                  <a:pt x="1278552" y="1160128"/>
                  <a:pt x="1522392" y="1184681"/>
                  <a:pt x="1524085" y="1195688"/>
                </a:cubicBezTo>
                <a:cubicBezTo>
                  <a:pt x="1525778" y="1206695"/>
                  <a:pt x="1321732" y="1185528"/>
                  <a:pt x="1239605" y="1195688"/>
                </a:cubicBezTo>
                <a:cubicBezTo>
                  <a:pt x="1157478" y="1205848"/>
                  <a:pt x="1107525" y="1205001"/>
                  <a:pt x="1031325" y="1256648"/>
                </a:cubicBezTo>
                <a:cubicBezTo>
                  <a:pt x="955125" y="1308295"/>
                  <a:pt x="896705" y="1409048"/>
                  <a:pt x="782405" y="1505568"/>
                </a:cubicBezTo>
                <a:cubicBezTo>
                  <a:pt x="668105" y="1602088"/>
                  <a:pt x="438658" y="1773115"/>
                  <a:pt x="345525" y="1835768"/>
                </a:cubicBezTo>
                <a:cubicBezTo>
                  <a:pt x="252392" y="1898421"/>
                  <a:pt x="281178" y="1875561"/>
                  <a:pt x="223605" y="1881488"/>
                </a:cubicBezTo>
                <a:cubicBezTo>
                  <a:pt x="166032" y="1887415"/>
                  <a:pt x="4318" y="1920435"/>
                  <a:pt x="85" y="1871328"/>
                </a:cubicBezTo>
                <a:cubicBezTo>
                  <a:pt x="-4148" y="1822221"/>
                  <a:pt x="149945" y="1728241"/>
                  <a:pt x="198205" y="1586848"/>
                </a:cubicBezTo>
                <a:cubicBezTo>
                  <a:pt x="246465" y="1445455"/>
                  <a:pt x="284565" y="1223628"/>
                  <a:pt x="289645" y="1022968"/>
                </a:cubicBezTo>
                <a:cubicBezTo>
                  <a:pt x="294725" y="822308"/>
                  <a:pt x="248158" y="553068"/>
                  <a:pt x="228685" y="382888"/>
                </a:cubicBezTo>
                <a:cubicBezTo>
                  <a:pt x="209212" y="212708"/>
                  <a:pt x="117772" y="-23512"/>
                  <a:pt x="193125" y="18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楕円 191">
            <a:extLst>
              <a:ext uri="{FF2B5EF4-FFF2-40B4-BE49-F238E27FC236}">
                <a16:creationId xmlns:a16="http://schemas.microsoft.com/office/drawing/2014/main" id="{1EC36F91-F1C5-4C89-81DE-29699A08AEC8}"/>
              </a:ext>
            </a:extLst>
          </p:cNvPr>
          <p:cNvSpPr/>
          <p:nvPr/>
        </p:nvSpPr>
        <p:spPr>
          <a:xfrm>
            <a:off x="5132387" y="6640513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8F1EAB05-96A9-423E-AA2D-A95666A57462}"/>
              </a:ext>
            </a:extLst>
          </p:cNvPr>
          <p:cNvSpPr/>
          <p:nvPr/>
        </p:nvSpPr>
        <p:spPr>
          <a:xfrm>
            <a:off x="5540285" y="6038813"/>
            <a:ext cx="661311" cy="575301"/>
          </a:xfrm>
          <a:custGeom>
            <a:avLst/>
            <a:gdLst>
              <a:gd name="connsiteX0" fmla="*/ 660490 w 661311"/>
              <a:gd name="connsiteY0" fmla="*/ 37 h 575301"/>
              <a:gd name="connsiteX1" fmla="*/ 269965 w 661311"/>
              <a:gd name="connsiteY1" fmla="*/ 444537 h 575301"/>
              <a:gd name="connsiteX2" fmla="*/ 3265 w 661311"/>
              <a:gd name="connsiteY2" fmla="*/ 574712 h 575301"/>
              <a:gd name="connsiteX3" fmla="*/ 158840 w 661311"/>
              <a:gd name="connsiteY3" fmla="*/ 469937 h 575301"/>
              <a:gd name="connsiteX4" fmla="*/ 660490 w 661311"/>
              <a:gd name="connsiteY4" fmla="*/ 37 h 57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311" h="575301">
                <a:moveTo>
                  <a:pt x="660490" y="37"/>
                </a:moveTo>
                <a:cubicBezTo>
                  <a:pt x="679011" y="-4196"/>
                  <a:pt x="379502" y="348758"/>
                  <a:pt x="269965" y="444537"/>
                </a:cubicBezTo>
                <a:cubicBezTo>
                  <a:pt x="160428" y="540316"/>
                  <a:pt x="21786" y="570479"/>
                  <a:pt x="3265" y="574712"/>
                </a:cubicBezTo>
                <a:cubicBezTo>
                  <a:pt x="-15256" y="578945"/>
                  <a:pt x="46127" y="562012"/>
                  <a:pt x="158840" y="469937"/>
                </a:cubicBezTo>
                <a:cubicBezTo>
                  <a:pt x="271552" y="377862"/>
                  <a:pt x="641969" y="4270"/>
                  <a:pt x="660490" y="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AFDC87E6-5F0D-461C-9697-68A3ECC1406A}"/>
              </a:ext>
            </a:extLst>
          </p:cNvPr>
          <p:cNvSpPr/>
          <p:nvPr/>
        </p:nvSpPr>
        <p:spPr>
          <a:xfrm>
            <a:off x="2171269" y="4465666"/>
            <a:ext cx="536093" cy="1425845"/>
          </a:xfrm>
          <a:custGeom>
            <a:avLst/>
            <a:gdLst>
              <a:gd name="connsiteX0" fmla="*/ 394131 w 536093"/>
              <a:gd name="connsiteY0" fmla="*/ 1559 h 1425845"/>
              <a:gd name="connsiteX1" fmla="*/ 524306 w 536093"/>
              <a:gd name="connsiteY1" fmla="*/ 573059 h 1425845"/>
              <a:gd name="connsiteX2" fmla="*/ 41706 w 536093"/>
              <a:gd name="connsiteY2" fmla="*/ 1350934 h 1425845"/>
              <a:gd name="connsiteX3" fmla="*/ 70281 w 536093"/>
              <a:gd name="connsiteY3" fmla="*/ 1316009 h 1425845"/>
              <a:gd name="connsiteX4" fmla="*/ 438581 w 536093"/>
              <a:gd name="connsiteY4" fmla="*/ 652434 h 1425845"/>
              <a:gd name="connsiteX5" fmla="*/ 467156 w 536093"/>
              <a:gd name="connsiteY5" fmla="*/ 411134 h 1425845"/>
              <a:gd name="connsiteX6" fmla="*/ 394131 w 536093"/>
              <a:gd name="connsiteY6" fmla="*/ 1559 h 142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93" h="1425845">
                <a:moveTo>
                  <a:pt x="394131" y="1559"/>
                </a:moveTo>
                <a:cubicBezTo>
                  <a:pt x="403656" y="28546"/>
                  <a:pt x="583044" y="348163"/>
                  <a:pt x="524306" y="573059"/>
                </a:cubicBezTo>
                <a:cubicBezTo>
                  <a:pt x="465569" y="797955"/>
                  <a:pt x="117377" y="1227109"/>
                  <a:pt x="41706" y="1350934"/>
                </a:cubicBezTo>
                <a:cubicBezTo>
                  <a:pt x="-33965" y="1474759"/>
                  <a:pt x="4135" y="1432426"/>
                  <a:pt x="70281" y="1316009"/>
                </a:cubicBezTo>
                <a:cubicBezTo>
                  <a:pt x="136427" y="1199592"/>
                  <a:pt x="372435" y="803247"/>
                  <a:pt x="438581" y="652434"/>
                </a:cubicBezTo>
                <a:cubicBezTo>
                  <a:pt x="504727" y="501622"/>
                  <a:pt x="471919" y="516967"/>
                  <a:pt x="467156" y="411134"/>
                </a:cubicBezTo>
                <a:cubicBezTo>
                  <a:pt x="462394" y="305301"/>
                  <a:pt x="384606" y="-25428"/>
                  <a:pt x="394131" y="1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FF462449-21C3-479D-A4D9-C595DC491A74}"/>
              </a:ext>
            </a:extLst>
          </p:cNvPr>
          <p:cNvSpPr/>
          <p:nvPr/>
        </p:nvSpPr>
        <p:spPr>
          <a:xfrm>
            <a:off x="2859369" y="6323066"/>
            <a:ext cx="634586" cy="1638654"/>
          </a:xfrm>
          <a:custGeom>
            <a:avLst/>
            <a:gdLst>
              <a:gd name="connsiteX0" fmla="*/ 452156 w 634586"/>
              <a:gd name="connsiteY0" fmla="*/ 14234 h 1638654"/>
              <a:gd name="connsiteX1" fmla="*/ 541056 w 634586"/>
              <a:gd name="connsiteY1" fmla="*/ 785759 h 1638654"/>
              <a:gd name="connsiteX2" fmla="*/ 33056 w 634586"/>
              <a:gd name="connsiteY2" fmla="*/ 1585859 h 1638654"/>
              <a:gd name="connsiteX3" fmla="*/ 87031 w 634586"/>
              <a:gd name="connsiteY3" fmla="*/ 1525534 h 1638654"/>
              <a:gd name="connsiteX4" fmla="*/ 391831 w 634586"/>
              <a:gd name="connsiteY4" fmla="*/ 1223909 h 1638654"/>
              <a:gd name="connsiteX5" fmla="*/ 633131 w 634586"/>
              <a:gd name="connsiteY5" fmla="*/ 715909 h 1638654"/>
              <a:gd name="connsiteX6" fmla="*/ 490256 w 634586"/>
              <a:gd name="connsiteY6" fmla="*/ 315859 h 1638654"/>
              <a:gd name="connsiteX7" fmla="*/ 452156 w 634586"/>
              <a:gd name="connsiteY7" fmla="*/ 14234 h 163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4586" h="1638654">
                <a:moveTo>
                  <a:pt x="452156" y="14234"/>
                </a:moveTo>
                <a:cubicBezTo>
                  <a:pt x="460623" y="92551"/>
                  <a:pt x="610906" y="523822"/>
                  <a:pt x="541056" y="785759"/>
                </a:cubicBezTo>
                <a:cubicBezTo>
                  <a:pt x="471206" y="1047697"/>
                  <a:pt x="108727" y="1462563"/>
                  <a:pt x="33056" y="1585859"/>
                </a:cubicBezTo>
                <a:cubicBezTo>
                  <a:pt x="-42615" y="1709155"/>
                  <a:pt x="27235" y="1585859"/>
                  <a:pt x="87031" y="1525534"/>
                </a:cubicBezTo>
                <a:cubicBezTo>
                  <a:pt x="146827" y="1465209"/>
                  <a:pt x="300814" y="1358846"/>
                  <a:pt x="391831" y="1223909"/>
                </a:cubicBezTo>
                <a:cubicBezTo>
                  <a:pt x="482848" y="1088972"/>
                  <a:pt x="616727" y="867251"/>
                  <a:pt x="633131" y="715909"/>
                </a:cubicBezTo>
                <a:cubicBezTo>
                  <a:pt x="649535" y="564567"/>
                  <a:pt x="522535" y="430688"/>
                  <a:pt x="490256" y="315859"/>
                </a:cubicBezTo>
                <a:cubicBezTo>
                  <a:pt x="457977" y="201030"/>
                  <a:pt x="443689" y="-64083"/>
                  <a:pt x="452156" y="14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AA7D2B25-8388-4CFC-B02F-6A60394374EA}"/>
              </a:ext>
            </a:extLst>
          </p:cNvPr>
          <p:cNvSpPr/>
          <p:nvPr/>
        </p:nvSpPr>
        <p:spPr>
          <a:xfrm>
            <a:off x="3017628" y="6844842"/>
            <a:ext cx="815896" cy="1157368"/>
          </a:xfrm>
          <a:custGeom>
            <a:avLst/>
            <a:gdLst>
              <a:gd name="connsiteX0" fmla="*/ 814597 w 815896"/>
              <a:gd name="connsiteY0" fmla="*/ 458 h 1157368"/>
              <a:gd name="connsiteX1" fmla="*/ 566947 w 815896"/>
              <a:gd name="connsiteY1" fmla="*/ 521158 h 1157368"/>
              <a:gd name="connsiteX2" fmla="*/ 27197 w 815896"/>
              <a:gd name="connsiteY2" fmla="*/ 1127583 h 1157368"/>
              <a:gd name="connsiteX3" fmla="*/ 74822 w 815896"/>
              <a:gd name="connsiteY3" fmla="*/ 1070433 h 1157368"/>
              <a:gd name="connsiteX4" fmla="*/ 471697 w 815896"/>
              <a:gd name="connsiteY4" fmla="*/ 610058 h 1157368"/>
              <a:gd name="connsiteX5" fmla="*/ 814597 w 815896"/>
              <a:gd name="connsiteY5" fmla="*/ 458 h 11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896" h="1157368">
                <a:moveTo>
                  <a:pt x="814597" y="458"/>
                </a:moveTo>
                <a:cubicBezTo>
                  <a:pt x="830472" y="-14359"/>
                  <a:pt x="698180" y="333304"/>
                  <a:pt x="566947" y="521158"/>
                </a:cubicBezTo>
                <a:cubicBezTo>
                  <a:pt x="435714" y="709012"/>
                  <a:pt x="109218" y="1036037"/>
                  <a:pt x="27197" y="1127583"/>
                </a:cubicBezTo>
                <a:cubicBezTo>
                  <a:pt x="-54824" y="1219129"/>
                  <a:pt x="74822" y="1070433"/>
                  <a:pt x="74822" y="1070433"/>
                </a:cubicBezTo>
                <a:cubicBezTo>
                  <a:pt x="148905" y="984179"/>
                  <a:pt x="348930" y="785212"/>
                  <a:pt x="471697" y="610058"/>
                </a:cubicBezTo>
                <a:cubicBezTo>
                  <a:pt x="594464" y="434904"/>
                  <a:pt x="798722" y="15275"/>
                  <a:pt x="814597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7A48A9C8-F3B5-4A56-BF64-C734F5B75215}"/>
              </a:ext>
            </a:extLst>
          </p:cNvPr>
          <p:cNvSpPr/>
          <p:nvPr/>
        </p:nvSpPr>
        <p:spPr>
          <a:xfrm>
            <a:off x="3297636" y="4256503"/>
            <a:ext cx="211021" cy="1072492"/>
          </a:xfrm>
          <a:custGeom>
            <a:avLst/>
            <a:gdLst>
              <a:gd name="connsiteX0" fmla="*/ 83739 w 211021"/>
              <a:gd name="connsiteY0" fmla="*/ 4347 h 1072492"/>
              <a:gd name="connsiteX1" fmla="*/ 71039 w 211021"/>
              <a:gd name="connsiteY1" fmla="*/ 550447 h 1072492"/>
              <a:gd name="connsiteX2" fmla="*/ 207564 w 211021"/>
              <a:gd name="connsiteY2" fmla="*/ 1048922 h 1072492"/>
              <a:gd name="connsiteX3" fmla="*/ 159939 w 211021"/>
              <a:gd name="connsiteY3" fmla="*/ 956847 h 1072492"/>
              <a:gd name="connsiteX4" fmla="*/ 48814 w 211021"/>
              <a:gd name="connsiteY4" fmla="*/ 648872 h 1072492"/>
              <a:gd name="connsiteX5" fmla="*/ 1189 w 211021"/>
              <a:gd name="connsiteY5" fmla="*/ 312322 h 1072492"/>
              <a:gd name="connsiteX6" fmla="*/ 83739 w 211021"/>
              <a:gd name="connsiteY6" fmla="*/ 4347 h 107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021" h="1072492">
                <a:moveTo>
                  <a:pt x="83739" y="4347"/>
                </a:moveTo>
                <a:cubicBezTo>
                  <a:pt x="95381" y="44035"/>
                  <a:pt x="50402" y="376351"/>
                  <a:pt x="71039" y="550447"/>
                </a:cubicBezTo>
                <a:cubicBezTo>
                  <a:pt x="91676" y="724543"/>
                  <a:pt x="192747" y="981189"/>
                  <a:pt x="207564" y="1048922"/>
                </a:cubicBezTo>
                <a:cubicBezTo>
                  <a:pt x="222381" y="1116655"/>
                  <a:pt x="186397" y="1023522"/>
                  <a:pt x="159939" y="956847"/>
                </a:cubicBezTo>
                <a:cubicBezTo>
                  <a:pt x="133481" y="890172"/>
                  <a:pt x="75272" y="756293"/>
                  <a:pt x="48814" y="648872"/>
                </a:cubicBezTo>
                <a:cubicBezTo>
                  <a:pt x="22356" y="541451"/>
                  <a:pt x="-6219" y="417626"/>
                  <a:pt x="1189" y="312322"/>
                </a:cubicBezTo>
                <a:cubicBezTo>
                  <a:pt x="8597" y="207018"/>
                  <a:pt x="72097" y="-35341"/>
                  <a:pt x="83739" y="4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6DD6F6BE-1304-4905-BC9C-B2A3E10AF5F7}"/>
              </a:ext>
            </a:extLst>
          </p:cNvPr>
          <p:cNvSpPr/>
          <p:nvPr/>
        </p:nvSpPr>
        <p:spPr>
          <a:xfrm>
            <a:off x="2806056" y="2469735"/>
            <a:ext cx="673757" cy="828704"/>
          </a:xfrm>
          <a:custGeom>
            <a:avLst/>
            <a:gdLst>
              <a:gd name="connsiteX0" fmla="*/ 673744 w 673757"/>
              <a:gd name="connsiteY0" fmla="*/ 415 h 828704"/>
              <a:gd name="connsiteX1" fmla="*/ 318144 w 673757"/>
              <a:gd name="connsiteY1" fmla="*/ 336965 h 828704"/>
              <a:gd name="connsiteX2" fmla="*/ 16519 w 673757"/>
              <a:gd name="connsiteY2" fmla="*/ 800515 h 828704"/>
              <a:gd name="connsiteX3" fmla="*/ 70494 w 673757"/>
              <a:gd name="connsiteY3" fmla="*/ 737015 h 828704"/>
              <a:gd name="connsiteX4" fmla="*/ 330844 w 673757"/>
              <a:gd name="connsiteY4" fmla="*/ 403640 h 828704"/>
              <a:gd name="connsiteX5" fmla="*/ 673744 w 673757"/>
              <a:gd name="connsiteY5" fmla="*/ 415 h 828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757" h="828704">
                <a:moveTo>
                  <a:pt x="673744" y="415"/>
                </a:moveTo>
                <a:cubicBezTo>
                  <a:pt x="671627" y="-10697"/>
                  <a:pt x="427681" y="203615"/>
                  <a:pt x="318144" y="336965"/>
                </a:cubicBezTo>
                <a:cubicBezTo>
                  <a:pt x="208607" y="470315"/>
                  <a:pt x="57794" y="733840"/>
                  <a:pt x="16519" y="800515"/>
                </a:cubicBezTo>
                <a:cubicBezTo>
                  <a:pt x="-24756" y="867190"/>
                  <a:pt x="18106" y="803161"/>
                  <a:pt x="70494" y="737015"/>
                </a:cubicBezTo>
                <a:cubicBezTo>
                  <a:pt x="122881" y="670869"/>
                  <a:pt x="232948" y="522702"/>
                  <a:pt x="330844" y="403640"/>
                </a:cubicBezTo>
                <a:cubicBezTo>
                  <a:pt x="428740" y="284578"/>
                  <a:pt x="675861" y="11527"/>
                  <a:pt x="673744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1624084C-079B-4CB2-A9E4-DE56C71C4383}"/>
              </a:ext>
            </a:extLst>
          </p:cNvPr>
          <p:cNvSpPr/>
          <p:nvPr/>
        </p:nvSpPr>
        <p:spPr>
          <a:xfrm>
            <a:off x="2974232" y="2689254"/>
            <a:ext cx="516862" cy="1006266"/>
          </a:xfrm>
          <a:custGeom>
            <a:avLst/>
            <a:gdLst>
              <a:gd name="connsiteX0" fmla="*/ 502393 w 516862"/>
              <a:gd name="connsiteY0" fmla="*/ 3146 h 1006266"/>
              <a:gd name="connsiteX1" fmla="*/ 448418 w 516862"/>
              <a:gd name="connsiteY1" fmla="*/ 333346 h 1006266"/>
              <a:gd name="connsiteX2" fmla="*/ 22968 w 516862"/>
              <a:gd name="connsiteY2" fmla="*/ 968346 h 1006266"/>
              <a:gd name="connsiteX3" fmla="*/ 83293 w 516862"/>
              <a:gd name="connsiteY3" fmla="*/ 888971 h 1006266"/>
              <a:gd name="connsiteX4" fmla="*/ 305543 w 516862"/>
              <a:gd name="connsiteY4" fmla="*/ 517496 h 1006266"/>
              <a:gd name="connsiteX5" fmla="*/ 502393 w 516862"/>
              <a:gd name="connsiteY5" fmla="*/ 3146 h 100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2" h="1006266">
                <a:moveTo>
                  <a:pt x="502393" y="3146"/>
                </a:moveTo>
                <a:cubicBezTo>
                  <a:pt x="526205" y="-27546"/>
                  <a:pt x="528322" y="172479"/>
                  <a:pt x="448418" y="333346"/>
                </a:cubicBezTo>
                <a:cubicBezTo>
                  <a:pt x="368514" y="494213"/>
                  <a:pt x="83822" y="875742"/>
                  <a:pt x="22968" y="968346"/>
                </a:cubicBezTo>
                <a:cubicBezTo>
                  <a:pt x="-37886" y="1060950"/>
                  <a:pt x="36197" y="964113"/>
                  <a:pt x="83293" y="888971"/>
                </a:cubicBezTo>
                <a:cubicBezTo>
                  <a:pt x="130389" y="813829"/>
                  <a:pt x="238868" y="661958"/>
                  <a:pt x="305543" y="517496"/>
                </a:cubicBezTo>
                <a:cubicBezTo>
                  <a:pt x="372218" y="373034"/>
                  <a:pt x="478581" y="33838"/>
                  <a:pt x="502393" y="3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6F0A0089-009D-4513-94F9-6EC1D8398857}"/>
              </a:ext>
            </a:extLst>
          </p:cNvPr>
          <p:cNvSpPr/>
          <p:nvPr/>
        </p:nvSpPr>
        <p:spPr>
          <a:xfrm>
            <a:off x="3398965" y="7493336"/>
            <a:ext cx="2972238" cy="898702"/>
          </a:xfrm>
          <a:custGeom>
            <a:avLst/>
            <a:gdLst>
              <a:gd name="connsiteX0" fmla="*/ 126555 w 2972238"/>
              <a:gd name="connsiteY0" fmla="*/ 19984 h 898702"/>
              <a:gd name="connsiteX1" fmla="*/ 24955 w 2972238"/>
              <a:gd name="connsiteY1" fmla="*/ 360344 h 898702"/>
              <a:gd name="connsiteX2" fmla="*/ 665035 w 2972238"/>
              <a:gd name="connsiteY2" fmla="*/ 822624 h 898702"/>
              <a:gd name="connsiteX3" fmla="*/ 1269555 w 2972238"/>
              <a:gd name="connsiteY3" fmla="*/ 863264 h 898702"/>
              <a:gd name="connsiteX4" fmla="*/ 2341435 w 2972238"/>
              <a:gd name="connsiteY4" fmla="*/ 467024 h 898702"/>
              <a:gd name="connsiteX5" fmla="*/ 2940875 w 2972238"/>
              <a:gd name="connsiteY5" fmla="*/ 96184 h 898702"/>
              <a:gd name="connsiteX6" fmla="*/ 2854515 w 2972238"/>
              <a:gd name="connsiteY6" fmla="*/ 9824 h 898702"/>
              <a:gd name="connsiteX7" fmla="*/ 2884995 w 2972238"/>
              <a:gd name="connsiteY7" fmla="*/ 75864 h 898702"/>
              <a:gd name="connsiteX8" fmla="*/ 1554035 w 2972238"/>
              <a:gd name="connsiteY8" fmla="*/ 665144 h 898702"/>
              <a:gd name="connsiteX9" fmla="*/ 573595 w 2972238"/>
              <a:gd name="connsiteY9" fmla="*/ 700704 h 898702"/>
              <a:gd name="connsiteX10" fmla="*/ 212915 w 2972238"/>
              <a:gd name="connsiteY10" fmla="*/ 446704 h 898702"/>
              <a:gd name="connsiteX11" fmla="*/ 90995 w 2972238"/>
              <a:gd name="connsiteY11" fmla="*/ 263824 h 898702"/>
              <a:gd name="connsiteX12" fmla="*/ 126555 w 2972238"/>
              <a:gd name="connsiteY12" fmla="*/ 19984 h 89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2238" h="898702">
                <a:moveTo>
                  <a:pt x="126555" y="19984"/>
                </a:moveTo>
                <a:cubicBezTo>
                  <a:pt x="115548" y="36071"/>
                  <a:pt x="-64792" y="226571"/>
                  <a:pt x="24955" y="360344"/>
                </a:cubicBezTo>
                <a:cubicBezTo>
                  <a:pt x="114702" y="494117"/>
                  <a:pt x="457602" y="738804"/>
                  <a:pt x="665035" y="822624"/>
                </a:cubicBezTo>
                <a:cubicBezTo>
                  <a:pt x="872468" y="906444"/>
                  <a:pt x="990155" y="922531"/>
                  <a:pt x="1269555" y="863264"/>
                </a:cubicBezTo>
                <a:cubicBezTo>
                  <a:pt x="1548955" y="803997"/>
                  <a:pt x="2062882" y="594871"/>
                  <a:pt x="2341435" y="467024"/>
                </a:cubicBezTo>
                <a:cubicBezTo>
                  <a:pt x="2619988" y="339177"/>
                  <a:pt x="2855362" y="172384"/>
                  <a:pt x="2940875" y="96184"/>
                </a:cubicBezTo>
                <a:cubicBezTo>
                  <a:pt x="3026388" y="19984"/>
                  <a:pt x="2863828" y="13211"/>
                  <a:pt x="2854515" y="9824"/>
                </a:cubicBezTo>
                <a:cubicBezTo>
                  <a:pt x="2845202" y="6437"/>
                  <a:pt x="3101742" y="-33356"/>
                  <a:pt x="2884995" y="75864"/>
                </a:cubicBezTo>
                <a:cubicBezTo>
                  <a:pt x="2668248" y="185084"/>
                  <a:pt x="1939268" y="561004"/>
                  <a:pt x="1554035" y="665144"/>
                </a:cubicBezTo>
                <a:cubicBezTo>
                  <a:pt x="1168802" y="769284"/>
                  <a:pt x="797115" y="737111"/>
                  <a:pt x="573595" y="700704"/>
                </a:cubicBezTo>
                <a:cubicBezTo>
                  <a:pt x="350075" y="664297"/>
                  <a:pt x="293348" y="519517"/>
                  <a:pt x="212915" y="446704"/>
                </a:cubicBezTo>
                <a:cubicBezTo>
                  <a:pt x="132482" y="373891"/>
                  <a:pt x="99462" y="336637"/>
                  <a:pt x="90995" y="263824"/>
                </a:cubicBezTo>
                <a:cubicBezTo>
                  <a:pt x="82528" y="191011"/>
                  <a:pt x="137562" y="3897"/>
                  <a:pt x="126555" y="19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47409730-2B47-490B-9D6B-560B3AF504EB}"/>
              </a:ext>
            </a:extLst>
          </p:cNvPr>
          <p:cNvSpPr/>
          <p:nvPr/>
        </p:nvSpPr>
        <p:spPr>
          <a:xfrm>
            <a:off x="2928649" y="7709747"/>
            <a:ext cx="3887702" cy="1137418"/>
          </a:xfrm>
          <a:custGeom>
            <a:avLst/>
            <a:gdLst>
              <a:gd name="connsiteX0" fmla="*/ 58391 w 3887702"/>
              <a:gd name="connsiteY0" fmla="*/ 11853 h 1137418"/>
              <a:gd name="connsiteX1" fmla="*/ 2511 w 3887702"/>
              <a:gd name="connsiteY1" fmla="*/ 265853 h 1137418"/>
              <a:gd name="connsiteX2" fmla="*/ 73631 w 3887702"/>
              <a:gd name="connsiteY2" fmla="*/ 631613 h 1137418"/>
              <a:gd name="connsiteX3" fmla="*/ 596871 w 3887702"/>
              <a:gd name="connsiteY3" fmla="*/ 1063413 h 1137418"/>
              <a:gd name="connsiteX4" fmla="*/ 1429991 w 3887702"/>
              <a:gd name="connsiteY4" fmla="*/ 1098973 h 1137418"/>
              <a:gd name="connsiteX5" fmla="*/ 2760951 w 3887702"/>
              <a:gd name="connsiteY5" fmla="*/ 667173 h 1137418"/>
              <a:gd name="connsiteX6" fmla="*/ 3741391 w 3887702"/>
              <a:gd name="connsiteY6" fmla="*/ 98213 h 1137418"/>
              <a:gd name="connsiteX7" fmla="*/ 3842991 w 3887702"/>
              <a:gd name="connsiteY7" fmla="*/ 16933 h 1137418"/>
              <a:gd name="connsiteX8" fmla="*/ 3345151 w 3887702"/>
              <a:gd name="connsiteY8" fmla="*/ 286173 h 1137418"/>
              <a:gd name="connsiteX9" fmla="*/ 2019271 w 3887702"/>
              <a:gd name="connsiteY9" fmla="*/ 860213 h 1137418"/>
              <a:gd name="connsiteX10" fmla="*/ 1277591 w 3887702"/>
              <a:gd name="connsiteY10" fmla="*/ 997373 h 1137418"/>
              <a:gd name="connsiteX11" fmla="*/ 368271 w 3887702"/>
              <a:gd name="connsiteY11" fmla="*/ 819573 h 1137418"/>
              <a:gd name="connsiteX12" fmla="*/ 99031 w 3887702"/>
              <a:gd name="connsiteY12" fmla="*/ 463973 h 1137418"/>
              <a:gd name="connsiteX13" fmla="*/ 58391 w 3887702"/>
              <a:gd name="connsiteY13" fmla="*/ 11853 h 113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87702" h="1137418">
                <a:moveTo>
                  <a:pt x="58391" y="11853"/>
                </a:moveTo>
                <a:cubicBezTo>
                  <a:pt x="42304" y="-21167"/>
                  <a:pt x="-29" y="162560"/>
                  <a:pt x="2511" y="265853"/>
                </a:cubicBezTo>
                <a:cubicBezTo>
                  <a:pt x="5051" y="369146"/>
                  <a:pt x="-25429" y="498686"/>
                  <a:pt x="73631" y="631613"/>
                </a:cubicBezTo>
                <a:cubicBezTo>
                  <a:pt x="172691" y="764540"/>
                  <a:pt x="370811" y="985520"/>
                  <a:pt x="596871" y="1063413"/>
                </a:cubicBezTo>
                <a:cubicBezTo>
                  <a:pt x="822931" y="1141306"/>
                  <a:pt x="1069311" y="1165013"/>
                  <a:pt x="1429991" y="1098973"/>
                </a:cubicBezTo>
                <a:cubicBezTo>
                  <a:pt x="1790671" y="1032933"/>
                  <a:pt x="2375718" y="833966"/>
                  <a:pt x="2760951" y="667173"/>
                </a:cubicBezTo>
                <a:cubicBezTo>
                  <a:pt x="3146184" y="500380"/>
                  <a:pt x="3561051" y="206586"/>
                  <a:pt x="3741391" y="98213"/>
                </a:cubicBezTo>
                <a:cubicBezTo>
                  <a:pt x="3921731" y="-10160"/>
                  <a:pt x="3909031" y="-14394"/>
                  <a:pt x="3842991" y="16933"/>
                </a:cubicBezTo>
                <a:cubicBezTo>
                  <a:pt x="3776951" y="48260"/>
                  <a:pt x="3649104" y="145626"/>
                  <a:pt x="3345151" y="286173"/>
                </a:cubicBezTo>
                <a:cubicBezTo>
                  <a:pt x="3041198" y="426720"/>
                  <a:pt x="2363864" y="741680"/>
                  <a:pt x="2019271" y="860213"/>
                </a:cubicBezTo>
                <a:cubicBezTo>
                  <a:pt x="1674678" y="978746"/>
                  <a:pt x="1552758" y="1004146"/>
                  <a:pt x="1277591" y="997373"/>
                </a:cubicBezTo>
                <a:cubicBezTo>
                  <a:pt x="1002424" y="990600"/>
                  <a:pt x="564698" y="908473"/>
                  <a:pt x="368271" y="819573"/>
                </a:cubicBezTo>
                <a:cubicBezTo>
                  <a:pt x="171844" y="730673"/>
                  <a:pt x="146444" y="601133"/>
                  <a:pt x="99031" y="463973"/>
                </a:cubicBezTo>
                <a:cubicBezTo>
                  <a:pt x="51618" y="326813"/>
                  <a:pt x="74478" y="44873"/>
                  <a:pt x="58391" y="1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8335D6F6-A824-4010-A44E-5C3D9502641C}"/>
              </a:ext>
            </a:extLst>
          </p:cNvPr>
          <p:cNvSpPr/>
          <p:nvPr/>
        </p:nvSpPr>
        <p:spPr>
          <a:xfrm>
            <a:off x="6324460" y="7517880"/>
            <a:ext cx="645416" cy="168404"/>
          </a:xfrm>
          <a:custGeom>
            <a:avLst/>
            <a:gdLst>
              <a:gd name="connsiteX0" fmla="*/ 140 w 645416"/>
              <a:gd name="connsiteY0" fmla="*/ 520 h 168404"/>
              <a:gd name="connsiteX1" fmla="*/ 284620 w 645416"/>
              <a:gd name="connsiteY1" fmla="*/ 112280 h 168404"/>
              <a:gd name="connsiteX2" fmla="*/ 645300 w 645416"/>
              <a:gd name="connsiteY2" fmla="*/ 137680 h 168404"/>
              <a:gd name="connsiteX3" fmla="*/ 320180 w 645416"/>
              <a:gd name="connsiteY3" fmla="*/ 163080 h 168404"/>
              <a:gd name="connsiteX4" fmla="*/ 140 w 645416"/>
              <a:gd name="connsiteY4" fmla="*/ 520 h 16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416" h="168404">
                <a:moveTo>
                  <a:pt x="140" y="520"/>
                </a:moveTo>
                <a:cubicBezTo>
                  <a:pt x="-5787" y="-7947"/>
                  <a:pt x="177093" y="89420"/>
                  <a:pt x="284620" y="112280"/>
                </a:cubicBezTo>
                <a:cubicBezTo>
                  <a:pt x="392147" y="135140"/>
                  <a:pt x="639373" y="129213"/>
                  <a:pt x="645300" y="137680"/>
                </a:cubicBezTo>
                <a:cubicBezTo>
                  <a:pt x="651227" y="146147"/>
                  <a:pt x="428553" y="181707"/>
                  <a:pt x="320180" y="163080"/>
                </a:cubicBezTo>
                <a:cubicBezTo>
                  <a:pt x="211807" y="144453"/>
                  <a:pt x="6067" y="8987"/>
                  <a:pt x="140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69D6F9A2-46B8-4838-BC33-D4B865B8D668}"/>
              </a:ext>
            </a:extLst>
          </p:cNvPr>
          <p:cNvSpPr/>
          <p:nvPr/>
        </p:nvSpPr>
        <p:spPr>
          <a:xfrm>
            <a:off x="7338569" y="7454183"/>
            <a:ext cx="1939110" cy="1996254"/>
          </a:xfrm>
          <a:custGeom>
            <a:avLst/>
            <a:gdLst>
              <a:gd name="connsiteX0" fmla="*/ 2031 w 1939110"/>
              <a:gd name="connsiteY0" fmla="*/ 717 h 1996254"/>
              <a:gd name="connsiteX1" fmla="*/ 1018031 w 1939110"/>
              <a:gd name="connsiteY1" fmla="*/ 432517 h 1996254"/>
              <a:gd name="connsiteX2" fmla="*/ 1748281 w 1939110"/>
              <a:gd name="connsiteY2" fmla="*/ 1099267 h 1996254"/>
              <a:gd name="connsiteX3" fmla="*/ 1938781 w 1939110"/>
              <a:gd name="connsiteY3" fmla="*/ 1988267 h 1996254"/>
              <a:gd name="connsiteX4" fmla="*/ 1786381 w 1939110"/>
              <a:gd name="connsiteY4" fmla="*/ 1499317 h 1996254"/>
              <a:gd name="connsiteX5" fmla="*/ 1506981 w 1939110"/>
              <a:gd name="connsiteY5" fmla="*/ 857967 h 1996254"/>
              <a:gd name="connsiteX6" fmla="*/ 776731 w 1939110"/>
              <a:gd name="connsiteY6" fmla="*/ 343617 h 1996254"/>
              <a:gd name="connsiteX7" fmla="*/ 2031 w 1939110"/>
              <a:gd name="connsiteY7" fmla="*/ 717 h 199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9110" h="1996254">
                <a:moveTo>
                  <a:pt x="2031" y="717"/>
                </a:moveTo>
                <a:cubicBezTo>
                  <a:pt x="42248" y="15534"/>
                  <a:pt x="726989" y="249425"/>
                  <a:pt x="1018031" y="432517"/>
                </a:cubicBezTo>
                <a:cubicBezTo>
                  <a:pt x="1309073" y="615609"/>
                  <a:pt x="1594823" y="839975"/>
                  <a:pt x="1748281" y="1099267"/>
                </a:cubicBezTo>
                <a:cubicBezTo>
                  <a:pt x="1901739" y="1358559"/>
                  <a:pt x="1932431" y="1921592"/>
                  <a:pt x="1938781" y="1988267"/>
                </a:cubicBezTo>
                <a:cubicBezTo>
                  <a:pt x="1945131" y="2054942"/>
                  <a:pt x="1858348" y="1687700"/>
                  <a:pt x="1786381" y="1499317"/>
                </a:cubicBezTo>
                <a:cubicBezTo>
                  <a:pt x="1714414" y="1310934"/>
                  <a:pt x="1675256" y="1050584"/>
                  <a:pt x="1506981" y="857967"/>
                </a:cubicBezTo>
                <a:cubicBezTo>
                  <a:pt x="1338706" y="665350"/>
                  <a:pt x="1024381" y="483317"/>
                  <a:pt x="776731" y="343617"/>
                </a:cubicBezTo>
                <a:cubicBezTo>
                  <a:pt x="529081" y="203917"/>
                  <a:pt x="-38186" y="-14100"/>
                  <a:pt x="2031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CD20DA4D-0585-4626-AAF6-64C8E92D352D}"/>
              </a:ext>
            </a:extLst>
          </p:cNvPr>
          <p:cNvSpPr/>
          <p:nvPr/>
        </p:nvSpPr>
        <p:spPr>
          <a:xfrm>
            <a:off x="849643" y="7696200"/>
            <a:ext cx="2179307" cy="928378"/>
          </a:xfrm>
          <a:custGeom>
            <a:avLst/>
            <a:gdLst>
              <a:gd name="connsiteX0" fmla="*/ 2179307 w 2179307"/>
              <a:gd name="connsiteY0" fmla="*/ 0 h 928378"/>
              <a:gd name="connsiteX1" fmla="*/ 852157 w 2179307"/>
              <a:gd name="connsiteY1" fmla="*/ 393700 h 928378"/>
              <a:gd name="connsiteX2" fmla="*/ 26657 w 2179307"/>
              <a:gd name="connsiteY2" fmla="*/ 914400 h 928378"/>
              <a:gd name="connsiteX3" fmla="*/ 261607 w 2179307"/>
              <a:gd name="connsiteY3" fmla="*/ 755650 h 928378"/>
              <a:gd name="connsiteX4" fmla="*/ 852157 w 2179307"/>
              <a:gd name="connsiteY4" fmla="*/ 501650 h 928378"/>
              <a:gd name="connsiteX5" fmla="*/ 2179307 w 2179307"/>
              <a:gd name="connsiteY5" fmla="*/ 0 h 92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9307" h="928378">
                <a:moveTo>
                  <a:pt x="2179307" y="0"/>
                </a:moveTo>
                <a:cubicBezTo>
                  <a:pt x="1695119" y="120650"/>
                  <a:pt x="1210932" y="241300"/>
                  <a:pt x="852157" y="393700"/>
                </a:cubicBezTo>
                <a:cubicBezTo>
                  <a:pt x="493382" y="546100"/>
                  <a:pt x="125082" y="854075"/>
                  <a:pt x="26657" y="914400"/>
                </a:cubicBezTo>
                <a:cubicBezTo>
                  <a:pt x="-71768" y="974725"/>
                  <a:pt x="124024" y="824442"/>
                  <a:pt x="261607" y="755650"/>
                </a:cubicBezTo>
                <a:cubicBezTo>
                  <a:pt x="399190" y="686858"/>
                  <a:pt x="852157" y="501650"/>
                  <a:pt x="852157" y="501650"/>
                </a:cubicBezTo>
                <a:lnTo>
                  <a:pt x="217930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CD057297-921B-4296-855B-A4326AE3A192}"/>
              </a:ext>
            </a:extLst>
          </p:cNvPr>
          <p:cNvSpPr/>
          <p:nvPr/>
        </p:nvSpPr>
        <p:spPr>
          <a:xfrm>
            <a:off x="462581" y="8596694"/>
            <a:ext cx="459535" cy="850558"/>
          </a:xfrm>
          <a:custGeom>
            <a:avLst/>
            <a:gdLst>
              <a:gd name="connsiteX0" fmla="*/ 458169 w 459535"/>
              <a:gd name="connsiteY0" fmla="*/ 1206 h 850558"/>
              <a:gd name="connsiteX1" fmla="*/ 13669 w 459535"/>
              <a:gd name="connsiteY1" fmla="*/ 814006 h 850558"/>
              <a:gd name="connsiteX2" fmla="*/ 147019 w 459535"/>
              <a:gd name="connsiteY2" fmla="*/ 636206 h 850558"/>
              <a:gd name="connsiteX3" fmla="*/ 458169 w 459535"/>
              <a:gd name="connsiteY3" fmla="*/ 1206 h 85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535" h="850558">
                <a:moveTo>
                  <a:pt x="458169" y="1206"/>
                </a:moveTo>
                <a:cubicBezTo>
                  <a:pt x="435944" y="30839"/>
                  <a:pt x="65527" y="708173"/>
                  <a:pt x="13669" y="814006"/>
                </a:cubicBezTo>
                <a:cubicBezTo>
                  <a:pt x="-38189" y="919839"/>
                  <a:pt x="68702" y="775906"/>
                  <a:pt x="147019" y="636206"/>
                </a:cubicBezTo>
                <a:cubicBezTo>
                  <a:pt x="225336" y="496506"/>
                  <a:pt x="480394" y="-28427"/>
                  <a:pt x="458169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71F926F3-A679-434F-9370-F1AB5DF74B9E}"/>
              </a:ext>
            </a:extLst>
          </p:cNvPr>
          <p:cNvSpPr/>
          <p:nvPr/>
        </p:nvSpPr>
        <p:spPr>
          <a:xfrm>
            <a:off x="5171826" y="5249797"/>
            <a:ext cx="262199" cy="143578"/>
          </a:xfrm>
          <a:custGeom>
            <a:avLst/>
            <a:gdLst>
              <a:gd name="connsiteX0" fmla="*/ 262187 w 262199"/>
              <a:gd name="connsiteY0" fmla="*/ 66 h 143578"/>
              <a:gd name="connsiteX1" fmla="*/ 203449 w 262199"/>
              <a:gd name="connsiteY1" fmla="*/ 79441 h 143578"/>
              <a:gd name="connsiteX2" fmla="*/ 3424 w 262199"/>
              <a:gd name="connsiteY2" fmla="*/ 141353 h 143578"/>
              <a:gd name="connsiteX3" fmla="*/ 85974 w 262199"/>
              <a:gd name="connsiteY3" fmla="*/ 123891 h 143578"/>
              <a:gd name="connsiteX4" fmla="*/ 200274 w 262199"/>
              <a:gd name="connsiteY4" fmla="*/ 66741 h 143578"/>
              <a:gd name="connsiteX5" fmla="*/ 262187 w 262199"/>
              <a:gd name="connsiteY5" fmla="*/ 66 h 14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199" h="143578">
                <a:moveTo>
                  <a:pt x="262187" y="66"/>
                </a:moveTo>
                <a:cubicBezTo>
                  <a:pt x="262716" y="2183"/>
                  <a:pt x="246576" y="55893"/>
                  <a:pt x="203449" y="79441"/>
                </a:cubicBezTo>
                <a:cubicBezTo>
                  <a:pt x="160322" y="102989"/>
                  <a:pt x="23003" y="133945"/>
                  <a:pt x="3424" y="141353"/>
                </a:cubicBezTo>
                <a:cubicBezTo>
                  <a:pt x="-16155" y="148761"/>
                  <a:pt x="53166" y="136326"/>
                  <a:pt x="85974" y="123891"/>
                </a:cubicBezTo>
                <a:cubicBezTo>
                  <a:pt x="118782" y="111456"/>
                  <a:pt x="172228" y="86585"/>
                  <a:pt x="200274" y="66741"/>
                </a:cubicBezTo>
                <a:cubicBezTo>
                  <a:pt x="228320" y="46897"/>
                  <a:pt x="261658" y="-2051"/>
                  <a:pt x="26218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99F1970F-13F0-4F89-9FC4-EDE13859A170}"/>
              </a:ext>
            </a:extLst>
          </p:cNvPr>
          <p:cNvSpPr/>
          <p:nvPr/>
        </p:nvSpPr>
        <p:spPr>
          <a:xfrm>
            <a:off x="5149656" y="5224633"/>
            <a:ext cx="287748" cy="179228"/>
          </a:xfrm>
          <a:custGeom>
            <a:avLst/>
            <a:gdLst>
              <a:gd name="connsiteX0" fmla="*/ 287532 w 287748"/>
              <a:gd name="connsiteY0" fmla="*/ 22055 h 179228"/>
              <a:gd name="connsiteX1" fmla="*/ 171644 w 287748"/>
              <a:gd name="connsiteY1" fmla="*/ 136355 h 179228"/>
              <a:gd name="connsiteX2" fmla="*/ 1782 w 287748"/>
              <a:gd name="connsiteY2" fmla="*/ 179217 h 179228"/>
              <a:gd name="connsiteX3" fmla="*/ 87507 w 287748"/>
              <a:gd name="connsiteY3" fmla="*/ 133180 h 179228"/>
              <a:gd name="connsiteX4" fmla="*/ 165294 w 287748"/>
              <a:gd name="connsiteY4" fmla="*/ 50630 h 179228"/>
              <a:gd name="connsiteX5" fmla="*/ 200219 w 287748"/>
              <a:gd name="connsiteY5" fmla="*/ 3005 h 179228"/>
              <a:gd name="connsiteX6" fmla="*/ 287532 w 287748"/>
              <a:gd name="connsiteY6" fmla="*/ 22055 h 17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748" h="179228">
                <a:moveTo>
                  <a:pt x="287532" y="22055"/>
                </a:moveTo>
                <a:cubicBezTo>
                  <a:pt x="282769" y="44280"/>
                  <a:pt x="219269" y="110161"/>
                  <a:pt x="171644" y="136355"/>
                </a:cubicBezTo>
                <a:cubicBezTo>
                  <a:pt x="124019" y="162549"/>
                  <a:pt x="15805" y="179746"/>
                  <a:pt x="1782" y="179217"/>
                </a:cubicBezTo>
                <a:cubicBezTo>
                  <a:pt x="-12241" y="178688"/>
                  <a:pt x="60255" y="154611"/>
                  <a:pt x="87507" y="133180"/>
                </a:cubicBezTo>
                <a:cubicBezTo>
                  <a:pt x="114759" y="111749"/>
                  <a:pt x="146509" y="72326"/>
                  <a:pt x="165294" y="50630"/>
                </a:cubicBezTo>
                <a:cubicBezTo>
                  <a:pt x="184079" y="28934"/>
                  <a:pt x="183550" y="9620"/>
                  <a:pt x="200219" y="3005"/>
                </a:cubicBezTo>
                <a:cubicBezTo>
                  <a:pt x="216888" y="-3610"/>
                  <a:pt x="292295" y="-170"/>
                  <a:pt x="287532" y="2205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A12ED52F-0049-411E-843C-39FA3311B357}"/>
              </a:ext>
            </a:extLst>
          </p:cNvPr>
          <p:cNvSpPr/>
          <p:nvPr/>
        </p:nvSpPr>
        <p:spPr>
          <a:xfrm>
            <a:off x="3533090" y="3466976"/>
            <a:ext cx="216145" cy="1637181"/>
          </a:xfrm>
          <a:custGeom>
            <a:avLst/>
            <a:gdLst>
              <a:gd name="connsiteX0" fmla="*/ 171077 w 216145"/>
              <a:gd name="connsiteY0" fmla="*/ 124 h 1637181"/>
              <a:gd name="connsiteX1" fmla="*/ 1743 w 216145"/>
              <a:gd name="connsiteY1" fmla="*/ 406524 h 1637181"/>
              <a:gd name="connsiteX2" fmla="*/ 86410 w 216145"/>
              <a:gd name="connsiteY2" fmla="*/ 618191 h 1637181"/>
              <a:gd name="connsiteX3" fmla="*/ 141443 w 216145"/>
              <a:gd name="connsiteY3" fmla="*/ 1418291 h 1637181"/>
              <a:gd name="connsiteX4" fmla="*/ 209177 w 216145"/>
              <a:gd name="connsiteY4" fmla="*/ 1625724 h 1637181"/>
              <a:gd name="connsiteX5" fmla="*/ 209177 w 216145"/>
              <a:gd name="connsiteY5" fmla="*/ 1502957 h 1637181"/>
              <a:gd name="connsiteX6" fmla="*/ 166843 w 216145"/>
              <a:gd name="connsiteY6" fmla="*/ 626657 h 1637181"/>
              <a:gd name="connsiteX7" fmla="*/ 103343 w 216145"/>
              <a:gd name="connsiteY7" fmla="*/ 465791 h 1637181"/>
              <a:gd name="connsiteX8" fmla="*/ 107577 w 216145"/>
              <a:gd name="connsiteY8" fmla="*/ 364191 h 1637181"/>
              <a:gd name="connsiteX9" fmla="*/ 171077 w 216145"/>
              <a:gd name="connsiteY9" fmla="*/ 124 h 163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145" h="1637181">
                <a:moveTo>
                  <a:pt x="171077" y="124"/>
                </a:moveTo>
                <a:cubicBezTo>
                  <a:pt x="153438" y="7180"/>
                  <a:pt x="15854" y="303513"/>
                  <a:pt x="1743" y="406524"/>
                </a:cubicBezTo>
                <a:cubicBezTo>
                  <a:pt x="-12368" y="509535"/>
                  <a:pt x="63127" y="449563"/>
                  <a:pt x="86410" y="618191"/>
                </a:cubicBezTo>
                <a:cubicBezTo>
                  <a:pt x="109693" y="786819"/>
                  <a:pt x="120982" y="1250369"/>
                  <a:pt x="141443" y="1418291"/>
                </a:cubicBezTo>
                <a:cubicBezTo>
                  <a:pt x="161904" y="1586213"/>
                  <a:pt x="197888" y="1611613"/>
                  <a:pt x="209177" y="1625724"/>
                </a:cubicBezTo>
                <a:cubicBezTo>
                  <a:pt x="220466" y="1639835"/>
                  <a:pt x="216233" y="1669468"/>
                  <a:pt x="209177" y="1502957"/>
                </a:cubicBezTo>
                <a:cubicBezTo>
                  <a:pt x="202121" y="1336446"/>
                  <a:pt x="184482" y="799518"/>
                  <a:pt x="166843" y="626657"/>
                </a:cubicBezTo>
                <a:cubicBezTo>
                  <a:pt x="149204" y="453796"/>
                  <a:pt x="113221" y="509535"/>
                  <a:pt x="103343" y="465791"/>
                </a:cubicBezTo>
                <a:cubicBezTo>
                  <a:pt x="93465" y="422047"/>
                  <a:pt x="94171" y="440391"/>
                  <a:pt x="107577" y="364191"/>
                </a:cubicBezTo>
                <a:cubicBezTo>
                  <a:pt x="120983" y="287991"/>
                  <a:pt x="188716" y="-6932"/>
                  <a:pt x="171077" y="1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8A78B91-3BFF-4199-8509-C86FEAD714B5}"/>
              </a:ext>
            </a:extLst>
          </p:cNvPr>
          <p:cNvSpPr/>
          <p:nvPr/>
        </p:nvSpPr>
        <p:spPr>
          <a:xfrm>
            <a:off x="6199709" y="3555711"/>
            <a:ext cx="588505" cy="2054803"/>
          </a:xfrm>
          <a:custGeom>
            <a:avLst/>
            <a:gdLst>
              <a:gd name="connsiteX0" fmla="*/ 543991 w 588505"/>
              <a:gd name="connsiteY0" fmla="*/ 289 h 2054803"/>
              <a:gd name="connsiteX1" fmla="*/ 582091 w 588505"/>
              <a:gd name="connsiteY1" fmla="*/ 449022 h 2054803"/>
              <a:gd name="connsiteX2" fmla="*/ 391591 w 588505"/>
              <a:gd name="connsiteY2" fmla="*/ 1126356 h 2054803"/>
              <a:gd name="connsiteX3" fmla="*/ 201091 w 588505"/>
              <a:gd name="connsiteY3" fmla="*/ 1693622 h 2054803"/>
              <a:gd name="connsiteX4" fmla="*/ 10591 w 588505"/>
              <a:gd name="connsiteY4" fmla="*/ 2036522 h 2054803"/>
              <a:gd name="connsiteX5" fmla="*/ 35991 w 588505"/>
              <a:gd name="connsiteY5" fmla="*/ 1960322 h 2054803"/>
              <a:gd name="connsiteX6" fmla="*/ 133358 w 588505"/>
              <a:gd name="connsiteY6" fmla="*/ 1558156 h 2054803"/>
              <a:gd name="connsiteX7" fmla="*/ 315391 w 588505"/>
              <a:gd name="connsiteY7" fmla="*/ 1147522 h 2054803"/>
              <a:gd name="connsiteX8" fmla="*/ 548224 w 588505"/>
              <a:gd name="connsiteY8" fmla="*/ 393989 h 2054803"/>
              <a:gd name="connsiteX9" fmla="*/ 543991 w 588505"/>
              <a:gd name="connsiteY9" fmla="*/ 289 h 205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8505" h="2054803">
                <a:moveTo>
                  <a:pt x="543991" y="289"/>
                </a:moveTo>
                <a:cubicBezTo>
                  <a:pt x="549636" y="9461"/>
                  <a:pt x="607491" y="261344"/>
                  <a:pt x="582091" y="449022"/>
                </a:cubicBezTo>
                <a:cubicBezTo>
                  <a:pt x="556691" y="636700"/>
                  <a:pt x="455091" y="918923"/>
                  <a:pt x="391591" y="1126356"/>
                </a:cubicBezTo>
                <a:cubicBezTo>
                  <a:pt x="328091" y="1333789"/>
                  <a:pt x="264591" y="1541928"/>
                  <a:pt x="201091" y="1693622"/>
                </a:cubicBezTo>
                <a:cubicBezTo>
                  <a:pt x="137591" y="1845316"/>
                  <a:pt x="38108" y="1992072"/>
                  <a:pt x="10591" y="2036522"/>
                </a:cubicBezTo>
                <a:cubicBezTo>
                  <a:pt x="-16926" y="2080972"/>
                  <a:pt x="15530" y="2040050"/>
                  <a:pt x="35991" y="1960322"/>
                </a:cubicBezTo>
                <a:cubicBezTo>
                  <a:pt x="56452" y="1880594"/>
                  <a:pt x="86791" y="1693623"/>
                  <a:pt x="133358" y="1558156"/>
                </a:cubicBezTo>
                <a:cubicBezTo>
                  <a:pt x="179925" y="1422689"/>
                  <a:pt x="246247" y="1341550"/>
                  <a:pt x="315391" y="1147522"/>
                </a:cubicBezTo>
                <a:cubicBezTo>
                  <a:pt x="384535" y="953494"/>
                  <a:pt x="507302" y="586606"/>
                  <a:pt x="548224" y="393989"/>
                </a:cubicBezTo>
                <a:cubicBezTo>
                  <a:pt x="589146" y="201372"/>
                  <a:pt x="538346" y="-8883"/>
                  <a:pt x="543991" y="2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041D194-B032-470C-9640-1085849E944D}"/>
              </a:ext>
            </a:extLst>
          </p:cNvPr>
          <p:cNvSpPr/>
          <p:nvPr/>
        </p:nvSpPr>
        <p:spPr>
          <a:xfrm>
            <a:off x="6138191" y="1784687"/>
            <a:ext cx="643101" cy="1923871"/>
          </a:xfrm>
          <a:custGeom>
            <a:avLst/>
            <a:gdLst>
              <a:gd name="connsiteX0" fmla="*/ 8609 w 643101"/>
              <a:gd name="connsiteY0" fmla="*/ 31413 h 1923871"/>
              <a:gd name="connsiteX1" fmla="*/ 170534 w 643101"/>
              <a:gd name="connsiteY1" fmla="*/ 682288 h 1923871"/>
              <a:gd name="connsiteX2" fmla="*/ 462634 w 643101"/>
              <a:gd name="connsiteY2" fmla="*/ 1396663 h 1923871"/>
              <a:gd name="connsiteX3" fmla="*/ 605509 w 643101"/>
              <a:gd name="connsiteY3" fmla="*/ 1717338 h 1923871"/>
              <a:gd name="connsiteX4" fmla="*/ 640434 w 643101"/>
              <a:gd name="connsiteY4" fmla="*/ 1923713 h 1923871"/>
              <a:gd name="connsiteX5" fmla="*/ 551534 w 643101"/>
              <a:gd name="connsiteY5" fmla="*/ 1736388 h 1923871"/>
              <a:gd name="connsiteX6" fmla="*/ 186409 w 643101"/>
              <a:gd name="connsiteY6" fmla="*/ 1044238 h 1923871"/>
              <a:gd name="connsiteX7" fmla="*/ 37184 w 643101"/>
              <a:gd name="connsiteY7" fmla="*/ 199688 h 1923871"/>
              <a:gd name="connsiteX8" fmla="*/ 8609 w 643101"/>
              <a:gd name="connsiteY8" fmla="*/ 31413 h 19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3101" h="1923871">
                <a:moveTo>
                  <a:pt x="8609" y="31413"/>
                </a:moveTo>
                <a:cubicBezTo>
                  <a:pt x="30834" y="111846"/>
                  <a:pt x="94863" y="454746"/>
                  <a:pt x="170534" y="682288"/>
                </a:cubicBezTo>
                <a:cubicBezTo>
                  <a:pt x="246205" y="909830"/>
                  <a:pt x="390138" y="1224155"/>
                  <a:pt x="462634" y="1396663"/>
                </a:cubicBezTo>
                <a:cubicBezTo>
                  <a:pt x="535130" y="1569171"/>
                  <a:pt x="575876" y="1629496"/>
                  <a:pt x="605509" y="1717338"/>
                </a:cubicBezTo>
                <a:cubicBezTo>
                  <a:pt x="635142" y="1805180"/>
                  <a:pt x="649430" y="1920538"/>
                  <a:pt x="640434" y="1923713"/>
                </a:cubicBezTo>
                <a:cubicBezTo>
                  <a:pt x="631438" y="1926888"/>
                  <a:pt x="627205" y="1882967"/>
                  <a:pt x="551534" y="1736388"/>
                </a:cubicBezTo>
                <a:cubicBezTo>
                  <a:pt x="475863" y="1589809"/>
                  <a:pt x="272134" y="1300355"/>
                  <a:pt x="186409" y="1044238"/>
                </a:cubicBezTo>
                <a:cubicBezTo>
                  <a:pt x="100684" y="788121"/>
                  <a:pt x="63113" y="367963"/>
                  <a:pt x="37184" y="199688"/>
                </a:cubicBezTo>
                <a:cubicBezTo>
                  <a:pt x="11255" y="31413"/>
                  <a:pt x="-13616" y="-49020"/>
                  <a:pt x="8609" y="314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16FF9247-AF28-43C1-8E15-93F1D5247C3F}"/>
              </a:ext>
            </a:extLst>
          </p:cNvPr>
          <p:cNvSpPr/>
          <p:nvPr/>
        </p:nvSpPr>
        <p:spPr>
          <a:xfrm>
            <a:off x="5097422" y="1831944"/>
            <a:ext cx="1049686" cy="1341670"/>
          </a:xfrm>
          <a:custGeom>
            <a:avLst/>
            <a:gdLst>
              <a:gd name="connsiteX0" fmla="*/ 1049378 w 1049686"/>
              <a:gd name="connsiteY0" fmla="*/ 3206 h 1341670"/>
              <a:gd name="connsiteX1" fmla="*/ 858878 w 1049686"/>
              <a:gd name="connsiteY1" fmla="*/ 555656 h 1341670"/>
              <a:gd name="connsiteX2" fmla="*/ 601703 w 1049686"/>
              <a:gd name="connsiteY2" fmla="*/ 977931 h 1341670"/>
              <a:gd name="connsiteX3" fmla="*/ 4803 w 1049686"/>
              <a:gd name="connsiteY3" fmla="*/ 1339881 h 1341670"/>
              <a:gd name="connsiteX4" fmla="*/ 350878 w 1049686"/>
              <a:gd name="connsiteY4" fmla="*/ 1082706 h 1341670"/>
              <a:gd name="connsiteX5" fmla="*/ 887453 w 1049686"/>
              <a:gd name="connsiteY5" fmla="*/ 365156 h 1341670"/>
              <a:gd name="connsiteX6" fmla="*/ 1049378 w 1049686"/>
              <a:gd name="connsiteY6" fmla="*/ 3206 h 134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9686" h="1341670">
                <a:moveTo>
                  <a:pt x="1049378" y="3206"/>
                </a:moveTo>
                <a:cubicBezTo>
                  <a:pt x="1044616" y="34956"/>
                  <a:pt x="933490" y="393202"/>
                  <a:pt x="858878" y="555656"/>
                </a:cubicBezTo>
                <a:cubicBezTo>
                  <a:pt x="784266" y="718110"/>
                  <a:pt x="744049" y="847227"/>
                  <a:pt x="601703" y="977931"/>
                </a:cubicBezTo>
                <a:cubicBezTo>
                  <a:pt x="459357" y="1108635"/>
                  <a:pt x="46607" y="1322419"/>
                  <a:pt x="4803" y="1339881"/>
                </a:cubicBezTo>
                <a:cubicBezTo>
                  <a:pt x="-37001" y="1357343"/>
                  <a:pt x="203770" y="1245160"/>
                  <a:pt x="350878" y="1082706"/>
                </a:cubicBezTo>
                <a:cubicBezTo>
                  <a:pt x="497986" y="920252"/>
                  <a:pt x="771036" y="548777"/>
                  <a:pt x="887453" y="365156"/>
                </a:cubicBezTo>
                <a:cubicBezTo>
                  <a:pt x="1003870" y="181535"/>
                  <a:pt x="1054140" y="-28544"/>
                  <a:pt x="1049378" y="320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92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2C928771-36AB-4301-B3F6-D0F095BDF7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0" t="2828" r="12028" b="47024"/>
          <a:stretch/>
        </p:blipFill>
        <p:spPr>
          <a:xfrm>
            <a:off x="7234" y="361950"/>
            <a:ext cx="9545409" cy="901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5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hidden="1">
            <a:extLst>
              <a:ext uri="{FF2B5EF4-FFF2-40B4-BE49-F238E27FC236}">
                <a16:creationId xmlns:a16="http://schemas.microsoft.com/office/drawing/2014/main" id="{E2761F72-43DE-4631-A52E-128FCC2394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0" t="2828" r="12028" b="47024"/>
          <a:stretch/>
        </p:blipFill>
        <p:spPr>
          <a:xfrm>
            <a:off x="7234" y="361950"/>
            <a:ext cx="9545409" cy="9010650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5BE359AA-5F1E-47C2-BF3D-3C3BC7F9D367}"/>
              </a:ext>
            </a:extLst>
          </p:cNvPr>
          <p:cNvSpPr/>
          <p:nvPr/>
        </p:nvSpPr>
        <p:spPr>
          <a:xfrm>
            <a:off x="4058444" y="3260865"/>
            <a:ext cx="231842" cy="152359"/>
          </a:xfrm>
          <a:custGeom>
            <a:avLst/>
            <a:gdLst>
              <a:gd name="connsiteX0" fmla="*/ 794 w 231842"/>
              <a:gd name="connsiteY0" fmla="*/ 152260 h 152359"/>
              <a:gd name="connsiteX1" fmla="*/ 126206 w 231842"/>
              <a:gd name="connsiteY1" fmla="*/ 42723 h 152359"/>
              <a:gd name="connsiteX2" fmla="*/ 230981 w 231842"/>
              <a:gd name="connsiteY2" fmla="*/ 7798 h 152359"/>
              <a:gd name="connsiteX3" fmla="*/ 170656 w 231842"/>
              <a:gd name="connsiteY3" fmla="*/ 4623 h 152359"/>
              <a:gd name="connsiteX4" fmla="*/ 76994 w 231842"/>
              <a:gd name="connsiteY4" fmla="*/ 61773 h 152359"/>
              <a:gd name="connsiteX5" fmla="*/ 794 w 231842"/>
              <a:gd name="connsiteY5" fmla="*/ 152260 h 15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842" h="152359">
                <a:moveTo>
                  <a:pt x="794" y="152260"/>
                </a:moveTo>
                <a:cubicBezTo>
                  <a:pt x="8996" y="149085"/>
                  <a:pt x="87842" y="66800"/>
                  <a:pt x="126206" y="42723"/>
                </a:cubicBezTo>
                <a:cubicBezTo>
                  <a:pt x="164570" y="18646"/>
                  <a:pt x="223573" y="14148"/>
                  <a:pt x="230981" y="7798"/>
                </a:cubicBezTo>
                <a:cubicBezTo>
                  <a:pt x="238389" y="1448"/>
                  <a:pt x="196320" y="-4373"/>
                  <a:pt x="170656" y="4623"/>
                </a:cubicBezTo>
                <a:cubicBezTo>
                  <a:pt x="144992" y="13619"/>
                  <a:pt x="103982" y="41665"/>
                  <a:pt x="76994" y="61773"/>
                </a:cubicBezTo>
                <a:cubicBezTo>
                  <a:pt x="50007" y="81881"/>
                  <a:pt x="-7408" y="155435"/>
                  <a:pt x="794" y="15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FC39807-1658-4195-B03F-761601514447}"/>
              </a:ext>
            </a:extLst>
          </p:cNvPr>
          <p:cNvSpPr/>
          <p:nvPr/>
        </p:nvSpPr>
        <p:spPr>
          <a:xfrm>
            <a:off x="4293735" y="3242285"/>
            <a:ext cx="480041" cy="324537"/>
          </a:xfrm>
          <a:custGeom>
            <a:avLst/>
            <a:gdLst>
              <a:gd name="connsiteX0" fmla="*/ 2040 w 480041"/>
              <a:gd name="connsiteY0" fmla="*/ 10503 h 324537"/>
              <a:gd name="connsiteX1" fmla="*/ 119515 w 480041"/>
              <a:gd name="connsiteY1" fmla="*/ 7328 h 324537"/>
              <a:gd name="connsiteX2" fmla="*/ 352878 w 480041"/>
              <a:gd name="connsiteY2" fmla="*/ 99403 h 324537"/>
              <a:gd name="connsiteX3" fmla="*/ 448128 w 480041"/>
              <a:gd name="connsiteY3" fmla="*/ 210528 h 324537"/>
              <a:gd name="connsiteX4" fmla="*/ 479878 w 480041"/>
              <a:gd name="connsiteY4" fmla="*/ 321653 h 324537"/>
              <a:gd name="connsiteX5" fmla="*/ 459240 w 480041"/>
              <a:gd name="connsiteY5" fmla="*/ 285140 h 324537"/>
              <a:gd name="connsiteX6" fmla="*/ 430665 w 480041"/>
              <a:gd name="connsiteY6" fmla="*/ 212115 h 324537"/>
              <a:gd name="connsiteX7" fmla="*/ 356053 w 480041"/>
              <a:gd name="connsiteY7" fmla="*/ 135915 h 324537"/>
              <a:gd name="connsiteX8" fmla="*/ 310015 w 480041"/>
              <a:gd name="connsiteY8" fmla="*/ 94640 h 324537"/>
              <a:gd name="connsiteX9" fmla="*/ 268740 w 480041"/>
              <a:gd name="connsiteY9" fmla="*/ 69240 h 324537"/>
              <a:gd name="connsiteX10" fmla="*/ 211590 w 480041"/>
              <a:gd name="connsiteY10" fmla="*/ 48603 h 324537"/>
              <a:gd name="connsiteX11" fmla="*/ 2040 w 480041"/>
              <a:gd name="connsiteY11" fmla="*/ 10503 h 32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0041" h="324537">
                <a:moveTo>
                  <a:pt x="2040" y="10503"/>
                </a:moveTo>
                <a:cubicBezTo>
                  <a:pt x="-13306" y="3624"/>
                  <a:pt x="61042" y="-7489"/>
                  <a:pt x="119515" y="7328"/>
                </a:cubicBezTo>
                <a:cubicBezTo>
                  <a:pt x="177988" y="22145"/>
                  <a:pt x="298109" y="65536"/>
                  <a:pt x="352878" y="99403"/>
                </a:cubicBezTo>
                <a:cubicBezTo>
                  <a:pt x="407647" y="133270"/>
                  <a:pt x="426961" y="173486"/>
                  <a:pt x="448128" y="210528"/>
                </a:cubicBezTo>
                <a:cubicBezTo>
                  <a:pt x="469295" y="247570"/>
                  <a:pt x="478026" y="309218"/>
                  <a:pt x="479878" y="321653"/>
                </a:cubicBezTo>
                <a:cubicBezTo>
                  <a:pt x="481730" y="334088"/>
                  <a:pt x="467442" y="303396"/>
                  <a:pt x="459240" y="285140"/>
                </a:cubicBezTo>
                <a:cubicBezTo>
                  <a:pt x="451038" y="266884"/>
                  <a:pt x="447863" y="236986"/>
                  <a:pt x="430665" y="212115"/>
                </a:cubicBezTo>
                <a:cubicBezTo>
                  <a:pt x="413467" y="187244"/>
                  <a:pt x="376161" y="155494"/>
                  <a:pt x="356053" y="135915"/>
                </a:cubicBezTo>
                <a:cubicBezTo>
                  <a:pt x="335945" y="116336"/>
                  <a:pt x="324567" y="105752"/>
                  <a:pt x="310015" y="94640"/>
                </a:cubicBezTo>
                <a:cubicBezTo>
                  <a:pt x="295463" y="83528"/>
                  <a:pt x="285144" y="76913"/>
                  <a:pt x="268740" y="69240"/>
                </a:cubicBezTo>
                <a:cubicBezTo>
                  <a:pt x="252336" y="61567"/>
                  <a:pt x="258157" y="56540"/>
                  <a:pt x="211590" y="48603"/>
                </a:cubicBezTo>
                <a:cubicBezTo>
                  <a:pt x="165023" y="40666"/>
                  <a:pt x="17386" y="17382"/>
                  <a:pt x="2040" y="10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A09B23F6-E7F8-4910-B5BE-C4DDF76B98A4}"/>
              </a:ext>
            </a:extLst>
          </p:cNvPr>
          <p:cNvSpPr/>
          <p:nvPr/>
        </p:nvSpPr>
        <p:spPr>
          <a:xfrm>
            <a:off x="4087490" y="3341585"/>
            <a:ext cx="602571" cy="160623"/>
          </a:xfrm>
          <a:custGeom>
            <a:avLst/>
            <a:gdLst>
              <a:gd name="connsiteX0" fmla="*/ 323 w 602571"/>
              <a:gd name="connsiteY0" fmla="*/ 154090 h 160623"/>
              <a:gd name="connsiteX1" fmla="*/ 97160 w 602571"/>
              <a:gd name="connsiteY1" fmla="*/ 77890 h 160623"/>
              <a:gd name="connsiteX2" fmla="*/ 247973 w 602571"/>
              <a:gd name="connsiteY2" fmla="*/ 9628 h 160623"/>
              <a:gd name="connsiteX3" fmla="*/ 400373 w 602571"/>
              <a:gd name="connsiteY3" fmla="*/ 19153 h 160623"/>
              <a:gd name="connsiteX4" fmla="*/ 476573 w 602571"/>
              <a:gd name="connsiteY4" fmla="*/ 55665 h 160623"/>
              <a:gd name="connsiteX5" fmla="*/ 597223 w 602571"/>
              <a:gd name="connsiteY5" fmla="*/ 157265 h 160623"/>
              <a:gd name="connsiteX6" fmla="*/ 571823 w 602571"/>
              <a:gd name="connsiteY6" fmla="*/ 128690 h 160623"/>
              <a:gd name="connsiteX7" fmla="*/ 486098 w 602571"/>
              <a:gd name="connsiteY7" fmla="*/ 54078 h 160623"/>
              <a:gd name="connsiteX8" fmla="*/ 390848 w 602571"/>
              <a:gd name="connsiteY8" fmla="*/ 11215 h 160623"/>
              <a:gd name="connsiteX9" fmla="*/ 316235 w 602571"/>
              <a:gd name="connsiteY9" fmla="*/ 103 h 160623"/>
              <a:gd name="connsiteX10" fmla="*/ 209873 w 602571"/>
              <a:gd name="connsiteY10" fmla="*/ 8040 h 160623"/>
              <a:gd name="connsiteX11" fmla="*/ 128910 w 602571"/>
              <a:gd name="connsiteY11" fmla="*/ 42965 h 160623"/>
              <a:gd name="connsiteX12" fmla="*/ 323 w 602571"/>
              <a:gd name="connsiteY12" fmla="*/ 154090 h 16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2571" h="160623">
                <a:moveTo>
                  <a:pt x="323" y="154090"/>
                </a:moveTo>
                <a:cubicBezTo>
                  <a:pt x="-4969" y="159911"/>
                  <a:pt x="55885" y="101967"/>
                  <a:pt x="97160" y="77890"/>
                </a:cubicBezTo>
                <a:cubicBezTo>
                  <a:pt x="138435" y="53813"/>
                  <a:pt x="197438" y="19417"/>
                  <a:pt x="247973" y="9628"/>
                </a:cubicBezTo>
                <a:cubicBezTo>
                  <a:pt x="298508" y="-161"/>
                  <a:pt x="362273" y="11480"/>
                  <a:pt x="400373" y="19153"/>
                </a:cubicBezTo>
                <a:cubicBezTo>
                  <a:pt x="438473" y="26826"/>
                  <a:pt x="443765" y="32646"/>
                  <a:pt x="476573" y="55665"/>
                </a:cubicBezTo>
                <a:cubicBezTo>
                  <a:pt x="509381" y="78684"/>
                  <a:pt x="581348" y="145094"/>
                  <a:pt x="597223" y="157265"/>
                </a:cubicBezTo>
                <a:cubicBezTo>
                  <a:pt x="613098" y="169436"/>
                  <a:pt x="590344" y="145888"/>
                  <a:pt x="571823" y="128690"/>
                </a:cubicBezTo>
                <a:cubicBezTo>
                  <a:pt x="553302" y="111492"/>
                  <a:pt x="516261" y="73657"/>
                  <a:pt x="486098" y="54078"/>
                </a:cubicBezTo>
                <a:cubicBezTo>
                  <a:pt x="455936" y="34499"/>
                  <a:pt x="419158" y="20211"/>
                  <a:pt x="390848" y="11215"/>
                </a:cubicBezTo>
                <a:cubicBezTo>
                  <a:pt x="362538" y="2219"/>
                  <a:pt x="346398" y="632"/>
                  <a:pt x="316235" y="103"/>
                </a:cubicBezTo>
                <a:cubicBezTo>
                  <a:pt x="286073" y="-426"/>
                  <a:pt x="241094" y="896"/>
                  <a:pt x="209873" y="8040"/>
                </a:cubicBezTo>
                <a:cubicBezTo>
                  <a:pt x="178652" y="15184"/>
                  <a:pt x="161189" y="23121"/>
                  <a:pt x="128910" y="42965"/>
                </a:cubicBezTo>
                <a:cubicBezTo>
                  <a:pt x="96631" y="62809"/>
                  <a:pt x="5615" y="148269"/>
                  <a:pt x="323" y="154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9F697FC-BF2E-4BD1-A693-8F947BA61F09}"/>
              </a:ext>
            </a:extLst>
          </p:cNvPr>
          <p:cNvSpPr/>
          <p:nvPr/>
        </p:nvSpPr>
        <p:spPr>
          <a:xfrm>
            <a:off x="4178276" y="3438318"/>
            <a:ext cx="545850" cy="135456"/>
          </a:xfrm>
          <a:custGeom>
            <a:avLst/>
            <a:gdLst>
              <a:gd name="connsiteX0" fmla="*/ 24 w 545850"/>
              <a:gd name="connsiteY0" fmla="*/ 207 h 135456"/>
              <a:gd name="connsiteX1" fmla="*/ 103212 w 545850"/>
              <a:gd name="connsiteY1" fmla="*/ 60532 h 135456"/>
              <a:gd name="connsiteX2" fmla="*/ 203224 w 545850"/>
              <a:gd name="connsiteY2" fmla="*/ 92282 h 135456"/>
              <a:gd name="connsiteX3" fmla="*/ 357212 w 545850"/>
              <a:gd name="connsiteY3" fmla="*/ 98632 h 135456"/>
              <a:gd name="connsiteX4" fmla="*/ 468337 w 545850"/>
              <a:gd name="connsiteY4" fmla="*/ 84345 h 135456"/>
              <a:gd name="connsiteX5" fmla="*/ 498499 w 545850"/>
              <a:gd name="connsiteY5" fmla="*/ 98632 h 135456"/>
              <a:gd name="connsiteX6" fmla="*/ 544537 w 545850"/>
              <a:gd name="connsiteY6" fmla="*/ 135145 h 135456"/>
              <a:gd name="connsiteX7" fmla="*/ 530249 w 545850"/>
              <a:gd name="connsiteY7" fmla="*/ 114507 h 135456"/>
              <a:gd name="connsiteX8" fmla="*/ 498499 w 545850"/>
              <a:gd name="connsiteY8" fmla="*/ 84345 h 135456"/>
              <a:gd name="connsiteX9" fmla="*/ 450874 w 545850"/>
              <a:gd name="connsiteY9" fmla="*/ 82757 h 135456"/>
              <a:gd name="connsiteX10" fmla="*/ 333399 w 545850"/>
              <a:gd name="connsiteY10" fmla="*/ 92282 h 135456"/>
              <a:gd name="connsiteX11" fmla="*/ 225449 w 545850"/>
              <a:gd name="connsiteY11" fmla="*/ 87520 h 135456"/>
              <a:gd name="connsiteX12" fmla="*/ 144487 w 545850"/>
              <a:gd name="connsiteY12" fmla="*/ 68470 h 135456"/>
              <a:gd name="connsiteX13" fmla="*/ 93687 w 545850"/>
              <a:gd name="connsiteY13" fmla="*/ 41482 h 135456"/>
              <a:gd name="connsiteX14" fmla="*/ 24 w 545850"/>
              <a:gd name="connsiteY14" fmla="*/ 207 h 13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5850" h="135456">
                <a:moveTo>
                  <a:pt x="24" y="207"/>
                </a:moveTo>
                <a:cubicBezTo>
                  <a:pt x="1611" y="3382"/>
                  <a:pt x="69345" y="45186"/>
                  <a:pt x="103212" y="60532"/>
                </a:cubicBezTo>
                <a:cubicBezTo>
                  <a:pt x="137079" y="75878"/>
                  <a:pt x="160891" y="85932"/>
                  <a:pt x="203224" y="92282"/>
                </a:cubicBezTo>
                <a:cubicBezTo>
                  <a:pt x="245557" y="98632"/>
                  <a:pt x="313027" y="99955"/>
                  <a:pt x="357212" y="98632"/>
                </a:cubicBezTo>
                <a:cubicBezTo>
                  <a:pt x="401398" y="97309"/>
                  <a:pt x="444789" y="84345"/>
                  <a:pt x="468337" y="84345"/>
                </a:cubicBezTo>
                <a:cubicBezTo>
                  <a:pt x="491885" y="84345"/>
                  <a:pt x="485799" y="90165"/>
                  <a:pt x="498499" y="98632"/>
                </a:cubicBezTo>
                <a:cubicBezTo>
                  <a:pt x="511199" y="107099"/>
                  <a:pt x="539245" y="132499"/>
                  <a:pt x="544537" y="135145"/>
                </a:cubicBezTo>
                <a:cubicBezTo>
                  <a:pt x="549829" y="137791"/>
                  <a:pt x="537922" y="122974"/>
                  <a:pt x="530249" y="114507"/>
                </a:cubicBezTo>
                <a:cubicBezTo>
                  <a:pt x="522576" y="106040"/>
                  <a:pt x="511728" y="89637"/>
                  <a:pt x="498499" y="84345"/>
                </a:cubicBezTo>
                <a:cubicBezTo>
                  <a:pt x="485270" y="79053"/>
                  <a:pt x="478391" y="81434"/>
                  <a:pt x="450874" y="82757"/>
                </a:cubicBezTo>
                <a:cubicBezTo>
                  <a:pt x="423357" y="84080"/>
                  <a:pt x="370970" y="91488"/>
                  <a:pt x="333399" y="92282"/>
                </a:cubicBezTo>
                <a:cubicBezTo>
                  <a:pt x="295828" y="93076"/>
                  <a:pt x="256934" y="91489"/>
                  <a:pt x="225449" y="87520"/>
                </a:cubicBezTo>
                <a:cubicBezTo>
                  <a:pt x="193964" y="83551"/>
                  <a:pt x="166447" y="76143"/>
                  <a:pt x="144487" y="68470"/>
                </a:cubicBezTo>
                <a:cubicBezTo>
                  <a:pt x="122527" y="60797"/>
                  <a:pt x="114325" y="51801"/>
                  <a:pt x="93687" y="41482"/>
                </a:cubicBezTo>
                <a:cubicBezTo>
                  <a:pt x="73050" y="31163"/>
                  <a:pt x="-1563" y="-2968"/>
                  <a:pt x="24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3673CF5D-E1F9-414F-B64C-FCAB74478574}"/>
              </a:ext>
            </a:extLst>
          </p:cNvPr>
          <p:cNvSpPr/>
          <p:nvPr/>
        </p:nvSpPr>
        <p:spPr>
          <a:xfrm>
            <a:off x="4146255" y="3463924"/>
            <a:ext cx="341682" cy="87581"/>
          </a:xfrm>
          <a:custGeom>
            <a:avLst/>
            <a:gdLst>
              <a:gd name="connsiteX0" fmla="*/ 295 w 341682"/>
              <a:gd name="connsiteY0" fmla="*/ 1 h 87581"/>
              <a:gd name="connsiteX1" fmla="*/ 122533 w 341682"/>
              <a:gd name="connsiteY1" fmla="*/ 60326 h 87581"/>
              <a:gd name="connsiteX2" fmla="*/ 233658 w 341682"/>
              <a:gd name="connsiteY2" fmla="*/ 87314 h 87581"/>
              <a:gd name="connsiteX3" fmla="*/ 340020 w 341682"/>
              <a:gd name="connsiteY3" fmla="*/ 74614 h 87581"/>
              <a:gd name="connsiteX4" fmla="*/ 293983 w 341682"/>
              <a:gd name="connsiteY4" fmla="*/ 82551 h 87581"/>
              <a:gd name="connsiteX5" fmla="*/ 232070 w 341682"/>
              <a:gd name="connsiteY5" fmla="*/ 82551 h 87581"/>
              <a:gd name="connsiteX6" fmla="*/ 159045 w 341682"/>
              <a:gd name="connsiteY6" fmla="*/ 58739 h 87581"/>
              <a:gd name="connsiteX7" fmla="*/ 295 w 341682"/>
              <a:gd name="connsiteY7" fmla="*/ 1 h 8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682" h="87581">
                <a:moveTo>
                  <a:pt x="295" y="1"/>
                </a:moveTo>
                <a:cubicBezTo>
                  <a:pt x="-5790" y="266"/>
                  <a:pt x="83639" y="45774"/>
                  <a:pt x="122533" y="60326"/>
                </a:cubicBezTo>
                <a:cubicBezTo>
                  <a:pt x="161427" y="74878"/>
                  <a:pt x="197410" y="84933"/>
                  <a:pt x="233658" y="87314"/>
                </a:cubicBezTo>
                <a:cubicBezTo>
                  <a:pt x="269906" y="89695"/>
                  <a:pt x="329966" y="75408"/>
                  <a:pt x="340020" y="74614"/>
                </a:cubicBezTo>
                <a:cubicBezTo>
                  <a:pt x="350074" y="73820"/>
                  <a:pt x="311975" y="81228"/>
                  <a:pt x="293983" y="82551"/>
                </a:cubicBezTo>
                <a:cubicBezTo>
                  <a:pt x="275991" y="83874"/>
                  <a:pt x="254560" y="86520"/>
                  <a:pt x="232070" y="82551"/>
                </a:cubicBezTo>
                <a:cubicBezTo>
                  <a:pt x="209580" y="78582"/>
                  <a:pt x="190530" y="69852"/>
                  <a:pt x="159045" y="58739"/>
                </a:cubicBezTo>
                <a:cubicBezTo>
                  <a:pt x="127560" y="47627"/>
                  <a:pt x="6380" y="-264"/>
                  <a:pt x="29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27531B5-B40D-419E-8665-76F33242DC5E}"/>
              </a:ext>
            </a:extLst>
          </p:cNvPr>
          <p:cNvSpPr/>
          <p:nvPr/>
        </p:nvSpPr>
        <p:spPr>
          <a:xfrm>
            <a:off x="4544158" y="3535481"/>
            <a:ext cx="188886" cy="45893"/>
          </a:xfrm>
          <a:custGeom>
            <a:avLst/>
            <a:gdLst>
              <a:gd name="connsiteX0" fmla="*/ 855 w 188886"/>
              <a:gd name="connsiteY0" fmla="*/ 28457 h 45893"/>
              <a:gd name="connsiteX1" fmla="*/ 150080 w 188886"/>
              <a:gd name="connsiteY1" fmla="*/ 36394 h 45893"/>
              <a:gd name="connsiteX2" fmla="*/ 188180 w 188886"/>
              <a:gd name="connsiteY2" fmla="*/ 44332 h 45893"/>
              <a:gd name="connsiteX3" fmla="*/ 127855 w 188886"/>
              <a:gd name="connsiteY3" fmla="*/ 3057 h 45893"/>
              <a:gd name="connsiteX4" fmla="*/ 89755 w 188886"/>
              <a:gd name="connsiteY4" fmla="*/ 3057 h 45893"/>
              <a:gd name="connsiteX5" fmla="*/ 855 w 188886"/>
              <a:gd name="connsiteY5" fmla="*/ 28457 h 4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886" h="45893">
                <a:moveTo>
                  <a:pt x="855" y="28457"/>
                </a:moveTo>
                <a:cubicBezTo>
                  <a:pt x="10909" y="34013"/>
                  <a:pt x="118859" y="33748"/>
                  <a:pt x="150080" y="36394"/>
                </a:cubicBezTo>
                <a:cubicBezTo>
                  <a:pt x="181301" y="39040"/>
                  <a:pt x="191884" y="49888"/>
                  <a:pt x="188180" y="44332"/>
                </a:cubicBezTo>
                <a:cubicBezTo>
                  <a:pt x="184476" y="38776"/>
                  <a:pt x="144259" y="9936"/>
                  <a:pt x="127855" y="3057"/>
                </a:cubicBezTo>
                <a:cubicBezTo>
                  <a:pt x="111451" y="-3822"/>
                  <a:pt x="89755" y="3057"/>
                  <a:pt x="89755" y="3057"/>
                </a:cubicBezTo>
                <a:cubicBezTo>
                  <a:pt x="72293" y="3586"/>
                  <a:pt x="-9199" y="22901"/>
                  <a:pt x="855" y="28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242BC9F1-2549-4465-87AE-B10F1D0030FE}"/>
              </a:ext>
            </a:extLst>
          </p:cNvPr>
          <p:cNvSpPr/>
          <p:nvPr/>
        </p:nvSpPr>
        <p:spPr>
          <a:xfrm>
            <a:off x="4678694" y="3457361"/>
            <a:ext cx="86419" cy="116136"/>
          </a:xfrm>
          <a:custGeom>
            <a:avLst/>
            <a:gdLst>
              <a:gd name="connsiteX0" fmla="*/ 2844 w 86419"/>
              <a:gd name="connsiteY0" fmla="*/ 214 h 116136"/>
              <a:gd name="connsiteX1" fmla="*/ 58406 w 86419"/>
              <a:gd name="connsiteY1" fmla="*/ 31964 h 116136"/>
              <a:gd name="connsiteX2" fmla="*/ 83806 w 86419"/>
              <a:gd name="connsiteY2" fmla="*/ 71652 h 116136"/>
              <a:gd name="connsiteX3" fmla="*/ 83806 w 86419"/>
              <a:gd name="connsiteY3" fmla="*/ 101814 h 116136"/>
              <a:gd name="connsiteX4" fmla="*/ 67931 w 86419"/>
              <a:gd name="connsiteY4" fmla="*/ 116102 h 116136"/>
              <a:gd name="connsiteX5" fmla="*/ 42531 w 86419"/>
              <a:gd name="connsiteY5" fmla="*/ 104989 h 116136"/>
              <a:gd name="connsiteX6" fmla="*/ 6019 w 86419"/>
              <a:gd name="connsiteY6" fmla="*/ 79589 h 116136"/>
              <a:gd name="connsiteX7" fmla="*/ 2844 w 86419"/>
              <a:gd name="connsiteY7" fmla="*/ 68477 h 116136"/>
              <a:gd name="connsiteX8" fmla="*/ 34594 w 86419"/>
              <a:gd name="connsiteY8" fmla="*/ 63714 h 116136"/>
              <a:gd name="connsiteX9" fmla="*/ 34594 w 86419"/>
              <a:gd name="connsiteY9" fmla="*/ 47839 h 116136"/>
              <a:gd name="connsiteX10" fmla="*/ 2844 w 86419"/>
              <a:gd name="connsiteY10" fmla="*/ 214 h 11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419" h="116136">
                <a:moveTo>
                  <a:pt x="2844" y="214"/>
                </a:moveTo>
                <a:cubicBezTo>
                  <a:pt x="6813" y="-2432"/>
                  <a:pt x="44912" y="20058"/>
                  <a:pt x="58406" y="31964"/>
                </a:cubicBezTo>
                <a:cubicBezTo>
                  <a:pt x="71900" y="43870"/>
                  <a:pt x="79573" y="60010"/>
                  <a:pt x="83806" y="71652"/>
                </a:cubicBezTo>
                <a:cubicBezTo>
                  <a:pt x="88039" y="83294"/>
                  <a:pt x="86452" y="94406"/>
                  <a:pt x="83806" y="101814"/>
                </a:cubicBezTo>
                <a:cubicBezTo>
                  <a:pt x="81160" y="109222"/>
                  <a:pt x="74810" y="115573"/>
                  <a:pt x="67931" y="116102"/>
                </a:cubicBezTo>
                <a:cubicBezTo>
                  <a:pt x="61052" y="116631"/>
                  <a:pt x="52850" y="111075"/>
                  <a:pt x="42531" y="104989"/>
                </a:cubicBezTo>
                <a:cubicBezTo>
                  <a:pt x="32212" y="98904"/>
                  <a:pt x="12633" y="85674"/>
                  <a:pt x="6019" y="79589"/>
                </a:cubicBezTo>
                <a:cubicBezTo>
                  <a:pt x="-595" y="73504"/>
                  <a:pt x="-1918" y="71123"/>
                  <a:pt x="2844" y="68477"/>
                </a:cubicBezTo>
                <a:cubicBezTo>
                  <a:pt x="7606" y="65831"/>
                  <a:pt x="29302" y="67154"/>
                  <a:pt x="34594" y="63714"/>
                </a:cubicBezTo>
                <a:cubicBezTo>
                  <a:pt x="39886" y="60274"/>
                  <a:pt x="36446" y="57099"/>
                  <a:pt x="34594" y="47839"/>
                </a:cubicBezTo>
                <a:cubicBezTo>
                  <a:pt x="32742" y="38579"/>
                  <a:pt x="-1125" y="2860"/>
                  <a:pt x="2844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B20CB0F-1C85-4948-B04D-D6AFCCAF52DB}"/>
              </a:ext>
            </a:extLst>
          </p:cNvPr>
          <p:cNvSpPr/>
          <p:nvPr/>
        </p:nvSpPr>
        <p:spPr>
          <a:xfrm>
            <a:off x="4519461" y="3357498"/>
            <a:ext cx="186763" cy="135058"/>
          </a:xfrm>
          <a:custGeom>
            <a:avLst/>
            <a:gdLst>
              <a:gd name="connsiteX0" fmla="*/ 152 w 186763"/>
              <a:gd name="connsiteY0" fmla="*/ 6415 h 135058"/>
              <a:gd name="connsiteX1" fmla="*/ 68414 w 186763"/>
              <a:gd name="connsiteY1" fmla="*/ 6415 h 135058"/>
              <a:gd name="connsiteX2" fmla="*/ 131914 w 186763"/>
              <a:gd name="connsiteY2" fmla="*/ 73090 h 135058"/>
              <a:gd name="connsiteX3" fmla="*/ 177952 w 186763"/>
              <a:gd name="connsiteY3" fmla="*/ 98490 h 135058"/>
              <a:gd name="connsiteX4" fmla="*/ 176364 w 186763"/>
              <a:gd name="connsiteY4" fmla="*/ 115952 h 135058"/>
              <a:gd name="connsiteX5" fmla="*/ 185889 w 186763"/>
              <a:gd name="connsiteY5" fmla="*/ 135002 h 135058"/>
              <a:gd name="connsiteX6" fmla="*/ 150964 w 186763"/>
              <a:gd name="connsiteY6" fmla="*/ 109602 h 135058"/>
              <a:gd name="connsiteX7" fmla="*/ 52539 w 186763"/>
              <a:gd name="connsiteY7" fmla="*/ 39752 h 135058"/>
              <a:gd name="connsiteX8" fmla="*/ 152 w 186763"/>
              <a:gd name="connsiteY8" fmla="*/ 6415 h 135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63" h="135058">
                <a:moveTo>
                  <a:pt x="152" y="6415"/>
                </a:moveTo>
                <a:cubicBezTo>
                  <a:pt x="2798" y="859"/>
                  <a:pt x="46454" y="-4698"/>
                  <a:pt x="68414" y="6415"/>
                </a:cubicBezTo>
                <a:cubicBezTo>
                  <a:pt x="90374" y="17528"/>
                  <a:pt x="113658" y="57744"/>
                  <a:pt x="131914" y="73090"/>
                </a:cubicBezTo>
                <a:cubicBezTo>
                  <a:pt x="150170" y="88436"/>
                  <a:pt x="170544" y="91346"/>
                  <a:pt x="177952" y="98490"/>
                </a:cubicBezTo>
                <a:cubicBezTo>
                  <a:pt x="185360" y="105634"/>
                  <a:pt x="175041" y="109867"/>
                  <a:pt x="176364" y="115952"/>
                </a:cubicBezTo>
                <a:cubicBezTo>
                  <a:pt x="177687" y="122037"/>
                  <a:pt x="190122" y="136060"/>
                  <a:pt x="185889" y="135002"/>
                </a:cubicBezTo>
                <a:cubicBezTo>
                  <a:pt x="181656" y="133944"/>
                  <a:pt x="150964" y="109602"/>
                  <a:pt x="150964" y="109602"/>
                </a:cubicBezTo>
                <a:lnTo>
                  <a:pt x="52539" y="39752"/>
                </a:lnTo>
                <a:cubicBezTo>
                  <a:pt x="29785" y="23083"/>
                  <a:pt x="-2494" y="11971"/>
                  <a:pt x="152" y="64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89A4C26-0EB2-4F33-B24F-BD5610C52727}"/>
              </a:ext>
            </a:extLst>
          </p:cNvPr>
          <p:cNvSpPr/>
          <p:nvPr/>
        </p:nvSpPr>
        <p:spPr>
          <a:xfrm>
            <a:off x="4113600" y="3325567"/>
            <a:ext cx="406239" cy="127007"/>
          </a:xfrm>
          <a:custGeom>
            <a:avLst/>
            <a:gdLst>
              <a:gd name="connsiteX0" fmla="*/ 406013 w 406239"/>
              <a:gd name="connsiteY0" fmla="*/ 41521 h 127007"/>
              <a:gd name="connsiteX1" fmla="*/ 259963 w 406239"/>
              <a:gd name="connsiteY1" fmla="*/ 14533 h 127007"/>
              <a:gd name="connsiteX2" fmla="*/ 112325 w 406239"/>
              <a:gd name="connsiteY2" fmla="*/ 57396 h 127007"/>
              <a:gd name="connsiteX3" fmla="*/ 63113 w 406239"/>
              <a:gd name="connsiteY3" fmla="*/ 100258 h 127007"/>
              <a:gd name="connsiteX4" fmla="*/ 32950 w 406239"/>
              <a:gd name="connsiteY4" fmla="*/ 125658 h 127007"/>
              <a:gd name="connsiteX5" fmla="*/ 12313 w 406239"/>
              <a:gd name="connsiteY5" fmla="*/ 120896 h 127007"/>
              <a:gd name="connsiteX6" fmla="*/ 1200 w 406239"/>
              <a:gd name="connsiteY6" fmla="*/ 98671 h 127007"/>
              <a:gd name="connsiteX7" fmla="*/ 40888 w 406239"/>
              <a:gd name="connsiteY7" fmla="*/ 62158 h 127007"/>
              <a:gd name="connsiteX8" fmla="*/ 113913 w 406239"/>
              <a:gd name="connsiteY8" fmla="*/ 38346 h 127007"/>
              <a:gd name="connsiteX9" fmla="*/ 196463 w 406239"/>
              <a:gd name="connsiteY9" fmla="*/ 11358 h 127007"/>
              <a:gd name="connsiteX10" fmla="*/ 291713 w 406239"/>
              <a:gd name="connsiteY10" fmla="*/ 246 h 127007"/>
              <a:gd name="connsiteX11" fmla="*/ 406013 w 406239"/>
              <a:gd name="connsiteY11" fmla="*/ 41521 h 12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6239" h="127007">
                <a:moveTo>
                  <a:pt x="406013" y="41521"/>
                </a:moveTo>
                <a:cubicBezTo>
                  <a:pt x="400721" y="43902"/>
                  <a:pt x="308911" y="11887"/>
                  <a:pt x="259963" y="14533"/>
                </a:cubicBezTo>
                <a:cubicBezTo>
                  <a:pt x="211015" y="17179"/>
                  <a:pt x="145133" y="43109"/>
                  <a:pt x="112325" y="57396"/>
                </a:cubicBezTo>
                <a:cubicBezTo>
                  <a:pt x="79517" y="71684"/>
                  <a:pt x="76342" y="88881"/>
                  <a:pt x="63113" y="100258"/>
                </a:cubicBezTo>
                <a:cubicBezTo>
                  <a:pt x="49884" y="111635"/>
                  <a:pt x="41417" y="122218"/>
                  <a:pt x="32950" y="125658"/>
                </a:cubicBezTo>
                <a:cubicBezTo>
                  <a:pt x="24483" y="129098"/>
                  <a:pt x="17605" y="125394"/>
                  <a:pt x="12313" y="120896"/>
                </a:cubicBezTo>
                <a:cubicBezTo>
                  <a:pt x="7021" y="116398"/>
                  <a:pt x="-3562" y="108461"/>
                  <a:pt x="1200" y="98671"/>
                </a:cubicBezTo>
                <a:cubicBezTo>
                  <a:pt x="5962" y="88881"/>
                  <a:pt x="22103" y="72212"/>
                  <a:pt x="40888" y="62158"/>
                </a:cubicBezTo>
                <a:cubicBezTo>
                  <a:pt x="59673" y="52104"/>
                  <a:pt x="113913" y="38346"/>
                  <a:pt x="113913" y="38346"/>
                </a:cubicBezTo>
                <a:cubicBezTo>
                  <a:pt x="139842" y="29879"/>
                  <a:pt x="166830" y="17708"/>
                  <a:pt x="196463" y="11358"/>
                </a:cubicBezTo>
                <a:cubicBezTo>
                  <a:pt x="226096" y="5008"/>
                  <a:pt x="261021" y="-1342"/>
                  <a:pt x="291713" y="246"/>
                </a:cubicBezTo>
                <a:cubicBezTo>
                  <a:pt x="322405" y="1833"/>
                  <a:pt x="411305" y="39140"/>
                  <a:pt x="406013" y="41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4AEB78B-020D-40A6-971F-E6EF1DAE32F6}"/>
              </a:ext>
            </a:extLst>
          </p:cNvPr>
          <p:cNvSpPr/>
          <p:nvPr/>
        </p:nvSpPr>
        <p:spPr>
          <a:xfrm>
            <a:off x="4120870" y="3480976"/>
            <a:ext cx="357484" cy="95028"/>
          </a:xfrm>
          <a:custGeom>
            <a:avLst/>
            <a:gdLst>
              <a:gd name="connsiteX0" fmla="*/ 280 w 357484"/>
              <a:gd name="connsiteY0" fmla="*/ 412 h 95028"/>
              <a:gd name="connsiteX1" fmla="*/ 165380 w 357484"/>
              <a:gd name="connsiteY1" fmla="*/ 86137 h 95028"/>
              <a:gd name="connsiteX2" fmla="*/ 276505 w 357484"/>
              <a:gd name="connsiteY2" fmla="*/ 90899 h 95028"/>
              <a:gd name="connsiteX3" fmla="*/ 357468 w 357484"/>
              <a:gd name="connsiteY3" fmla="*/ 73437 h 95028"/>
              <a:gd name="connsiteX4" fmla="*/ 270155 w 357484"/>
              <a:gd name="connsiteY4" fmla="*/ 78199 h 95028"/>
              <a:gd name="connsiteX5" fmla="*/ 186018 w 357484"/>
              <a:gd name="connsiteY5" fmla="*/ 79787 h 95028"/>
              <a:gd name="connsiteX6" fmla="*/ 127280 w 357484"/>
              <a:gd name="connsiteY6" fmla="*/ 54387 h 95028"/>
              <a:gd name="connsiteX7" fmla="*/ 280 w 357484"/>
              <a:gd name="connsiteY7" fmla="*/ 412 h 9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484" h="95028">
                <a:moveTo>
                  <a:pt x="280" y="412"/>
                </a:moveTo>
                <a:cubicBezTo>
                  <a:pt x="6630" y="5704"/>
                  <a:pt x="119343" y="71056"/>
                  <a:pt x="165380" y="86137"/>
                </a:cubicBezTo>
                <a:cubicBezTo>
                  <a:pt x="211418" y="101218"/>
                  <a:pt x="244490" y="93016"/>
                  <a:pt x="276505" y="90899"/>
                </a:cubicBezTo>
                <a:cubicBezTo>
                  <a:pt x="308520" y="88782"/>
                  <a:pt x="358526" y="75554"/>
                  <a:pt x="357468" y="73437"/>
                </a:cubicBezTo>
                <a:cubicBezTo>
                  <a:pt x="356410" y="71320"/>
                  <a:pt x="298730" y="77141"/>
                  <a:pt x="270155" y="78199"/>
                </a:cubicBezTo>
                <a:cubicBezTo>
                  <a:pt x="241580" y="79257"/>
                  <a:pt x="209830" y="83756"/>
                  <a:pt x="186018" y="79787"/>
                </a:cubicBezTo>
                <a:cubicBezTo>
                  <a:pt x="162206" y="75818"/>
                  <a:pt x="157178" y="66558"/>
                  <a:pt x="127280" y="54387"/>
                </a:cubicBezTo>
                <a:cubicBezTo>
                  <a:pt x="97382" y="42216"/>
                  <a:pt x="-6070" y="-4880"/>
                  <a:pt x="280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C34CACF-7F66-4861-8D45-6E2753E8CCB2}"/>
              </a:ext>
            </a:extLst>
          </p:cNvPr>
          <p:cNvSpPr/>
          <p:nvPr/>
        </p:nvSpPr>
        <p:spPr>
          <a:xfrm>
            <a:off x="4559025" y="3570247"/>
            <a:ext cx="204257" cy="88957"/>
          </a:xfrm>
          <a:custGeom>
            <a:avLst/>
            <a:gdLst>
              <a:gd name="connsiteX0" fmla="*/ 203475 w 204257"/>
              <a:gd name="connsiteY0" fmla="*/ 41 h 88957"/>
              <a:gd name="connsiteX1" fmla="*/ 174900 w 204257"/>
              <a:gd name="connsiteY1" fmla="*/ 61953 h 88957"/>
              <a:gd name="connsiteX2" fmla="*/ 76475 w 204257"/>
              <a:gd name="connsiteY2" fmla="*/ 85766 h 88957"/>
              <a:gd name="connsiteX3" fmla="*/ 275 w 204257"/>
              <a:gd name="connsiteY3" fmla="*/ 87353 h 88957"/>
              <a:gd name="connsiteX4" fmla="*/ 103463 w 204257"/>
              <a:gd name="connsiteY4" fmla="*/ 73066 h 88957"/>
              <a:gd name="connsiteX5" fmla="*/ 151088 w 204257"/>
              <a:gd name="connsiteY5" fmla="*/ 52428 h 88957"/>
              <a:gd name="connsiteX6" fmla="*/ 203475 w 204257"/>
              <a:gd name="connsiteY6" fmla="*/ 41 h 8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257" h="88957">
                <a:moveTo>
                  <a:pt x="203475" y="41"/>
                </a:moveTo>
                <a:cubicBezTo>
                  <a:pt x="207444" y="1628"/>
                  <a:pt x="196067" y="47666"/>
                  <a:pt x="174900" y="61953"/>
                </a:cubicBezTo>
                <a:cubicBezTo>
                  <a:pt x="153733" y="76241"/>
                  <a:pt x="105579" y="81533"/>
                  <a:pt x="76475" y="85766"/>
                </a:cubicBezTo>
                <a:cubicBezTo>
                  <a:pt x="47371" y="89999"/>
                  <a:pt x="-4223" y="89470"/>
                  <a:pt x="275" y="87353"/>
                </a:cubicBezTo>
                <a:cubicBezTo>
                  <a:pt x="4773" y="85236"/>
                  <a:pt x="78327" y="78887"/>
                  <a:pt x="103463" y="73066"/>
                </a:cubicBezTo>
                <a:cubicBezTo>
                  <a:pt x="128599" y="67245"/>
                  <a:pt x="136801" y="61688"/>
                  <a:pt x="151088" y="52428"/>
                </a:cubicBezTo>
                <a:cubicBezTo>
                  <a:pt x="165375" y="43168"/>
                  <a:pt x="199506" y="-1546"/>
                  <a:pt x="20347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056EF73-59FD-4327-A9CD-A4A09D4C61DC}"/>
              </a:ext>
            </a:extLst>
          </p:cNvPr>
          <p:cNvSpPr/>
          <p:nvPr/>
        </p:nvSpPr>
        <p:spPr>
          <a:xfrm>
            <a:off x="3947820" y="3551191"/>
            <a:ext cx="504530" cy="112855"/>
          </a:xfrm>
          <a:custGeom>
            <a:avLst/>
            <a:gdLst>
              <a:gd name="connsiteX0" fmla="*/ 293 w 504530"/>
              <a:gd name="connsiteY0" fmla="*/ 12747 h 112855"/>
              <a:gd name="connsiteX1" fmla="*/ 101893 w 504530"/>
              <a:gd name="connsiteY1" fmla="*/ 47 h 112855"/>
              <a:gd name="connsiteX2" fmla="*/ 149518 w 504530"/>
              <a:gd name="connsiteY2" fmla="*/ 17509 h 112855"/>
              <a:gd name="connsiteX3" fmla="*/ 255880 w 504530"/>
              <a:gd name="connsiteY3" fmla="*/ 73072 h 112855"/>
              <a:gd name="connsiteX4" fmla="*/ 365418 w 504530"/>
              <a:gd name="connsiteY4" fmla="*/ 100059 h 112855"/>
              <a:gd name="connsiteX5" fmla="*/ 503530 w 504530"/>
              <a:gd name="connsiteY5" fmla="*/ 112759 h 112855"/>
              <a:gd name="connsiteX6" fmla="*/ 422568 w 504530"/>
              <a:gd name="connsiteY6" fmla="*/ 104822 h 112855"/>
              <a:gd name="connsiteX7" fmla="*/ 325730 w 504530"/>
              <a:gd name="connsiteY7" fmla="*/ 85772 h 112855"/>
              <a:gd name="connsiteX8" fmla="*/ 208255 w 504530"/>
              <a:gd name="connsiteY8" fmla="*/ 52434 h 112855"/>
              <a:gd name="connsiteX9" fmla="*/ 136818 w 504530"/>
              <a:gd name="connsiteY9" fmla="*/ 25447 h 112855"/>
              <a:gd name="connsiteX10" fmla="*/ 293 w 504530"/>
              <a:gd name="connsiteY10" fmla="*/ 12747 h 112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4530" h="112855">
                <a:moveTo>
                  <a:pt x="293" y="12747"/>
                </a:moveTo>
                <a:cubicBezTo>
                  <a:pt x="-5528" y="8514"/>
                  <a:pt x="77022" y="-747"/>
                  <a:pt x="101893" y="47"/>
                </a:cubicBezTo>
                <a:cubicBezTo>
                  <a:pt x="126764" y="841"/>
                  <a:pt x="123854" y="5338"/>
                  <a:pt x="149518" y="17509"/>
                </a:cubicBezTo>
                <a:cubicBezTo>
                  <a:pt x="175182" y="29680"/>
                  <a:pt x="219897" y="59314"/>
                  <a:pt x="255880" y="73072"/>
                </a:cubicBezTo>
                <a:cubicBezTo>
                  <a:pt x="291863" y="86830"/>
                  <a:pt x="324143" y="93445"/>
                  <a:pt x="365418" y="100059"/>
                </a:cubicBezTo>
                <a:cubicBezTo>
                  <a:pt x="406693" y="106673"/>
                  <a:pt x="494005" y="111965"/>
                  <a:pt x="503530" y="112759"/>
                </a:cubicBezTo>
                <a:cubicBezTo>
                  <a:pt x="513055" y="113553"/>
                  <a:pt x="452201" y="109320"/>
                  <a:pt x="422568" y="104822"/>
                </a:cubicBezTo>
                <a:cubicBezTo>
                  <a:pt x="392935" y="100324"/>
                  <a:pt x="361449" y="94503"/>
                  <a:pt x="325730" y="85772"/>
                </a:cubicBezTo>
                <a:cubicBezTo>
                  <a:pt x="290011" y="77041"/>
                  <a:pt x="239740" y="62488"/>
                  <a:pt x="208255" y="52434"/>
                </a:cubicBezTo>
                <a:cubicBezTo>
                  <a:pt x="176770" y="42380"/>
                  <a:pt x="169362" y="31797"/>
                  <a:pt x="136818" y="25447"/>
                </a:cubicBezTo>
                <a:cubicBezTo>
                  <a:pt x="104274" y="19097"/>
                  <a:pt x="6114" y="16980"/>
                  <a:pt x="293" y="12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DECE5C96-E1DF-436B-AA4B-CD38FFA68B8E}"/>
              </a:ext>
            </a:extLst>
          </p:cNvPr>
          <p:cNvSpPr/>
          <p:nvPr/>
        </p:nvSpPr>
        <p:spPr>
          <a:xfrm>
            <a:off x="4135437" y="3245811"/>
            <a:ext cx="360015" cy="160107"/>
          </a:xfrm>
          <a:custGeom>
            <a:avLst/>
            <a:gdLst>
              <a:gd name="connsiteX0" fmla="*/ 355601 w 360015"/>
              <a:gd name="connsiteY0" fmla="*/ 106989 h 160107"/>
              <a:gd name="connsiteX1" fmla="*/ 184151 w 360015"/>
              <a:gd name="connsiteY1" fmla="*/ 89527 h 160107"/>
              <a:gd name="connsiteX2" fmla="*/ 47626 w 360015"/>
              <a:gd name="connsiteY2" fmla="*/ 138739 h 160107"/>
              <a:gd name="connsiteX3" fmla="*/ 1 w 360015"/>
              <a:gd name="connsiteY3" fmla="*/ 159377 h 160107"/>
              <a:gd name="connsiteX4" fmla="*/ 46038 w 360015"/>
              <a:gd name="connsiteY4" fmla="*/ 114927 h 160107"/>
              <a:gd name="connsiteX5" fmla="*/ 57151 w 360015"/>
              <a:gd name="connsiteY5" fmla="*/ 54602 h 160107"/>
              <a:gd name="connsiteX6" fmla="*/ 80963 w 360015"/>
              <a:gd name="connsiteY6" fmla="*/ 87939 h 160107"/>
              <a:gd name="connsiteX7" fmla="*/ 112713 w 360015"/>
              <a:gd name="connsiteY7" fmla="*/ 89527 h 160107"/>
              <a:gd name="connsiteX8" fmla="*/ 112713 w 360015"/>
              <a:gd name="connsiteY8" fmla="*/ 59364 h 160107"/>
              <a:gd name="connsiteX9" fmla="*/ 163513 w 360015"/>
              <a:gd name="connsiteY9" fmla="*/ 627 h 160107"/>
              <a:gd name="connsiteX10" fmla="*/ 150813 w 360015"/>
              <a:gd name="connsiteY10" fmla="*/ 30789 h 160107"/>
              <a:gd name="connsiteX11" fmla="*/ 142876 w 360015"/>
              <a:gd name="connsiteY11" fmla="*/ 68889 h 160107"/>
              <a:gd name="connsiteX12" fmla="*/ 220663 w 360015"/>
              <a:gd name="connsiteY12" fmla="*/ 70477 h 160107"/>
              <a:gd name="connsiteX13" fmla="*/ 301626 w 360015"/>
              <a:gd name="connsiteY13" fmla="*/ 70477 h 160107"/>
              <a:gd name="connsiteX14" fmla="*/ 355601 w 360015"/>
              <a:gd name="connsiteY14" fmla="*/ 106989 h 16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015" h="160107">
                <a:moveTo>
                  <a:pt x="355601" y="106989"/>
                </a:moveTo>
                <a:cubicBezTo>
                  <a:pt x="336022" y="110164"/>
                  <a:pt x="235480" y="84235"/>
                  <a:pt x="184151" y="89527"/>
                </a:cubicBezTo>
                <a:cubicBezTo>
                  <a:pt x="132822" y="94819"/>
                  <a:pt x="78318" y="127097"/>
                  <a:pt x="47626" y="138739"/>
                </a:cubicBezTo>
                <a:cubicBezTo>
                  <a:pt x="16934" y="150381"/>
                  <a:pt x="266" y="163346"/>
                  <a:pt x="1" y="159377"/>
                </a:cubicBezTo>
                <a:cubicBezTo>
                  <a:pt x="-264" y="155408"/>
                  <a:pt x="36513" y="132390"/>
                  <a:pt x="46038" y="114927"/>
                </a:cubicBezTo>
                <a:cubicBezTo>
                  <a:pt x="55563" y="97464"/>
                  <a:pt x="51330" y="59100"/>
                  <a:pt x="57151" y="54602"/>
                </a:cubicBezTo>
                <a:cubicBezTo>
                  <a:pt x="62972" y="50104"/>
                  <a:pt x="71703" y="82118"/>
                  <a:pt x="80963" y="87939"/>
                </a:cubicBezTo>
                <a:cubicBezTo>
                  <a:pt x="90223" y="93760"/>
                  <a:pt x="107421" y="94289"/>
                  <a:pt x="112713" y="89527"/>
                </a:cubicBezTo>
                <a:cubicBezTo>
                  <a:pt x="118005" y="84764"/>
                  <a:pt x="104246" y="74181"/>
                  <a:pt x="112713" y="59364"/>
                </a:cubicBezTo>
                <a:cubicBezTo>
                  <a:pt x="121180" y="44547"/>
                  <a:pt x="157163" y="5389"/>
                  <a:pt x="163513" y="627"/>
                </a:cubicBezTo>
                <a:cubicBezTo>
                  <a:pt x="169863" y="-4135"/>
                  <a:pt x="154252" y="19412"/>
                  <a:pt x="150813" y="30789"/>
                </a:cubicBezTo>
                <a:cubicBezTo>
                  <a:pt x="147374" y="42166"/>
                  <a:pt x="131234" y="62274"/>
                  <a:pt x="142876" y="68889"/>
                </a:cubicBezTo>
                <a:cubicBezTo>
                  <a:pt x="154518" y="75504"/>
                  <a:pt x="194205" y="70212"/>
                  <a:pt x="220663" y="70477"/>
                </a:cubicBezTo>
                <a:cubicBezTo>
                  <a:pt x="247121" y="70742"/>
                  <a:pt x="278607" y="65714"/>
                  <a:pt x="301626" y="70477"/>
                </a:cubicBezTo>
                <a:cubicBezTo>
                  <a:pt x="324645" y="75239"/>
                  <a:pt x="375180" y="103814"/>
                  <a:pt x="355601" y="106989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0906AD7-0078-4A09-8B5E-119BC033E28C}"/>
              </a:ext>
            </a:extLst>
          </p:cNvPr>
          <p:cNvSpPr/>
          <p:nvPr/>
        </p:nvSpPr>
        <p:spPr>
          <a:xfrm>
            <a:off x="4254006" y="3536871"/>
            <a:ext cx="268812" cy="48057"/>
          </a:xfrm>
          <a:custGeom>
            <a:avLst/>
            <a:gdLst>
              <a:gd name="connsiteX0" fmla="*/ 494 w 268812"/>
              <a:gd name="connsiteY0" fmla="*/ 79 h 48057"/>
              <a:gd name="connsiteX1" fmla="*/ 175119 w 268812"/>
              <a:gd name="connsiteY1" fmla="*/ 35004 h 48057"/>
              <a:gd name="connsiteX2" fmla="*/ 268782 w 268812"/>
              <a:gd name="connsiteY2" fmla="*/ 33417 h 48057"/>
              <a:gd name="connsiteX3" fmla="*/ 184644 w 268812"/>
              <a:gd name="connsiteY3" fmla="*/ 42942 h 48057"/>
              <a:gd name="connsiteX4" fmla="*/ 124319 w 268812"/>
              <a:gd name="connsiteY4" fmla="*/ 46117 h 48057"/>
              <a:gd name="connsiteX5" fmla="*/ 494 w 268812"/>
              <a:gd name="connsiteY5" fmla="*/ 79 h 4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812" h="48057">
                <a:moveTo>
                  <a:pt x="494" y="79"/>
                </a:moveTo>
                <a:cubicBezTo>
                  <a:pt x="8961" y="-1773"/>
                  <a:pt x="130405" y="29448"/>
                  <a:pt x="175119" y="35004"/>
                </a:cubicBezTo>
                <a:cubicBezTo>
                  <a:pt x="219833" y="40560"/>
                  <a:pt x="267195" y="32094"/>
                  <a:pt x="268782" y="33417"/>
                </a:cubicBezTo>
                <a:cubicBezTo>
                  <a:pt x="270369" y="34740"/>
                  <a:pt x="208721" y="40825"/>
                  <a:pt x="184644" y="42942"/>
                </a:cubicBezTo>
                <a:cubicBezTo>
                  <a:pt x="160567" y="45059"/>
                  <a:pt x="153952" y="51144"/>
                  <a:pt x="124319" y="46117"/>
                </a:cubicBezTo>
                <a:cubicBezTo>
                  <a:pt x="94686" y="41090"/>
                  <a:pt x="-7973" y="1931"/>
                  <a:pt x="494" y="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379868C8-E3BA-4D89-B182-EF8E0C9DAEBB}"/>
              </a:ext>
            </a:extLst>
          </p:cNvPr>
          <p:cNvSpPr/>
          <p:nvPr/>
        </p:nvSpPr>
        <p:spPr>
          <a:xfrm>
            <a:off x="4060751" y="3581991"/>
            <a:ext cx="489223" cy="100505"/>
          </a:xfrm>
          <a:custGeom>
            <a:avLst/>
            <a:gdLst>
              <a:gd name="connsiteX0" fmla="*/ 74 w 489223"/>
              <a:gd name="connsiteY0" fmla="*/ 997 h 100505"/>
              <a:gd name="connsiteX1" fmla="*/ 165174 w 489223"/>
              <a:gd name="connsiteY1" fmla="*/ 80372 h 100505"/>
              <a:gd name="connsiteX2" fmla="*/ 279474 w 489223"/>
              <a:gd name="connsiteY2" fmla="*/ 96247 h 100505"/>
              <a:gd name="connsiteX3" fmla="*/ 489024 w 489223"/>
              <a:gd name="connsiteY3" fmla="*/ 99422 h 100505"/>
              <a:gd name="connsiteX4" fmla="*/ 314399 w 489223"/>
              <a:gd name="connsiteY4" fmla="*/ 80372 h 100505"/>
              <a:gd name="connsiteX5" fmla="*/ 146124 w 489223"/>
              <a:gd name="connsiteY5" fmla="*/ 39097 h 100505"/>
              <a:gd name="connsiteX6" fmla="*/ 74 w 489223"/>
              <a:gd name="connsiteY6" fmla="*/ 997 h 10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223" h="100505">
                <a:moveTo>
                  <a:pt x="74" y="997"/>
                </a:moveTo>
                <a:cubicBezTo>
                  <a:pt x="3249" y="7876"/>
                  <a:pt x="118607" y="64497"/>
                  <a:pt x="165174" y="80372"/>
                </a:cubicBezTo>
                <a:cubicBezTo>
                  <a:pt x="211741" y="96247"/>
                  <a:pt x="225499" y="93072"/>
                  <a:pt x="279474" y="96247"/>
                </a:cubicBezTo>
                <a:cubicBezTo>
                  <a:pt x="333449" y="99422"/>
                  <a:pt x="483203" y="102068"/>
                  <a:pt x="489024" y="99422"/>
                </a:cubicBezTo>
                <a:cubicBezTo>
                  <a:pt x="494845" y="96776"/>
                  <a:pt x="371549" y="90426"/>
                  <a:pt x="314399" y="80372"/>
                </a:cubicBezTo>
                <a:cubicBezTo>
                  <a:pt x="257249" y="70318"/>
                  <a:pt x="195601" y="53649"/>
                  <a:pt x="146124" y="39097"/>
                </a:cubicBezTo>
                <a:cubicBezTo>
                  <a:pt x="96647" y="24545"/>
                  <a:pt x="-3101" y="-5882"/>
                  <a:pt x="74" y="9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6F9C996-74C6-42BB-A8AC-C30AB582EE80}"/>
              </a:ext>
            </a:extLst>
          </p:cNvPr>
          <p:cNvSpPr/>
          <p:nvPr/>
        </p:nvSpPr>
        <p:spPr>
          <a:xfrm>
            <a:off x="3908197" y="3321050"/>
            <a:ext cx="295047" cy="233066"/>
          </a:xfrm>
          <a:custGeom>
            <a:avLst/>
            <a:gdLst>
              <a:gd name="connsiteX0" fmla="*/ 125641 w 295047"/>
              <a:gd name="connsiteY0" fmla="*/ 65088 h 233066"/>
              <a:gd name="connsiteX1" fmla="*/ 252641 w 295047"/>
              <a:gd name="connsiteY1" fmla="*/ 34925 h 233066"/>
              <a:gd name="connsiteX2" fmla="*/ 285978 w 295047"/>
              <a:gd name="connsiteY2" fmla="*/ 0 h 233066"/>
              <a:gd name="connsiteX3" fmla="*/ 285978 w 295047"/>
              <a:gd name="connsiteY3" fmla="*/ 0 h 233066"/>
              <a:gd name="connsiteX4" fmla="*/ 265341 w 295047"/>
              <a:gd name="connsiteY4" fmla="*/ 47625 h 233066"/>
              <a:gd name="connsiteX5" fmla="*/ 244703 w 295047"/>
              <a:gd name="connsiteY5" fmla="*/ 93663 h 233066"/>
              <a:gd name="connsiteX6" fmla="*/ 278041 w 295047"/>
              <a:gd name="connsiteY6" fmla="*/ 160338 h 233066"/>
              <a:gd name="connsiteX7" fmla="*/ 289153 w 295047"/>
              <a:gd name="connsiteY7" fmla="*/ 196850 h 233066"/>
              <a:gd name="connsiteX8" fmla="*/ 266928 w 295047"/>
              <a:gd name="connsiteY8" fmla="*/ 222250 h 233066"/>
              <a:gd name="connsiteX9" fmla="*/ 6578 w 295047"/>
              <a:gd name="connsiteY9" fmla="*/ 231775 h 233066"/>
              <a:gd name="connsiteX10" fmla="*/ 84366 w 295047"/>
              <a:gd name="connsiteY10" fmla="*/ 230188 h 233066"/>
              <a:gd name="connsiteX11" fmla="*/ 154216 w 295047"/>
              <a:gd name="connsiteY11" fmla="*/ 206375 h 233066"/>
              <a:gd name="connsiteX12" fmla="*/ 173266 w 295047"/>
              <a:gd name="connsiteY12" fmla="*/ 157163 h 233066"/>
              <a:gd name="connsiteX13" fmla="*/ 157391 w 295047"/>
              <a:gd name="connsiteY13" fmla="*/ 134938 h 233066"/>
              <a:gd name="connsiteX14" fmla="*/ 112941 w 295047"/>
              <a:gd name="connsiteY14" fmla="*/ 122238 h 233066"/>
              <a:gd name="connsiteX15" fmla="*/ 181203 w 295047"/>
              <a:gd name="connsiteY15" fmla="*/ 119063 h 233066"/>
              <a:gd name="connsiteX16" fmla="*/ 125641 w 295047"/>
              <a:gd name="connsiteY16" fmla="*/ 65088 h 23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5047" h="233066">
                <a:moveTo>
                  <a:pt x="125641" y="65088"/>
                </a:moveTo>
                <a:cubicBezTo>
                  <a:pt x="137547" y="51065"/>
                  <a:pt x="225918" y="45773"/>
                  <a:pt x="252641" y="34925"/>
                </a:cubicBezTo>
                <a:cubicBezTo>
                  <a:pt x="279364" y="24077"/>
                  <a:pt x="285978" y="0"/>
                  <a:pt x="285978" y="0"/>
                </a:cubicBezTo>
                <a:lnTo>
                  <a:pt x="285978" y="0"/>
                </a:lnTo>
                <a:cubicBezTo>
                  <a:pt x="282539" y="7937"/>
                  <a:pt x="272220" y="32015"/>
                  <a:pt x="265341" y="47625"/>
                </a:cubicBezTo>
                <a:cubicBezTo>
                  <a:pt x="258462" y="63235"/>
                  <a:pt x="242586" y="74878"/>
                  <a:pt x="244703" y="93663"/>
                </a:cubicBezTo>
                <a:cubicBezTo>
                  <a:pt x="246820" y="112448"/>
                  <a:pt x="270633" y="143140"/>
                  <a:pt x="278041" y="160338"/>
                </a:cubicBezTo>
                <a:cubicBezTo>
                  <a:pt x="285449" y="177536"/>
                  <a:pt x="291005" y="186532"/>
                  <a:pt x="289153" y="196850"/>
                </a:cubicBezTo>
                <a:cubicBezTo>
                  <a:pt x="287301" y="207168"/>
                  <a:pt x="314024" y="216429"/>
                  <a:pt x="266928" y="222250"/>
                </a:cubicBezTo>
                <a:cubicBezTo>
                  <a:pt x="219832" y="228071"/>
                  <a:pt x="37005" y="230452"/>
                  <a:pt x="6578" y="231775"/>
                </a:cubicBezTo>
                <a:cubicBezTo>
                  <a:pt x="-23849" y="233098"/>
                  <a:pt x="59760" y="234421"/>
                  <a:pt x="84366" y="230188"/>
                </a:cubicBezTo>
                <a:cubicBezTo>
                  <a:pt x="108972" y="225955"/>
                  <a:pt x="139399" y="218546"/>
                  <a:pt x="154216" y="206375"/>
                </a:cubicBezTo>
                <a:cubicBezTo>
                  <a:pt x="169033" y="194204"/>
                  <a:pt x="172737" y="169069"/>
                  <a:pt x="173266" y="157163"/>
                </a:cubicBezTo>
                <a:cubicBezTo>
                  <a:pt x="173795" y="145257"/>
                  <a:pt x="167445" y="140759"/>
                  <a:pt x="157391" y="134938"/>
                </a:cubicBezTo>
                <a:cubicBezTo>
                  <a:pt x="147337" y="129117"/>
                  <a:pt x="108972" y="124884"/>
                  <a:pt x="112941" y="122238"/>
                </a:cubicBezTo>
                <a:cubicBezTo>
                  <a:pt x="116910" y="119592"/>
                  <a:pt x="175382" y="121709"/>
                  <a:pt x="181203" y="119063"/>
                </a:cubicBezTo>
                <a:cubicBezTo>
                  <a:pt x="187024" y="116417"/>
                  <a:pt x="113735" y="79111"/>
                  <a:pt x="125641" y="650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018251B-795A-481B-A4EA-2F2B448994EE}"/>
              </a:ext>
            </a:extLst>
          </p:cNvPr>
          <p:cNvSpPr/>
          <p:nvPr/>
        </p:nvSpPr>
        <p:spPr>
          <a:xfrm>
            <a:off x="4290290" y="3341938"/>
            <a:ext cx="300818" cy="196813"/>
          </a:xfrm>
          <a:custGeom>
            <a:avLst/>
            <a:gdLst>
              <a:gd name="connsiteX0" fmla="*/ 8660 w 300818"/>
              <a:gd name="connsiteY0" fmla="*/ 12450 h 196813"/>
              <a:gd name="connsiteX1" fmla="*/ 21360 w 300818"/>
              <a:gd name="connsiteY1" fmla="*/ 82300 h 196813"/>
              <a:gd name="connsiteX2" fmla="*/ 19773 w 300818"/>
              <a:gd name="connsiteY2" fmla="*/ 118812 h 196813"/>
              <a:gd name="connsiteX3" fmla="*/ 49935 w 300818"/>
              <a:gd name="connsiteY3" fmla="*/ 168025 h 196813"/>
              <a:gd name="connsiteX4" fmla="*/ 110260 w 300818"/>
              <a:gd name="connsiteY4" fmla="*/ 193425 h 196813"/>
              <a:gd name="connsiteX5" fmla="*/ 175348 w 300818"/>
              <a:gd name="connsiteY5" fmla="*/ 195012 h 196813"/>
              <a:gd name="connsiteX6" fmla="*/ 232498 w 300818"/>
              <a:gd name="connsiteY6" fmla="*/ 179137 h 196813"/>
              <a:gd name="connsiteX7" fmla="*/ 259485 w 300818"/>
              <a:gd name="connsiteY7" fmla="*/ 148975 h 196813"/>
              <a:gd name="connsiteX8" fmla="*/ 264248 w 300818"/>
              <a:gd name="connsiteY8" fmla="*/ 123575 h 196813"/>
              <a:gd name="connsiteX9" fmla="*/ 264248 w 300818"/>
              <a:gd name="connsiteY9" fmla="*/ 99762 h 196813"/>
              <a:gd name="connsiteX10" fmla="*/ 288060 w 300818"/>
              <a:gd name="connsiteY10" fmla="*/ 79125 h 196813"/>
              <a:gd name="connsiteX11" fmla="*/ 300760 w 300818"/>
              <a:gd name="connsiteY11" fmla="*/ 77537 h 196813"/>
              <a:gd name="connsiteX12" fmla="*/ 283298 w 300818"/>
              <a:gd name="connsiteY12" fmla="*/ 52137 h 196813"/>
              <a:gd name="connsiteX13" fmla="*/ 168998 w 300818"/>
              <a:gd name="connsiteY13" fmla="*/ 4512 h 196813"/>
              <a:gd name="connsiteX14" fmla="*/ 8660 w 300818"/>
              <a:gd name="connsiteY14" fmla="*/ 12450 h 19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0818" h="196813">
                <a:moveTo>
                  <a:pt x="8660" y="12450"/>
                </a:moveTo>
                <a:cubicBezTo>
                  <a:pt x="-15946" y="25415"/>
                  <a:pt x="19508" y="64573"/>
                  <a:pt x="21360" y="82300"/>
                </a:cubicBezTo>
                <a:cubicBezTo>
                  <a:pt x="23212" y="100027"/>
                  <a:pt x="15010" y="104524"/>
                  <a:pt x="19773" y="118812"/>
                </a:cubicBezTo>
                <a:cubicBezTo>
                  <a:pt x="24536" y="133100"/>
                  <a:pt x="34854" y="155590"/>
                  <a:pt x="49935" y="168025"/>
                </a:cubicBezTo>
                <a:cubicBezTo>
                  <a:pt x="65016" y="180461"/>
                  <a:pt x="89358" y="188927"/>
                  <a:pt x="110260" y="193425"/>
                </a:cubicBezTo>
                <a:cubicBezTo>
                  <a:pt x="131162" y="197923"/>
                  <a:pt x="154975" y="197393"/>
                  <a:pt x="175348" y="195012"/>
                </a:cubicBezTo>
                <a:cubicBezTo>
                  <a:pt x="195721" y="192631"/>
                  <a:pt x="218475" y="186810"/>
                  <a:pt x="232498" y="179137"/>
                </a:cubicBezTo>
                <a:cubicBezTo>
                  <a:pt x="246521" y="171464"/>
                  <a:pt x="254193" y="158235"/>
                  <a:pt x="259485" y="148975"/>
                </a:cubicBezTo>
                <a:cubicBezTo>
                  <a:pt x="264777" y="139715"/>
                  <a:pt x="263454" y="131777"/>
                  <a:pt x="264248" y="123575"/>
                </a:cubicBezTo>
                <a:cubicBezTo>
                  <a:pt x="265042" y="115373"/>
                  <a:pt x="260279" y="107170"/>
                  <a:pt x="264248" y="99762"/>
                </a:cubicBezTo>
                <a:cubicBezTo>
                  <a:pt x="268217" y="92354"/>
                  <a:pt x="281975" y="82829"/>
                  <a:pt x="288060" y="79125"/>
                </a:cubicBezTo>
                <a:cubicBezTo>
                  <a:pt x="294145" y="75421"/>
                  <a:pt x="301554" y="82035"/>
                  <a:pt x="300760" y="77537"/>
                </a:cubicBezTo>
                <a:cubicBezTo>
                  <a:pt x="299966" y="73039"/>
                  <a:pt x="305258" y="64308"/>
                  <a:pt x="283298" y="52137"/>
                </a:cubicBezTo>
                <a:cubicBezTo>
                  <a:pt x="261338" y="39966"/>
                  <a:pt x="213977" y="12714"/>
                  <a:pt x="168998" y="4512"/>
                </a:cubicBezTo>
                <a:cubicBezTo>
                  <a:pt x="124019" y="-3690"/>
                  <a:pt x="33266" y="-515"/>
                  <a:pt x="8660" y="124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B916C6F9-A0DA-4D32-9BD1-B79C6B72D597}"/>
              </a:ext>
            </a:extLst>
          </p:cNvPr>
          <p:cNvSpPr/>
          <p:nvPr/>
        </p:nvSpPr>
        <p:spPr>
          <a:xfrm>
            <a:off x="4438651" y="3411538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410FA5F5-3721-4FC2-98D0-D44BBA4605F3}"/>
              </a:ext>
            </a:extLst>
          </p:cNvPr>
          <p:cNvSpPr/>
          <p:nvPr/>
        </p:nvSpPr>
        <p:spPr>
          <a:xfrm>
            <a:off x="4467225" y="3376613"/>
            <a:ext cx="698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ACEA747-1CD8-4243-BA40-D32BF633F33A}"/>
              </a:ext>
            </a:extLst>
          </p:cNvPr>
          <p:cNvSpPr/>
          <p:nvPr/>
        </p:nvSpPr>
        <p:spPr>
          <a:xfrm>
            <a:off x="5649783" y="3434043"/>
            <a:ext cx="617691" cy="180851"/>
          </a:xfrm>
          <a:custGeom>
            <a:avLst/>
            <a:gdLst>
              <a:gd name="connsiteX0" fmla="*/ 130 w 617691"/>
              <a:gd name="connsiteY0" fmla="*/ 83857 h 180851"/>
              <a:gd name="connsiteX1" fmla="*/ 233492 w 617691"/>
              <a:gd name="connsiteY1" fmla="*/ 21945 h 180851"/>
              <a:gd name="connsiteX2" fmla="*/ 373192 w 617691"/>
              <a:gd name="connsiteY2" fmla="*/ 44170 h 180851"/>
              <a:gd name="connsiteX3" fmla="*/ 500192 w 617691"/>
              <a:gd name="connsiteY3" fmla="*/ 110845 h 180851"/>
              <a:gd name="connsiteX4" fmla="*/ 560517 w 617691"/>
              <a:gd name="connsiteY4" fmla="*/ 174345 h 180851"/>
              <a:gd name="connsiteX5" fmla="*/ 574805 w 617691"/>
              <a:gd name="connsiteY5" fmla="*/ 177520 h 180851"/>
              <a:gd name="connsiteX6" fmla="*/ 592267 w 617691"/>
              <a:gd name="connsiteY6" fmla="*/ 163232 h 180851"/>
              <a:gd name="connsiteX7" fmla="*/ 617667 w 617691"/>
              <a:gd name="connsiteY7" fmla="*/ 156882 h 180851"/>
              <a:gd name="connsiteX8" fmla="*/ 587505 w 617691"/>
              <a:gd name="connsiteY8" fmla="*/ 148945 h 180851"/>
              <a:gd name="connsiteX9" fmla="*/ 544642 w 617691"/>
              <a:gd name="connsiteY9" fmla="*/ 106082 h 180851"/>
              <a:gd name="connsiteX10" fmla="*/ 452567 w 617691"/>
              <a:gd name="connsiteY10" fmla="*/ 50520 h 180851"/>
              <a:gd name="connsiteX11" fmla="*/ 331917 w 617691"/>
              <a:gd name="connsiteY11" fmla="*/ 9245 h 180851"/>
              <a:gd name="connsiteX12" fmla="*/ 201742 w 617691"/>
              <a:gd name="connsiteY12" fmla="*/ 4482 h 180851"/>
              <a:gd name="connsiteX13" fmla="*/ 130 w 617691"/>
              <a:gd name="connsiteY13" fmla="*/ 83857 h 1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7691" h="180851">
                <a:moveTo>
                  <a:pt x="130" y="83857"/>
                </a:moveTo>
                <a:cubicBezTo>
                  <a:pt x="5422" y="86767"/>
                  <a:pt x="171315" y="28559"/>
                  <a:pt x="233492" y="21945"/>
                </a:cubicBezTo>
                <a:cubicBezTo>
                  <a:pt x="295669" y="15331"/>
                  <a:pt x="328742" y="29353"/>
                  <a:pt x="373192" y="44170"/>
                </a:cubicBezTo>
                <a:cubicBezTo>
                  <a:pt x="417642" y="58987"/>
                  <a:pt x="468971" y="89149"/>
                  <a:pt x="500192" y="110845"/>
                </a:cubicBezTo>
                <a:cubicBezTo>
                  <a:pt x="531413" y="132541"/>
                  <a:pt x="548082" y="163233"/>
                  <a:pt x="560517" y="174345"/>
                </a:cubicBezTo>
                <a:cubicBezTo>
                  <a:pt x="572952" y="185457"/>
                  <a:pt x="569513" y="179372"/>
                  <a:pt x="574805" y="177520"/>
                </a:cubicBezTo>
                <a:cubicBezTo>
                  <a:pt x="580097" y="175668"/>
                  <a:pt x="585123" y="166672"/>
                  <a:pt x="592267" y="163232"/>
                </a:cubicBezTo>
                <a:cubicBezTo>
                  <a:pt x="599411" y="159792"/>
                  <a:pt x="618461" y="159263"/>
                  <a:pt x="617667" y="156882"/>
                </a:cubicBezTo>
                <a:cubicBezTo>
                  <a:pt x="616873" y="154501"/>
                  <a:pt x="599676" y="157412"/>
                  <a:pt x="587505" y="148945"/>
                </a:cubicBezTo>
                <a:cubicBezTo>
                  <a:pt x="575334" y="140478"/>
                  <a:pt x="567132" y="122486"/>
                  <a:pt x="544642" y="106082"/>
                </a:cubicBezTo>
                <a:cubicBezTo>
                  <a:pt x="522152" y="89678"/>
                  <a:pt x="488021" y="66659"/>
                  <a:pt x="452567" y="50520"/>
                </a:cubicBezTo>
                <a:cubicBezTo>
                  <a:pt x="417113" y="34380"/>
                  <a:pt x="373721" y="16918"/>
                  <a:pt x="331917" y="9245"/>
                </a:cubicBezTo>
                <a:cubicBezTo>
                  <a:pt x="290113" y="1572"/>
                  <a:pt x="250954" y="-4514"/>
                  <a:pt x="201742" y="4482"/>
                </a:cubicBezTo>
                <a:cubicBezTo>
                  <a:pt x="152530" y="13478"/>
                  <a:pt x="-5162" y="80947"/>
                  <a:pt x="130" y="83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C1DE02FE-1E60-4D47-8395-90AB9FD0CE88}"/>
              </a:ext>
            </a:extLst>
          </p:cNvPr>
          <p:cNvSpPr/>
          <p:nvPr/>
        </p:nvSpPr>
        <p:spPr>
          <a:xfrm>
            <a:off x="5576281" y="3486758"/>
            <a:ext cx="733028" cy="200659"/>
          </a:xfrm>
          <a:custGeom>
            <a:avLst/>
            <a:gdLst>
              <a:gd name="connsiteX0" fmla="*/ 607 w 733028"/>
              <a:gd name="connsiteY0" fmla="*/ 107342 h 200659"/>
              <a:gd name="connsiteX1" fmla="*/ 200632 w 733028"/>
              <a:gd name="connsiteY1" fmla="*/ 23205 h 200659"/>
              <a:gd name="connsiteX2" fmla="*/ 360969 w 733028"/>
              <a:gd name="connsiteY2" fmla="*/ 39080 h 200659"/>
              <a:gd name="connsiteX3" fmla="*/ 486382 w 733028"/>
              <a:gd name="connsiteY3" fmla="*/ 80355 h 200659"/>
              <a:gd name="connsiteX4" fmla="*/ 568932 w 733028"/>
              <a:gd name="connsiteY4" fmla="*/ 151792 h 200659"/>
              <a:gd name="connsiteX5" fmla="*/ 641957 w 733028"/>
              <a:gd name="connsiteY5" fmla="*/ 199417 h 200659"/>
              <a:gd name="connsiteX6" fmla="*/ 732444 w 733028"/>
              <a:gd name="connsiteY6" fmla="*/ 186717 h 200659"/>
              <a:gd name="connsiteX7" fmla="*/ 683232 w 733028"/>
              <a:gd name="connsiteY7" fmla="*/ 186717 h 200659"/>
              <a:gd name="connsiteX8" fmla="*/ 640369 w 733028"/>
              <a:gd name="connsiteY8" fmla="*/ 185130 h 200659"/>
              <a:gd name="connsiteX9" fmla="*/ 587982 w 733028"/>
              <a:gd name="connsiteY9" fmla="*/ 145442 h 200659"/>
              <a:gd name="connsiteX10" fmla="*/ 546707 w 733028"/>
              <a:gd name="connsiteY10" fmla="*/ 99405 h 200659"/>
              <a:gd name="connsiteX11" fmla="*/ 495907 w 733028"/>
              <a:gd name="connsiteY11" fmla="*/ 56542 h 200659"/>
              <a:gd name="connsiteX12" fmla="*/ 386369 w 733028"/>
              <a:gd name="connsiteY12" fmla="*/ 16855 h 200659"/>
              <a:gd name="connsiteX13" fmla="*/ 268894 w 733028"/>
              <a:gd name="connsiteY13" fmla="*/ 4155 h 200659"/>
              <a:gd name="connsiteX14" fmla="*/ 607 w 733028"/>
              <a:gd name="connsiteY14" fmla="*/ 107342 h 20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3028" h="200659">
                <a:moveTo>
                  <a:pt x="607" y="107342"/>
                </a:moveTo>
                <a:cubicBezTo>
                  <a:pt x="-10770" y="110517"/>
                  <a:pt x="140572" y="34582"/>
                  <a:pt x="200632" y="23205"/>
                </a:cubicBezTo>
                <a:cubicBezTo>
                  <a:pt x="260692" y="11828"/>
                  <a:pt x="313344" y="29555"/>
                  <a:pt x="360969" y="39080"/>
                </a:cubicBezTo>
                <a:cubicBezTo>
                  <a:pt x="408594" y="48605"/>
                  <a:pt x="451722" y="61570"/>
                  <a:pt x="486382" y="80355"/>
                </a:cubicBezTo>
                <a:cubicBezTo>
                  <a:pt x="521042" y="99140"/>
                  <a:pt x="543003" y="131948"/>
                  <a:pt x="568932" y="151792"/>
                </a:cubicBezTo>
                <a:cubicBezTo>
                  <a:pt x="594861" y="171636"/>
                  <a:pt x="614705" y="193596"/>
                  <a:pt x="641957" y="199417"/>
                </a:cubicBezTo>
                <a:cubicBezTo>
                  <a:pt x="669209" y="205238"/>
                  <a:pt x="725565" y="188834"/>
                  <a:pt x="732444" y="186717"/>
                </a:cubicBezTo>
                <a:cubicBezTo>
                  <a:pt x="739323" y="184600"/>
                  <a:pt x="683232" y="186717"/>
                  <a:pt x="683232" y="186717"/>
                </a:cubicBezTo>
                <a:cubicBezTo>
                  <a:pt x="667886" y="186453"/>
                  <a:pt x="656244" y="192009"/>
                  <a:pt x="640369" y="185130"/>
                </a:cubicBezTo>
                <a:cubicBezTo>
                  <a:pt x="624494" y="178251"/>
                  <a:pt x="603592" y="159729"/>
                  <a:pt x="587982" y="145442"/>
                </a:cubicBezTo>
                <a:cubicBezTo>
                  <a:pt x="572372" y="131155"/>
                  <a:pt x="562053" y="114222"/>
                  <a:pt x="546707" y="99405"/>
                </a:cubicBezTo>
                <a:cubicBezTo>
                  <a:pt x="531361" y="84588"/>
                  <a:pt x="522630" y="70300"/>
                  <a:pt x="495907" y="56542"/>
                </a:cubicBezTo>
                <a:cubicBezTo>
                  <a:pt x="469184" y="42784"/>
                  <a:pt x="424205" y="25586"/>
                  <a:pt x="386369" y="16855"/>
                </a:cubicBezTo>
                <a:cubicBezTo>
                  <a:pt x="348533" y="8124"/>
                  <a:pt x="330277" y="-7487"/>
                  <a:pt x="268894" y="4155"/>
                </a:cubicBezTo>
                <a:cubicBezTo>
                  <a:pt x="207511" y="15797"/>
                  <a:pt x="11984" y="104167"/>
                  <a:pt x="607" y="107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40E0613-FA80-49A4-90C5-4D1D9FF7F9EC}"/>
              </a:ext>
            </a:extLst>
          </p:cNvPr>
          <p:cNvSpPr/>
          <p:nvPr/>
        </p:nvSpPr>
        <p:spPr>
          <a:xfrm>
            <a:off x="6043613" y="3473203"/>
            <a:ext cx="33338" cy="68510"/>
          </a:xfrm>
          <a:custGeom>
            <a:avLst/>
            <a:gdLst>
              <a:gd name="connsiteX0" fmla="*/ 0 w 33338"/>
              <a:gd name="connsiteY0" fmla="*/ 68510 h 68510"/>
              <a:gd name="connsiteX1" fmla="*/ 33337 w 33338"/>
              <a:gd name="connsiteY1" fmla="*/ 247 h 68510"/>
              <a:gd name="connsiteX2" fmla="*/ 0 w 33338"/>
              <a:gd name="connsiteY2" fmla="*/ 68510 h 6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38" h="68510">
                <a:moveTo>
                  <a:pt x="0" y="68510"/>
                </a:moveTo>
                <a:cubicBezTo>
                  <a:pt x="0" y="68510"/>
                  <a:pt x="33073" y="5274"/>
                  <a:pt x="33337" y="247"/>
                </a:cubicBezTo>
                <a:cubicBezTo>
                  <a:pt x="33601" y="-4780"/>
                  <a:pt x="0" y="68510"/>
                  <a:pt x="0" y="68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51F4D55-85F1-45FD-B171-ACE13B53325A}"/>
              </a:ext>
            </a:extLst>
          </p:cNvPr>
          <p:cNvSpPr/>
          <p:nvPr/>
        </p:nvSpPr>
        <p:spPr>
          <a:xfrm>
            <a:off x="6140197" y="3595628"/>
            <a:ext cx="101690" cy="25934"/>
          </a:xfrm>
          <a:custGeom>
            <a:avLst/>
            <a:gdLst>
              <a:gd name="connsiteX0" fmla="*/ 253 w 101690"/>
              <a:gd name="connsiteY0" fmla="*/ 15935 h 25934"/>
              <a:gd name="connsiteX1" fmla="*/ 82803 w 101690"/>
              <a:gd name="connsiteY1" fmla="*/ 3235 h 25934"/>
              <a:gd name="connsiteX2" fmla="*/ 100266 w 101690"/>
              <a:gd name="connsiteY2" fmla="*/ 1647 h 25934"/>
              <a:gd name="connsiteX3" fmla="*/ 57403 w 101690"/>
              <a:gd name="connsiteY3" fmla="*/ 23872 h 25934"/>
              <a:gd name="connsiteX4" fmla="*/ 253 w 101690"/>
              <a:gd name="connsiteY4" fmla="*/ 15935 h 2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90" h="25934">
                <a:moveTo>
                  <a:pt x="253" y="15935"/>
                </a:moveTo>
                <a:cubicBezTo>
                  <a:pt x="4486" y="12496"/>
                  <a:pt x="66134" y="5616"/>
                  <a:pt x="82803" y="3235"/>
                </a:cubicBezTo>
                <a:cubicBezTo>
                  <a:pt x="99472" y="854"/>
                  <a:pt x="104499" y="-1792"/>
                  <a:pt x="100266" y="1647"/>
                </a:cubicBezTo>
                <a:cubicBezTo>
                  <a:pt x="96033" y="5086"/>
                  <a:pt x="68780" y="17257"/>
                  <a:pt x="57403" y="23872"/>
                </a:cubicBezTo>
                <a:cubicBezTo>
                  <a:pt x="46026" y="30487"/>
                  <a:pt x="-3980" y="19374"/>
                  <a:pt x="253" y="15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B6EAFA04-A81D-4D46-9C61-6D98C1E3772F}"/>
              </a:ext>
            </a:extLst>
          </p:cNvPr>
          <p:cNvSpPr/>
          <p:nvPr/>
        </p:nvSpPr>
        <p:spPr>
          <a:xfrm>
            <a:off x="6087819" y="3541603"/>
            <a:ext cx="69988" cy="59125"/>
          </a:xfrm>
          <a:custGeom>
            <a:avLst/>
            <a:gdLst>
              <a:gd name="connsiteX0" fmla="*/ 244 w 69988"/>
              <a:gd name="connsiteY0" fmla="*/ 1697 h 59125"/>
              <a:gd name="connsiteX1" fmla="*/ 66919 w 69988"/>
              <a:gd name="connsiteY1" fmla="*/ 17572 h 59125"/>
              <a:gd name="connsiteX2" fmla="*/ 57394 w 69988"/>
              <a:gd name="connsiteY2" fmla="*/ 50910 h 59125"/>
              <a:gd name="connsiteX3" fmla="*/ 44694 w 69988"/>
              <a:gd name="connsiteY3" fmla="*/ 57260 h 59125"/>
              <a:gd name="connsiteX4" fmla="*/ 244 w 69988"/>
              <a:gd name="connsiteY4" fmla="*/ 1697 h 5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88" h="59125">
                <a:moveTo>
                  <a:pt x="244" y="1697"/>
                </a:moveTo>
                <a:cubicBezTo>
                  <a:pt x="3948" y="-4918"/>
                  <a:pt x="57394" y="9370"/>
                  <a:pt x="66919" y="17572"/>
                </a:cubicBezTo>
                <a:cubicBezTo>
                  <a:pt x="76444" y="25774"/>
                  <a:pt x="61098" y="44295"/>
                  <a:pt x="57394" y="50910"/>
                </a:cubicBezTo>
                <a:cubicBezTo>
                  <a:pt x="53690" y="57525"/>
                  <a:pt x="53425" y="61758"/>
                  <a:pt x="44694" y="57260"/>
                </a:cubicBezTo>
                <a:cubicBezTo>
                  <a:pt x="35963" y="52762"/>
                  <a:pt x="-3460" y="8312"/>
                  <a:pt x="244" y="1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F2F59D55-8E04-4D7C-B4B1-1593E47EC338}"/>
              </a:ext>
            </a:extLst>
          </p:cNvPr>
          <p:cNvSpPr/>
          <p:nvPr/>
        </p:nvSpPr>
        <p:spPr>
          <a:xfrm>
            <a:off x="5591020" y="3461266"/>
            <a:ext cx="371668" cy="121858"/>
          </a:xfrm>
          <a:custGeom>
            <a:avLst/>
            <a:gdLst>
              <a:gd name="connsiteX0" fmla="*/ 155 w 371668"/>
              <a:gd name="connsiteY0" fmla="*/ 121722 h 121858"/>
              <a:gd name="connsiteX1" fmla="*/ 141443 w 371668"/>
              <a:gd name="connsiteY1" fmla="*/ 56634 h 121858"/>
              <a:gd name="connsiteX2" fmla="*/ 270030 w 371668"/>
              <a:gd name="connsiteY2" fmla="*/ 31234 h 121858"/>
              <a:gd name="connsiteX3" fmla="*/ 371630 w 371668"/>
              <a:gd name="connsiteY3" fmla="*/ 37584 h 121858"/>
              <a:gd name="connsiteX4" fmla="*/ 281143 w 371668"/>
              <a:gd name="connsiteY4" fmla="*/ 12184 h 121858"/>
              <a:gd name="connsiteX5" fmla="*/ 212880 w 371668"/>
              <a:gd name="connsiteY5" fmla="*/ 1072 h 121858"/>
              <a:gd name="connsiteX6" fmla="*/ 116043 w 371668"/>
              <a:gd name="connsiteY6" fmla="*/ 37584 h 121858"/>
              <a:gd name="connsiteX7" fmla="*/ 155 w 371668"/>
              <a:gd name="connsiteY7" fmla="*/ 121722 h 12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668" h="121858">
                <a:moveTo>
                  <a:pt x="155" y="121722"/>
                </a:moveTo>
                <a:cubicBezTo>
                  <a:pt x="4388" y="124897"/>
                  <a:pt x="96464" y="71715"/>
                  <a:pt x="141443" y="56634"/>
                </a:cubicBezTo>
                <a:cubicBezTo>
                  <a:pt x="186422" y="41553"/>
                  <a:pt x="231666" y="34409"/>
                  <a:pt x="270030" y="31234"/>
                </a:cubicBezTo>
                <a:cubicBezTo>
                  <a:pt x="308394" y="28059"/>
                  <a:pt x="369778" y="40759"/>
                  <a:pt x="371630" y="37584"/>
                </a:cubicBezTo>
                <a:cubicBezTo>
                  <a:pt x="373482" y="34409"/>
                  <a:pt x="307601" y="18269"/>
                  <a:pt x="281143" y="12184"/>
                </a:cubicBezTo>
                <a:cubicBezTo>
                  <a:pt x="254685" y="6099"/>
                  <a:pt x="240397" y="-3161"/>
                  <a:pt x="212880" y="1072"/>
                </a:cubicBezTo>
                <a:cubicBezTo>
                  <a:pt x="185363" y="5305"/>
                  <a:pt x="153085" y="19328"/>
                  <a:pt x="116043" y="37584"/>
                </a:cubicBezTo>
                <a:cubicBezTo>
                  <a:pt x="79001" y="55840"/>
                  <a:pt x="-4078" y="118547"/>
                  <a:pt x="155" y="12172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029AB36-C1CF-445E-A7A3-275D2D7E0A3C}"/>
              </a:ext>
            </a:extLst>
          </p:cNvPr>
          <p:cNvSpPr/>
          <p:nvPr/>
        </p:nvSpPr>
        <p:spPr>
          <a:xfrm>
            <a:off x="5531150" y="3595655"/>
            <a:ext cx="104007" cy="92192"/>
          </a:xfrm>
          <a:custGeom>
            <a:avLst/>
            <a:gdLst>
              <a:gd name="connsiteX0" fmla="*/ 2875 w 104007"/>
              <a:gd name="connsiteY0" fmla="*/ 33 h 92192"/>
              <a:gd name="connsiteX1" fmla="*/ 33038 w 104007"/>
              <a:gd name="connsiteY1" fmla="*/ 63533 h 92192"/>
              <a:gd name="connsiteX2" fmla="*/ 101300 w 104007"/>
              <a:gd name="connsiteY2" fmla="*/ 61945 h 92192"/>
              <a:gd name="connsiteX3" fmla="*/ 85425 w 104007"/>
              <a:gd name="connsiteY3" fmla="*/ 66708 h 92192"/>
              <a:gd name="connsiteX4" fmla="*/ 39388 w 104007"/>
              <a:gd name="connsiteY4" fmla="*/ 92108 h 92192"/>
              <a:gd name="connsiteX5" fmla="*/ 4463 w 104007"/>
              <a:gd name="connsiteY5" fmla="*/ 73058 h 92192"/>
              <a:gd name="connsiteX6" fmla="*/ 2875 w 104007"/>
              <a:gd name="connsiteY6" fmla="*/ 33 h 9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07" h="92192">
                <a:moveTo>
                  <a:pt x="2875" y="33"/>
                </a:moveTo>
                <a:cubicBezTo>
                  <a:pt x="7637" y="-1554"/>
                  <a:pt x="16634" y="53214"/>
                  <a:pt x="33038" y="63533"/>
                </a:cubicBezTo>
                <a:cubicBezTo>
                  <a:pt x="49442" y="73852"/>
                  <a:pt x="92569" y="61416"/>
                  <a:pt x="101300" y="61945"/>
                </a:cubicBezTo>
                <a:cubicBezTo>
                  <a:pt x="110031" y="62474"/>
                  <a:pt x="95744" y="61681"/>
                  <a:pt x="85425" y="66708"/>
                </a:cubicBezTo>
                <a:cubicBezTo>
                  <a:pt x="75106" y="71735"/>
                  <a:pt x="52882" y="91050"/>
                  <a:pt x="39388" y="92108"/>
                </a:cubicBezTo>
                <a:cubicBezTo>
                  <a:pt x="25894" y="93166"/>
                  <a:pt x="9225" y="84170"/>
                  <a:pt x="4463" y="73058"/>
                </a:cubicBezTo>
                <a:cubicBezTo>
                  <a:pt x="-299" y="61946"/>
                  <a:pt x="-1887" y="1620"/>
                  <a:pt x="2875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22E47C3-5CC0-45CB-824E-4A1AE2675762}"/>
              </a:ext>
            </a:extLst>
          </p:cNvPr>
          <p:cNvSpPr/>
          <p:nvPr/>
        </p:nvSpPr>
        <p:spPr>
          <a:xfrm>
            <a:off x="5670509" y="3552794"/>
            <a:ext cx="441208" cy="154424"/>
          </a:xfrm>
          <a:custGeom>
            <a:avLst/>
            <a:gdLst>
              <a:gd name="connsiteX0" fmla="*/ 41 w 441208"/>
              <a:gd name="connsiteY0" fmla="*/ 31 h 154424"/>
              <a:gd name="connsiteX1" fmla="*/ 33379 w 441208"/>
              <a:gd name="connsiteY1" fmla="*/ 85756 h 154424"/>
              <a:gd name="connsiteX2" fmla="*/ 201654 w 441208"/>
              <a:gd name="connsiteY2" fmla="*/ 147669 h 154424"/>
              <a:gd name="connsiteX3" fmla="*/ 279441 w 441208"/>
              <a:gd name="connsiteY3" fmla="*/ 152431 h 154424"/>
              <a:gd name="connsiteX4" fmla="*/ 357229 w 441208"/>
              <a:gd name="connsiteY4" fmla="*/ 144494 h 154424"/>
              <a:gd name="connsiteX5" fmla="*/ 439779 w 441208"/>
              <a:gd name="connsiteY5" fmla="*/ 114331 h 154424"/>
              <a:gd name="connsiteX6" fmla="*/ 404854 w 441208"/>
              <a:gd name="connsiteY6" fmla="*/ 127031 h 154424"/>
              <a:gd name="connsiteX7" fmla="*/ 344529 w 441208"/>
              <a:gd name="connsiteY7" fmla="*/ 141319 h 154424"/>
              <a:gd name="connsiteX8" fmla="*/ 252454 w 441208"/>
              <a:gd name="connsiteY8" fmla="*/ 136556 h 154424"/>
              <a:gd name="connsiteX9" fmla="*/ 160379 w 441208"/>
              <a:gd name="connsiteY9" fmla="*/ 125444 h 154424"/>
              <a:gd name="connsiteX10" fmla="*/ 34966 w 441208"/>
              <a:gd name="connsiteY10" fmla="*/ 76231 h 154424"/>
              <a:gd name="connsiteX11" fmla="*/ 41 w 441208"/>
              <a:gd name="connsiteY11" fmla="*/ 31 h 15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1208" h="154424">
                <a:moveTo>
                  <a:pt x="41" y="31"/>
                </a:moveTo>
                <a:cubicBezTo>
                  <a:pt x="-223" y="1618"/>
                  <a:pt x="-223" y="61150"/>
                  <a:pt x="33379" y="85756"/>
                </a:cubicBezTo>
                <a:cubicBezTo>
                  <a:pt x="66981" y="110362"/>
                  <a:pt x="160644" y="136557"/>
                  <a:pt x="201654" y="147669"/>
                </a:cubicBezTo>
                <a:cubicBezTo>
                  <a:pt x="242664" y="158781"/>
                  <a:pt x="253512" y="152960"/>
                  <a:pt x="279441" y="152431"/>
                </a:cubicBezTo>
                <a:cubicBezTo>
                  <a:pt x="305370" y="151902"/>
                  <a:pt x="330506" y="150844"/>
                  <a:pt x="357229" y="144494"/>
                </a:cubicBezTo>
                <a:cubicBezTo>
                  <a:pt x="383952" y="138144"/>
                  <a:pt x="431842" y="117241"/>
                  <a:pt x="439779" y="114331"/>
                </a:cubicBezTo>
                <a:cubicBezTo>
                  <a:pt x="447716" y="111421"/>
                  <a:pt x="420729" y="122533"/>
                  <a:pt x="404854" y="127031"/>
                </a:cubicBezTo>
                <a:cubicBezTo>
                  <a:pt x="388979" y="131529"/>
                  <a:pt x="369929" y="139732"/>
                  <a:pt x="344529" y="141319"/>
                </a:cubicBezTo>
                <a:cubicBezTo>
                  <a:pt x="319129" y="142907"/>
                  <a:pt x="283146" y="139202"/>
                  <a:pt x="252454" y="136556"/>
                </a:cubicBezTo>
                <a:cubicBezTo>
                  <a:pt x="221762" y="133910"/>
                  <a:pt x="196627" y="135498"/>
                  <a:pt x="160379" y="125444"/>
                </a:cubicBezTo>
                <a:cubicBezTo>
                  <a:pt x="124131" y="115390"/>
                  <a:pt x="61689" y="94752"/>
                  <a:pt x="34966" y="76231"/>
                </a:cubicBezTo>
                <a:cubicBezTo>
                  <a:pt x="8243" y="57710"/>
                  <a:pt x="305" y="-1556"/>
                  <a:pt x="41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95E57ED-633B-414B-94D1-B387C8097DF8}"/>
              </a:ext>
            </a:extLst>
          </p:cNvPr>
          <p:cNvSpPr/>
          <p:nvPr/>
        </p:nvSpPr>
        <p:spPr>
          <a:xfrm>
            <a:off x="5584299" y="3595685"/>
            <a:ext cx="274725" cy="117861"/>
          </a:xfrm>
          <a:custGeom>
            <a:avLst/>
            <a:gdLst>
              <a:gd name="connsiteX0" fmla="*/ 526 w 274725"/>
              <a:gd name="connsiteY0" fmla="*/ 3 h 117861"/>
              <a:gd name="connsiteX1" fmla="*/ 70376 w 274725"/>
              <a:gd name="connsiteY1" fmla="*/ 74615 h 117861"/>
              <a:gd name="connsiteX2" fmla="*/ 192614 w 274725"/>
              <a:gd name="connsiteY2" fmla="*/ 117478 h 117861"/>
              <a:gd name="connsiteX3" fmla="*/ 273576 w 274725"/>
              <a:gd name="connsiteY3" fmla="*/ 96840 h 117861"/>
              <a:gd name="connsiteX4" fmla="*/ 235476 w 274725"/>
              <a:gd name="connsiteY4" fmla="*/ 106365 h 117861"/>
              <a:gd name="connsiteX5" fmla="*/ 168801 w 274725"/>
              <a:gd name="connsiteY5" fmla="*/ 100015 h 117861"/>
              <a:gd name="connsiteX6" fmla="*/ 105301 w 274725"/>
              <a:gd name="connsiteY6" fmla="*/ 77790 h 117861"/>
              <a:gd name="connsiteX7" fmla="*/ 526 w 274725"/>
              <a:gd name="connsiteY7" fmla="*/ 3 h 11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725" h="117861">
                <a:moveTo>
                  <a:pt x="526" y="3"/>
                </a:moveTo>
                <a:cubicBezTo>
                  <a:pt x="-5295" y="-526"/>
                  <a:pt x="38361" y="55036"/>
                  <a:pt x="70376" y="74615"/>
                </a:cubicBezTo>
                <a:cubicBezTo>
                  <a:pt x="102391" y="94194"/>
                  <a:pt x="158747" y="113774"/>
                  <a:pt x="192614" y="117478"/>
                </a:cubicBezTo>
                <a:cubicBezTo>
                  <a:pt x="226481" y="121182"/>
                  <a:pt x="273576" y="96840"/>
                  <a:pt x="273576" y="96840"/>
                </a:cubicBezTo>
                <a:cubicBezTo>
                  <a:pt x="280720" y="94988"/>
                  <a:pt x="252938" y="105836"/>
                  <a:pt x="235476" y="106365"/>
                </a:cubicBezTo>
                <a:cubicBezTo>
                  <a:pt x="218014" y="106894"/>
                  <a:pt x="190497" y="104777"/>
                  <a:pt x="168801" y="100015"/>
                </a:cubicBezTo>
                <a:cubicBezTo>
                  <a:pt x="147105" y="95253"/>
                  <a:pt x="132553" y="92342"/>
                  <a:pt x="105301" y="77790"/>
                </a:cubicBezTo>
                <a:cubicBezTo>
                  <a:pt x="78049" y="63238"/>
                  <a:pt x="6347" y="532"/>
                  <a:pt x="52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F0C2300-2354-4A3E-A8B9-331BE3A7F60C}"/>
              </a:ext>
            </a:extLst>
          </p:cNvPr>
          <p:cNvSpPr/>
          <p:nvPr/>
        </p:nvSpPr>
        <p:spPr>
          <a:xfrm>
            <a:off x="5602161" y="3600266"/>
            <a:ext cx="239697" cy="94074"/>
          </a:xfrm>
          <a:custGeom>
            <a:avLst/>
            <a:gdLst>
              <a:gd name="connsiteX0" fmla="*/ 127 w 239697"/>
              <a:gd name="connsiteY0" fmla="*/ 4947 h 94074"/>
              <a:gd name="connsiteX1" fmla="*/ 79502 w 239697"/>
              <a:gd name="connsiteY1" fmla="*/ 4947 h 94074"/>
              <a:gd name="connsiteX2" fmla="*/ 144589 w 239697"/>
              <a:gd name="connsiteY2" fmla="*/ 68447 h 94074"/>
              <a:gd name="connsiteX3" fmla="*/ 238252 w 239697"/>
              <a:gd name="connsiteY3" fmla="*/ 93847 h 94074"/>
              <a:gd name="connsiteX4" fmla="*/ 193802 w 239697"/>
              <a:gd name="connsiteY4" fmla="*/ 77972 h 94074"/>
              <a:gd name="connsiteX5" fmla="*/ 92202 w 239697"/>
              <a:gd name="connsiteY5" fmla="*/ 30347 h 94074"/>
              <a:gd name="connsiteX6" fmla="*/ 62039 w 239697"/>
              <a:gd name="connsiteY6" fmla="*/ 11297 h 94074"/>
              <a:gd name="connsiteX7" fmla="*/ 127 w 239697"/>
              <a:gd name="connsiteY7" fmla="*/ 4947 h 9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97" h="94074">
                <a:moveTo>
                  <a:pt x="127" y="4947"/>
                </a:moveTo>
                <a:cubicBezTo>
                  <a:pt x="3037" y="3889"/>
                  <a:pt x="55425" y="-5636"/>
                  <a:pt x="79502" y="4947"/>
                </a:cubicBezTo>
                <a:cubicBezTo>
                  <a:pt x="103579" y="15530"/>
                  <a:pt x="118131" y="53630"/>
                  <a:pt x="144589" y="68447"/>
                </a:cubicBezTo>
                <a:cubicBezTo>
                  <a:pt x="171047" y="83264"/>
                  <a:pt x="230050" y="92259"/>
                  <a:pt x="238252" y="93847"/>
                </a:cubicBezTo>
                <a:cubicBezTo>
                  <a:pt x="246454" y="95435"/>
                  <a:pt x="218144" y="88555"/>
                  <a:pt x="193802" y="77972"/>
                </a:cubicBezTo>
                <a:cubicBezTo>
                  <a:pt x="169460" y="67389"/>
                  <a:pt x="114162" y="41459"/>
                  <a:pt x="92202" y="30347"/>
                </a:cubicBezTo>
                <a:cubicBezTo>
                  <a:pt x="70242" y="19235"/>
                  <a:pt x="79237" y="15530"/>
                  <a:pt x="62039" y="11297"/>
                </a:cubicBezTo>
                <a:cubicBezTo>
                  <a:pt x="44841" y="7064"/>
                  <a:pt x="-2783" y="6005"/>
                  <a:pt x="127" y="4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98185C6-1555-48CE-B1B7-735106A341B2}"/>
              </a:ext>
            </a:extLst>
          </p:cNvPr>
          <p:cNvSpPr/>
          <p:nvPr/>
        </p:nvSpPr>
        <p:spPr>
          <a:xfrm>
            <a:off x="5554294" y="3560756"/>
            <a:ext cx="62440" cy="76469"/>
          </a:xfrm>
          <a:custGeom>
            <a:avLst/>
            <a:gdLst>
              <a:gd name="connsiteX0" fmla="*/ 369 w 62440"/>
              <a:gd name="connsiteY0" fmla="*/ 7 h 76469"/>
              <a:gd name="connsiteX1" fmla="*/ 17831 w 62440"/>
              <a:gd name="connsiteY1" fmla="*/ 69857 h 76469"/>
              <a:gd name="connsiteX2" fmla="*/ 62281 w 62440"/>
              <a:gd name="connsiteY2" fmla="*/ 73032 h 76469"/>
              <a:gd name="connsiteX3" fmla="*/ 32119 w 62440"/>
              <a:gd name="connsiteY3" fmla="*/ 65094 h 76469"/>
              <a:gd name="connsiteX4" fmla="*/ 369 w 62440"/>
              <a:gd name="connsiteY4" fmla="*/ 7 h 7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440" h="76469">
                <a:moveTo>
                  <a:pt x="369" y="7"/>
                </a:moveTo>
                <a:cubicBezTo>
                  <a:pt x="-2012" y="801"/>
                  <a:pt x="7512" y="57686"/>
                  <a:pt x="17831" y="69857"/>
                </a:cubicBezTo>
                <a:cubicBezTo>
                  <a:pt x="28150" y="82028"/>
                  <a:pt x="59900" y="73826"/>
                  <a:pt x="62281" y="73032"/>
                </a:cubicBezTo>
                <a:cubicBezTo>
                  <a:pt x="64662" y="72238"/>
                  <a:pt x="39792" y="69857"/>
                  <a:pt x="32119" y="65094"/>
                </a:cubicBezTo>
                <a:cubicBezTo>
                  <a:pt x="24446" y="60331"/>
                  <a:pt x="2750" y="-787"/>
                  <a:pt x="369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92993E5A-44DD-4E9A-889D-1C3765430652}"/>
              </a:ext>
            </a:extLst>
          </p:cNvPr>
          <p:cNvSpPr/>
          <p:nvPr/>
        </p:nvSpPr>
        <p:spPr>
          <a:xfrm>
            <a:off x="6019547" y="3555611"/>
            <a:ext cx="99801" cy="108339"/>
          </a:xfrm>
          <a:custGeom>
            <a:avLst/>
            <a:gdLst>
              <a:gd name="connsiteX0" fmla="*/ 253 w 99801"/>
              <a:gd name="connsiteY0" fmla="*/ 389 h 108339"/>
              <a:gd name="connsiteX1" fmla="*/ 82803 w 99801"/>
              <a:gd name="connsiteY1" fmla="*/ 68652 h 108339"/>
              <a:gd name="connsiteX2" fmla="*/ 98678 w 99801"/>
              <a:gd name="connsiteY2" fmla="*/ 108339 h 108339"/>
              <a:gd name="connsiteX3" fmla="*/ 93916 w 99801"/>
              <a:gd name="connsiteY3" fmla="*/ 68652 h 108339"/>
              <a:gd name="connsiteX4" fmla="*/ 57403 w 99801"/>
              <a:gd name="connsiteY4" fmla="*/ 41664 h 108339"/>
              <a:gd name="connsiteX5" fmla="*/ 253 w 99801"/>
              <a:gd name="connsiteY5" fmla="*/ 389 h 10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01" h="108339">
                <a:moveTo>
                  <a:pt x="253" y="389"/>
                </a:moveTo>
                <a:cubicBezTo>
                  <a:pt x="4486" y="4887"/>
                  <a:pt x="66399" y="50660"/>
                  <a:pt x="82803" y="68652"/>
                </a:cubicBezTo>
                <a:cubicBezTo>
                  <a:pt x="99207" y="86644"/>
                  <a:pt x="96826" y="108339"/>
                  <a:pt x="98678" y="108339"/>
                </a:cubicBezTo>
                <a:cubicBezTo>
                  <a:pt x="100530" y="108339"/>
                  <a:pt x="100795" y="79764"/>
                  <a:pt x="93916" y="68652"/>
                </a:cubicBezTo>
                <a:cubicBezTo>
                  <a:pt x="87037" y="57540"/>
                  <a:pt x="68780" y="51718"/>
                  <a:pt x="57403" y="41664"/>
                </a:cubicBezTo>
                <a:cubicBezTo>
                  <a:pt x="46026" y="31610"/>
                  <a:pt x="-3980" y="-4109"/>
                  <a:pt x="253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E0451403-6F97-4EDF-9023-3CBE12F011F8}"/>
              </a:ext>
            </a:extLst>
          </p:cNvPr>
          <p:cNvSpPr/>
          <p:nvPr/>
        </p:nvSpPr>
        <p:spPr>
          <a:xfrm>
            <a:off x="5835569" y="3679662"/>
            <a:ext cx="284590" cy="44889"/>
          </a:xfrm>
          <a:custGeom>
            <a:avLst/>
            <a:gdLst>
              <a:gd name="connsiteX0" fmla="*/ 81 w 284590"/>
              <a:gd name="connsiteY0" fmla="*/ 17626 h 44889"/>
              <a:gd name="connsiteX1" fmla="*/ 163594 w 284590"/>
              <a:gd name="connsiteY1" fmla="*/ 39851 h 44889"/>
              <a:gd name="connsiteX2" fmla="*/ 252494 w 284590"/>
              <a:gd name="connsiteY2" fmla="*/ 41438 h 44889"/>
              <a:gd name="connsiteX3" fmla="*/ 284244 w 284590"/>
              <a:gd name="connsiteY3" fmla="*/ 163 h 44889"/>
              <a:gd name="connsiteX4" fmla="*/ 268369 w 284590"/>
              <a:gd name="connsiteY4" fmla="*/ 27151 h 44889"/>
              <a:gd name="connsiteX5" fmla="*/ 252494 w 284590"/>
              <a:gd name="connsiteY5" fmla="*/ 30326 h 44889"/>
              <a:gd name="connsiteX6" fmla="*/ 142956 w 284590"/>
              <a:gd name="connsiteY6" fmla="*/ 33501 h 44889"/>
              <a:gd name="connsiteX7" fmla="*/ 81 w 284590"/>
              <a:gd name="connsiteY7" fmla="*/ 17626 h 4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590" h="44889">
                <a:moveTo>
                  <a:pt x="81" y="17626"/>
                </a:moveTo>
                <a:cubicBezTo>
                  <a:pt x="3520" y="18684"/>
                  <a:pt x="121525" y="35882"/>
                  <a:pt x="163594" y="39851"/>
                </a:cubicBezTo>
                <a:cubicBezTo>
                  <a:pt x="205663" y="43820"/>
                  <a:pt x="232386" y="48053"/>
                  <a:pt x="252494" y="41438"/>
                </a:cubicBezTo>
                <a:cubicBezTo>
                  <a:pt x="272602" y="34823"/>
                  <a:pt x="281598" y="2544"/>
                  <a:pt x="284244" y="163"/>
                </a:cubicBezTo>
                <a:cubicBezTo>
                  <a:pt x="286890" y="-2218"/>
                  <a:pt x="273661" y="22124"/>
                  <a:pt x="268369" y="27151"/>
                </a:cubicBezTo>
                <a:cubicBezTo>
                  <a:pt x="263077" y="32178"/>
                  <a:pt x="273396" y="29268"/>
                  <a:pt x="252494" y="30326"/>
                </a:cubicBezTo>
                <a:cubicBezTo>
                  <a:pt x="231592" y="31384"/>
                  <a:pt x="182908" y="36941"/>
                  <a:pt x="142956" y="33501"/>
                </a:cubicBezTo>
                <a:cubicBezTo>
                  <a:pt x="103004" y="30061"/>
                  <a:pt x="-3358" y="16568"/>
                  <a:pt x="81" y="17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061500A6-3BAC-4DDE-827E-C06682784BA4}"/>
              </a:ext>
            </a:extLst>
          </p:cNvPr>
          <p:cNvSpPr/>
          <p:nvPr/>
        </p:nvSpPr>
        <p:spPr>
          <a:xfrm>
            <a:off x="6118180" y="3673459"/>
            <a:ext cx="147729" cy="71168"/>
          </a:xfrm>
          <a:custGeom>
            <a:avLst/>
            <a:gdLst>
              <a:gd name="connsiteX0" fmla="*/ 45 w 147729"/>
              <a:gd name="connsiteY0" fmla="*/ 11129 h 71168"/>
              <a:gd name="connsiteX1" fmla="*/ 61958 w 147729"/>
              <a:gd name="connsiteY1" fmla="*/ 68279 h 71168"/>
              <a:gd name="connsiteX2" fmla="*/ 138158 w 147729"/>
              <a:gd name="connsiteY2" fmla="*/ 60341 h 71168"/>
              <a:gd name="connsiteX3" fmla="*/ 146095 w 147729"/>
              <a:gd name="connsiteY3" fmla="*/ 39704 h 71168"/>
              <a:gd name="connsiteX4" fmla="*/ 133395 w 147729"/>
              <a:gd name="connsiteY4" fmla="*/ 16 h 71168"/>
              <a:gd name="connsiteX5" fmla="*/ 133395 w 147729"/>
              <a:gd name="connsiteY5" fmla="*/ 34941 h 71168"/>
              <a:gd name="connsiteX6" fmla="*/ 125458 w 147729"/>
              <a:gd name="connsiteY6" fmla="*/ 44466 h 71168"/>
              <a:gd name="connsiteX7" fmla="*/ 106408 w 147729"/>
              <a:gd name="connsiteY7" fmla="*/ 52404 h 71168"/>
              <a:gd name="connsiteX8" fmla="*/ 71483 w 147729"/>
              <a:gd name="connsiteY8" fmla="*/ 55579 h 71168"/>
              <a:gd name="connsiteX9" fmla="*/ 45 w 147729"/>
              <a:gd name="connsiteY9" fmla="*/ 11129 h 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729" h="71168">
                <a:moveTo>
                  <a:pt x="45" y="11129"/>
                </a:moveTo>
                <a:cubicBezTo>
                  <a:pt x="-1543" y="13246"/>
                  <a:pt x="38939" y="60077"/>
                  <a:pt x="61958" y="68279"/>
                </a:cubicBezTo>
                <a:cubicBezTo>
                  <a:pt x="84977" y="76481"/>
                  <a:pt x="124135" y="65104"/>
                  <a:pt x="138158" y="60341"/>
                </a:cubicBezTo>
                <a:cubicBezTo>
                  <a:pt x="152181" y="55578"/>
                  <a:pt x="146889" y="49758"/>
                  <a:pt x="146095" y="39704"/>
                </a:cubicBezTo>
                <a:cubicBezTo>
                  <a:pt x="145301" y="29650"/>
                  <a:pt x="135512" y="810"/>
                  <a:pt x="133395" y="16"/>
                </a:cubicBezTo>
                <a:cubicBezTo>
                  <a:pt x="131278" y="-778"/>
                  <a:pt x="134718" y="27533"/>
                  <a:pt x="133395" y="34941"/>
                </a:cubicBezTo>
                <a:cubicBezTo>
                  <a:pt x="132072" y="42349"/>
                  <a:pt x="129956" y="41556"/>
                  <a:pt x="125458" y="44466"/>
                </a:cubicBezTo>
                <a:cubicBezTo>
                  <a:pt x="120960" y="47377"/>
                  <a:pt x="115404" y="50552"/>
                  <a:pt x="106408" y="52404"/>
                </a:cubicBezTo>
                <a:cubicBezTo>
                  <a:pt x="97412" y="54256"/>
                  <a:pt x="84712" y="60871"/>
                  <a:pt x="71483" y="55579"/>
                </a:cubicBezTo>
                <a:cubicBezTo>
                  <a:pt x="58254" y="50287"/>
                  <a:pt x="1633" y="9012"/>
                  <a:pt x="45" y="11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1FA1A57-5F71-490D-8CF1-A91998C21347}"/>
              </a:ext>
            </a:extLst>
          </p:cNvPr>
          <p:cNvSpPr/>
          <p:nvPr/>
        </p:nvSpPr>
        <p:spPr>
          <a:xfrm>
            <a:off x="6137170" y="3657566"/>
            <a:ext cx="104974" cy="40429"/>
          </a:xfrm>
          <a:custGeom>
            <a:avLst/>
            <a:gdLst>
              <a:gd name="connsiteX0" fmla="*/ 104880 w 104974"/>
              <a:gd name="connsiteY0" fmla="*/ 34 h 40429"/>
              <a:gd name="connsiteX1" fmla="*/ 55668 w 104974"/>
              <a:gd name="connsiteY1" fmla="*/ 34959 h 40429"/>
              <a:gd name="connsiteX2" fmla="*/ 105 w 104974"/>
              <a:gd name="connsiteY2" fmla="*/ 39722 h 40429"/>
              <a:gd name="connsiteX3" fmla="*/ 42968 w 104974"/>
              <a:gd name="connsiteY3" fmla="*/ 28609 h 40429"/>
              <a:gd name="connsiteX4" fmla="*/ 104880 w 104974"/>
              <a:gd name="connsiteY4" fmla="*/ 34 h 4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74" h="40429">
                <a:moveTo>
                  <a:pt x="104880" y="34"/>
                </a:moveTo>
                <a:cubicBezTo>
                  <a:pt x="106997" y="1092"/>
                  <a:pt x="73130" y="28344"/>
                  <a:pt x="55668" y="34959"/>
                </a:cubicBezTo>
                <a:cubicBezTo>
                  <a:pt x="38206" y="41574"/>
                  <a:pt x="2222" y="40780"/>
                  <a:pt x="105" y="39722"/>
                </a:cubicBezTo>
                <a:cubicBezTo>
                  <a:pt x="-2012" y="38664"/>
                  <a:pt x="28151" y="34430"/>
                  <a:pt x="42968" y="28609"/>
                </a:cubicBezTo>
                <a:cubicBezTo>
                  <a:pt x="57785" y="22788"/>
                  <a:pt x="102763" y="-1024"/>
                  <a:pt x="10488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2249555-60FF-4CCC-A9C8-8DF9E5FECB34}"/>
              </a:ext>
            </a:extLst>
          </p:cNvPr>
          <p:cNvSpPr/>
          <p:nvPr/>
        </p:nvSpPr>
        <p:spPr>
          <a:xfrm>
            <a:off x="5610184" y="3451184"/>
            <a:ext cx="208126" cy="74729"/>
          </a:xfrm>
          <a:custGeom>
            <a:avLst/>
            <a:gdLst>
              <a:gd name="connsiteX0" fmla="*/ 41 w 208126"/>
              <a:gd name="connsiteY0" fmla="*/ 74654 h 74729"/>
              <a:gd name="connsiteX1" fmla="*/ 133391 w 208126"/>
              <a:gd name="connsiteY1" fmla="*/ 9566 h 74729"/>
              <a:gd name="connsiteX2" fmla="*/ 208004 w 208126"/>
              <a:gd name="connsiteY2" fmla="*/ 1629 h 74729"/>
              <a:gd name="connsiteX3" fmla="*/ 147679 w 208126"/>
              <a:gd name="connsiteY3" fmla="*/ 22266 h 74729"/>
              <a:gd name="connsiteX4" fmla="*/ 41 w 208126"/>
              <a:gd name="connsiteY4" fmla="*/ 74654 h 7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26" h="74729">
                <a:moveTo>
                  <a:pt x="41" y="74654"/>
                </a:moveTo>
                <a:cubicBezTo>
                  <a:pt x="-2340" y="72537"/>
                  <a:pt x="98731" y="21737"/>
                  <a:pt x="133391" y="9566"/>
                </a:cubicBezTo>
                <a:cubicBezTo>
                  <a:pt x="168051" y="-2605"/>
                  <a:pt x="205623" y="-488"/>
                  <a:pt x="208004" y="1629"/>
                </a:cubicBezTo>
                <a:cubicBezTo>
                  <a:pt x="210385" y="3746"/>
                  <a:pt x="177577" y="10889"/>
                  <a:pt x="147679" y="22266"/>
                </a:cubicBezTo>
                <a:cubicBezTo>
                  <a:pt x="117781" y="33643"/>
                  <a:pt x="2422" y="76771"/>
                  <a:pt x="41" y="746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7F39F07-EE6D-46FB-A99B-712F305CBD80}"/>
              </a:ext>
            </a:extLst>
          </p:cNvPr>
          <p:cNvSpPr/>
          <p:nvPr/>
        </p:nvSpPr>
        <p:spPr>
          <a:xfrm>
            <a:off x="6016435" y="3546456"/>
            <a:ext cx="165780" cy="124431"/>
          </a:xfrm>
          <a:custGeom>
            <a:avLst/>
            <a:gdLst>
              <a:gd name="connsiteX0" fmla="*/ 190 w 165780"/>
              <a:gd name="connsiteY0" fmla="*/ 19 h 124431"/>
              <a:gd name="connsiteX1" fmla="*/ 100203 w 165780"/>
              <a:gd name="connsiteY1" fmla="*/ 60344 h 124431"/>
              <a:gd name="connsiteX2" fmla="*/ 157353 w 165780"/>
              <a:gd name="connsiteY2" fmla="*/ 111144 h 124431"/>
              <a:gd name="connsiteX3" fmla="*/ 160528 w 165780"/>
              <a:gd name="connsiteY3" fmla="*/ 115907 h 124431"/>
              <a:gd name="connsiteX4" fmla="*/ 109728 w 165780"/>
              <a:gd name="connsiteY4" fmla="*/ 123844 h 124431"/>
              <a:gd name="connsiteX5" fmla="*/ 93853 w 165780"/>
              <a:gd name="connsiteY5" fmla="*/ 98444 h 124431"/>
              <a:gd name="connsiteX6" fmla="*/ 74803 w 165780"/>
              <a:gd name="connsiteY6" fmla="*/ 53994 h 124431"/>
              <a:gd name="connsiteX7" fmla="*/ 190 w 165780"/>
              <a:gd name="connsiteY7" fmla="*/ 19 h 12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780" h="124431">
                <a:moveTo>
                  <a:pt x="190" y="19"/>
                </a:moveTo>
                <a:cubicBezTo>
                  <a:pt x="4423" y="1077"/>
                  <a:pt x="74009" y="41823"/>
                  <a:pt x="100203" y="60344"/>
                </a:cubicBezTo>
                <a:cubicBezTo>
                  <a:pt x="126397" y="78865"/>
                  <a:pt x="157353" y="111144"/>
                  <a:pt x="157353" y="111144"/>
                </a:cubicBezTo>
                <a:cubicBezTo>
                  <a:pt x="167407" y="120404"/>
                  <a:pt x="168465" y="113790"/>
                  <a:pt x="160528" y="115907"/>
                </a:cubicBezTo>
                <a:cubicBezTo>
                  <a:pt x="152591" y="118024"/>
                  <a:pt x="120840" y="126754"/>
                  <a:pt x="109728" y="123844"/>
                </a:cubicBezTo>
                <a:cubicBezTo>
                  <a:pt x="98616" y="120934"/>
                  <a:pt x="99674" y="110086"/>
                  <a:pt x="93853" y="98444"/>
                </a:cubicBezTo>
                <a:cubicBezTo>
                  <a:pt x="88032" y="86802"/>
                  <a:pt x="85916" y="67488"/>
                  <a:pt x="74803" y="53994"/>
                </a:cubicBezTo>
                <a:cubicBezTo>
                  <a:pt x="63691" y="40500"/>
                  <a:pt x="-4043" y="-1039"/>
                  <a:pt x="190" y="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B076991C-F5F1-4B10-B139-C689CA7C4BA1}"/>
              </a:ext>
            </a:extLst>
          </p:cNvPr>
          <p:cNvSpPr/>
          <p:nvPr/>
        </p:nvSpPr>
        <p:spPr>
          <a:xfrm>
            <a:off x="5760507" y="3493686"/>
            <a:ext cx="259723" cy="208974"/>
          </a:xfrm>
          <a:custGeom>
            <a:avLst/>
            <a:gdLst>
              <a:gd name="connsiteX0" fmla="*/ 6881 w 259723"/>
              <a:gd name="connsiteY0" fmla="*/ 14689 h 208974"/>
              <a:gd name="connsiteX1" fmla="*/ 10056 w 259723"/>
              <a:gd name="connsiteY1" fmla="*/ 70252 h 208974"/>
              <a:gd name="connsiteX2" fmla="*/ 531 w 259723"/>
              <a:gd name="connsiteY2" fmla="*/ 114702 h 208974"/>
              <a:gd name="connsiteX3" fmla="*/ 6881 w 259723"/>
              <a:gd name="connsiteY3" fmla="*/ 152802 h 208974"/>
              <a:gd name="connsiteX4" fmla="*/ 52918 w 259723"/>
              <a:gd name="connsiteY4" fmla="*/ 176614 h 208974"/>
              <a:gd name="connsiteX5" fmla="*/ 146581 w 259723"/>
              <a:gd name="connsiteY5" fmla="*/ 203602 h 208974"/>
              <a:gd name="connsiteX6" fmla="*/ 192618 w 259723"/>
              <a:gd name="connsiteY6" fmla="*/ 205189 h 208974"/>
              <a:gd name="connsiteX7" fmla="*/ 225956 w 259723"/>
              <a:gd name="connsiteY7" fmla="*/ 162327 h 208974"/>
              <a:gd name="connsiteX8" fmla="*/ 241831 w 259723"/>
              <a:gd name="connsiteY8" fmla="*/ 105177 h 208974"/>
              <a:gd name="connsiteX9" fmla="*/ 246593 w 259723"/>
              <a:gd name="connsiteY9" fmla="*/ 75014 h 208974"/>
              <a:gd name="connsiteX10" fmla="*/ 259293 w 259723"/>
              <a:gd name="connsiteY10" fmla="*/ 49614 h 208974"/>
              <a:gd name="connsiteX11" fmla="*/ 229131 w 259723"/>
              <a:gd name="connsiteY11" fmla="*/ 35327 h 208974"/>
              <a:gd name="connsiteX12" fmla="*/ 154518 w 259723"/>
              <a:gd name="connsiteY12" fmla="*/ 19452 h 208974"/>
              <a:gd name="connsiteX13" fmla="*/ 95781 w 259723"/>
              <a:gd name="connsiteY13" fmla="*/ 402 h 208974"/>
              <a:gd name="connsiteX14" fmla="*/ 6881 w 259723"/>
              <a:gd name="connsiteY14" fmla="*/ 14689 h 20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9723" h="208974">
                <a:moveTo>
                  <a:pt x="6881" y="14689"/>
                </a:moveTo>
                <a:cubicBezTo>
                  <a:pt x="-7406" y="26331"/>
                  <a:pt x="11114" y="53583"/>
                  <a:pt x="10056" y="70252"/>
                </a:cubicBezTo>
                <a:cubicBezTo>
                  <a:pt x="8998" y="86921"/>
                  <a:pt x="1060" y="100944"/>
                  <a:pt x="531" y="114702"/>
                </a:cubicBezTo>
                <a:cubicBezTo>
                  <a:pt x="2" y="128460"/>
                  <a:pt x="-1850" y="142483"/>
                  <a:pt x="6881" y="152802"/>
                </a:cubicBezTo>
                <a:cubicBezTo>
                  <a:pt x="15612" y="163121"/>
                  <a:pt x="29635" y="168147"/>
                  <a:pt x="52918" y="176614"/>
                </a:cubicBezTo>
                <a:cubicBezTo>
                  <a:pt x="76201" y="185081"/>
                  <a:pt x="123298" y="198840"/>
                  <a:pt x="146581" y="203602"/>
                </a:cubicBezTo>
                <a:cubicBezTo>
                  <a:pt x="169864" y="208365"/>
                  <a:pt x="179389" y="212068"/>
                  <a:pt x="192618" y="205189"/>
                </a:cubicBezTo>
                <a:cubicBezTo>
                  <a:pt x="205847" y="198310"/>
                  <a:pt x="217754" y="178996"/>
                  <a:pt x="225956" y="162327"/>
                </a:cubicBezTo>
                <a:cubicBezTo>
                  <a:pt x="234158" y="145658"/>
                  <a:pt x="238392" y="119729"/>
                  <a:pt x="241831" y="105177"/>
                </a:cubicBezTo>
                <a:cubicBezTo>
                  <a:pt x="245270" y="90625"/>
                  <a:pt x="243683" y="84275"/>
                  <a:pt x="246593" y="75014"/>
                </a:cubicBezTo>
                <a:cubicBezTo>
                  <a:pt x="249503" y="65754"/>
                  <a:pt x="262203" y="56228"/>
                  <a:pt x="259293" y="49614"/>
                </a:cubicBezTo>
                <a:cubicBezTo>
                  <a:pt x="256383" y="43000"/>
                  <a:pt x="246593" y="40354"/>
                  <a:pt x="229131" y="35327"/>
                </a:cubicBezTo>
                <a:cubicBezTo>
                  <a:pt x="211669" y="30300"/>
                  <a:pt x="176743" y="25273"/>
                  <a:pt x="154518" y="19452"/>
                </a:cubicBezTo>
                <a:cubicBezTo>
                  <a:pt x="132293" y="13631"/>
                  <a:pt x="119593" y="2254"/>
                  <a:pt x="95781" y="402"/>
                </a:cubicBezTo>
                <a:cubicBezTo>
                  <a:pt x="71969" y="-1450"/>
                  <a:pt x="21168" y="3047"/>
                  <a:pt x="6881" y="146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DAB7FF83-454F-4F7E-B568-8EBC63D349B7}"/>
              </a:ext>
            </a:extLst>
          </p:cNvPr>
          <p:cNvSpPr/>
          <p:nvPr/>
        </p:nvSpPr>
        <p:spPr>
          <a:xfrm>
            <a:off x="5862639" y="3571875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92FBB3D4-955E-490F-8D3D-DBA6C6C873EE}"/>
              </a:ext>
            </a:extLst>
          </p:cNvPr>
          <p:cNvSpPr/>
          <p:nvPr/>
        </p:nvSpPr>
        <p:spPr>
          <a:xfrm>
            <a:off x="5891213" y="3536950"/>
            <a:ext cx="698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65DA7FB-EED6-4F58-9C6C-79F309B970CE}"/>
              </a:ext>
            </a:extLst>
          </p:cNvPr>
          <p:cNvSpPr/>
          <p:nvPr/>
        </p:nvSpPr>
        <p:spPr>
          <a:xfrm>
            <a:off x="5942101" y="3424180"/>
            <a:ext cx="18979" cy="86135"/>
          </a:xfrm>
          <a:custGeom>
            <a:avLst/>
            <a:gdLst>
              <a:gd name="connsiteX0" fmla="*/ 4674 w 18979"/>
              <a:gd name="connsiteY0" fmla="*/ 85783 h 86135"/>
              <a:gd name="connsiteX1" fmla="*/ 18962 w 18979"/>
              <a:gd name="connsiteY1" fmla="*/ 1645 h 86135"/>
              <a:gd name="connsiteX2" fmla="*/ 1499 w 18979"/>
              <a:gd name="connsiteY2" fmla="*/ 31808 h 86135"/>
              <a:gd name="connsiteX3" fmla="*/ 4674 w 18979"/>
              <a:gd name="connsiteY3" fmla="*/ 85783 h 8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79" h="86135">
                <a:moveTo>
                  <a:pt x="4674" y="85783"/>
                </a:moveTo>
                <a:cubicBezTo>
                  <a:pt x="7584" y="80756"/>
                  <a:pt x="19491" y="10641"/>
                  <a:pt x="18962" y="1645"/>
                </a:cubicBezTo>
                <a:cubicBezTo>
                  <a:pt x="18433" y="-7351"/>
                  <a:pt x="5203" y="23077"/>
                  <a:pt x="1499" y="31808"/>
                </a:cubicBezTo>
                <a:cubicBezTo>
                  <a:pt x="-2205" y="40539"/>
                  <a:pt x="1764" y="90810"/>
                  <a:pt x="4674" y="85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FF4C86C-9FED-414D-82CF-C9BF6776E17A}"/>
              </a:ext>
            </a:extLst>
          </p:cNvPr>
          <p:cNvSpPr/>
          <p:nvPr/>
        </p:nvSpPr>
        <p:spPr>
          <a:xfrm>
            <a:off x="6072119" y="3483980"/>
            <a:ext cx="69858" cy="64848"/>
          </a:xfrm>
          <a:custGeom>
            <a:avLst/>
            <a:gdLst>
              <a:gd name="connsiteX0" fmla="*/ 69 w 69858"/>
              <a:gd name="connsiteY0" fmla="*/ 64083 h 64848"/>
              <a:gd name="connsiteX1" fmla="*/ 66744 w 69858"/>
              <a:gd name="connsiteY1" fmla="*/ 583 h 64848"/>
              <a:gd name="connsiteX2" fmla="*/ 54044 w 69858"/>
              <a:gd name="connsiteY2" fmla="*/ 33920 h 64848"/>
              <a:gd name="connsiteX3" fmla="*/ 69 w 69858"/>
              <a:gd name="connsiteY3" fmla="*/ 64083 h 6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58" h="64848">
                <a:moveTo>
                  <a:pt x="69" y="64083"/>
                </a:moveTo>
                <a:cubicBezTo>
                  <a:pt x="2186" y="58527"/>
                  <a:pt x="57748" y="5610"/>
                  <a:pt x="66744" y="583"/>
                </a:cubicBezTo>
                <a:cubicBezTo>
                  <a:pt x="75740" y="-4444"/>
                  <a:pt x="63304" y="24395"/>
                  <a:pt x="54044" y="33920"/>
                </a:cubicBezTo>
                <a:cubicBezTo>
                  <a:pt x="44784" y="43445"/>
                  <a:pt x="-2048" y="69639"/>
                  <a:pt x="69" y="64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E86CEA8-114A-4862-B03D-464955242638}"/>
              </a:ext>
            </a:extLst>
          </p:cNvPr>
          <p:cNvSpPr/>
          <p:nvPr/>
        </p:nvSpPr>
        <p:spPr>
          <a:xfrm>
            <a:off x="5995719" y="3436821"/>
            <a:ext cx="36369" cy="84271"/>
          </a:xfrm>
          <a:custGeom>
            <a:avLst/>
            <a:gdLst>
              <a:gd name="connsiteX0" fmla="*/ 269 w 36369"/>
              <a:gd name="connsiteY0" fmla="*/ 84254 h 84271"/>
              <a:gd name="connsiteX1" fmla="*/ 17731 w 36369"/>
              <a:gd name="connsiteY1" fmla="*/ 19167 h 84271"/>
              <a:gd name="connsiteX2" fmla="*/ 35194 w 36369"/>
              <a:gd name="connsiteY2" fmla="*/ 117 h 84271"/>
              <a:gd name="connsiteX3" fmla="*/ 32019 w 36369"/>
              <a:gd name="connsiteY3" fmla="*/ 25517 h 84271"/>
              <a:gd name="connsiteX4" fmla="*/ 269 w 36369"/>
              <a:gd name="connsiteY4" fmla="*/ 84254 h 8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69" h="84271">
                <a:moveTo>
                  <a:pt x="269" y="84254"/>
                </a:moveTo>
                <a:cubicBezTo>
                  <a:pt x="-2112" y="83196"/>
                  <a:pt x="11910" y="33190"/>
                  <a:pt x="17731" y="19167"/>
                </a:cubicBezTo>
                <a:cubicBezTo>
                  <a:pt x="23552" y="5144"/>
                  <a:pt x="32813" y="-941"/>
                  <a:pt x="35194" y="117"/>
                </a:cubicBezTo>
                <a:cubicBezTo>
                  <a:pt x="37575" y="1175"/>
                  <a:pt x="36252" y="13082"/>
                  <a:pt x="32019" y="25517"/>
                </a:cubicBezTo>
                <a:cubicBezTo>
                  <a:pt x="27786" y="37952"/>
                  <a:pt x="2650" y="85312"/>
                  <a:pt x="269" y="84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C9608DB-4EB8-4290-97AE-F27D83B8172F}"/>
              </a:ext>
            </a:extLst>
          </p:cNvPr>
          <p:cNvSpPr/>
          <p:nvPr/>
        </p:nvSpPr>
        <p:spPr>
          <a:xfrm>
            <a:off x="4708528" y="4084227"/>
            <a:ext cx="126950" cy="242262"/>
          </a:xfrm>
          <a:custGeom>
            <a:avLst/>
            <a:gdLst>
              <a:gd name="connsiteX0" fmla="*/ 125939 w 126950"/>
              <a:gd name="connsiteY0" fmla="*/ 940 h 242262"/>
              <a:gd name="connsiteX1" fmla="*/ 17989 w 126950"/>
              <a:gd name="connsiteY1" fmla="*/ 178740 h 242262"/>
              <a:gd name="connsiteX2" fmla="*/ 1055 w 126950"/>
              <a:gd name="connsiteY2" fmla="*/ 242240 h 242262"/>
              <a:gd name="connsiteX3" fmla="*/ 28572 w 126950"/>
              <a:gd name="connsiteY3" fmla="*/ 185090 h 242262"/>
              <a:gd name="connsiteX4" fmla="*/ 68789 w 126950"/>
              <a:gd name="connsiteY4" fmla="*/ 111006 h 242262"/>
              <a:gd name="connsiteX5" fmla="*/ 125939 w 126950"/>
              <a:gd name="connsiteY5" fmla="*/ 940 h 24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950" h="242262">
                <a:moveTo>
                  <a:pt x="125939" y="940"/>
                </a:moveTo>
                <a:cubicBezTo>
                  <a:pt x="117472" y="12229"/>
                  <a:pt x="38803" y="138523"/>
                  <a:pt x="17989" y="178740"/>
                </a:cubicBezTo>
                <a:cubicBezTo>
                  <a:pt x="-2825" y="218957"/>
                  <a:pt x="-709" y="241182"/>
                  <a:pt x="1055" y="242240"/>
                </a:cubicBezTo>
                <a:cubicBezTo>
                  <a:pt x="2819" y="243298"/>
                  <a:pt x="17283" y="206962"/>
                  <a:pt x="28572" y="185090"/>
                </a:cubicBezTo>
                <a:cubicBezTo>
                  <a:pt x="39861" y="163218"/>
                  <a:pt x="50092" y="138876"/>
                  <a:pt x="68789" y="111006"/>
                </a:cubicBezTo>
                <a:cubicBezTo>
                  <a:pt x="87486" y="83137"/>
                  <a:pt x="134406" y="-10349"/>
                  <a:pt x="125939" y="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EE46BC3-FBE9-4E4A-A8A7-5D1D722C8025}"/>
              </a:ext>
            </a:extLst>
          </p:cNvPr>
          <p:cNvSpPr/>
          <p:nvPr/>
        </p:nvSpPr>
        <p:spPr>
          <a:xfrm>
            <a:off x="4667224" y="4378772"/>
            <a:ext cx="110200" cy="220903"/>
          </a:xfrm>
          <a:custGeom>
            <a:avLst/>
            <a:gdLst>
              <a:gd name="connsiteX0" fmla="*/ 16959 w 110200"/>
              <a:gd name="connsiteY0" fmla="*/ 611 h 220903"/>
              <a:gd name="connsiteX1" fmla="*/ 26 w 110200"/>
              <a:gd name="connsiteY1" fmla="*/ 66228 h 220903"/>
              <a:gd name="connsiteX2" fmla="*/ 21193 w 110200"/>
              <a:gd name="connsiteY2" fmla="*/ 133961 h 220903"/>
              <a:gd name="connsiteX3" fmla="*/ 57176 w 110200"/>
              <a:gd name="connsiteY3" fmla="*/ 199578 h 220903"/>
              <a:gd name="connsiteX4" fmla="*/ 110093 w 110200"/>
              <a:gd name="connsiteY4" fmla="*/ 220745 h 220903"/>
              <a:gd name="connsiteX5" fmla="*/ 69876 w 110200"/>
              <a:gd name="connsiteY5" fmla="*/ 191111 h 220903"/>
              <a:gd name="connsiteX6" fmla="*/ 33893 w 110200"/>
              <a:gd name="connsiteY6" fmla="*/ 146661 h 220903"/>
              <a:gd name="connsiteX7" fmla="*/ 25426 w 110200"/>
              <a:gd name="connsiteY7" fmla="*/ 106445 h 220903"/>
              <a:gd name="connsiteX8" fmla="*/ 16959 w 110200"/>
              <a:gd name="connsiteY8" fmla="*/ 611 h 22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200" h="220903">
                <a:moveTo>
                  <a:pt x="16959" y="611"/>
                </a:moveTo>
                <a:cubicBezTo>
                  <a:pt x="12726" y="-6092"/>
                  <a:pt x="-680" y="44003"/>
                  <a:pt x="26" y="66228"/>
                </a:cubicBezTo>
                <a:cubicBezTo>
                  <a:pt x="732" y="88453"/>
                  <a:pt x="11668" y="111736"/>
                  <a:pt x="21193" y="133961"/>
                </a:cubicBezTo>
                <a:cubicBezTo>
                  <a:pt x="30718" y="156186"/>
                  <a:pt x="42359" y="185114"/>
                  <a:pt x="57176" y="199578"/>
                </a:cubicBezTo>
                <a:cubicBezTo>
                  <a:pt x="71993" y="214042"/>
                  <a:pt x="107976" y="222156"/>
                  <a:pt x="110093" y="220745"/>
                </a:cubicBezTo>
                <a:cubicBezTo>
                  <a:pt x="112210" y="219334"/>
                  <a:pt x="82576" y="203458"/>
                  <a:pt x="69876" y="191111"/>
                </a:cubicBezTo>
                <a:cubicBezTo>
                  <a:pt x="57176" y="178764"/>
                  <a:pt x="41301" y="160772"/>
                  <a:pt x="33893" y="146661"/>
                </a:cubicBezTo>
                <a:cubicBezTo>
                  <a:pt x="26485" y="132550"/>
                  <a:pt x="28954" y="126906"/>
                  <a:pt x="25426" y="106445"/>
                </a:cubicBezTo>
                <a:cubicBezTo>
                  <a:pt x="21898" y="85984"/>
                  <a:pt x="21192" y="7314"/>
                  <a:pt x="16959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2B2FA7C-37A8-4176-B201-3F5888CBAF43}"/>
              </a:ext>
            </a:extLst>
          </p:cNvPr>
          <p:cNvSpPr/>
          <p:nvPr/>
        </p:nvSpPr>
        <p:spPr>
          <a:xfrm>
            <a:off x="4766534" y="4441368"/>
            <a:ext cx="499814" cy="139147"/>
          </a:xfrm>
          <a:custGeom>
            <a:avLst/>
            <a:gdLst>
              <a:gd name="connsiteX0" fmla="*/ 199 w 499814"/>
              <a:gd name="connsiteY0" fmla="*/ 5749 h 139147"/>
              <a:gd name="connsiteX1" fmla="*/ 112383 w 499814"/>
              <a:gd name="connsiteY1" fmla="*/ 9982 h 139147"/>
              <a:gd name="connsiteX2" fmla="*/ 173766 w 499814"/>
              <a:gd name="connsiteY2" fmla="*/ 58665 h 139147"/>
              <a:gd name="connsiteX3" fmla="*/ 211866 w 499814"/>
              <a:gd name="connsiteY3" fmla="*/ 100999 h 139147"/>
              <a:gd name="connsiteX4" fmla="*/ 271133 w 499814"/>
              <a:gd name="connsiteY4" fmla="*/ 107349 h 139147"/>
              <a:gd name="connsiteX5" fmla="*/ 315583 w 499814"/>
              <a:gd name="connsiteY5" fmla="*/ 107349 h 139147"/>
              <a:gd name="connsiteX6" fmla="*/ 340983 w 499814"/>
              <a:gd name="connsiteY6" fmla="*/ 81949 h 139147"/>
              <a:gd name="connsiteX7" fmla="*/ 362149 w 499814"/>
              <a:gd name="connsiteY7" fmla="*/ 54432 h 139147"/>
              <a:gd name="connsiteX8" fmla="*/ 404483 w 499814"/>
              <a:gd name="connsiteY8" fmla="*/ 58665 h 139147"/>
              <a:gd name="connsiteX9" fmla="*/ 493383 w 499814"/>
              <a:gd name="connsiteY9" fmla="*/ 107349 h 139147"/>
              <a:gd name="connsiteX10" fmla="*/ 493383 w 499814"/>
              <a:gd name="connsiteY10" fmla="*/ 139099 h 139147"/>
              <a:gd name="connsiteX11" fmla="*/ 497616 w 499814"/>
              <a:gd name="connsiteY11" fmla="*/ 113699 h 139147"/>
              <a:gd name="connsiteX12" fmla="*/ 474333 w 499814"/>
              <a:gd name="connsiteY12" fmla="*/ 79832 h 139147"/>
              <a:gd name="connsiteX13" fmla="*/ 417183 w 499814"/>
              <a:gd name="connsiteY13" fmla="*/ 56549 h 139147"/>
              <a:gd name="connsiteX14" fmla="*/ 360033 w 499814"/>
              <a:gd name="connsiteY14" fmla="*/ 54432 h 139147"/>
              <a:gd name="connsiteX15" fmla="*/ 328283 w 499814"/>
              <a:gd name="connsiteY15" fmla="*/ 98882 h 139147"/>
              <a:gd name="connsiteX16" fmla="*/ 311349 w 499814"/>
              <a:gd name="connsiteY16" fmla="*/ 105232 h 139147"/>
              <a:gd name="connsiteX17" fmla="*/ 237266 w 499814"/>
              <a:gd name="connsiteY17" fmla="*/ 94649 h 139147"/>
              <a:gd name="connsiteX18" fmla="*/ 205516 w 499814"/>
              <a:gd name="connsiteY18" fmla="*/ 90415 h 139147"/>
              <a:gd name="connsiteX19" fmla="*/ 182233 w 499814"/>
              <a:gd name="connsiteY19" fmla="*/ 60782 h 139147"/>
              <a:gd name="connsiteX20" fmla="*/ 169533 w 499814"/>
              <a:gd name="connsiteY20" fmla="*/ 39615 h 139147"/>
              <a:gd name="connsiteX21" fmla="*/ 142016 w 499814"/>
              <a:gd name="connsiteY21" fmla="*/ 3632 h 139147"/>
              <a:gd name="connsiteX22" fmla="*/ 199 w 499814"/>
              <a:gd name="connsiteY22" fmla="*/ 5749 h 13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9814" h="139147">
                <a:moveTo>
                  <a:pt x="199" y="5749"/>
                </a:moveTo>
                <a:cubicBezTo>
                  <a:pt x="-4740" y="6807"/>
                  <a:pt x="83455" y="1163"/>
                  <a:pt x="112383" y="9982"/>
                </a:cubicBezTo>
                <a:cubicBezTo>
                  <a:pt x="141311" y="18801"/>
                  <a:pt x="157186" y="43496"/>
                  <a:pt x="173766" y="58665"/>
                </a:cubicBezTo>
                <a:cubicBezTo>
                  <a:pt x="190347" y="73835"/>
                  <a:pt x="195638" y="92885"/>
                  <a:pt x="211866" y="100999"/>
                </a:cubicBezTo>
                <a:cubicBezTo>
                  <a:pt x="228094" y="109113"/>
                  <a:pt x="253847" y="106291"/>
                  <a:pt x="271133" y="107349"/>
                </a:cubicBezTo>
                <a:cubicBezTo>
                  <a:pt x="288419" y="108407"/>
                  <a:pt x="303941" y="111582"/>
                  <a:pt x="315583" y="107349"/>
                </a:cubicBezTo>
                <a:cubicBezTo>
                  <a:pt x="327225" y="103116"/>
                  <a:pt x="333222" y="90769"/>
                  <a:pt x="340983" y="81949"/>
                </a:cubicBezTo>
                <a:cubicBezTo>
                  <a:pt x="348744" y="73130"/>
                  <a:pt x="351566" y="58313"/>
                  <a:pt x="362149" y="54432"/>
                </a:cubicBezTo>
                <a:cubicBezTo>
                  <a:pt x="372732" y="50551"/>
                  <a:pt x="382611" y="49846"/>
                  <a:pt x="404483" y="58665"/>
                </a:cubicBezTo>
                <a:cubicBezTo>
                  <a:pt x="426355" y="67484"/>
                  <a:pt x="478566" y="93943"/>
                  <a:pt x="493383" y="107349"/>
                </a:cubicBezTo>
                <a:cubicBezTo>
                  <a:pt x="508200" y="120755"/>
                  <a:pt x="492678" y="138041"/>
                  <a:pt x="493383" y="139099"/>
                </a:cubicBezTo>
                <a:cubicBezTo>
                  <a:pt x="494088" y="140157"/>
                  <a:pt x="500791" y="123577"/>
                  <a:pt x="497616" y="113699"/>
                </a:cubicBezTo>
                <a:cubicBezTo>
                  <a:pt x="494441" y="103821"/>
                  <a:pt x="487738" y="89357"/>
                  <a:pt x="474333" y="79832"/>
                </a:cubicBezTo>
                <a:cubicBezTo>
                  <a:pt x="460928" y="70307"/>
                  <a:pt x="436233" y="60782"/>
                  <a:pt x="417183" y="56549"/>
                </a:cubicBezTo>
                <a:cubicBezTo>
                  <a:pt x="398133" y="52316"/>
                  <a:pt x="374850" y="47377"/>
                  <a:pt x="360033" y="54432"/>
                </a:cubicBezTo>
                <a:cubicBezTo>
                  <a:pt x="345216" y="61487"/>
                  <a:pt x="336397" y="90415"/>
                  <a:pt x="328283" y="98882"/>
                </a:cubicBezTo>
                <a:cubicBezTo>
                  <a:pt x="320169" y="107349"/>
                  <a:pt x="326518" y="105937"/>
                  <a:pt x="311349" y="105232"/>
                </a:cubicBezTo>
                <a:cubicBezTo>
                  <a:pt x="296180" y="104527"/>
                  <a:pt x="237266" y="94649"/>
                  <a:pt x="237266" y="94649"/>
                </a:cubicBezTo>
                <a:cubicBezTo>
                  <a:pt x="219627" y="92180"/>
                  <a:pt x="214688" y="96060"/>
                  <a:pt x="205516" y="90415"/>
                </a:cubicBezTo>
                <a:cubicBezTo>
                  <a:pt x="196344" y="84770"/>
                  <a:pt x="188230" y="69249"/>
                  <a:pt x="182233" y="60782"/>
                </a:cubicBezTo>
                <a:cubicBezTo>
                  <a:pt x="176236" y="52315"/>
                  <a:pt x="176236" y="49140"/>
                  <a:pt x="169533" y="39615"/>
                </a:cubicBezTo>
                <a:cubicBezTo>
                  <a:pt x="162830" y="30090"/>
                  <a:pt x="167063" y="12451"/>
                  <a:pt x="142016" y="3632"/>
                </a:cubicBezTo>
                <a:cubicBezTo>
                  <a:pt x="116969" y="-5187"/>
                  <a:pt x="5138" y="4691"/>
                  <a:pt x="199" y="5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F2A9705-05BD-47E1-9385-B3A1ABB9294A}"/>
              </a:ext>
            </a:extLst>
          </p:cNvPr>
          <p:cNvSpPr/>
          <p:nvPr/>
        </p:nvSpPr>
        <p:spPr>
          <a:xfrm>
            <a:off x="5337719" y="4510420"/>
            <a:ext cx="135546" cy="112380"/>
          </a:xfrm>
          <a:custGeom>
            <a:avLst/>
            <a:gdLst>
              <a:gd name="connsiteX0" fmla="*/ 514 w 135546"/>
              <a:gd name="connsiteY0" fmla="*/ 112380 h 112380"/>
              <a:gd name="connsiteX1" fmla="*/ 127514 w 135546"/>
              <a:gd name="connsiteY1" fmla="*/ 50997 h 112380"/>
              <a:gd name="connsiteX2" fmla="*/ 121164 w 135546"/>
              <a:gd name="connsiteY2" fmla="*/ 197 h 112380"/>
              <a:gd name="connsiteX3" fmla="*/ 110581 w 135546"/>
              <a:gd name="connsiteY3" fmla="*/ 34063 h 112380"/>
              <a:gd name="connsiteX4" fmla="*/ 83064 w 135546"/>
              <a:gd name="connsiteY4" fmla="*/ 50997 h 112380"/>
              <a:gd name="connsiteX5" fmla="*/ 514 w 135546"/>
              <a:gd name="connsiteY5" fmla="*/ 112380 h 11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46" h="112380">
                <a:moveTo>
                  <a:pt x="514" y="112380"/>
                </a:moveTo>
                <a:cubicBezTo>
                  <a:pt x="7922" y="112380"/>
                  <a:pt x="107406" y="69694"/>
                  <a:pt x="127514" y="50997"/>
                </a:cubicBezTo>
                <a:cubicBezTo>
                  <a:pt x="147622" y="32300"/>
                  <a:pt x="123986" y="3019"/>
                  <a:pt x="121164" y="197"/>
                </a:cubicBezTo>
                <a:cubicBezTo>
                  <a:pt x="118342" y="-2625"/>
                  <a:pt x="116931" y="25596"/>
                  <a:pt x="110581" y="34063"/>
                </a:cubicBezTo>
                <a:cubicBezTo>
                  <a:pt x="104231" y="42530"/>
                  <a:pt x="98234" y="42883"/>
                  <a:pt x="83064" y="50997"/>
                </a:cubicBezTo>
                <a:cubicBezTo>
                  <a:pt x="67895" y="59111"/>
                  <a:pt x="-6894" y="112380"/>
                  <a:pt x="514" y="112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771102E-7A58-4ED0-81BF-F8410392241C}"/>
              </a:ext>
            </a:extLst>
          </p:cNvPr>
          <p:cNvSpPr/>
          <p:nvPr/>
        </p:nvSpPr>
        <p:spPr>
          <a:xfrm>
            <a:off x="4994260" y="3551065"/>
            <a:ext cx="22345" cy="510061"/>
          </a:xfrm>
          <a:custGeom>
            <a:avLst/>
            <a:gdLst>
              <a:gd name="connsiteX0" fmla="*/ 14303 w 22345"/>
              <a:gd name="connsiteY0" fmla="*/ 173 h 510061"/>
              <a:gd name="connsiteX1" fmla="*/ 7953 w 22345"/>
              <a:gd name="connsiteY1" fmla="*/ 265285 h 510061"/>
              <a:gd name="connsiteX2" fmla="*/ 6365 w 22345"/>
              <a:gd name="connsiteY2" fmla="*/ 438323 h 510061"/>
              <a:gd name="connsiteX3" fmla="*/ 22240 w 22345"/>
              <a:gd name="connsiteY3" fmla="*/ 509760 h 510061"/>
              <a:gd name="connsiteX4" fmla="*/ 12715 w 22345"/>
              <a:gd name="connsiteY4" fmla="*/ 462135 h 510061"/>
              <a:gd name="connsiteX5" fmla="*/ 1603 w 22345"/>
              <a:gd name="connsiteY5" fmla="*/ 417685 h 510061"/>
              <a:gd name="connsiteX6" fmla="*/ 15 w 22345"/>
              <a:gd name="connsiteY6" fmla="*/ 306560 h 510061"/>
              <a:gd name="connsiteX7" fmla="*/ 14303 w 22345"/>
              <a:gd name="connsiteY7" fmla="*/ 173 h 51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45" h="510061">
                <a:moveTo>
                  <a:pt x="14303" y="173"/>
                </a:moveTo>
                <a:cubicBezTo>
                  <a:pt x="15626" y="-6706"/>
                  <a:pt x="9276" y="192260"/>
                  <a:pt x="7953" y="265285"/>
                </a:cubicBezTo>
                <a:cubicBezTo>
                  <a:pt x="6630" y="338310"/>
                  <a:pt x="3984" y="397577"/>
                  <a:pt x="6365" y="438323"/>
                </a:cubicBezTo>
                <a:cubicBezTo>
                  <a:pt x="8746" y="479069"/>
                  <a:pt x="21182" y="505791"/>
                  <a:pt x="22240" y="509760"/>
                </a:cubicBezTo>
                <a:cubicBezTo>
                  <a:pt x="23298" y="513729"/>
                  <a:pt x="16155" y="477481"/>
                  <a:pt x="12715" y="462135"/>
                </a:cubicBezTo>
                <a:cubicBezTo>
                  <a:pt x="9275" y="446789"/>
                  <a:pt x="3720" y="443614"/>
                  <a:pt x="1603" y="417685"/>
                </a:cubicBezTo>
                <a:cubicBezTo>
                  <a:pt x="-514" y="391756"/>
                  <a:pt x="544" y="371912"/>
                  <a:pt x="15" y="306560"/>
                </a:cubicBezTo>
                <a:cubicBezTo>
                  <a:pt x="-514" y="241208"/>
                  <a:pt x="12980" y="7052"/>
                  <a:pt x="14303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F360AF4-66D6-4C93-AB17-1CE7149D6873}"/>
              </a:ext>
            </a:extLst>
          </p:cNvPr>
          <p:cNvSpPr/>
          <p:nvPr/>
        </p:nvSpPr>
        <p:spPr>
          <a:xfrm>
            <a:off x="4227513" y="3035122"/>
            <a:ext cx="595531" cy="63994"/>
          </a:xfrm>
          <a:custGeom>
            <a:avLst/>
            <a:gdLst>
              <a:gd name="connsiteX0" fmla="*/ 0 w 595531"/>
              <a:gd name="connsiteY0" fmla="*/ 178 h 63994"/>
              <a:gd name="connsiteX1" fmla="*/ 223837 w 595531"/>
              <a:gd name="connsiteY1" fmla="*/ 30341 h 63994"/>
              <a:gd name="connsiteX2" fmla="*/ 327025 w 595531"/>
              <a:gd name="connsiteY2" fmla="*/ 55741 h 63994"/>
              <a:gd name="connsiteX3" fmla="*/ 406400 w 595531"/>
              <a:gd name="connsiteY3" fmla="*/ 60503 h 63994"/>
              <a:gd name="connsiteX4" fmla="*/ 492125 w 595531"/>
              <a:gd name="connsiteY4" fmla="*/ 63678 h 63994"/>
              <a:gd name="connsiteX5" fmla="*/ 595312 w 595531"/>
              <a:gd name="connsiteY5" fmla="*/ 52566 h 63994"/>
              <a:gd name="connsiteX6" fmla="*/ 517525 w 595531"/>
              <a:gd name="connsiteY6" fmla="*/ 55741 h 63994"/>
              <a:gd name="connsiteX7" fmla="*/ 452437 w 595531"/>
              <a:gd name="connsiteY7" fmla="*/ 55741 h 63994"/>
              <a:gd name="connsiteX8" fmla="*/ 314325 w 595531"/>
              <a:gd name="connsiteY8" fmla="*/ 41453 h 63994"/>
              <a:gd name="connsiteX9" fmla="*/ 222250 w 595531"/>
              <a:gd name="connsiteY9" fmla="*/ 19228 h 63994"/>
              <a:gd name="connsiteX10" fmla="*/ 0 w 595531"/>
              <a:gd name="connsiteY10" fmla="*/ 178 h 6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5531" h="63994">
                <a:moveTo>
                  <a:pt x="0" y="178"/>
                </a:moveTo>
                <a:cubicBezTo>
                  <a:pt x="264" y="2030"/>
                  <a:pt x="169333" y="21081"/>
                  <a:pt x="223837" y="30341"/>
                </a:cubicBezTo>
                <a:cubicBezTo>
                  <a:pt x="278341" y="39601"/>
                  <a:pt x="296598" y="50714"/>
                  <a:pt x="327025" y="55741"/>
                </a:cubicBezTo>
                <a:cubicBezTo>
                  <a:pt x="357452" y="60768"/>
                  <a:pt x="378883" y="59180"/>
                  <a:pt x="406400" y="60503"/>
                </a:cubicBezTo>
                <a:cubicBezTo>
                  <a:pt x="433917" y="61826"/>
                  <a:pt x="460640" y="65001"/>
                  <a:pt x="492125" y="63678"/>
                </a:cubicBezTo>
                <a:cubicBezTo>
                  <a:pt x="523610" y="62355"/>
                  <a:pt x="591079" y="53889"/>
                  <a:pt x="595312" y="52566"/>
                </a:cubicBezTo>
                <a:cubicBezTo>
                  <a:pt x="599545" y="51243"/>
                  <a:pt x="541337" y="55212"/>
                  <a:pt x="517525" y="55741"/>
                </a:cubicBezTo>
                <a:cubicBezTo>
                  <a:pt x="493713" y="56270"/>
                  <a:pt x="486304" y="58122"/>
                  <a:pt x="452437" y="55741"/>
                </a:cubicBezTo>
                <a:cubicBezTo>
                  <a:pt x="418570" y="53360"/>
                  <a:pt x="352690" y="47539"/>
                  <a:pt x="314325" y="41453"/>
                </a:cubicBezTo>
                <a:cubicBezTo>
                  <a:pt x="275961" y="35368"/>
                  <a:pt x="269610" y="27165"/>
                  <a:pt x="222250" y="19228"/>
                </a:cubicBezTo>
                <a:cubicBezTo>
                  <a:pt x="174890" y="11291"/>
                  <a:pt x="-264" y="-1674"/>
                  <a:pt x="0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CE7311A-F701-4791-935C-DFEA34AE2BB0}"/>
              </a:ext>
            </a:extLst>
          </p:cNvPr>
          <p:cNvSpPr/>
          <p:nvPr/>
        </p:nvSpPr>
        <p:spPr>
          <a:xfrm>
            <a:off x="4304824" y="2943167"/>
            <a:ext cx="514901" cy="129025"/>
          </a:xfrm>
          <a:custGeom>
            <a:avLst/>
            <a:gdLst>
              <a:gd name="connsiteX0" fmla="*/ 476 w 514901"/>
              <a:gd name="connsiteY0" fmla="*/ 15933 h 129025"/>
              <a:gd name="connsiteX1" fmla="*/ 178276 w 514901"/>
              <a:gd name="connsiteY1" fmla="*/ 4821 h 129025"/>
              <a:gd name="connsiteX2" fmla="*/ 264001 w 514901"/>
              <a:gd name="connsiteY2" fmla="*/ 3233 h 129025"/>
              <a:gd name="connsiteX3" fmla="*/ 341789 w 514901"/>
              <a:gd name="connsiteY3" fmla="*/ 47683 h 129025"/>
              <a:gd name="connsiteX4" fmla="*/ 437039 w 514901"/>
              <a:gd name="connsiteY4" fmla="*/ 98483 h 129025"/>
              <a:gd name="connsiteX5" fmla="*/ 514826 w 514901"/>
              <a:gd name="connsiteY5" fmla="*/ 128646 h 129025"/>
              <a:gd name="connsiteX6" fmla="*/ 449739 w 514901"/>
              <a:gd name="connsiteY6" fmla="*/ 112771 h 129025"/>
              <a:gd name="connsiteX7" fmla="*/ 370364 w 514901"/>
              <a:gd name="connsiteY7" fmla="*/ 74671 h 129025"/>
              <a:gd name="connsiteX8" fmla="*/ 278289 w 514901"/>
              <a:gd name="connsiteY8" fmla="*/ 23871 h 129025"/>
              <a:gd name="connsiteX9" fmla="*/ 237014 w 514901"/>
              <a:gd name="connsiteY9" fmla="*/ 17521 h 129025"/>
              <a:gd name="connsiteX10" fmla="*/ 476 w 514901"/>
              <a:gd name="connsiteY10" fmla="*/ 15933 h 1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901" h="129025">
                <a:moveTo>
                  <a:pt x="476" y="15933"/>
                </a:moveTo>
                <a:cubicBezTo>
                  <a:pt x="-9314" y="13816"/>
                  <a:pt x="134355" y="6938"/>
                  <a:pt x="178276" y="4821"/>
                </a:cubicBezTo>
                <a:cubicBezTo>
                  <a:pt x="222197" y="2704"/>
                  <a:pt x="236749" y="-3911"/>
                  <a:pt x="264001" y="3233"/>
                </a:cubicBezTo>
                <a:cubicBezTo>
                  <a:pt x="291253" y="10377"/>
                  <a:pt x="312949" y="31808"/>
                  <a:pt x="341789" y="47683"/>
                </a:cubicBezTo>
                <a:cubicBezTo>
                  <a:pt x="370629" y="63558"/>
                  <a:pt x="408200" y="84989"/>
                  <a:pt x="437039" y="98483"/>
                </a:cubicBezTo>
                <a:cubicBezTo>
                  <a:pt x="465878" y="111977"/>
                  <a:pt x="512709" y="126265"/>
                  <a:pt x="514826" y="128646"/>
                </a:cubicBezTo>
                <a:cubicBezTo>
                  <a:pt x="516943" y="131027"/>
                  <a:pt x="473816" y="121767"/>
                  <a:pt x="449739" y="112771"/>
                </a:cubicBezTo>
                <a:cubicBezTo>
                  <a:pt x="425662" y="103775"/>
                  <a:pt x="398939" y="89488"/>
                  <a:pt x="370364" y="74671"/>
                </a:cubicBezTo>
                <a:cubicBezTo>
                  <a:pt x="341789" y="59854"/>
                  <a:pt x="300514" y="33396"/>
                  <a:pt x="278289" y="23871"/>
                </a:cubicBezTo>
                <a:cubicBezTo>
                  <a:pt x="256064" y="14346"/>
                  <a:pt x="280670" y="18844"/>
                  <a:pt x="237014" y="17521"/>
                </a:cubicBezTo>
                <a:cubicBezTo>
                  <a:pt x="193358" y="16198"/>
                  <a:pt x="10266" y="18050"/>
                  <a:pt x="476" y="15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4744B1B-CE1E-4157-B8CD-2100E3FAB89F}"/>
              </a:ext>
            </a:extLst>
          </p:cNvPr>
          <p:cNvSpPr/>
          <p:nvPr/>
        </p:nvSpPr>
        <p:spPr>
          <a:xfrm>
            <a:off x="5586847" y="3217213"/>
            <a:ext cx="868427" cy="202648"/>
          </a:xfrm>
          <a:custGeom>
            <a:avLst/>
            <a:gdLst>
              <a:gd name="connsiteX0" fmla="*/ 1153 w 868427"/>
              <a:gd name="connsiteY0" fmla="*/ 650 h 202648"/>
              <a:gd name="connsiteX1" fmla="*/ 348816 w 868427"/>
              <a:gd name="connsiteY1" fmla="*/ 22875 h 202648"/>
              <a:gd name="connsiteX2" fmla="*/ 571066 w 868427"/>
              <a:gd name="connsiteY2" fmla="*/ 59387 h 202648"/>
              <a:gd name="connsiteX3" fmla="*/ 682191 w 868427"/>
              <a:gd name="connsiteY3" fmla="*/ 103837 h 202648"/>
              <a:gd name="connsiteX4" fmla="*/ 861578 w 868427"/>
              <a:gd name="connsiteY4" fmla="*/ 200675 h 202648"/>
              <a:gd name="connsiteX5" fmla="*/ 815541 w 868427"/>
              <a:gd name="connsiteY5" fmla="*/ 162575 h 202648"/>
              <a:gd name="connsiteX6" fmla="*/ 669491 w 868427"/>
              <a:gd name="connsiteY6" fmla="*/ 86375 h 202648"/>
              <a:gd name="connsiteX7" fmla="*/ 567891 w 868427"/>
              <a:gd name="connsiteY7" fmla="*/ 46687 h 202648"/>
              <a:gd name="connsiteX8" fmla="*/ 463116 w 868427"/>
              <a:gd name="connsiteY8" fmla="*/ 19700 h 202648"/>
              <a:gd name="connsiteX9" fmla="*/ 244041 w 868427"/>
              <a:gd name="connsiteY9" fmla="*/ 8587 h 202648"/>
              <a:gd name="connsiteX10" fmla="*/ 1153 w 868427"/>
              <a:gd name="connsiteY10" fmla="*/ 650 h 20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8427" h="202648">
                <a:moveTo>
                  <a:pt x="1153" y="650"/>
                </a:moveTo>
                <a:cubicBezTo>
                  <a:pt x="18615" y="3031"/>
                  <a:pt x="253831" y="13086"/>
                  <a:pt x="348816" y="22875"/>
                </a:cubicBezTo>
                <a:cubicBezTo>
                  <a:pt x="443802" y="32665"/>
                  <a:pt x="515504" y="45893"/>
                  <a:pt x="571066" y="59387"/>
                </a:cubicBezTo>
                <a:cubicBezTo>
                  <a:pt x="626628" y="72881"/>
                  <a:pt x="633772" y="80289"/>
                  <a:pt x="682191" y="103837"/>
                </a:cubicBezTo>
                <a:cubicBezTo>
                  <a:pt x="730610" y="127385"/>
                  <a:pt x="839353" y="190885"/>
                  <a:pt x="861578" y="200675"/>
                </a:cubicBezTo>
                <a:cubicBezTo>
                  <a:pt x="883803" y="210465"/>
                  <a:pt x="847556" y="181625"/>
                  <a:pt x="815541" y="162575"/>
                </a:cubicBezTo>
                <a:cubicBezTo>
                  <a:pt x="783526" y="143525"/>
                  <a:pt x="710766" y="105690"/>
                  <a:pt x="669491" y="86375"/>
                </a:cubicBezTo>
                <a:cubicBezTo>
                  <a:pt x="628216" y="67060"/>
                  <a:pt x="602287" y="57800"/>
                  <a:pt x="567891" y="46687"/>
                </a:cubicBezTo>
                <a:cubicBezTo>
                  <a:pt x="533495" y="35574"/>
                  <a:pt x="517091" y="26050"/>
                  <a:pt x="463116" y="19700"/>
                </a:cubicBezTo>
                <a:cubicBezTo>
                  <a:pt x="409141" y="13350"/>
                  <a:pt x="318918" y="14408"/>
                  <a:pt x="244041" y="8587"/>
                </a:cubicBezTo>
                <a:cubicBezTo>
                  <a:pt x="169164" y="2766"/>
                  <a:pt x="-16309" y="-1731"/>
                  <a:pt x="1153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52CCFFD0-43FC-443F-9EE4-0D1819009F32}"/>
              </a:ext>
            </a:extLst>
          </p:cNvPr>
          <p:cNvSpPr/>
          <p:nvPr/>
        </p:nvSpPr>
        <p:spPr>
          <a:xfrm>
            <a:off x="5547900" y="3091920"/>
            <a:ext cx="49630" cy="120109"/>
          </a:xfrm>
          <a:custGeom>
            <a:avLst/>
            <a:gdLst>
              <a:gd name="connsiteX0" fmla="*/ 49625 w 49630"/>
              <a:gd name="connsiteY0" fmla="*/ 119593 h 120109"/>
              <a:gd name="connsiteX1" fmla="*/ 6763 w 49630"/>
              <a:gd name="connsiteY1" fmla="*/ 71968 h 120109"/>
              <a:gd name="connsiteX2" fmla="*/ 413 w 49630"/>
              <a:gd name="connsiteY2" fmla="*/ 530 h 120109"/>
              <a:gd name="connsiteX3" fmla="*/ 9938 w 49630"/>
              <a:gd name="connsiteY3" fmla="*/ 41805 h 120109"/>
              <a:gd name="connsiteX4" fmla="*/ 49625 w 49630"/>
              <a:gd name="connsiteY4" fmla="*/ 119593 h 12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30" h="120109">
                <a:moveTo>
                  <a:pt x="49625" y="119593"/>
                </a:moveTo>
                <a:cubicBezTo>
                  <a:pt x="49096" y="124620"/>
                  <a:pt x="14965" y="91812"/>
                  <a:pt x="6763" y="71968"/>
                </a:cubicBezTo>
                <a:cubicBezTo>
                  <a:pt x="-1439" y="52124"/>
                  <a:pt x="-116" y="5557"/>
                  <a:pt x="413" y="530"/>
                </a:cubicBezTo>
                <a:cubicBezTo>
                  <a:pt x="942" y="-4497"/>
                  <a:pt x="5175" y="27517"/>
                  <a:pt x="9938" y="41805"/>
                </a:cubicBezTo>
                <a:cubicBezTo>
                  <a:pt x="14701" y="56093"/>
                  <a:pt x="50154" y="114566"/>
                  <a:pt x="49625" y="119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A92C173-FB7C-412B-86FF-40C497707D6A}"/>
              </a:ext>
            </a:extLst>
          </p:cNvPr>
          <p:cNvSpPr/>
          <p:nvPr/>
        </p:nvSpPr>
        <p:spPr>
          <a:xfrm>
            <a:off x="5551288" y="3078142"/>
            <a:ext cx="573644" cy="77888"/>
          </a:xfrm>
          <a:custGeom>
            <a:avLst/>
            <a:gdLst>
              <a:gd name="connsiteX0" fmla="*/ 200 w 573644"/>
              <a:gd name="connsiteY0" fmla="*/ 21 h 77888"/>
              <a:gd name="connsiteX1" fmla="*/ 265312 w 573644"/>
              <a:gd name="connsiteY1" fmla="*/ 9546 h 77888"/>
              <a:gd name="connsiteX2" fmla="*/ 522487 w 573644"/>
              <a:gd name="connsiteY2" fmla="*/ 65108 h 77888"/>
              <a:gd name="connsiteX3" fmla="*/ 573287 w 573644"/>
              <a:gd name="connsiteY3" fmla="*/ 77808 h 77888"/>
              <a:gd name="connsiteX4" fmla="*/ 535187 w 573644"/>
              <a:gd name="connsiteY4" fmla="*/ 61933 h 77888"/>
              <a:gd name="connsiteX5" fmla="*/ 371675 w 573644"/>
              <a:gd name="connsiteY5" fmla="*/ 25421 h 77888"/>
              <a:gd name="connsiteX6" fmla="*/ 308175 w 573644"/>
              <a:gd name="connsiteY6" fmla="*/ 7958 h 77888"/>
              <a:gd name="connsiteX7" fmla="*/ 200 w 573644"/>
              <a:gd name="connsiteY7" fmla="*/ 21 h 7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3644" h="77888">
                <a:moveTo>
                  <a:pt x="200" y="21"/>
                </a:moveTo>
                <a:cubicBezTo>
                  <a:pt x="-6944" y="286"/>
                  <a:pt x="178264" y="-1302"/>
                  <a:pt x="265312" y="9546"/>
                </a:cubicBezTo>
                <a:cubicBezTo>
                  <a:pt x="352360" y="20394"/>
                  <a:pt x="471158" y="53731"/>
                  <a:pt x="522487" y="65108"/>
                </a:cubicBezTo>
                <a:cubicBezTo>
                  <a:pt x="573816" y="76485"/>
                  <a:pt x="571170" y="78337"/>
                  <a:pt x="573287" y="77808"/>
                </a:cubicBezTo>
                <a:cubicBezTo>
                  <a:pt x="575404" y="77279"/>
                  <a:pt x="568789" y="70664"/>
                  <a:pt x="535187" y="61933"/>
                </a:cubicBezTo>
                <a:cubicBezTo>
                  <a:pt x="501585" y="53202"/>
                  <a:pt x="371675" y="25421"/>
                  <a:pt x="371675" y="25421"/>
                </a:cubicBezTo>
                <a:cubicBezTo>
                  <a:pt x="333840" y="16425"/>
                  <a:pt x="368235" y="14043"/>
                  <a:pt x="308175" y="7958"/>
                </a:cubicBezTo>
                <a:cubicBezTo>
                  <a:pt x="248115" y="1873"/>
                  <a:pt x="7344" y="-244"/>
                  <a:pt x="20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2D2ABA2-C962-4E85-917E-3A09BE3DB1D0}"/>
              </a:ext>
            </a:extLst>
          </p:cNvPr>
          <p:cNvSpPr/>
          <p:nvPr/>
        </p:nvSpPr>
        <p:spPr>
          <a:xfrm>
            <a:off x="5934008" y="3100740"/>
            <a:ext cx="530663" cy="321542"/>
          </a:xfrm>
          <a:custGeom>
            <a:avLst/>
            <a:gdLst>
              <a:gd name="connsiteX0" fmla="*/ 67 w 530663"/>
              <a:gd name="connsiteY0" fmla="*/ 1235 h 321542"/>
              <a:gd name="connsiteX1" fmla="*/ 200092 w 530663"/>
              <a:gd name="connsiteY1" fmla="*/ 13935 h 321542"/>
              <a:gd name="connsiteX2" fmla="*/ 319155 w 530663"/>
              <a:gd name="connsiteY2" fmla="*/ 101248 h 321542"/>
              <a:gd name="connsiteX3" fmla="*/ 417580 w 530663"/>
              <a:gd name="connsiteY3" fmla="*/ 206023 h 321542"/>
              <a:gd name="connsiteX4" fmla="*/ 528705 w 530663"/>
              <a:gd name="connsiteY4" fmla="*/ 318735 h 321542"/>
              <a:gd name="connsiteX5" fmla="*/ 477905 w 530663"/>
              <a:gd name="connsiteY5" fmla="*/ 274285 h 321542"/>
              <a:gd name="connsiteX6" fmla="*/ 346142 w 530663"/>
              <a:gd name="connsiteY6" fmla="*/ 132998 h 321542"/>
              <a:gd name="connsiteX7" fmla="*/ 222317 w 530663"/>
              <a:gd name="connsiteY7" fmla="*/ 25048 h 321542"/>
              <a:gd name="connsiteX8" fmla="*/ 67 w 530663"/>
              <a:gd name="connsiteY8" fmla="*/ 1235 h 32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663" h="321542">
                <a:moveTo>
                  <a:pt x="67" y="1235"/>
                </a:moveTo>
                <a:cubicBezTo>
                  <a:pt x="-3637" y="-617"/>
                  <a:pt x="146911" y="-2734"/>
                  <a:pt x="200092" y="13935"/>
                </a:cubicBezTo>
                <a:cubicBezTo>
                  <a:pt x="253273" y="30604"/>
                  <a:pt x="282907" y="69233"/>
                  <a:pt x="319155" y="101248"/>
                </a:cubicBezTo>
                <a:cubicBezTo>
                  <a:pt x="355403" y="133263"/>
                  <a:pt x="382655" y="169775"/>
                  <a:pt x="417580" y="206023"/>
                </a:cubicBezTo>
                <a:cubicBezTo>
                  <a:pt x="452505" y="242271"/>
                  <a:pt x="518651" y="307358"/>
                  <a:pt x="528705" y="318735"/>
                </a:cubicBezTo>
                <a:cubicBezTo>
                  <a:pt x="538759" y="330112"/>
                  <a:pt x="508332" y="305241"/>
                  <a:pt x="477905" y="274285"/>
                </a:cubicBezTo>
                <a:cubicBezTo>
                  <a:pt x="447478" y="243329"/>
                  <a:pt x="388740" y="174538"/>
                  <a:pt x="346142" y="132998"/>
                </a:cubicBezTo>
                <a:cubicBezTo>
                  <a:pt x="303544" y="91459"/>
                  <a:pt x="274704" y="46479"/>
                  <a:pt x="222317" y="25048"/>
                </a:cubicBezTo>
                <a:cubicBezTo>
                  <a:pt x="169930" y="3617"/>
                  <a:pt x="3771" y="3087"/>
                  <a:pt x="67" y="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A443C47-4793-40F6-AD84-869394144241}"/>
              </a:ext>
            </a:extLst>
          </p:cNvPr>
          <p:cNvSpPr/>
          <p:nvPr/>
        </p:nvSpPr>
        <p:spPr>
          <a:xfrm>
            <a:off x="4455583" y="4874993"/>
            <a:ext cx="512234" cy="179607"/>
          </a:xfrm>
          <a:custGeom>
            <a:avLst/>
            <a:gdLst>
              <a:gd name="connsiteX0" fmla="*/ 0 w 512234"/>
              <a:gd name="connsiteY0" fmla="*/ 179607 h 179607"/>
              <a:gd name="connsiteX1" fmla="*/ 105834 w 512234"/>
              <a:gd name="connsiteY1" fmla="*/ 116107 h 179607"/>
              <a:gd name="connsiteX2" fmla="*/ 198967 w 512234"/>
              <a:gd name="connsiteY2" fmla="*/ 54724 h 179607"/>
              <a:gd name="connsiteX3" fmla="*/ 321734 w 512234"/>
              <a:gd name="connsiteY3" fmla="*/ 3924 h 179607"/>
              <a:gd name="connsiteX4" fmla="*/ 408517 w 512234"/>
              <a:gd name="connsiteY4" fmla="*/ 3924 h 179607"/>
              <a:gd name="connsiteX5" fmla="*/ 446617 w 512234"/>
              <a:gd name="connsiteY5" fmla="*/ 8157 h 179607"/>
              <a:gd name="connsiteX6" fmla="*/ 512234 w 512234"/>
              <a:gd name="connsiteY6" fmla="*/ 46257 h 179607"/>
              <a:gd name="connsiteX7" fmla="*/ 446617 w 512234"/>
              <a:gd name="connsiteY7" fmla="*/ 35674 h 179607"/>
              <a:gd name="connsiteX8" fmla="*/ 389467 w 512234"/>
              <a:gd name="connsiteY8" fmla="*/ 16624 h 179607"/>
              <a:gd name="connsiteX9" fmla="*/ 304800 w 512234"/>
              <a:gd name="connsiteY9" fmla="*/ 29324 h 179607"/>
              <a:gd name="connsiteX10" fmla="*/ 169334 w 512234"/>
              <a:gd name="connsiteY10" fmla="*/ 92824 h 179607"/>
              <a:gd name="connsiteX11" fmla="*/ 0 w 512234"/>
              <a:gd name="connsiteY11" fmla="*/ 179607 h 17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234" h="179607">
                <a:moveTo>
                  <a:pt x="0" y="179607"/>
                </a:moveTo>
                <a:cubicBezTo>
                  <a:pt x="36336" y="158264"/>
                  <a:pt x="72673" y="136921"/>
                  <a:pt x="105834" y="116107"/>
                </a:cubicBezTo>
                <a:cubicBezTo>
                  <a:pt x="138995" y="95293"/>
                  <a:pt x="162984" y="73421"/>
                  <a:pt x="198967" y="54724"/>
                </a:cubicBezTo>
                <a:cubicBezTo>
                  <a:pt x="234950" y="36027"/>
                  <a:pt x="286809" y="12391"/>
                  <a:pt x="321734" y="3924"/>
                </a:cubicBezTo>
                <a:cubicBezTo>
                  <a:pt x="356659" y="-4543"/>
                  <a:pt x="387703" y="3219"/>
                  <a:pt x="408517" y="3924"/>
                </a:cubicBezTo>
                <a:cubicBezTo>
                  <a:pt x="429331" y="4629"/>
                  <a:pt x="429331" y="1102"/>
                  <a:pt x="446617" y="8157"/>
                </a:cubicBezTo>
                <a:cubicBezTo>
                  <a:pt x="463903" y="15212"/>
                  <a:pt x="512234" y="41671"/>
                  <a:pt x="512234" y="46257"/>
                </a:cubicBezTo>
                <a:cubicBezTo>
                  <a:pt x="512234" y="50843"/>
                  <a:pt x="467078" y="40613"/>
                  <a:pt x="446617" y="35674"/>
                </a:cubicBezTo>
                <a:cubicBezTo>
                  <a:pt x="426156" y="30735"/>
                  <a:pt x="413103" y="17682"/>
                  <a:pt x="389467" y="16624"/>
                </a:cubicBezTo>
                <a:cubicBezTo>
                  <a:pt x="365831" y="15566"/>
                  <a:pt x="341489" y="16624"/>
                  <a:pt x="304800" y="29324"/>
                </a:cubicBezTo>
                <a:cubicBezTo>
                  <a:pt x="268111" y="42024"/>
                  <a:pt x="169334" y="92824"/>
                  <a:pt x="169334" y="92824"/>
                </a:cubicBezTo>
                <a:lnTo>
                  <a:pt x="0" y="1796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ED92C9E6-00D2-4C74-A120-CFD70E572120}"/>
              </a:ext>
            </a:extLst>
          </p:cNvPr>
          <p:cNvSpPr/>
          <p:nvPr/>
        </p:nvSpPr>
        <p:spPr>
          <a:xfrm>
            <a:off x="4963472" y="4906004"/>
            <a:ext cx="468957" cy="216369"/>
          </a:xfrm>
          <a:custGeom>
            <a:avLst/>
            <a:gdLst>
              <a:gd name="connsiteX0" fmla="*/ 111 w 468957"/>
              <a:gd name="connsiteY0" fmla="*/ 13129 h 216369"/>
              <a:gd name="connsiteX1" fmla="*/ 116528 w 468957"/>
              <a:gd name="connsiteY1" fmla="*/ 2546 h 216369"/>
              <a:gd name="connsiteX2" fmla="*/ 232945 w 468957"/>
              <a:gd name="connsiteY2" fmla="*/ 61813 h 216369"/>
              <a:gd name="connsiteX3" fmla="*/ 334545 w 468957"/>
              <a:gd name="connsiteY3" fmla="*/ 133779 h 216369"/>
              <a:gd name="connsiteX4" fmla="*/ 378995 w 468957"/>
              <a:gd name="connsiteY4" fmla="*/ 176113 h 216369"/>
              <a:gd name="connsiteX5" fmla="*/ 417095 w 468957"/>
              <a:gd name="connsiteY5" fmla="*/ 190929 h 216369"/>
              <a:gd name="connsiteX6" fmla="*/ 467895 w 468957"/>
              <a:gd name="connsiteY6" fmla="*/ 216329 h 216369"/>
              <a:gd name="connsiteX7" fmla="*/ 366295 w 468957"/>
              <a:gd name="connsiteY7" fmla="*/ 184579 h 216369"/>
              <a:gd name="connsiteX8" fmla="*/ 330311 w 468957"/>
              <a:gd name="connsiteY8" fmla="*/ 140129 h 216369"/>
              <a:gd name="connsiteX9" fmla="*/ 245645 w 468957"/>
              <a:gd name="connsiteY9" fmla="*/ 85096 h 216369"/>
              <a:gd name="connsiteX10" fmla="*/ 137695 w 468957"/>
              <a:gd name="connsiteY10" fmla="*/ 34296 h 216369"/>
              <a:gd name="connsiteX11" fmla="*/ 111 w 468957"/>
              <a:gd name="connsiteY11" fmla="*/ 13129 h 21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957" h="216369">
                <a:moveTo>
                  <a:pt x="111" y="13129"/>
                </a:moveTo>
                <a:cubicBezTo>
                  <a:pt x="-3417" y="7837"/>
                  <a:pt x="77722" y="-5568"/>
                  <a:pt x="116528" y="2546"/>
                </a:cubicBezTo>
                <a:cubicBezTo>
                  <a:pt x="155334" y="10660"/>
                  <a:pt x="196609" y="39941"/>
                  <a:pt x="232945" y="61813"/>
                </a:cubicBezTo>
                <a:cubicBezTo>
                  <a:pt x="269281" y="83685"/>
                  <a:pt x="310203" y="114729"/>
                  <a:pt x="334545" y="133779"/>
                </a:cubicBezTo>
                <a:cubicBezTo>
                  <a:pt x="358887" y="152829"/>
                  <a:pt x="365237" y="166588"/>
                  <a:pt x="378995" y="176113"/>
                </a:cubicBezTo>
                <a:cubicBezTo>
                  <a:pt x="392753" y="185638"/>
                  <a:pt x="402278" y="184226"/>
                  <a:pt x="417095" y="190929"/>
                </a:cubicBezTo>
                <a:cubicBezTo>
                  <a:pt x="431912" y="197632"/>
                  <a:pt x="476362" y="217387"/>
                  <a:pt x="467895" y="216329"/>
                </a:cubicBezTo>
                <a:cubicBezTo>
                  <a:pt x="459428" y="215271"/>
                  <a:pt x="389226" y="197279"/>
                  <a:pt x="366295" y="184579"/>
                </a:cubicBezTo>
                <a:cubicBezTo>
                  <a:pt x="343364" y="171879"/>
                  <a:pt x="350419" y="156709"/>
                  <a:pt x="330311" y="140129"/>
                </a:cubicBezTo>
                <a:cubicBezTo>
                  <a:pt x="310203" y="123549"/>
                  <a:pt x="277748" y="102735"/>
                  <a:pt x="245645" y="85096"/>
                </a:cubicBezTo>
                <a:cubicBezTo>
                  <a:pt x="213542" y="67457"/>
                  <a:pt x="175089" y="45585"/>
                  <a:pt x="137695" y="34296"/>
                </a:cubicBezTo>
                <a:cubicBezTo>
                  <a:pt x="100301" y="23007"/>
                  <a:pt x="3639" y="18421"/>
                  <a:pt x="111" y="13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FE05059-662A-435B-AA88-A19F79D2E7FA}"/>
              </a:ext>
            </a:extLst>
          </p:cNvPr>
          <p:cNvSpPr/>
          <p:nvPr/>
        </p:nvSpPr>
        <p:spPr>
          <a:xfrm>
            <a:off x="4476750" y="5016900"/>
            <a:ext cx="1026699" cy="183838"/>
          </a:xfrm>
          <a:custGeom>
            <a:avLst/>
            <a:gdLst>
              <a:gd name="connsiteX0" fmla="*/ 0 w 1026699"/>
              <a:gd name="connsiteY0" fmla="*/ 48283 h 183838"/>
              <a:gd name="connsiteX1" fmla="*/ 114300 w 1026699"/>
              <a:gd name="connsiteY1" fmla="*/ 41933 h 183838"/>
              <a:gd name="connsiteX2" fmla="*/ 241300 w 1026699"/>
              <a:gd name="connsiteY2" fmla="*/ 1717 h 183838"/>
              <a:gd name="connsiteX3" fmla="*/ 397933 w 1026699"/>
              <a:gd name="connsiteY3" fmla="*/ 10183 h 183838"/>
              <a:gd name="connsiteX4" fmla="*/ 465667 w 1026699"/>
              <a:gd name="connsiteY4" fmla="*/ 35583 h 183838"/>
              <a:gd name="connsiteX5" fmla="*/ 552450 w 1026699"/>
              <a:gd name="connsiteY5" fmla="*/ 48283 h 183838"/>
              <a:gd name="connsiteX6" fmla="*/ 622300 w 1026699"/>
              <a:gd name="connsiteY6" fmla="*/ 39817 h 183838"/>
              <a:gd name="connsiteX7" fmla="*/ 690033 w 1026699"/>
              <a:gd name="connsiteY7" fmla="*/ 52517 h 183838"/>
              <a:gd name="connsiteX8" fmla="*/ 793750 w 1026699"/>
              <a:gd name="connsiteY8" fmla="*/ 92733 h 183838"/>
              <a:gd name="connsiteX9" fmla="*/ 857250 w 1026699"/>
              <a:gd name="connsiteY9" fmla="*/ 122367 h 183838"/>
              <a:gd name="connsiteX10" fmla="*/ 916517 w 1026699"/>
              <a:gd name="connsiteY10" fmla="*/ 156233 h 183838"/>
              <a:gd name="connsiteX11" fmla="*/ 1026583 w 1026699"/>
              <a:gd name="connsiteY11" fmla="*/ 183750 h 183838"/>
              <a:gd name="connsiteX12" fmla="*/ 935567 w 1026699"/>
              <a:gd name="connsiteY12" fmla="*/ 162583 h 183838"/>
              <a:gd name="connsiteX13" fmla="*/ 836083 w 1026699"/>
              <a:gd name="connsiteY13" fmla="*/ 101200 h 183838"/>
              <a:gd name="connsiteX14" fmla="*/ 749300 w 1026699"/>
              <a:gd name="connsiteY14" fmla="*/ 65217 h 183838"/>
              <a:gd name="connsiteX15" fmla="*/ 658283 w 1026699"/>
              <a:gd name="connsiteY15" fmla="*/ 35583 h 183838"/>
              <a:gd name="connsiteX16" fmla="*/ 533400 w 1026699"/>
              <a:gd name="connsiteY16" fmla="*/ 35583 h 183838"/>
              <a:gd name="connsiteX17" fmla="*/ 461433 w 1026699"/>
              <a:gd name="connsiteY17" fmla="*/ 35583 h 183838"/>
              <a:gd name="connsiteX18" fmla="*/ 366183 w 1026699"/>
              <a:gd name="connsiteY18" fmla="*/ 20767 h 183838"/>
              <a:gd name="connsiteX19" fmla="*/ 298450 w 1026699"/>
              <a:gd name="connsiteY19" fmla="*/ 12300 h 183838"/>
              <a:gd name="connsiteX20" fmla="*/ 207433 w 1026699"/>
              <a:gd name="connsiteY20" fmla="*/ 16533 h 183838"/>
              <a:gd name="connsiteX21" fmla="*/ 114300 w 1026699"/>
              <a:gd name="connsiteY21" fmla="*/ 39817 h 183838"/>
              <a:gd name="connsiteX22" fmla="*/ 0 w 1026699"/>
              <a:gd name="connsiteY22" fmla="*/ 48283 h 18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26699" h="183838">
                <a:moveTo>
                  <a:pt x="0" y="48283"/>
                </a:moveTo>
                <a:cubicBezTo>
                  <a:pt x="0" y="48636"/>
                  <a:pt x="74083" y="49694"/>
                  <a:pt x="114300" y="41933"/>
                </a:cubicBezTo>
                <a:cubicBezTo>
                  <a:pt x="154517" y="34172"/>
                  <a:pt x="194028" y="7009"/>
                  <a:pt x="241300" y="1717"/>
                </a:cubicBezTo>
                <a:cubicBezTo>
                  <a:pt x="288572" y="-3575"/>
                  <a:pt x="360539" y="4539"/>
                  <a:pt x="397933" y="10183"/>
                </a:cubicBezTo>
                <a:cubicBezTo>
                  <a:pt x="435328" y="15827"/>
                  <a:pt x="439914" y="29233"/>
                  <a:pt x="465667" y="35583"/>
                </a:cubicBezTo>
                <a:cubicBezTo>
                  <a:pt x="491420" y="41933"/>
                  <a:pt x="526345" y="47577"/>
                  <a:pt x="552450" y="48283"/>
                </a:cubicBezTo>
                <a:cubicBezTo>
                  <a:pt x="578555" y="48989"/>
                  <a:pt x="599370" y="39111"/>
                  <a:pt x="622300" y="39817"/>
                </a:cubicBezTo>
                <a:cubicBezTo>
                  <a:pt x="645230" y="40523"/>
                  <a:pt x="661458" y="43698"/>
                  <a:pt x="690033" y="52517"/>
                </a:cubicBezTo>
                <a:cubicBezTo>
                  <a:pt x="718608" y="61336"/>
                  <a:pt x="765881" y="81091"/>
                  <a:pt x="793750" y="92733"/>
                </a:cubicBezTo>
                <a:cubicBezTo>
                  <a:pt x="821620" y="104375"/>
                  <a:pt x="836789" y="111784"/>
                  <a:pt x="857250" y="122367"/>
                </a:cubicBezTo>
                <a:cubicBezTo>
                  <a:pt x="877711" y="132950"/>
                  <a:pt x="888295" y="146003"/>
                  <a:pt x="916517" y="156233"/>
                </a:cubicBezTo>
                <a:cubicBezTo>
                  <a:pt x="944739" y="166464"/>
                  <a:pt x="1023408" y="182692"/>
                  <a:pt x="1026583" y="183750"/>
                </a:cubicBezTo>
                <a:cubicBezTo>
                  <a:pt x="1029758" y="184808"/>
                  <a:pt x="967317" y="176341"/>
                  <a:pt x="935567" y="162583"/>
                </a:cubicBezTo>
                <a:cubicBezTo>
                  <a:pt x="903817" y="148825"/>
                  <a:pt x="867127" y="117428"/>
                  <a:pt x="836083" y="101200"/>
                </a:cubicBezTo>
                <a:cubicBezTo>
                  <a:pt x="805039" y="84972"/>
                  <a:pt x="778933" y="76153"/>
                  <a:pt x="749300" y="65217"/>
                </a:cubicBezTo>
                <a:cubicBezTo>
                  <a:pt x="719667" y="54281"/>
                  <a:pt x="694266" y="40522"/>
                  <a:pt x="658283" y="35583"/>
                </a:cubicBezTo>
                <a:cubicBezTo>
                  <a:pt x="622300" y="30644"/>
                  <a:pt x="533400" y="35583"/>
                  <a:pt x="533400" y="35583"/>
                </a:cubicBezTo>
                <a:cubicBezTo>
                  <a:pt x="500592" y="35583"/>
                  <a:pt x="489303" y="38052"/>
                  <a:pt x="461433" y="35583"/>
                </a:cubicBezTo>
                <a:cubicBezTo>
                  <a:pt x="433563" y="33114"/>
                  <a:pt x="393347" y="24647"/>
                  <a:pt x="366183" y="20767"/>
                </a:cubicBezTo>
                <a:cubicBezTo>
                  <a:pt x="339019" y="16887"/>
                  <a:pt x="324908" y="13006"/>
                  <a:pt x="298450" y="12300"/>
                </a:cubicBezTo>
                <a:cubicBezTo>
                  <a:pt x="271992" y="11594"/>
                  <a:pt x="238125" y="11947"/>
                  <a:pt x="207433" y="16533"/>
                </a:cubicBezTo>
                <a:cubicBezTo>
                  <a:pt x="176741" y="21119"/>
                  <a:pt x="147814" y="33820"/>
                  <a:pt x="114300" y="39817"/>
                </a:cubicBezTo>
                <a:cubicBezTo>
                  <a:pt x="80786" y="45814"/>
                  <a:pt x="0" y="47930"/>
                  <a:pt x="0" y="48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1399365-4BF5-4D5B-AC31-FB630365E992}"/>
              </a:ext>
            </a:extLst>
          </p:cNvPr>
          <p:cNvSpPr/>
          <p:nvPr/>
        </p:nvSpPr>
        <p:spPr>
          <a:xfrm>
            <a:off x="4482758" y="5073646"/>
            <a:ext cx="870426" cy="136929"/>
          </a:xfrm>
          <a:custGeom>
            <a:avLst/>
            <a:gdLst>
              <a:gd name="connsiteX0" fmla="*/ 342 w 870426"/>
              <a:gd name="connsiteY0" fmla="*/ 4 h 136929"/>
              <a:gd name="connsiteX1" fmla="*/ 178142 w 870426"/>
              <a:gd name="connsiteY1" fmla="*/ 27521 h 136929"/>
              <a:gd name="connsiteX2" fmla="*/ 358059 w 870426"/>
              <a:gd name="connsiteY2" fmla="*/ 71971 h 136929"/>
              <a:gd name="connsiteX3" fmla="*/ 563375 w 870426"/>
              <a:gd name="connsiteY3" fmla="*/ 124887 h 136929"/>
              <a:gd name="connsiteX4" fmla="*/ 686142 w 870426"/>
              <a:gd name="connsiteY4" fmla="*/ 135471 h 136929"/>
              <a:gd name="connsiteX5" fmla="*/ 808909 w 870426"/>
              <a:gd name="connsiteY5" fmla="*/ 135471 h 136929"/>
              <a:gd name="connsiteX6" fmla="*/ 870292 w 870426"/>
              <a:gd name="connsiteY6" fmla="*/ 122771 h 136929"/>
              <a:gd name="connsiteX7" fmla="*/ 819492 w 870426"/>
              <a:gd name="connsiteY7" fmla="*/ 124887 h 136929"/>
              <a:gd name="connsiteX8" fmla="*/ 648042 w 870426"/>
              <a:gd name="connsiteY8" fmla="*/ 120654 h 136929"/>
              <a:gd name="connsiteX9" fmla="*/ 508342 w 870426"/>
              <a:gd name="connsiteY9" fmla="*/ 105837 h 136929"/>
              <a:gd name="connsiteX10" fmla="*/ 408859 w 870426"/>
              <a:gd name="connsiteY10" fmla="*/ 67737 h 136929"/>
              <a:gd name="connsiteX11" fmla="*/ 279742 w 870426"/>
              <a:gd name="connsiteY11" fmla="*/ 38104 h 136929"/>
              <a:gd name="connsiteX12" fmla="*/ 224709 w 870426"/>
              <a:gd name="connsiteY12" fmla="*/ 25404 h 136929"/>
              <a:gd name="connsiteX13" fmla="*/ 342 w 870426"/>
              <a:gd name="connsiteY13" fmla="*/ 4 h 136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0426" h="136929">
                <a:moveTo>
                  <a:pt x="342" y="4"/>
                </a:moveTo>
                <a:cubicBezTo>
                  <a:pt x="-7419" y="357"/>
                  <a:pt x="118523" y="15527"/>
                  <a:pt x="178142" y="27521"/>
                </a:cubicBezTo>
                <a:cubicBezTo>
                  <a:pt x="237761" y="39515"/>
                  <a:pt x="358059" y="71971"/>
                  <a:pt x="358059" y="71971"/>
                </a:cubicBezTo>
                <a:cubicBezTo>
                  <a:pt x="422264" y="88199"/>
                  <a:pt x="508695" y="114304"/>
                  <a:pt x="563375" y="124887"/>
                </a:cubicBezTo>
                <a:cubicBezTo>
                  <a:pt x="618055" y="135470"/>
                  <a:pt x="645220" y="133707"/>
                  <a:pt x="686142" y="135471"/>
                </a:cubicBezTo>
                <a:cubicBezTo>
                  <a:pt x="727064" y="137235"/>
                  <a:pt x="778217" y="137588"/>
                  <a:pt x="808909" y="135471"/>
                </a:cubicBezTo>
                <a:cubicBezTo>
                  <a:pt x="839601" y="133354"/>
                  <a:pt x="868528" y="124535"/>
                  <a:pt x="870292" y="122771"/>
                </a:cubicBezTo>
                <a:cubicBezTo>
                  <a:pt x="872056" y="121007"/>
                  <a:pt x="856534" y="125240"/>
                  <a:pt x="819492" y="124887"/>
                </a:cubicBezTo>
                <a:cubicBezTo>
                  <a:pt x="782450" y="124534"/>
                  <a:pt x="699900" y="123829"/>
                  <a:pt x="648042" y="120654"/>
                </a:cubicBezTo>
                <a:cubicBezTo>
                  <a:pt x="596184" y="117479"/>
                  <a:pt x="548206" y="114657"/>
                  <a:pt x="508342" y="105837"/>
                </a:cubicBezTo>
                <a:cubicBezTo>
                  <a:pt x="468478" y="97018"/>
                  <a:pt x="446959" y="79026"/>
                  <a:pt x="408859" y="67737"/>
                </a:cubicBezTo>
                <a:cubicBezTo>
                  <a:pt x="370759" y="56448"/>
                  <a:pt x="279742" y="38104"/>
                  <a:pt x="279742" y="38104"/>
                </a:cubicBezTo>
                <a:cubicBezTo>
                  <a:pt x="249050" y="31049"/>
                  <a:pt x="267395" y="32107"/>
                  <a:pt x="224709" y="25404"/>
                </a:cubicBezTo>
                <a:cubicBezTo>
                  <a:pt x="182023" y="18701"/>
                  <a:pt x="8103" y="-349"/>
                  <a:pt x="34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78172A59-A4BB-4324-9263-DA6738AC1660}"/>
              </a:ext>
            </a:extLst>
          </p:cNvPr>
          <p:cNvSpPr/>
          <p:nvPr/>
        </p:nvSpPr>
        <p:spPr>
          <a:xfrm>
            <a:off x="4491489" y="5077869"/>
            <a:ext cx="454812" cy="341645"/>
          </a:xfrm>
          <a:custGeom>
            <a:avLst/>
            <a:gdLst>
              <a:gd name="connsiteX0" fmla="*/ 78 w 454812"/>
              <a:gd name="connsiteY0" fmla="*/ 14 h 341645"/>
              <a:gd name="connsiteX1" fmla="*/ 50878 w 454812"/>
              <a:gd name="connsiteY1" fmla="*/ 46581 h 341645"/>
              <a:gd name="connsiteX2" fmla="*/ 69928 w 454812"/>
              <a:gd name="connsiteY2" fmla="*/ 118548 h 341645"/>
              <a:gd name="connsiteX3" fmla="*/ 141894 w 454812"/>
              <a:gd name="connsiteY3" fmla="*/ 207448 h 341645"/>
              <a:gd name="connsiteX4" fmla="*/ 281594 w 454812"/>
              <a:gd name="connsiteY4" fmla="*/ 287881 h 341645"/>
              <a:gd name="connsiteX5" fmla="*/ 453044 w 454812"/>
              <a:gd name="connsiteY5" fmla="*/ 340798 h 341645"/>
              <a:gd name="connsiteX6" fmla="*/ 362028 w 454812"/>
              <a:gd name="connsiteY6" fmla="*/ 315398 h 341645"/>
              <a:gd name="connsiteX7" fmla="*/ 222328 w 454812"/>
              <a:gd name="connsiteY7" fmla="*/ 249781 h 341645"/>
              <a:gd name="connsiteX8" fmla="*/ 112261 w 454812"/>
              <a:gd name="connsiteY8" fmla="*/ 165114 h 341645"/>
              <a:gd name="connsiteX9" fmla="*/ 80511 w 454812"/>
              <a:gd name="connsiteY9" fmla="*/ 103731 h 341645"/>
              <a:gd name="connsiteX10" fmla="*/ 63578 w 454812"/>
              <a:gd name="connsiteY10" fmla="*/ 42348 h 341645"/>
              <a:gd name="connsiteX11" fmla="*/ 78 w 454812"/>
              <a:gd name="connsiteY11" fmla="*/ 14 h 34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4812" h="341645">
                <a:moveTo>
                  <a:pt x="78" y="14"/>
                </a:moveTo>
                <a:cubicBezTo>
                  <a:pt x="-2039" y="720"/>
                  <a:pt x="39236" y="26825"/>
                  <a:pt x="50878" y="46581"/>
                </a:cubicBezTo>
                <a:cubicBezTo>
                  <a:pt x="62520" y="66337"/>
                  <a:pt x="54759" y="91737"/>
                  <a:pt x="69928" y="118548"/>
                </a:cubicBezTo>
                <a:cubicBezTo>
                  <a:pt x="85097" y="145359"/>
                  <a:pt x="106616" y="179226"/>
                  <a:pt x="141894" y="207448"/>
                </a:cubicBezTo>
                <a:cubicBezTo>
                  <a:pt x="177172" y="235670"/>
                  <a:pt x="229736" y="265656"/>
                  <a:pt x="281594" y="287881"/>
                </a:cubicBezTo>
                <a:cubicBezTo>
                  <a:pt x="333452" y="310106"/>
                  <a:pt x="439638" y="336212"/>
                  <a:pt x="453044" y="340798"/>
                </a:cubicBezTo>
                <a:cubicBezTo>
                  <a:pt x="466450" y="345384"/>
                  <a:pt x="400481" y="330567"/>
                  <a:pt x="362028" y="315398"/>
                </a:cubicBezTo>
                <a:cubicBezTo>
                  <a:pt x="323575" y="300229"/>
                  <a:pt x="263956" y="274828"/>
                  <a:pt x="222328" y="249781"/>
                </a:cubicBezTo>
                <a:cubicBezTo>
                  <a:pt x="180700" y="224734"/>
                  <a:pt x="135897" y="189456"/>
                  <a:pt x="112261" y="165114"/>
                </a:cubicBezTo>
                <a:cubicBezTo>
                  <a:pt x="88625" y="140772"/>
                  <a:pt x="88625" y="124192"/>
                  <a:pt x="80511" y="103731"/>
                </a:cubicBezTo>
                <a:cubicBezTo>
                  <a:pt x="72397" y="83270"/>
                  <a:pt x="71692" y="60340"/>
                  <a:pt x="63578" y="42348"/>
                </a:cubicBezTo>
                <a:cubicBezTo>
                  <a:pt x="55464" y="24356"/>
                  <a:pt x="2195" y="-692"/>
                  <a:pt x="7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E057AA12-70F7-43F5-B7F1-1CD97C5EC2D7}"/>
              </a:ext>
            </a:extLst>
          </p:cNvPr>
          <p:cNvSpPr/>
          <p:nvPr/>
        </p:nvSpPr>
        <p:spPr>
          <a:xfrm>
            <a:off x="5229892" y="5177367"/>
            <a:ext cx="264583" cy="45149"/>
          </a:xfrm>
          <a:custGeom>
            <a:avLst/>
            <a:gdLst>
              <a:gd name="connsiteX0" fmla="*/ 391 w 264583"/>
              <a:gd name="connsiteY0" fmla="*/ 12700 h 45149"/>
              <a:gd name="connsiteX1" fmla="*/ 133741 w 264583"/>
              <a:gd name="connsiteY1" fmla="*/ 0 h 45149"/>
              <a:gd name="connsiteX2" fmla="*/ 188775 w 264583"/>
              <a:gd name="connsiteY2" fmla="*/ 12700 h 45149"/>
              <a:gd name="connsiteX3" fmla="*/ 260741 w 264583"/>
              <a:gd name="connsiteY3" fmla="*/ 21166 h 45149"/>
              <a:gd name="connsiteX4" fmla="*/ 252275 w 264583"/>
              <a:gd name="connsiteY4" fmla="*/ 25400 h 45149"/>
              <a:gd name="connsiteX5" fmla="*/ 231108 w 264583"/>
              <a:gd name="connsiteY5" fmla="*/ 42333 h 45149"/>
              <a:gd name="connsiteX6" fmla="*/ 180308 w 264583"/>
              <a:gd name="connsiteY6" fmla="*/ 42333 h 45149"/>
              <a:gd name="connsiteX7" fmla="*/ 391 w 264583"/>
              <a:gd name="connsiteY7" fmla="*/ 12700 h 4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583" h="45149">
                <a:moveTo>
                  <a:pt x="391" y="12700"/>
                </a:moveTo>
                <a:cubicBezTo>
                  <a:pt x="-7370" y="5644"/>
                  <a:pt x="102344" y="0"/>
                  <a:pt x="133741" y="0"/>
                </a:cubicBezTo>
                <a:cubicBezTo>
                  <a:pt x="165138" y="0"/>
                  <a:pt x="167608" y="9172"/>
                  <a:pt x="188775" y="12700"/>
                </a:cubicBezTo>
                <a:cubicBezTo>
                  <a:pt x="209942" y="16228"/>
                  <a:pt x="260741" y="21166"/>
                  <a:pt x="260741" y="21166"/>
                </a:cubicBezTo>
                <a:cubicBezTo>
                  <a:pt x="271324" y="23283"/>
                  <a:pt x="257214" y="21872"/>
                  <a:pt x="252275" y="25400"/>
                </a:cubicBezTo>
                <a:cubicBezTo>
                  <a:pt x="247336" y="28928"/>
                  <a:pt x="243103" y="39511"/>
                  <a:pt x="231108" y="42333"/>
                </a:cubicBezTo>
                <a:cubicBezTo>
                  <a:pt x="219114" y="45155"/>
                  <a:pt x="213469" y="46919"/>
                  <a:pt x="180308" y="42333"/>
                </a:cubicBezTo>
                <a:cubicBezTo>
                  <a:pt x="147147" y="37747"/>
                  <a:pt x="8152" y="19756"/>
                  <a:pt x="391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B985A643-E45B-4C38-B92B-7EF33FA2FEE8}"/>
              </a:ext>
            </a:extLst>
          </p:cNvPr>
          <p:cNvSpPr/>
          <p:nvPr/>
        </p:nvSpPr>
        <p:spPr>
          <a:xfrm>
            <a:off x="5397500" y="5118100"/>
            <a:ext cx="99702" cy="19068"/>
          </a:xfrm>
          <a:custGeom>
            <a:avLst/>
            <a:gdLst>
              <a:gd name="connsiteX0" fmla="*/ 0 w 99702"/>
              <a:gd name="connsiteY0" fmla="*/ 0 h 19068"/>
              <a:gd name="connsiteX1" fmla="*/ 99483 w 99702"/>
              <a:gd name="connsiteY1" fmla="*/ 19050 h 19068"/>
              <a:gd name="connsiteX2" fmla="*/ 0 w 99702"/>
              <a:gd name="connsiteY2" fmla="*/ 0 h 1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702" h="19068">
                <a:moveTo>
                  <a:pt x="0" y="0"/>
                </a:moveTo>
                <a:cubicBezTo>
                  <a:pt x="0" y="0"/>
                  <a:pt x="93839" y="19756"/>
                  <a:pt x="99483" y="19050"/>
                </a:cubicBezTo>
                <a:cubicBezTo>
                  <a:pt x="105128" y="18345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5E72D5C7-AE53-444B-8C5A-159AC21579B3}"/>
              </a:ext>
            </a:extLst>
          </p:cNvPr>
          <p:cNvSpPr/>
          <p:nvPr/>
        </p:nvSpPr>
        <p:spPr>
          <a:xfrm>
            <a:off x="5382267" y="5127291"/>
            <a:ext cx="200329" cy="104728"/>
          </a:xfrm>
          <a:custGeom>
            <a:avLst/>
            <a:gdLst>
              <a:gd name="connsiteX0" fmla="*/ 416 w 200329"/>
              <a:gd name="connsiteY0" fmla="*/ 1392 h 104728"/>
              <a:gd name="connsiteX1" fmla="*/ 121066 w 200329"/>
              <a:gd name="connsiteY1" fmla="*/ 18326 h 104728"/>
              <a:gd name="connsiteX2" fmla="*/ 193033 w 200329"/>
              <a:gd name="connsiteY2" fmla="*/ 50076 h 104728"/>
              <a:gd name="connsiteX3" fmla="*/ 188800 w 200329"/>
              <a:gd name="connsiteY3" fmla="*/ 81826 h 104728"/>
              <a:gd name="connsiteX4" fmla="*/ 112600 w 200329"/>
              <a:gd name="connsiteY4" fmla="*/ 102992 h 104728"/>
              <a:gd name="connsiteX5" fmla="*/ 17350 w 200329"/>
              <a:gd name="connsiteY5" fmla="*/ 102992 h 104728"/>
              <a:gd name="connsiteX6" fmla="*/ 80850 w 200329"/>
              <a:gd name="connsiteY6" fmla="*/ 98759 h 104728"/>
              <a:gd name="connsiteX7" fmla="*/ 91433 w 200329"/>
              <a:gd name="connsiteY7" fmla="*/ 73359 h 104728"/>
              <a:gd name="connsiteX8" fmla="*/ 80850 w 200329"/>
              <a:gd name="connsiteY8" fmla="*/ 54309 h 104728"/>
              <a:gd name="connsiteX9" fmla="*/ 416 w 200329"/>
              <a:gd name="connsiteY9" fmla="*/ 1392 h 10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329" h="104728">
                <a:moveTo>
                  <a:pt x="416" y="1392"/>
                </a:moveTo>
                <a:cubicBezTo>
                  <a:pt x="7119" y="-4605"/>
                  <a:pt x="88963" y="10212"/>
                  <a:pt x="121066" y="18326"/>
                </a:cubicBezTo>
                <a:cubicBezTo>
                  <a:pt x="153169" y="26440"/>
                  <a:pt x="181744" y="39493"/>
                  <a:pt x="193033" y="50076"/>
                </a:cubicBezTo>
                <a:cubicBezTo>
                  <a:pt x="204322" y="60659"/>
                  <a:pt x="202206" y="73007"/>
                  <a:pt x="188800" y="81826"/>
                </a:cubicBezTo>
                <a:cubicBezTo>
                  <a:pt x="175394" y="90645"/>
                  <a:pt x="141175" y="99464"/>
                  <a:pt x="112600" y="102992"/>
                </a:cubicBezTo>
                <a:cubicBezTo>
                  <a:pt x="84025" y="106520"/>
                  <a:pt x="22642" y="103697"/>
                  <a:pt x="17350" y="102992"/>
                </a:cubicBezTo>
                <a:cubicBezTo>
                  <a:pt x="12058" y="102287"/>
                  <a:pt x="68503" y="103698"/>
                  <a:pt x="80850" y="98759"/>
                </a:cubicBezTo>
                <a:cubicBezTo>
                  <a:pt x="93197" y="93820"/>
                  <a:pt x="91433" y="80767"/>
                  <a:pt x="91433" y="73359"/>
                </a:cubicBezTo>
                <a:cubicBezTo>
                  <a:pt x="91433" y="65951"/>
                  <a:pt x="91786" y="64539"/>
                  <a:pt x="80850" y="54309"/>
                </a:cubicBezTo>
                <a:cubicBezTo>
                  <a:pt x="69914" y="44079"/>
                  <a:pt x="-6287" y="7389"/>
                  <a:pt x="416" y="13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F7B831DD-A9C5-480E-9E48-C7527FF9E2DC}"/>
              </a:ext>
            </a:extLst>
          </p:cNvPr>
          <p:cNvSpPr/>
          <p:nvPr/>
        </p:nvSpPr>
        <p:spPr>
          <a:xfrm>
            <a:off x="4619780" y="5046113"/>
            <a:ext cx="703672" cy="148236"/>
          </a:xfrm>
          <a:custGeom>
            <a:avLst/>
            <a:gdLst>
              <a:gd name="connsiteX0" fmla="*/ 3020 w 703672"/>
              <a:gd name="connsiteY0" fmla="*/ 14837 h 148236"/>
              <a:gd name="connsiteX1" fmla="*/ 229503 w 703672"/>
              <a:gd name="connsiteY1" fmla="*/ 20 h 148236"/>
              <a:gd name="connsiteX2" fmla="*/ 305703 w 703672"/>
              <a:gd name="connsiteY2" fmla="*/ 16954 h 148236"/>
              <a:gd name="connsiteX3" fmla="*/ 447520 w 703672"/>
              <a:gd name="connsiteY3" fmla="*/ 29654 h 148236"/>
              <a:gd name="connsiteX4" fmla="*/ 521603 w 703672"/>
              <a:gd name="connsiteY4" fmla="*/ 42354 h 148236"/>
              <a:gd name="connsiteX5" fmla="*/ 587220 w 703672"/>
              <a:gd name="connsiteY5" fmla="*/ 76220 h 148236"/>
              <a:gd name="connsiteX6" fmla="*/ 695170 w 703672"/>
              <a:gd name="connsiteY6" fmla="*/ 88920 h 148236"/>
              <a:gd name="connsiteX7" fmla="*/ 690937 w 703672"/>
              <a:gd name="connsiteY7" fmla="*/ 107970 h 148236"/>
              <a:gd name="connsiteX8" fmla="*/ 644370 w 703672"/>
              <a:gd name="connsiteY8" fmla="*/ 137604 h 148236"/>
              <a:gd name="connsiteX9" fmla="*/ 511020 w 703672"/>
              <a:gd name="connsiteY9" fmla="*/ 148187 h 148236"/>
              <a:gd name="connsiteX10" fmla="*/ 375553 w 703672"/>
              <a:gd name="connsiteY10" fmla="*/ 139720 h 148236"/>
              <a:gd name="connsiteX11" fmla="*/ 273953 w 703672"/>
              <a:gd name="connsiteY11" fmla="*/ 103737 h 148236"/>
              <a:gd name="connsiteX12" fmla="*/ 108853 w 703672"/>
              <a:gd name="connsiteY12" fmla="*/ 65637 h 148236"/>
              <a:gd name="connsiteX13" fmla="*/ 3020 w 703672"/>
              <a:gd name="connsiteY13" fmla="*/ 14837 h 14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3672" h="148236">
                <a:moveTo>
                  <a:pt x="3020" y="14837"/>
                </a:moveTo>
                <a:cubicBezTo>
                  <a:pt x="23128" y="3901"/>
                  <a:pt x="179056" y="-333"/>
                  <a:pt x="229503" y="20"/>
                </a:cubicBezTo>
                <a:cubicBezTo>
                  <a:pt x="279950" y="373"/>
                  <a:pt x="269367" y="12015"/>
                  <a:pt x="305703" y="16954"/>
                </a:cubicBezTo>
                <a:cubicBezTo>
                  <a:pt x="342039" y="21893"/>
                  <a:pt x="411537" y="25421"/>
                  <a:pt x="447520" y="29654"/>
                </a:cubicBezTo>
                <a:cubicBezTo>
                  <a:pt x="483503" y="33887"/>
                  <a:pt x="498320" y="34593"/>
                  <a:pt x="521603" y="42354"/>
                </a:cubicBezTo>
                <a:cubicBezTo>
                  <a:pt x="544886" y="50115"/>
                  <a:pt x="558292" y="68459"/>
                  <a:pt x="587220" y="76220"/>
                </a:cubicBezTo>
                <a:cubicBezTo>
                  <a:pt x="616148" y="83981"/>
                  <a:pt x="677884" y="83628"/>
                  <a:pt x="695170" y="88920"/>
                </a:cubicBezTo>
                <a:cubicBezTo>
                  <a:pt x="712456" y="94212"/>
                  <a:pt x="699404" y="99856"/>
                  <a:pt x="690937" y="107970"/>
                </a:cubicBezTo>
                <a:cubicBezTo>
                  <a:pt x="682470" y="116084"/>
                  <a:pt x="674356" y="130901"/>
                  <a:pt x="644370" y="137604"/>
                </a:cubicBezTo>
                <a:cubicBezTo>
                  <a:pt x="614384" y="144307"/>
                  <a:pt x="555823" y="147834"/>
                  <a:pt x="511020" y="148187"/>
                </a:cubicBezTo>
                <a:cubicBezTo>
                  <a:pt x="466217" y="148540"/>
                  <a:pt x="415064" y="147128"/>
                  <a:pt x="375553" y="139720"/>
                </a:cubicBezTo>
                <a:cubicBezTo>
                  <a:pt x="336042" y="132312"/>
                  <a:pt x="318403" y="116084"/>
                  <a:pt x="273953" y="103737"/>
                </a:cubicBezTo>
                <a:cubicBezTo>
                  <a:pt x="229503" y="91390"/>
                  <a:pt x="149422" y="74104"/>
                  <a:pt x="108853" y="65637"/>
                </a:cubicBezTo>
                <a:cubicBezTo>
                  <a:pt x="68284" y="57170"/>
                  <a:pt x="-17088" y="25773"/>
                  <a:pt x="3020" y="148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0706B187-C013-46CB-B516-D59A84DE1BB3}"/>
              </a:ext>
            </a:extLst>
          </p:cNvPr>
          <p:cNvSpPr/>
          <p:nvPr/>
        </p:nvSpPr>
        <p:spPr>
          <a:xfrm>
            <a:off x="4479378" y="4888651"/>
            <a:ext cx="978498" cy="314257"/>
          </a:xfrm>
          <a:custGeom>
            <a:avLst/>
            <a:gdLst>
              <a:gd name="connsiteX0" fmla="*/ 3722 w 978498"/>
              <a:gd name="connsiteY0" fmla="*/ 159599 h 314257"/>
              <a:gd name="connsiteX1" fmla="*/ 186285 w 978498"/>
              <a:gd name="connsiteY1" fmla="*/ 57999 h 314257"/>
              <a:gd name="connsiteX2" fmla="*/ 337097 w 978498"/>
              <a:gd name="connsiteY2" fmla="*/ 849 h 314257"/>
              <a:gd name="connsiteX3" fmla="*/ 472035 w 978498"/>
              <a:gd name="connsiteY3" fmla="*/ 24662 h 314257"/>
              <a:gd name="connsiteX4" fmla="*/ 608560 w 978498"/>
              <a:gd name="connsiteY4" fmla="*/ 37362 h 314257"/>
              <a:gd name="connsiteX5" fmla="*/ 710160 w 978498"/>
              <a:gd name="connsiteY5" fmla="*/ 91337 h 314257"/>
              <a:gd name="connsiteX6" fmla="*/ 854622 w 978498"/>
              <a:gd name="connsiteY6" fmla="*/ 191349 h 314257"/>
              <a:gd name="connsiteX7" fmla="*/ 908597 w 978498"/>
              <a:gd name="connsiteY7" fmla="*/ 218337 h 314257"/>
              <a:gd name="connsiteX8" fmla="*/ 978447 w 978498"/>
              <a:gd name="connsiteY8" fmla="*/ 310412 h 314257"/>
              <a:gd name="connsiteX9" fmla="*/ 918122 w 978498"/>
              <a:gd name="connsiteY9" fmla="*/ 291362 h 314257"/>
              <a:gd name="connsiteX10" fmla="*/ 818110 w 978498"/>
              <a:gd name="connsiteY10" fmla="*/ 240562 h 314257"/>
              <a:gd name="connsiteX11" fmla="*/ 730797 w 978498"/>
              <a:gd name="connsiteY11" fmla="*/ 227862 h 314257"/>
              <a:gd name="connsiteX12" fmla="*/ 660947 w 978498"/>
              <a:gd name="connsiteY12" fmla="*/ 196112 h 314257"/>
              <a:gd name="connsiteX13" fmla="*/ 513310 w 978498"/>
              <a:gd name="connsiteY13" fmla="*/ 170712 h 314257"/>
              <a:gd name="connsiteX14" fmla="*/ 351385 w 978498"/>
              <a:gd name="connsiteY14" fmla="*/ 150074 h 314257"/>
              <a:gd name="connsiteX15" fmla="*/ 146597 w 978498"/>
              <a:gd name="connsiteY15" fmla="*/ 169124 h 314257"/>
              <a:gd name="connsiteX16" fmla="*/ 119610 w 978498"/>
              <a:gd name="connsiteY16" fmla="*/ 194524 h 314257"/>
              <a:gd name="connsiteX17" fmla="*/ 67222 w 978498"/>
              <a:gd name="connsiteY17" fmla="*/ 188174 h 314257"/>
              <a:gd name="connsiteX18" fmla="*/ 3722 w 978498"/>
              <a:gd name="connsiteY18" fmla="*/ 159599 h 31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78498" h="314257">
                <a:moveTo>
                  <a:pt x="3722" y="159599"/>
                </a:moveTo>
                <a:cubicBezTo>
                  <a:pt x="23566" y="137903"/>
                  <a:pt x="130723" y="84457"/>
                  <a:pt x="186285" y="57999"/>
                </a:cubicBezTo>
                <a:cubicBezTo>
                  <a:pt x="241847" y="31541"/>
                  <a:pt x="289472" y="6405"/>
                  <a:pt x="337097" y="849"/>
                </a:cubicBezTo>
                <a:cubicBezTo>
                  <a:pt x="384722" y="-4707"/>
                  <a:pt x="426791" y="18577"/>
                  <a:pt x="472035" y="24662"/>
                </a:cubicBezTo>
                <a:cubicBezTo>
                  <a:pt x="517279" y="30747"/>
                  <a:pt x="568873" y="26249"/>
                  <a:pt x="608560" y="37362"/>
                </a:cubicBezTo>
                <a:cubicBezTo>
                  <a:pt x="648248" y="48474"/>
                  <a:pt x="669150" y="65673"/>
                  <a:pt x="710160" y="91337"/>
                </a:cubicBezTo>
                <a:cubicBezTo>
                  <a:pt x="751170" y="117001"/>
                  <a:pt x="821549" y="170182"/>
                  <a:pt x="854622" y="191349"/>
                </a:cubicBezTo>
                <a:cubicBezTo>
                  <a:pt x="887695" y="212516"/>
                  <a:pt x="887959" y="198493"/>
                  <a:pt x="908597" y="218337"/>
                </a:cubicBezTo>
                <a:cubicBezTo>
                  <a:pt x="929235" y="238181"/>
                  <a:pt x="976860" y="298241"/>
                  <a:pt x="978447" y="310412"/>
                </a:cubicBezTo>
                <a:cubicBezTo>
                  <a:pt x="980034" y="322583"/>
                  <a:pt x="944845" y="303004"/>
                  <a:pt x="918122" y="291362"/>
                </a:cubicBezTo>
                <a:cubicBezTo>
                  <a:pt x="891399" y="279720"/>
                  <a:pt x="849331" y="251145"/>
                  <a:pt x="818110" y="240562"/>
                </a:cubicBezTo>
                <a:cubicBezTo>
                  <a:pt x="786889" y="229979"/>
                  <a:pt x="756991" y="235270"/>
                  <a:pt x="730797" y="227862"/>
                </a:cubicBezTo>
                <a:cubicBezTo>
                  <a:pt x="704603" y="220454"/>
                  <a:pt x="697195" y="205637"/>
                  <a:pt x="660947" y="196112"/>
                </a:cubicBezTo>
                <a:cubicBezTo>
                  <a:pt x="624699" y="186587"/>
                  <a:pt x="564904" y="178385"/>
                  <a:pt x="513310" y="170712"/>
                </a:cubicBezTo>
                <a:cubicBezTo>
                  <a:pt x="461716" y="163039"/>
                  <a:pt x="412504" y="150339"/>
                  <a:pt x="351385" y="150074"/>
                </a:cubicBezTo>
                <a:cubicBezTo>
                  <a:pt x="290266" y="149809"/>
                  <a:pt x="185226" y="161716"/>
                  <a:pt x="146597" y="169124"/>
                </a:cubicBezTo>
                <a:cubicBezTo>
                  <a:pt x="107968" y="176532"/>
                  <a:pt x="132839" y="191349"/>
                  <a:pt x="119610" y="194524"/>
                </a:cubicBezTo>
                <a:cubicBezTo>
                  <a:pt x="106381" y="197699"/>
                  <a:pt x="85478" y="193201"/>
                  <a:pt x="67222" y="188174"/>
                </a:cubicBezTo>
                <a:cubicBezTo>
                  <a:pt x="48966" y="183147"/>
                  <a:pt x="-16122" y="181295"/>
                  <a:pt x="3722" y="15959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9B3B3278-05B7-4F95-9348-35320B99100A}"/>
              </a:ext>
            </a:extLst>
          </p:cNvPr>
          <p:cNvSpPr/>
          <p:nvPr/>
        </p:nvSpPr>
        <p:spPr>
          <a:xfrm>
            <a:off x="4500420" y="5075399"/>
            <a:ext cx="848478" cy="341172"/>
          </a:xfrm>
          <a:custGeom>
            <a:avLst/>
            <a:gdLst>
              <a:gd name="connsiteX0" fmla="*/ 1730 w 848478"/>
              <a:gd name="connsiteY0" fmla="*/ 6189 h 341172"/>
              <a:gd name="connsiteX1" fmla="*/ 155718 w 848478"/>
              <a:gd name="connsiteY1" fmla="*/ 22064 h 341172"/>
              <a:gd name="connsiteX2" fmla="*/ 393843 w 848478"/>
              <a:gd name="connsiteY2" fmla="*/ 83976 h 341172"/>
              <a:gd name="connsiteX3" fmla="*/ 520843 w 848478"/>
              <a:gd name="connsiteY3" fmla="*/ 107789 h 341172"/>
              <a:gd name="connsiteX4" fmla="*/ 797068 w 848478"/>
              <a:gd name="connsiteY4" fmla="*/ 128426 h 341172"/>
              <a:gd name="connsiteX5" fmla="*/ 847868 w 848478"/>
              <a:gd name="connsiteY5" fmla="*/ 126839 h 341172"/>
              <a:gd name="connsiteX6" fmla="*/ 822468 w 848478"/>
              <a:gd name="connsiteY6" fmla="*/ 163351 h 341172"/>
              <a:gd name="connsiteX7" fmla="*/ 782780 w 848478"/>
              <a:gd name="connsiteY7" fmla="*/ 245901 h 341172"/>
              <a:gd name="connsiteX8" fmla="*/ 728805 w 848478"/>
              <a:gd name="connsiteY8" fmla="*/ 291939 h 341172"/>
              <a:gd name="connsiteX9" fmla="*/ 649430 w 848478"/>
              <a:gd name="connsiteY9" fmla="*/ 312576 h 341172"/>
              <a:gd name="connsiteX10" fmla="*/ 430355 w 848478"/>
              <a:gd name="connsiteY10" fmla="*/ 341151 h 341172"/>
              <a:gd name="connsiteX11" fmla="*/ 328755 w 848478"/>
              <a:gd name="connsiteY11" fmla="*/ 307814 h 341172"/>
              <a:gd name="connsiteX12" fmla="*/ 241443 w 848478"/>
              <a:gd name="connsiteY12" fmla="*/ 269714 h 341172"/>
              <a:gd name="connsiteX13" fmla="*/ 144605 w 848478"/>
              <a:gd name="connsiteY13" fmla="*/ 204626 h 341172"/>
              <a:gd name="connsiteX14" fmla="*/ 74755 w 848478"/>
              <a:gd name="connsiteY14" fmla="*/ 118901 h 341172"/>
              <a:gd name="connsiteX15" fmla="*/ 1730 w 848478"/>
              <a:gd name="connsiteY15" fmla="*/ 6189 h 34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8478" h="341172">
                <a:moveTo>
                  <a:pt x="1730" y="6189"/>
                </a:moveTo>
                <a:cubicBezTo>
                  <a:pt x="15224" y="-9950"/>
                  <a:pt x="90366" y="9099"/>
                  <a:pt x="155718" y="22064"/>
                </a:cubicBezTo>
                <a:cubicBezTo>
                  <a:pt x="221070" y="35029"/>
                  <a:pt x="332989" y="69689"/>
                  <a:pt x="393843" y="83976"/>
                </a:cubicBezTo>
                <a:cubicBezTo>
                  <a:pt x="454697" y="98263"/>
                  <a:pt x="453639" y="100381"/>
                  <a:pt x="520843" y="107789"/>
                </a:cubicBezTo>
                <a:cubicBezTo>
                  <a:pt x="588047" y="115197"/>
                  <a:pt x="742564" y="125251"/>
                  <a:pt x="797068" y="128426"/>
                </a:cubicBezTo>
                <a:cubicBezTo>
                  <a:pt x="851572" y="131601"/>
                  <a:pt x="843635" y="121018"/>
                  <a:pt x="847868" y="126839"/>
                </a:cubicBezTo>
                <a:cubicBezTo>
                  <a:pt x="852101" y="132660"/>
                  <a:pt x="833316" y="143507"/>
                  <a:pt x="822468" y="163351"/>
                </a:cubicBezTo>
                <a:cubicBezTo>
                  <a:pt x="811620" y="183195"/>
                  <a:pt x="798391" y="224470"/>
                  <a:pt x="782780" y="245901"/>
                </a:cubicBezTo>
                <a:cubicBezTo>
                  <a:pt x="767170" y="267332"/>
                  <a:pt x="751030" y="280827"/>
                  <a:pt x="728805" y="291939"/>
                </a:cubicBezTo>
                <a:cubicBezTo>
                  <a:pt x="706580" y="303051"/>
                  <a:pt x="699172" y="304374"/>
                  <a:pt x="649430" y="312576"/>
                </a:cubicBezTo>
                <a:cubicBezTo>
                  <a:pt x="599688" y="320778"/>
                  <a:pt x="483801" y="341945"/>
                  <a:pt x="430355" y="341151"/>
                </a:cubicBezTo>
                <a:cubicBezTo>
                  <a:pt x="376909" y="340357"/>
                  <a:pt x="360240" y="319720"/>
                  <a:pt x="328755" y="307814"/>
                </a:cubicBezTo>
                <a:cubicBezTo>
                  <a:pt x="297270" y="295908"/>
                  <a:pt x="272135" y="286912"/>
                  <a:pt x="241443" y="269714"/>
                </a:cubicBezTo>
                <a:cubicBezTo>
                  <a:pt x="210751" y="252516"/>
                  <a:pt x="172386" y="229761"/>
                  <a:pt x="144605" y="204626"/>
                </a:cubicBezTo>
                <a:cubicBezTo>
                  <a:pt x="116824" y="179491"/>
                  <a:pt x="91953" y="147211"/>
                  <a:pt x="74755" y="118901"/>
                </a:cubicBezTo>
                <a:cubicBezTo>
                  <a:pt x="57557" y="90591"/>
                  <a:pt x="-11764" y="22328"/>
                  <a:pt x="1730" y="618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44E08C74-7F82-4026-8F53-0301F3A682A9}"/>
              </a:ext>
            </a:extLst>
          </p:cNvPr>
          <p:cNvSpPr/>
          <p:nvPr/>
        </p:nvSpPr>
        <p:spPr>
          <a:xfrm rot="21186407">
            <a:off x="4876800" y="5300663"/>
            <a:ext cx="2095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1990176D-8FB2-431E-8B07-C68474F61CED}"/>
              </a:ext>
            </a:extLst>
          </p:cNvPr>
          <p:cNvSpPr/>
          <p:nvPr/>
        </p:nvSpPr>
        <p:spPr>
          <a:xfrm rot="21186407">
            <a:off x="5064125" y="5248276"/>
            <a:ext cx="20955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A581E8C-9818-4502-BB1C-1DFDA52A76EB}"/>
              </a:ext>
            </a:extLst>
          </p:cNvPr>
          <p:cNvSpPr/>
          <p:nvPr/>
        </p:nvSpPr>
        <p:spPr>
          <a:xfrm>
            <a:off x="5923622" y="3718420"/>
            <a:ext cx="208524" cy="34993"/>
          </a:xfrm>
          <a:custGeom>
            <a:avLst/>
            <a:gdLst>
              <a:gd name="connsiteX0" fmla="*/ 928 w 208524"/>
              <a:gd name="connsiteY0" fmla="*/ 563 h 34993"/>
              <a:gd name="connsiteX1" fmla="*/ 125811 w 208524"/>
              <a:gd name="connsiteY1" fmla="*/ 34430 h 34993"/>
              <a:gd name="connsiteX2" fmla="*/ 208361 w 208524"/>
              <a:gd name="connsiteY2" fmla="*/ 21730 h 34993"/>
              <a:gd name="connsiteX3" fmla="*/ 144861 w 208524"/>
              <a:gd name="connsiteY3" fmla="*/ 21730 h 34993"/>
              <a:gd name="connsiteX4" fmla="*/ 70778 w 208524"/>
              <a:gd name="connsiteY4" fmla="*/ 13263 h 34993"/>
              <a:gd name="connsiteX5" fmla="*/ 928 w 208524"/>
              <a:gd name="connsiteY5" fmla="*/ 563 h 3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24" h="34993">
                <a:moveTo>
                  <a:pt x="928" y="563"/>
                </a:moveTo>
                <a:cubicBezTo>
                  <a:pt x="10100" y="4091"/>
                  <a:pt x="91239" y="30902"/>
                  <a:pt x="125811" y="34430"/>
                </a:cubicBezTo>
                <a:cubicBezTo>
                  <a:pt x="160383" y="37958"/>
                  <a:pt x="205186" y="23847"/>
                  <a:pt x="208361" y="21730"/>
                </a:cubicBezTo>
                <a:cubicBezTo>
                  <a:pt x="211536" y="19613"/>
                  <a:pt x="167791" y="23141"/>
                  <a:pt x="144861" y="21730"/>
                </a:cubicBezTo>
                <a:cubicBezTo>
                  <a:pt x="121931" y="20319"/>
                  <a:pt x="88417" y="15380"/>
                  <a:pt x="70778" y="13263"/>
                </a:cubicBezTo>
                <a:cubicBezTo>
                  <a:pt x="53139" y="11146"/>
                  <a:pt x="-8244" y="-2965"/>
                  <a:pt x="928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50BAC134-7F98-4CB4-91D4-7967616BEEB5}"/>
              </a:ext>
            </a:extLst>
          </p:cNvPr>
          <p:cNvSpPr/>
          <p:nvPr/>
        </p:nvSpPr>
        <p:spPr>
          <a:xfrm>
            <a:off x="5606708" y="3733760"/>
            <a:ext cx="531625" cy="139898"/>
          </a:xfrm>
          <a:custGeom>
            <a:avLst/>
            <a:gdLst>
              <a:gd name="connsiteX0" fmla="*/ 342 w 531625"/>
              <a:gd name="connsiteY0" fmla="*/ 40 h 139898"/>
              <a:gd name="connsiteX1" fmla="*/ 59609 w 531625"/>
              <a:gd name="connsiteY1" fmla="*/ 76240 h 139898"/>
              <a:gd name="connsiteX2" fmla="*/ 233175 w 531625"/>
              <a:gd name="connsiteY2" fmla="*/ 101640 h 139898"/>
              <a:gd name="connsiteX3" fmla="*/ 294559 w 531625"/>
              <a:gd name="connsiteY3" fmla="*/ 133390 h 139898"/>
              <a:gd name="connsiteX4" fmla="*/ 421559 w 531625"/>
              <a:gd name="connsiteY4" fmla="*/ 137623 h 139898"/>
              <a:gd name="connsiteX5" fmla="*/ 506225 w 531625"/>
              <a:gd name="connsiteY5" fmla="*/ 105873 h 139898"/>
              <a:gd name="connsiteX6" fmla="*/ 531625 w 531625"/>
              <a:gd name="connsiteY6" fmla="*/ 99523 h 139898"/>
              <a:gd name="connsiteX7" fmla="*/ 457542 w 531625"/>
              <a:gd name="connsiteY7" fmla="*/ 118573 h 139898"/>
              <a:gd name="connsiteX8" fmla="*/ 345359 w 531625"/>
              <a:gd name="connsiteY8" fmla="*/ 127040 h 139898"/>
              <a:gd name="connsiteX9" fmla="*/ 281859 w 531625"/>
              <a:gd name="connsiteY9" fmla="*/ 112223 h 139898"/>
              <a:gd name="connsiteX10" fmla="*/ 224709 w 531625"/>
              <a:gd name="connsiteY10" fmla="*/ 91057 h 139898"/>
              <a:gd name="connsiteX11" fmla="*/ 80775 w 531625"/>
              <a:gd name="connsiteY11" fmla="*/ 65657 h 139898"/>
              <a:gd name="connsiteX12" fmla="*/ 342 w 531625"/>
              <a:gd name="connsiteY12" fmla="*/ 40 h 13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625" h="139898">
                <a:moveTo>
                  <a:pt x="342" y="40"/>
                </a:moveTo>
                <a:cubicBezTo>
                  <a:pt x="-3186" y="1804"/>
                  <a:pt x="20804" y="59307"/>
                  <a:pt x="59609" y="76240"/>
                </a:cubicBezTo>
                <a:cubicBezTo>
                  <a:pt x="98414" y="93173"/>
                  <a:pt x="194017" y="92115"/>
                  <a:pt x="233175" y="101640"/>
                </a:cubicBezTo>
                <a:cubicBezTo>
                  <a:pt x="272333" y="111165"/>
                  <a:pt x="263162" y="127393"/>
                  <a:pt x="294559" y="133390"/>
                </a:cubicBezTo>
                <a:cubicBezTo>
                  <a:pt x="325956" y="139387"/>
                  <a:pt x="386281" y="142209"/>
                  <a:pt x="421559" y="137623"/>
                </a:cubicBezTo>
                <a:cubicBezTo>
                  <a:pt x="456837" y="133037"/>
                  <a:pt x="487881" y="112223"/>
                  <a:pt x="506225" y="105873"/>
                </a:cubicBezTo>
                <a:cubicBezTo>
                  <a:pt x="524569" y="99523"/>
                  <a:pt x="531625" y="99523"/>
                  <a:pt x="531625" y="99523"/>
                </a:cubicBezTo>
                <a:cubicBezTo>
                  <a:pt x="523511" y="101640"/>
                  <a:pt x="488586" y="113987"/>
                  <a:pt x="457542" y="118573"/>
                </a:cubicBezTo>
                <a:cubicBezTo>
                  <a:pt x="426498" y="123159"/>
                  <a:pt x="374639" y="128098"/>
                  <a:pt x="345359" y="127040"/>
                </a:cubicBezTo>
                <a:cubicBezTo>
                  <a:pt x="316079" y="125982"/>
                  <a:pt x="301967" y="118220"/>
                  <a:pt x="281859" y="112223"/>
                </a:cubicBezTo>
                <a:cubicBezTo>
                  <a:pt x="261751" y="106226"/>
                  <a:pt x="258223" y="98818"/>
                  <a:pt x="224709" y="91057"/>
                </a:cubicBezTo>
                <a:cubicBezTo>
                  <a:pt x="191195" y="83296"/>
                  <a:pt x="116053" y="76593"/>
                  <a:pt x="80775" y="65657"/>
                </a:cubicBezTo>
                <a:cubicBezTo>
                  <a:pt x="45497" y="54721"/>
                  <a:pt x="3870" y="-1724"/>
                  <a:pt x="342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15F7170D-69FF-4BC2-9AD9-E2175C29450E}"/>
              </a:ext>
            </a:extLst>
          </p:cNvPr>
          <p:cNvSpPr/>
          <p:nvPr/>
        </p:nvSpPr>
        <p:spPr>
          <a:xfrm>
            <a:off x="5598680" y="3677882"/>
            <a:ext cx="244938" cy="111544"/>
          </a:xfrm>
          <a:custGeom>
            <a:avLst/>
            <a:gdLst>
              <a:gd name="connsiteX0" fmla="*/ 433 w 244938"/>
              <a:gd name="connsiteY0" fmla="*/ 356 h 111544"/>
              <a:gd name="connsiteX1" fmla="*/ 63933 w 244938"/>
              <a:gd name="connsiteY1" fmla="*/ 6706 h 111544"/>
              <a:gd name="connsiteX2" fmla="*/ 59170 w 244938"/>
              <a:gd name="connsiteY2" fmla="*/ 52743 h 111544"/>
              <a:gd name="connsiteX3" fmla="*/ 103620 w 244938"/>
              <a:gd name="connsiteY3" fmla="*/ 106718 h 111544"/>
              <a:gd name="connsiteX4" fmla="*/ 198870 w 244938"/>
              <a:gd name="connsiteY4" fmla="*/ 103543 h 111544"/>
              <a:gd name="connsiteX5" fmla="*/ 211570 w 244938"/>
              <a:gd name="connsiteY5" fmla="*/ 59093 h 111544"/>
              <a:gd name="connsiteX6" fmla="*/ 244908 w 244938"/>
              <a:gd name="connsiteY6" fmla="*/ 16231 h 111544"/>
              <a:gd name="connsiteX7" fmla="*/ 216333 w 244938"/>
              <a:gd name="connsiteY7" fmla="*/ 33693 h 111544"/>
              <a:gd name="connsiteX8" fmla="*/ 159183 w 244938"/>
              <a:gd name="connsiteY8" fmla="*/ 30518 h 111544"/>
              <a:gd name="connsiteX9" fmla="*/ 100445 w 244938"/>
              <a:gd name="connsiteY9" fmla="*/ 5118 h 111544"/>
              <a:gd name="connsiteX10" fmla="*/ 433 w 244938"/>
              <a:gd name="connsiteY10" fmla="*/ 356 h 11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938" h="111544">
                <a:moveTo>
                  <a:pt x="433" y="356"/>
                </a:moveTo>
                <a:cubicBezTo>
                  <a:pt x="-5652" y="621"/>
                  <a:pt x="54144" y="-2025"/>
                  <a:pt x="63933" y="6706"/>
                </a:cubicBezTo>
                <a:cubicBezTo>
                  <a:pt x="73722" y="15437"/>
                  <a:pt x="52556" y="36074"/>
                  <a:pt x="59170" y="52743"/>
                </a:cubicBezTo>
                <a:cubicBezTo>
                  <a:pt x="65784" y="69412"/>
                  <a:pt x="80337" y="98251"/>
                  <a:pt x="103620" y="106718"/>
                </a:cubicBezTo>
                <a:cubicBezTo>
                  <a:pt x="126903" y="115185"/>
                  <a:pt x="180878" y="111481"/>
                  <a:pt x="198870" y="103543"/>
                </a:cubicBezTo>
                <a:cubicBezTo>
                  <a:pt x="216862" y="95606"/>
                  <a:pt x="203897" y="73645"/>
                  <a:pt x="211570" y="59093"/>
                </a:cubicBezTo>
                <a:cubicBezTo>
                  <a:pt x="219243" y="44541"/>
                  <a:pt x="244114" y="20464"/>
                  <a:pt x="244908" y="16231"/>
                </a:cubicBezTo>
                <a:cubicBezTo>
                  <a:pt x="245702" y="11998"/>
                  <a:pt x="230621" y="31312"/>
                  <a:pt x="216333" y="33693"/>
                </a:cubicBezTo>
                <a:cubicBezTo>
                  <a:pt x="202046" y="36074"/>
                  <a:pt x="178498" y="35280"/>
                  <a:pt x="159183" y="30518"/>
                </a:cubicBezTo>
                <a:cubicBezTo>
                  <a:pt x="139868" y="25756"/>
                  <a:pt x="122141" y="11733"/>
                  <a:pt x="100445" y="5118"/>
                </a:cubicBezTo>
                <a:cubicBezTo>
                  <a:pt x="78749" y="-1497"/>
                  <a:pt x="6518" y="91"/>
                  <a:pt x="433" y="3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0EAF992D-54BD-47D7-9E56-C0950572E4D4}"/>
              </a:ext>
            </a:extLst>
          </p:cNvPr>
          <p:cNvSpPr/>
          <p:nvPr/>
        </p:nvSpPr>
        <p:spPr>
          <a:xfrm>
            <a:off x="4762499" y="3225656"/>
            <a:ext cx="140000" cy="306018"/>
          </a:xfrm>
          <a:custGeom>
            <a:avLst/>
            <a:gdLst>
              <a:gd name="connsiteX0" fmla="*/ 1 w 140000"/>
              <a:gd name="connsiteY0" fmla="*/ 144 h 306018"/>
              <a:gd name="connsiteX1" fmla="*/ 130176 w 140000"/>
              <a:gd name="connsiteY1" fmla="*/ 136669 h 306018"/>
              <a:gd name="connsiteX2" fmla="*/ 111126 w 140000"/>
              <a:gd name="connsiteY2" fmla="*/ 304944 h 306018"/>
              <a:gd name="connsiteX3" fmla="*/ 123826 w 140000"/>
              <a:gd name="connsiteY3" fmla="*/ 206519 h 306018"/>
              <a:gd name="connsiteX4" fmla="*/ 133351 w 140000"/>
              <a:gd name="connsiteY4" fmla="*/ 162069 h 306018"/>
              <a:gd name="connsiteX5" fmla="*/ 1 w 140000"/>
              <a:gd name="connsiteY5" fmla="*/ 144 h 30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00" h="306018">
                <a:moveTo>
                  <a:pt x="1" y="144"/>
                </a:moveTo>
                <a:cubicBezTo>
                  <a:pt x="-528" y="-4089"/>
                  <a:pt x="111655" y="85869"/>
                  <a:pt x="130176" y="136669"/>
                </a:cubicBezTo>
                <a:cubicBezTo>
                  <a:pt x="148697" y="187469"/>
                  <a:pt x="112184" y="293302"/>
                  <a:pt x="111126" y="304944"/>
                </a:cubicBezTo>
                <a:cubicBezTo>
                  <a:pt x="110068" y="316586"/>
                  <a:pt x="120122" y="230332"/>
                  <a:pt x="123826" y="206519"/>
                </a:cubicBezTo>
                <a:cubicBezTo>
                  <a:pt x="127530" y="182707"/>
                  <a:pt x="151343" y="193290"/>
                  <a:pt x="133351" y="162069"/>
                </a:cubicBezTo>
                <a:cubicBezTo>
                  <a:pt x="115359" y="130848"/>
                  <a:pt x="530" y="4377"/>
                  <a:pt x="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1FC7D0DE-0BC0-449B-AED1-A3AD35B7D9A3}"/>
              </a:ext>
            </a:extLst>
          </p:cNvPr>
          <p:cNvSpPr/>
          <p:nvPr/>
        </p:nvSpPr>
        <p:spPr>
          <a:xfrm>
            <a:off x="5269104" y="3520745"/>
            <a:ext cx="49206" cy="347732"/>
          </a:xfrm>
          <a:custGeom>
            <a:avLst/>
            <a:gdLst>
              <a:gd name="connsiteX0" fmla="*/ 49021 w 49206"/>
              <a:gd name="connsiteY0" fmla="*/ 330 h 347732"/>
              <a:gd name="connsiteX1" fmla="*/ 1396 w 49206"/>
              <a:gd name="connsiteY1" fmla="*/ 197180 h 347732"/>
              <a:gd name="connsiteX2" fmla="*/ 49021 w 49206"/>
              <a:gd name="connsiteY2" fmla="*/ 346405 h 347732"/>
              <a:gd name="connsiteX3" fmla="*/ 17271 w 49206"/>
              <a:gd name="connsiteY3" fmla="*/ 263855 h 347732"/>
              <a:gd name="connsiteX4" fmla="*/ 1396 w 49206"/>
              <a:gd name="connsiteY4" fmla="*/ 152730 h 347732"/>
              <a:gd name="connsiteX5" fmla="*/ 49021 w 49206"/>
              <a:gd name="connsiteY5" fmla="*/ 330 h 34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06" h="347732">
                <a:moveTo>
                  <a:pt x="49021" y="330"/>
                </a:moveTo>
                <a:cubicBezTo>
                  <a:pt x="49021" y="7738"/>
                  <a:pt x="1396" y="139501"/>
                  <a:pt x="1396" y="197180"/>
                </a:cubicBezTo>
                <a:cubicBezTo>
                  <a:pt x="1396" y="254859"/>
                  <a:pt x="46375" y="335292"/>
                  <a:pt x="49021" y="346405"/>
                </a:cubicBezTo>
                <a:cubicBezTo>
                  <a:pt x="51667" y="357518"/>
                  <a:pt x="25208" y="296134"/>
                  <a:pt x="17271" y="263855"/>
                </a:cubicBezTo>
                <a:cubicBezTo>
                  <a:pt x="9334" y="231576"/>
                  <a:pt x="-4425" y="193476"/>
                  <a:pt x="1396" y="152730"/>
                </a:cubicBezTo>
                <a:cubicBezTo>
                  <a:pt x="7217" y="111984"/>
                  <a:pt x="49021" y="-7078"/>
                  <a:pt x="49021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0CBB70F0-E3EF-488E-86B7-03016955F68A}"/>
              </a:ext>
            </a:extLst>
          </p:cNvPr>
          <p:cNvSpPr/>
          <p:nvPr/>
        </p:nvSpPr>
        <p:spPr>
          <a:xfrm>
            <a:off x="4843224" y="4286247"/>
            <a:ext cx="161053" cy="130589"/>
          </a:xfrm>
          <a:custGeom>
            <a:avLst/>
            <a:gdLst>
              <a:gd name="connsiteX0" fmla="*/ 239 w 161053"/>
              <a:gd name="connsiteY0" fmla="*/ 3 h 130589"/>
              <a:gd name="connsiteX1" fmla="*/ 47864 w 161053"/>
              <a:gd name="connsiteY1" fmla="*/ 87316 h 130589"/>
              <a:gd name="connsiteX2" fmla="*/ 158989 w 161053"/>
              <a:gd name="connsiteY2" fmla="*/ 130178 h 130589"/>
              <a:gd name="connsiteX3" fmla="*/ 116126 w 161053"/>
              <a:gd name="connsiteY3" fmla="*/ 107953 h 130589"/>
              <a:gd name="connsiteX4" fmla="*/ 65326 w 161053"/>
              <a:gd name="connsiteY4" fmla="*/ 90491 h 130589"/>
              <a:gd name="connsiteX5" fmla="*/ 239 w 161053"/>
              <a:gd name="connsiteY5" fmla="*/ 3 h 13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53" h="130589">
                <a:moveTo>
                  <a:pt x="239" y="3"/>
                </a:moveTo>
                <a:cubicBezTo>
                  <a:pt x="-2671" y="-526"/>
                  <a:pt x="21406" y="65620"/>
                  <a:pt x="47864" y="87316"/>
                </a:cubicBezTo>
                <a:cubicBezTo>
                  <a:pt x="74322" y="109012"/>
                  <a:pt x="147612" y="126739"/>
                  <a:pt x="158989" y="130178"/>
                </a:cubicBezTo>
                <a:cubicBezTo>
                  <a:pt x="170366" y="133617"/>
                  <a:pt x="131736" y="114567"/>
                  <a:pt x="116126" y="107953"/>
                </a:cubicBezTo>
                <a:cubicBezTo>
                  <a:pt x="100516" y="101339"/>
                  <a:pt x="82788" y="104778"/>
                  <a:pt x="65326" y="90491"/>
                </a:cubicBezTo>
                <a:cubicBezTo>
                  <a:pt x="47864" y="76204"/>
                  <a:pt x="3149" y="532"/>
                  <a:pt x="239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681B7AD6-1320-4EC7-A0C4-CA771B66ADCD}"/>
              </a:ext>
            </a:extLst>
          </p:cNvPr>
          <p:cNvSpPr/>
          <p:nvPr/>
        </p:nvSpPr>
        <p:spPr>
          <a:xfrm>
            <a:off x="5084079" y="4327358"/>
            <a:ext cx="169691" cy="71290"/>
          </a:xfrm>
          <a:custGeom>
            <a:avLst/>
            <a:gdLst>
              <a:gd name="connsiteX0" fmla="*/ 154 w 169691"/>
              <a:gd name="connsiteY0" fmla="*/ 71075 h 71290"/>
              <a:gd name="connsiteX1" fmla="*/ 101754 w 169691"/>
              <a:gd name="connsiteY1" fmla="*/ 3342 h 71290"/>
              <a:gd name="connsiteX2" fmla="*/ 169488 w 169691"/>
              <a:gd name="connsiteY2" fmla="*/ 11809 h 71290"/>
              <a:gd name="connsiteX3" fmla="*/ 80588 w 169691"/>
              <a:gd name="connsiteY3" fmla="*/ 24509 h 71290"/>
              <a:gd name="connsiteX4" fmla="*/ 154 w 169691"/>
              <a:gd name="connsiteY4" fmla="*/ 71075 h 7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91" h="71290">
                <a:moveTo>
                  <a:pt x="154" y="71075"/>
                </a:moveTo>
                <a:cubicBezTo>
                  <a:pt x="3682" y="67547"/>
                  <a:pt x="73532" y="13220"/>
                  <a:pt x="101754" y="3342"/>
                </a:cubicBezTo>
                <a:cubicBezTo>
                  <a:pt x="129976" y="-6536"/>
                  <a:pt x="173016" y="8281"/>
                  <a:pt x="169488" y="11809"/>
                </a:cubicBezTo>
                <a:cubicBezTo>
                  <a:pt x="165960" y="15337"/>
                  <a:pt x="106694" y="15337"/>
                  <a:pt x="80588" y="24509"/>
                </a:cubicBezTo>
                <a:cubicBezTo>
                  <a:pt x="54482" y="33681"/>
                  <a:pt x="-3374" y="74603"/>
                  <a:pt x="154" y="710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5284D9F9-4B2A-4390-9594-C84C85AA6FFB}"/>
              </a:ext>
            </a:extLst>
          </p:cNvPr>
          <p:cNvSpPr/>
          <p:nvPr/>
        </p:nvSpPr>
        <p:spPr>
          <a:xfrm>
            <a:off x="3516557" y="3404633"/>
            <a:ext cx="193221" cy="688709"/>
          </a:xfrm>
          <a:custGeom>
            <a:avLst/>
            <a:gdLst>
              <a:gd name="connsiteX0" fmla="*/ 187081 w 193221"/>
              <a:gd name="connsiteY0" fmla="*/ 6905 h 688709"/>
              <a:gd name="connsiteX1" fmla="*/ 47381 w 193221"/>
              <a:gd name="connsiteY1" fmla="*/ 332342 h 688709"/>
              <a:gd name="connsiteX2" fmla="*/ 1343 w 193221"/>
              <a:gd name="connsiteY2" fmla="*/ 514905 h 688709"/>
              <a:gd name="connsiteX3" fmla="*/ 90243 w 193221"/>
              <a:gd name="connsiteY3" fmla="*/ 684767 h 688709"/>
              <a:gd name="connsiteX4" fmla="*/ 69606 w 193221"/>
              <a:gd name="connsiteY4" fmla="*/ 626030 h 688709"/>
              <a:gd name="connsiteX5" fmla="*/ 29918 w 193221"/>
              <a:gd name="connsiteY5" fmla="*/ 529192 h 688709"/>
              <a:gd name="connsiteX6" fmla="*/ 37856 w 193221"/>
              <a:gd name="connsiteY6" fmla="*/ 437117 h 688709"/>
              <a:gd name="connsiteX7" fmla="*/ 155331 w 193221"/>
              <a:gd name="connsiteY7" fmla="*/ 133905 h 688709"/>
              <a:gd name="connsiteX8" fmla="*/ 187081 w 193221"/>
              <a:gd name="connsiteY8" fmla="*/ 6905 h 68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221" h="688709">
                <a:moveTo>
                  <a:pt x="187081" y="6905"/>
                </a:moveTo>
                <a:cubicBezTo>
                  <a:pt x="169089" y="39978"/>
                  <a:pt x="78337" y="247675"/>
                  <a:pt x="47381" y="332342"/>
                </a:cubicBezTo>
                <a:cubicBezTo>
                  <a:pt x="16425" y="417009"/>
                  <a:pt x="-5801" y="456168"/>
                  <a:pt x="1343" y="514905"/>
                </a:cubicBezTo>
                <a:cubicBezTo>
                  <a:pt x="8487" y="573643"/>
                  <a:pt x="78866" y="666246"/>
                  <a:pt x="90243" y="684767"/>
                </a:cubicBezTo>
                <a:cubicBezTo>
                  <a:pt x="101620" y="703288"/>
                  <a:pt x="79660" y="651959"/>
                  <a:pt x="69606" y="626030"/>
                </a:cubicBezTo>
                <a:cubicBezTo>
                  <a:pt x="59552" y="600101"/>
                  <a:pt x="35210" y="560677"/>
                  <a:pt x="29918" y="529192"/>
                </a:cubicBezTo>
                <a:cubicBezTo>
                  <a:pt x="24626" y="497707"/>
                  <a:pt x="16954" y="502998"/>
                  <a:pt x="37856" y="437117"/>
                </a:cubicBezTo>
                <a:cubicBezTo>
                  <a:pt x="58758" y="371236"/>
                  <a:pt x="130460" y="201109"/>
                  <a:pt x="155331" y="133905"/>
                </a:cubicBezTo>
                <a:cubicBezTo>
                  <a:pt x="180202" y="66701"/>
                  <a:pt x="205073" y="-26168"/>
                  <a:pt x="187081" y="6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13B4C5F7-D146-49A7-8F57-AFC053BCBB74}"/>
              </a:ext>
            </a:extLst>
          </p:cNvPr>
          <p:cNvSpPr/>
          <p:nvPr/>
        </p:nvSpPr>
        <p:spPr>
          <a:xfrm>
            <a:off x="3604347" y="4042234"/>
            <a:ext cx="131848" cy="1076063"/>
          </a:xfrm>
          <a:custGeom>
            <a:avLst/>
            <a:gdLst>
              <a:gd name="connsiteX0" fmla="*/ 336 w 131848"/>
              <a:gd name="connsiteY0" fmla="*/ 28116 h 1076063"/>
              <a:gd name="connsiteX1" fmla="*/ 44786 w 131848"/>
              <a:gd name="connsiteY1" fmla="*/ 565749 h 1076063"/>
              <a:gd name="connsiteX2" fmla="*/ 61720 w 131848"/>
              <a:gd name="connsiteY2" fmla="*/ 828216 h 1076063"/>
              <a:gd name="connsiteX3" fmla="*/ 131570 w 131848"/>
              <a:gd name="connsiteY3" fmla="*/ 1075866 h 1076063"/>
              <a:gd name="connsiteX4" fmla="*/ 85003 w 131848"/>
              <a:gd name="connsiteY4" fmla="*/ 862083 h 1076063"/>
              <a:gd name="connsiteX5" fmla="*/ 55370 w 131848"/>
              <a:gd name="connsiteY5" fmla="*/ 457799 h 1076063"/>
              <a:gd name="connsiteX6" fmla="*/ 25736 w 131848"/>
              <a:gd name="connsiteY6" fmla="*/ 112783 h 1076063"/>
              <a:gd name="connsiteX7" fmla="*/ 336 w 131848"/>
              <a:gd name="connsiteY7" fmla="*/ 28116 h 107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848" h="1076063">
                <a:moveTo>
                  <a:pt x="336" y="28116"/>
                </a:moveTo>
                <a:cubicBezTo>
                  <a:pt x="3511" y="103610"/>
                  <a:pt x="34555" y="432399"/>
                  <a:pt x="44786" y="565749"/>
                </a:cubicBezTo>
                <a:cubicBezTo>
                  <a:pt x="55017" y="699099"/>
                  <a:pt x="47256" y="743197"/>
                  <a:pt x="61720" y="828216"/>
                </a:cubicBezTo>
                <a:cubicBezTo>
                  <a:pt x="76184" y="913236"/>
                  <a:pt x="127690" y="1070222"/>
                  <a:pt x="131570" y="1075866"/>
                </a:cubicBezTo>
                <a:cubicBezTo>
                  <a:pt x="135450" y="1081510"/>
                  <a:pt x="97703" y="965094"/>
                  <a:pt x="85003" y="862083"/>
                </a:cubicBezTo>
                <a:cubicBezTo>
                  <a:pt x="72303" y="759072"/>
                  <a:pt x="65248" y="582682"/>
                  <a:pt x="55370" y="457799"/>
                </a:cubicBezTo>
                <a:cubicBezTo>
                  <a:pt x="45492" y="332916"/>
                  <a:pt x="34203" y="179811"/>
                  <a:pt x="25736" y="112783"/>
                </a:cubicBezTo>
                <a:cubicBezTo>
                  <a:pt x="17269" y="45755"/>
                  <a:pt x="-2839" y="-47378"/>
                  <a:pt x="336" y="28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9F436A85-6DED-4E2A-9A2B-8F62CA4C15C5}"/>
              </a:ext>
            </a:extLst>
          </p:cNvPr>
          <p:cNvSpPr/>
          <p:nvPr/>
        </p:nvSpPr>
        <p:spPr>
          <a:xfrm>
            <a:off x="3720814" y="5094817"/>
            <a:ext cx="717075" cy="912954"/>
          </a:xfrm>
          <a:custGeom>
            <a:avLst/>
            <a:gdLst>
              <a:gd name="connsiteX0" fmla="*/ 286 w 717075"/>
              <a:gd name="connsiteY0" fmla="*/ 0 h 912954"/>
              <a:gd name="connsiteX1" fmla="*/ 120936 w 717075"/>
              <a:gd name="connsiteY1" fmla="*/ 266700 h 912954"/>
              <a:gd name="connsiteX2" fmla="*/ 341069 w 717075"/>
              <a:gd name="connsiteY2" fmla="*/ 599016 h 912954"/>
              <a:gd name="connsiteX3" fmla="*/ 548503 w 717075"/>
              <a:gd name="connsiteY3" fmla="*/ 812800 h 912954"/>
              <a:gd name="connsiteX4" fmla="*/ 715719 w 717075"/>
              <a:gd name="connsiteY4" fmla="*/ 912283 h 912954"/>
              <a:gd name="connsiteX5" fmla="*/ 612003 w 717075"/>
              <a:gd name="connsiteY5" fmla="*/ 840316 h 912954"/>
              <a:gd name="connsiteX6" fmla="*/ 347419 w 717075"/>
              <a:gd name="connsiteY6" fmla="*/ 563033 h 912954"/>
              <a:gd name="connsiteX7" fmla="*/ 152686 w 717075"/>
              <a:gd name="connsiteY7" fmla="*/ 266700 h 912954"/>
              <a:gd name="connsiteX8" fmla="*/ 286 w 717075"/>
              <a:gd name="connsiteY8" fmla="*/ 0 h 9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075" h="912954">
                <a:moveTo>
                  <a:pt x="286" y="0"/>
                </a:moveTo>
                <a:cubicBezTo>
                  <a:pt x="-5006" y="0"/>
                  <a:pt x="64139" y="166864"/>
                  <a:pt x="120936" y="266700"/>
                </a:cubicBezTo>
                <a:cubicBezTo>
                  <a:pt x="177733" y="366536"/>
                  <a:pt x="269808" y="507999"/>
                  <a:pt x="341069" y="599016"/>
                </a:cubicBezTo>
                <a:cubicBezTo>
                  <a:pt x="412330" y="690033"/>
                  <a:pt x="486061" y="760589"/>
                  <a:pt x="548503" y="812800"/>
                </a:cubicBezTo>
                <a:cubicBezTo>
                  <a:pt x="610945" y="865011"/>
                  <a:pt x="705136" y="907697"/>
                  <a:pt x="715719" y="912283"/>
                </a:cubicBezTo>
                <a:cubicBezTo>
                  <a:pt x="726302" y="916869"/>
                  <a:pt x="673386" y="898524"/>
                  <a:pt x="612003" y="840316"/>
                </a:cubicBezTo>
                <a:cubicBezTo>
                  <a:pt x="550620" y="782108"/>
                  <a:pt x="423972" y="658636"/>
                  <a:pt x="347419" y="563033"/>
                </a:cubicBezTo>
                <a:cubicBezTo>
                  <a:pt x="270866" y="467430"/>
                  <a:pt x="208778" y="359128"/>
                  <a:pt x="152686" y="266700"/>
                </a:cubicBezTo>
                <a:cubicBezTo>
                  <a:pt x="96594" y="174272"/>
                  <a:pt x="5578" y="0"/>
                  <a:pt x="2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BCCC1AC5-DFC4-452A-9ABF-ED60221E8E6F}"/>
              </a:ext>
            </a:extLst>
          </p:cNvPr>
          <p:cNvSpPr/>
          <p:nvPr/>
        </p:nvSpPr>
        <p:spPr>
          <a:xfrm>
            <a:off x="4387624" y="5816788"/>
            <a:ext cx="1567001" cy="307414"/>
          </a:xfrm>
          <a:custGeom>
            <a:avLst/>
            <a:gdLst>
              <a:gd name="connsiteX0" fmla="*/ 226 w 1567001"/>
              <a:gd name="connsiteY0" fmla="*/ 164912 h 307414"/>
              <a:gd name="connsiteX1" fmla="*/ 408743 w 1567001"/>
              <a:gd name="connsiteY1" fmla="*/ 268629 h 307414"/>
              <a:gd name="connsiteX2" fmla="*/ 942143 w 1567001"/>
              <a:gd name="connsiteY2" fmla="*/ 306729 h 307414"/>
              <a:gd name="connsiteX3" fmla="*/ 1183443 w 1567001"/>
              <a:gd name="connsiteY3" fmla="*/ 241112 h 307414"/>
              <a:gd name="connsiteX4" fmla="*/ 1564443 w 1567001"/>
              <a:gd name="connsiteY4" fmla="*/ 1929 h 307414"/>
              <a:gd name="connsiteX5" fmla="*/ 1337959 w 1567001"/>
              <a:gd name="connsiteY5" fmla="*/ 135279 h 307414"/>
              <a:gd name="connsiteX6" fmla="*/ 1103009 w 1567001"/>
              <a:gd name="connsiteY6" fmla="*/ 260162 h 307414"/>
              <a:gd name="connsiteX7" fmla="*/ 819376 w 1567001"/>
              <a:gd name="connsiteY7" fmla="*/ 279212 h 307414"/>
              <a:gd name="connsiteX8" fmla="*/ 357943 w 1567001"/>
              <a:gd name="connsiteY8" fmla="*/ 251695 h 307414"/>
              <a:gd name="connsiteX9" fmla="*/ 226 w 1567001"/>
              <a:gd name="connsiteY9" fmla="*/ 164912 h 30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7001" h="307414">
                <a:moveTo>
                  <a:pt x="226" y="164912"/>
                </a:moveTo>
                <a:cubicBezTo>
                  <a:pt x="8693" y="167734"/>
                  <a:pt x="251757" y="244993"/>
                  <a:pt x="408743" y="268629"/>
                </a:cubicBezTo>
                <a:cubicBezTo>
                  <a:pt x="565729" y="292265"/>
                  <a:pt x="813026" y="311315"/>
                  <a:pt x="942143" y="306729"/>
                </a:cubicBezTo>
                <a:cubicBezTo>
                  <a:pt x="1071260" y="302143"/>
                  <a:pt x="1079726" y="291912"/>
                  <a:pt x="1183443" y="241112"/>
                </a:cubicBezTo>
                <a:cubicBezTo>
                  <a:pt x="1287160" y="190312"/>
                  <a:pt x="1538690" y="19568"/>
                  <a:pt x="1564443" y="1929"/>
                </a:cubicBezTo>
                <a:cubicBezTo>
                  <a:pt x="1590196" y="-15710"/>
                  <a:pt x="1414865" y="92240"/>
                  <a:pt x="1337959" y="135279"/>
                </a:cubicBezTo>
                <a:cubicBezTo>
                  <a:pt x="1261053" y="178318"/>
                  <a:pt x="1189439" y="236173"/>
                  <a:pt x="1103009" y="260162"/>
                </a:cubicBezTo>
                <a:cubicBezTo>
                  <a:pt x="1016579" y="284151"/>
                  <a:pt x="943554" y="280623"/>
                  <a:pt x="819376" y="279212"/>
                </a:cubicBezTo>
                <a:cubicBezTo>
                  <a:pt x="695198" y="277801"/>
                  <a:pt x="493057" y="270745"/>
                  <a:pt x="357943" y="251695"/>
                </a:cubicBezTo>
                <a:cubicBezTo>
                  <a:pt x="222829" y="232645"/>
                  <a:pt x="-8241" y="162090"/>
                  <a:pt x="226" y="164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03E509D3-08F2-4397-96CE-FC3181A52312}"/>
              </a:ext>
            </a:extLst>
          </p:cNvPr>
          <p:cNvSpPr/>
          <p:nvPr/>
        </p:nvSpPr>
        <p:spPr>
          <a:xfrm>
            <a:off x="5911784" y="5008012"/>
            <a:ext cx="626701" cy="834395"/>
          </a:xfrm>
          <a:custGeom>
            <a:avLst/>
            <a:gdLst>
              <a:gd name="connsiteX0" fmla="*/ 626599 w 626701"/>
              <a:gd name="connsiteY0" fmla="*/ 21 h 834395"/>
              <a:gd name="connsiteX1" fmla="*/ 450916 w 626701"/>
              <a:gd name="connsiteY1" fmla="*/ 372555 h 834395"/>
              <a:gd name="connsiteX2" fmla="*/ 315449 w 626701"/>
              <a:gd name="connsiteY2" fmla="*/ 573638 h 834395"/>
              <a:gd name="connsiteX3" fmla="*/ 186333 w 626701"/>
              <a:gd name="connsiteY3" fmla="*/ 719688 h 834395"/>
              <a:gd name="connsiteX4" fmla="*/ 66 w 626701"/>
              <a:gd name="connsiteY4" fmla="*/ 833988 h 834395"/>
              <a:gd name="connsiteX5" fmla="*/ 207499 w 626701"/>
              <a:gd name="connsiteY5" fmla="*/ 679471 h 834395"/>
              <a:gd name="connsiteX6" fmla="*/ 425516 w 626701"/>
              <a:gd name="connsiteY6" fmla="*/ 389488 h 834395"/>
              <a:gd name="connsiteX7" fmla="*/ 626599 w 626701"/>
              <a:gd name="connsiteY7" fmla="*/ 21 h 83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701" h="834395">
                <a:moveTo>
                  <a:pt x="626599" y="21"/>
                </a:moveTo>
                <a:cubicBezTo>
                  <a:pt x="630832" y="-2801"/>
                  <a:pt x="502774" y="276952"/>
                  <a:pt x="450916" y="372555"/>
                </a:cubicBezTo>
                <a:cubicBezTo>
                  <a:pt x="399058" y="468158"/>
                  <a:pt x="359546" y="515782"/>
                  <a:pt x="315449" y="573638"/>
                </a:cubicBezTo>
                <a:cubicBezTo>
                  <a:pt x="271352" y="631494"/>
                  <a:pt x="238897" y="676296"/>
                  <a:pt x="186333" y="719688"/>
                </a:cubicBezTo>
                <a:cubicBezTo>
                  <a:pt x="133769" y="763080"/>
                  <a:pt x="-3462" y="840691"/>
                  <a:pt x="66" y="833988"/>
                </a:cubicBezTo>
                <a:cubicBezTo>
                  <a:pt x="3594" y="827285"/>
                  <a:pt x="136591" y="753554"/>
                  <a:pt x="207499" y="679471"/>
                </a:cubicBezTo>
                <a:cubicBezTo>
                  <a:pt x="278407" y="605388"/>
                  <a:pt x="358841" y="500613"/>
                  <a:pt x="425516" y="389488"/>
                </a:cubicBezTo>
                <a:cubicBezTo>
                  <a:pt x="492191" y="278363"/>
                  <a:pt x="622366" y="2843"/>
                  <a:pt x="626599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B8C5030A-0419-4A2A-82FB-89E862522E43}"/>
              </a:ext>
            </a:extLst>
          </p:cNvPr>
          <p:cNvSpPr/>
          <p:nvPr/>
        </p:nvSpPr>
        <p:spPr>
          <a:xfrm>
            <a:off x="6538381" y="3906188"/>
            <a:ext cx="605579" cy="1135280"/>
          </a:xfrm>
          <a:custGeom>
            <a:avLst/>
            <a:gdLst>
              <a:gd name="connsiteX0" fmla="*/ 605369 w 605579"/>
              <a:gd name="connsiteY0" fmla="*/ 1179 h 1135280"/>
              <a:gd name="connsiteX1" fmla="*/ 543986 w 605579"/>
              <a:gd name="connsiteY1" fmla="*/ 464729 h 1135280"/>
              <a:gd name="connsiteX2" fmla="*/ 518586 w 605579"/>
              <a:gd name="connsiteY2" fmla="*/ 646762 h 1135280"/>
              <a:gd name="connsiteX3" fmla="*/ 357719 w 605579"/>
              <a:gd name="connsiteY3" fmla="*/ 913462 h 1135280"/>
              <a:gd name="connsiteX4" fmla="*/ 334436 w 605579"/>
              <a:gd name="connsiteY4" fmla="*/ 964262 h 1135280"/>
              <a:gd name="connsiteX5" fmla="*/ 243419 w 605579"/>
              <a:gd name="connsiteY5" fmla="*/ 1067979 h 1135280"/>
              <a:gd name="connsiteX6" fmla="*/ 171452 w 605579"/>
              <a:gd name="connsiteY6" fmla="*/ 1125129 h 1135280"/>
              <a:gd name="connsiteX7" fmla="*/ 2 w 605579"/>
              <a:gd name="connsiteY7" fmla="*/ 1114545 h 1135280"/>
              <a:gd name="connsiteX8" fmla="*/ 175686 w 605579"/>
              <a:gd name="connsiteY8" fmla="*/ 1133595 h 1135280"/>
              <a:gd name="connsiteX9" fmla="*/ 215902 w 605579"/>
              <a:gd name="connsiteY9" fmla="*/ 1063745 h 1135280"/>
              <a:gd name="connsiteX10" fmla="*/ 429686 w 605579"/>
              <a:gd name="connsiteY10" fmla="*/ 777995 h 1135280"/>
              <a:gd name="connsiteX11" fmla="*/ 520702 w 605579"/>
              <a:gd name="connsiteY11" fmla="*/ 595962 h 1135280"/>
              <a:gd name="connsiteX12" fmla="*/ 520702 w 605579"/>
              <a:gd name="connsiteY12" fmla="*/ 479545 h 1135280"/>
              <a:gd name="connsiteX13" fmla="*/ 520702 w 605579"/>
              <a:gd name="connsiteY13" fmla="*/ 335612 h 1135280"/>
              <a:gd name="connsiteX14" fmla="*/ 605369 w 605579"/>
              <a:gd name="connsiteY14" fmla="*/ 1179 h 11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5579" h="1135280">
                <a:moveTo>
                  <a:pt x="605369" y="1179"/>
                </a:moveTo>
                <a:cubicBezTo>
                  <a:pt x="609250" y="22699"/>
                  <a:pt x="558450" y="357132"/>
                  <a:pt x="543986" y="464729"/>
                </a:cubicBezTo>
                <a:cubicBezTo>
                  <a:pt x="529522" y="572326"/>
                  <a:pt x="549630" y="571973"/>
                  <a:pt x="518586" y="646762"/>
                </a:cubicBezTo>
                <a:cubicBezTo>
                  <a:pt x="487542" y="721551"/>
                  <a:pt x="388411" y="860545"/>
                  <a:pt x="357719" y="913462"/>
                </a:cubicBezTo>
                <a:cubicBezTo>
                  <a:pt x="327027" y="966379"/>
                  <a:pt x="353486" y="938509"/>
                  <a:pt x="334436" y="964262"/>
                </a:cubicBezTo>
                <a:cubicBezTo>
                  <a:pt x="315386" y="990015"/>
                  <a:pt x="270583" y="1041168"/>
                  <a:pt x="243419" y="1067979"/>
                </a:cubicBezTo>
                <a:cubicBezTo>
                  <a:pt x="216255" y="1094790"/>
                  <a:pt x="212021" y="1117368"/>
                  <a:pt x="171452" y="1125129"/>
                </a:cubicBezTo>
                <a:cubicBezTo>
                  <a:pt x="130882" y="1132890"/>
                  <a:pt x="-704" y="1113134"/>
                  <a:pt x="2" y="1114545"/>
                </a:cubicBezTo>
                <a:cubicBezTo>
                  <a:pt x="708" y="1115956"/>
                  <a:pt x="139703" y="1142062"/>
                  <a:pt x="175686" y="1133595"/>
                </a:cubicBezTo>
                <a:cubicBezTo>
                  <a:pt x="211669" y="1125128"/>
                  <a:pt x="173569" y="1123012"/>
                  <a:pt x="215902" y="1063745"/>
                </a:cubicBezTo>
                <a:cubicBezTo>
                  <a:pt x="258235" y="1004478"/>
                  <a:pt x="378886" y="855959"/>
                  <a:pt x="429686" y="777995"/>
                </a:cubicBezTo>
                <a:cubicBezTo>
                  <a:pt x="480486" y="700031"/>
                  <a:pt x="505533" y="645704"/>
                  <a:pt x="520702" y="595962"/>
                </a:cubicBezTo>
                <a:cubicBezTo>
                  <a:pt x="535871" y="546220"/>
                  <a:pt x="520702" y="479545"/>
                  <a:pt x="520702" y="479545"/>
                </a:cubicBezTo>
                <a:cubicBezTo>
                  <a:pt x="520702" y="436153"/>
                  <a:pt x="507649" y="412518"/>
                  <a:pt x="520702" y="335612"/>
                </a:cubicBezTo>
                <a:cubicBezTo>
                  <a:pt x="533755" y="258706"/>
                  <a:pt x="601488" y="-20341"/>
                  <a:pt x="605369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7A7ABC1C-A52E-417B-927A-49B38F39D7B6}"/>
              </a:ext>
            </a:extLst>
          </p:cNvPr>
          <p:cNvSpPr/>
          <p:nvPr/>
        </p:nvSpPr>
        <p:spPr>
          <a:xfrm>
            <a:off x="6537704" y="3918453"/>
            <a:ext cx="240409" cy="1104919"/>
          </a:xfrm>
          <a:custGeom>
            <a:avLst/>
            <a:gdLst>
              <a:gd name="connsiteX0" fmla="*/ 239863 w 240409"/>
              <a:gd name="connsiteY0" fmla="*/ 3730 h 1104919"/>
              <a:gd name="connsiteX1" fmla="*/ 195413 w 240409"/>
              <a:gd name="connsiteY1" fmla="*/ 319114 h 1104919"/>
              <a:gd name="connsiteX2" fmla="*/ 121329 w 240409"/>
              <a:gd name="connsiteY2" fmla="*/ 568880 h 1104919"/>
              <a:gd name="connsiteX3" fmla="*/ 34546 w 240409"/>
              <a:gd name="connsiteY3" fmla="*/ 755147 h 1104919"/>
              <a:gd name="connsiteX4" fmla="*/ 679 w 240409"/>
              <a:gd name="connsiteY4" fmla="*/ 1095930 h 1104919"/>
              <a:gd name="connsiteX5" fmla="*/ 15496 w 240409"/>
              <a:gd name="connsiteY5" fmla="*/ 983747 h 1104919"/>
              <a:gd name="connsiteX6" fmla="*/ 57829 w 240409"/>
              <a:gd name="connsiteY6" fmla="*/ 744564 h 1104919"/>
              <a:gd name="connsiteX7" fmla="*/ 165779 w 240409"/>
              <a:gd name="connsiteY7" fmla="*/ 545597 h 1104919"/>
              <a:gd name="connsiteX8" fmla="*/ 239863 w 240409"/>
              <a:gd name="connsiteY8" fmla="*/ 3730 h 110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409" h="1104919">
                <a:moveTo>
                  <a:pt x="239863" y="3730"/>
                </a:moveTo>
                <a:cubicBezTo>
                  <a:pt x="244802" y="-34017"/>
                  <a:pt x="215169" y="224922"/>
                  <a:pt x="195413" y="319114"/>
                </a:cubicBezTo>
                <a:cubicBezTo>
                  <a:pt x="175657" y="413306"/>
                  <a:pt x="148140" y="496208"/>
                  <a:pt x="121329" y="568880"/>
                </a:cubicBezTo>
                <a:cubicBezTo>
                  <a:pt x="94518" y="641552"/>
                  <a:pt x="54654" y="667305"/>
                  <a:pt x="34546" y="755147"/>
                </a:cubicBezTo>
                <a:cubicBezTo>
                  <a:pt x="14438" y="842989"/>
                  <a:pt x="3854" y="1057830"/>
                  <a:pt x="679" y="1095930"/>
                </a:cubicBezTo>
                <a:cubicBezTo>
                  <a:pt x="-2496" y="1134030"/>
                  <a:pt x="5971" y="1042308"/>
                  <a:pt x="15496" y="983747"/>
                </a:cubicBezTo>
                <a:cubicBezTo>
                  <a:pt x="25021" y="925186"/>
                  <a:pt x="32782" y="817589"/>
                  <a:pt x="57829" y="744564"/>
                </a:cubicBezTo>
                <a:cubicBezTo>
                  <a:pt x="82876" y="671539"/>
                  <a:pt x="133676" y="666247"/>
                  <a:pt x="165779" y="545597"/>
                </a:cubicBezTo>
                <a:cubicBezTo>
                  <a:pt x="197882" y="424947"/>
                  <a:pt x="234924" y="41477"/>
                  <a:pt x="239863" y="3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4F3024AA-B275-45A9-9AFF-CBC01F22728D}"/>
              </a:ext>
            </a:extLst>
          </p:cNvPr>
          <p:cNvSpPr/>
          <p:nvPr/>
        </p:nvSpPr>
        <p:spPr>
          <a:xfrm>
            <a:off x="6455911" y="2868984"/>
            <a:ext cx="328837" cy="1042621"/>
          </a:xfrm>
          <a:custGeom>
            <a:avLst/>
            <a:gdLst>
              <a:gd name="connsiteX0" fmla="*/ 33789 w 328837"/>
              <a:gd name="connsiteY0" fmla="*/ 30849 h 1042621"/>
              <a:gd name="connsiteX1" fmla="*/ 294139 w 328837"/>
              <a:gd name="connsiteY1" fmla="*/ 581183 h 1042621"/>
              <a:gd name="connsiteX2" fmla="*/ 328006 w 328837"/>
              <a:gd name="connsiteY2" fmla="*/ 896566 h 1042621"/>
              <a:gd name="connsiteX3" fmla="*/ 313189 w 328837"/>
              <a:gd name="connsiteY3" fmla="*/ 1042616 h 1042621"/>
              <a:gd name="connsiteX4" fmla="*/ 315306 w 328837"/>
              <a:gd name="connsiteY4" fmla="*/ 892333 h 1042621"/>
              <a:gd name="connsiteX5" fmla="*/ 313189 w 328837"/>
              <a:gd name="connsiteY5" fmla="*/ 670083 h 1042621"/>
              <a:gd name="connsiteX6" fmla="*/ 226406 w 328837"/>
              <a:gd name="connsiteY6" fmla="*/ 428783 h 1042621"/>
              <a:gd name="connsiteX7" fmla="*/ 23206 w 328837"/>
              <a:gd name="connsiteY7" fmla="*/ 104933 h 1042621"/>
              <a:gd name="connsiteX8" fmla="*/ 33789 w 328837"/>
              <a:gd name="connsiteY8" fmla="*/ 30849 h 104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837" h="1042621">
                <a:moveTo>
                  <a:pt x="33789" y="30849"/>
                </a:moveTo>
                <a:cubicBezTo>
                  <a:pt x="78944" y="110224"/>
                  <a:pt x="245103" y="436897"/>
                  <a:pt x="294139" y="581183"/>
                </a:cubicBezTo>
                <a:cubicBezTo>
                  <a:pt x="343175" y="725469"/>
                  <a:pt x="324831" y="819661"/>
                  <a:pt x="328006" y="896566"/>
                </a:cubicBezTo>
                <a:cubicBezTo>
                  <a:pt x="331181" y="973471"/>
                  <a:pt x="315306" y="1043322"/>
                  <a:pt x="313189" y="1042616"/>
                </a:cubicBezTo>
                <a:cubicBezTo>
                  <a:pt x="311072" y="1041911"/>
                  <a:pt x="315306" y="954422"/>
                  <a:pt x="315306" y="892333"/>
                </a:cubicBezTo>
                <a:cubicBezTo>
                  <a:pt x="315306" y="830244"/>
                  <a:pt x="328006" y="747341"/>
                  <a:pt x="313189" y="670083"/>
                </a:cubicBezTo>
                <a:cubicBezTo>
                  <a:pt x="298372" y="592825"/>
                  <a:pt x="274737" y="522975"/>
                  <a:pt x="226406" y="428783"/>
                </a:cubicBezTo>
                <a:cubicBezTo>
                  <a:pt x="178076" y="334591"/>
                  <a:pt x="53898" y="166669"/>
                  <a:pt x="23206" y="104933"/>
                </a:cubicBezTo>
                <a:cubicBezTo>
                  <a:pt x="-7486" y="43197"/>
                  <a:pt x="-11366" y="-48526"/>
                  <a:pt x="33789" y="30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4F1AA20F-06E4-4E95-9035-45A1DF3A1261}"/>
              </a:ext>
            </a:extLst>
          </p:cNvPr>
          <p:cNvSpPr/>
          <p:nvPr/>
        </p:nvSpPr>
        <p:spPr>
          <a:xfrm>
            <a:off x="6154050" y="1765096"/>
            <a:ext cx="361430" cy="1212335"/>
          </a:xfrm>
          <a:custGeom>
            <a:avLst/>
            <a:gdLst>
              <a:gd name="connsiteX0" fmla="*/ 3333 w 361430"/>
              <a:gd name="connsiteY0" fmla="*/ 23487 h 1212335"/>
              <a:gd name="connsiteX1" fmla="*/ 130333 w 361430"/>
              <a:gd name="connsiteY1" fmla="*/ 702937 h 1212335"/>
              <a:gd name="connsiteX2" fmla="*/ 350467 w 361430"/>
              <a:gd name="connsiteY2" fmla="*/ 1194004 h 1212335"/>
              <a:gd name="connsiteX3" fmla="*/ 318717 w 361430"/>
              <a:gd name="connsiteY3" fmla="*/ 1079704 h 1212335"/>
              <a:gd name="connsiteX4" fmla="*/ 236167 w 361430"/>
              <a:gd name="connsiteY4" fmla="*/ 813004 h 1212335"/>
              <a:gd name="connsiteX5" fmla="*/ 52017 w 361430"/>
              <a:gd name="connsiteY5" fmla="*/ 216104 h 1212335"/>
              <a:gd name="connsiteX6" fmla="*/ 3333 w 361430"/>
              <a:gd name="connsiteY6" fmla="*/ 23487 h 121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430" h="1212335">
                <a:moveTo>
                  <a:pt x="3333" y="23487"/>
                </a:moveTo>
                <a:cubicBezTo>
                  <a:pt x="16386" y="104626"/>
                  <a:pt x="72477" y="507851"/>
                  <a:pt x="130333" y="702937"/>
                </a:cubicBezTo>
                <a:cubicBezTo>
                  <a:pt x="188189" y="898023"/>
                  <a:pt x="319070" y="1131210"/>
                  <a:pt x="350467" y="1194004"/>
                </a:cubicBezTo>
                <a:cubicBezTo>
                  <a:pt x="381864" y="1256798"/>
                  <a:pt x="337767" y="1143204"/>
                  <a:pt x="318717" y="1079704"/>
                </a:cubicBezTo>
                <a:cubicBezTo>
                  <a:pt x="299667" y="1016204"/>
                  <a:pt x="280617" y="956937"/>
                  <a:pt x="236167" y="813004"/>
                </a:cubicBezTo>
                <a:cubicBezTo>
                  <a:pt x="191717" y="669071"/>
                  <a:pt x="86589" y="344868"/>
                  <a:pt x="52017" y="216104"/>
                </a:cubicBezTo>
                <a:cubicBezTo>
                  <a:pt x="17445" y="87340"/>
                  <a:pt x="-9720" y="-57652"/>
                  <a:pt x="3333" y="23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E959B2BD-9CD8-4FAE-A140-2D7DA7C56D49}"/>
              </a:ext>
            </a:extLst>
          </p:cNvPr>
          <p:cNvSpPr/>
          <p:nvPr/>
        </p:nvSpPr>
        <p:spPr>
          <a:xfrm>
            <a:off x="5380886" y="1751525"/>
            <a:ext cx="769622" cy="1192881"/>
          </a:xfrm>
          <a:custGeom>
            <a:avLst/>
            <a:gdLst>
              <a:gd name="connsiteX0" fmla="*/ 763797 w 769622"/>
              <a:gd name="connsiteY0" fmla="*/ 13775 h 1192881"/>
              <a:gd name="connsiteX1" fmla="*/ 539431 w 769622"/>
              <a:gd name="connsiteY1" fmla="*/ 545058 h 1192881"/>
              <a:gd name="connsiteX2" fmla="*/ 321414 w 769622"/>
              <a:gd name="connsiteY2" fmla="*/ 911242 h 1192881"/>
              <a:gd name="connsiteX3" fmla="*/ 1797 w 769622"/>
              <a:gd name="connsiteY3" fmla="*/ 1188525 h 1192881"/>
              <a:gd name="connsiteX4" fmla="*/ 200764 w 769622"/>
              <a:gd name="connsiteY4" fmla="*/ 1065758 h 1192881"/>
              <a:gd name="connsiteX5" fmla="*/ 393381 w 769622"/>
              <a:gd name="connsiteY5" fmla="*/ 864675 h 1192881"/>
              <a:gd name="connsiteX6" fmla="*/ 465347 w 769622"/>
              <a:gd name="connsiteY6" fmla="*/ 610675 h 1192881"/>
              <a:gd name="connsiteX7" fmla="*/ 683364 w 769622"/>
              <a:gd name="connsiteY7" fmla="*/ 193692 h 1192881"/>
              <a:gd name="connsiteX8" fmla="*/ 763797 w 769622"/>
              <a:gd name="connsiteY8" fmla="*/ 13775 h 119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622" h="1192881">
                <a:moveTo>
                  <a:pt x="763797" y="13775"/>
                </a:moveTo>
                <a:cubicBezTo>
                  <a:pt x="739808" y="72336"/>
                  <a:pt x="613162" y="395480"/>
                  <a:pt x="539431" y="545058"/>
                </a:cubicBezTo>
                <a:cubicBezTo>
                  <a:pt x="465700" y="694636"/>
                  <a:pt x="411020" y="803998"/>
                  <a:pt x="321414" y="911242"/>
                </a:cubicBezTo>
                <a:cubicBezTo>
                  <a:pt x="231808" y="1018486"/>
                  <a:pt x="21905" y="1162772"/>
                  <a:pt x="1797" y="1188525"/>
                </a:cubicBezTo>
                <a:cubicBezTo>
                  <a:pt x="-18311" y="1214278"/>
                  <a:pt x="135500" y="1119733"/>
                  <a:pt x="200764" y="1065758"/>
                </a:cubicBezTo>
                <a:cubicBezTo>
                  <a:pt x="266028" y="1011783"/>
                  <a:pt x="349284" y="940522"/>
                  <a:pt x="393381" y="864675"/>
                </a:cubicBezTo>
                <a:cubicBezTo>
                  <a:pt x="437478" y="788828"/>
                  <a:pt x="417016" y="722506"/>
                  <a:pt x="465347" y="610675"/>
                </a:cubicBezTo>
                <a:cubicBezTo>
                  <a:pt x="513678" y="498844"/>
                  <a:pt x="633622" y="291059"/>
                  <a:pt x="683364" y="193692"/>
                </a:cubicBezTo>
                <a:cubicBezTo>
                  <a:pt x="733106" y="96325"/>
                  <a:pt x="787786" y="-44786"/>
                  <a:pt x="763797" y="13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C2B9A130-60AB-411D-966A-725462D93F0D}"/>
              </a:ext>
            </a:extLst>
          </p:cNvPr>
          <p:cNvSpPr/>
          <p:nvPr/>
        </p:nvSpPr>
        <p:spPr>
          <a:xfrm>
            <a:off x="4800153" y="2806259"/>
            <a:ext cx="559996" cy="169824"/>
          </a:xfrm>
          <a:custGeom>
            <a:avLst/>
            <a:gdLst>
              <a:gd name="connsiteX0" fmla="*/ 559247 w 559996"/>
              <a:gd name="connsiteY0" fmla="*/ 441 h 169824"/>
              <a:gd name="connsiteX1" fmla="*/ 311597 w 559996"/>
              <a:gd name="connsiteY1" fmla="*/ 163424 h 169824"/>
              <a:gd name="connsiteX2" fmla="*/ 447 w 559996"/>
              <a:gd name="connsiteY2" fmla="*/ 138024 h 169824"/>
              <a:gd name="connsiteX3" fmla="*/ 245980 w 559996"/>
              <a:gd name="connsiteY3" fmla="*/ 148608 h 169824"/>
              <a:gd name="connsiteX4" fmla="*/ 383564 w 559996"/>
              <a:gd name="connsiteY4" fmla="*/ 116858 h 169824"/>
              <a:gd name="connsiteX5" fmla="*/ 559247 w 559996"/>
              <a:gd name="connsiteY5" fmla="*/ 441 h 16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996" h="169824">
                <a:moveTo>
                  <a:pt x="559247" y="441"/>
                </a:moveTo>
                <a:cubicBezTo>
                  <a:pt x="547253" y="8202"/>
                  <a:pt x="404730" y="140494"/>
                  <a:pt x="311597" y="163424"/>
                </a:cubicBezTo>
                <a:cubicBezTo>
                  <a:pt x="218464" y="186354"/>
                  <a:pt x="11383" y="140493"/>
                  <a:pt x="447" y="138024"/>
                </a:cubicBezTo>
                <a:cubicBezTo>
                  <a:pt x="-10489" y="135555"/>
                  <a:pt x="182127" y="152136"/>
                  <a:pt x="245980" y="148608"/>
                </a:cubicBezTo>
                <a:cubicBezTo>
                  <a:pt x="309833" y="145080"/>
                  <a:pt x="331000" y="144375"/>
                  <a:pt x="383564" y="116858"/>
                </a:cubicBezTo>
                <a:cubicBezTo>
                  <a:pt x="436128" y="89341"/>
                  <a:pt x="571241" y="-7320"/>
                  <a:pt x="559247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17F9D5FD-BC3A-4F1E-B562-1C59605CF91F}"/>
              </a:ext>
            </a:extLst>
          </p:cNvPr>
          <p:cNvSpPr/>
          <p:nvPr/>
        </p:nvSpPr>
        <p:spPr>
          <a:xfrm>
            <a:off x="3003382" y="706022"/>
            <a:ext cx="2996342" cy="2062748"/>
          </a:xfrm>
          <a:custGeom>
            <a:avLst/>
            <a:gdLst>
              <a:gd name="connsiteX0" fmla="*/ 2991018 w 2996342"/>
              <a:gd name="connsiteY0" fmla="*/ 240128 h 2062748"/>
              <a:gd name="connsiteX1" fmla="*/ 2781468 w 2996342"/>
              <a:gd name="connsiteY1" fmla="*/ 68678 h 2062748"/>
              <a:gd name="connsiteX2" fmla="*/ 2140118 w 2996342"/>
              <a:gd name="connsiteY2" fmla="*/ 30578 h 2062748"/>
              <a:gd name="connsiteX3" fmla="*/ 851068 w 2996342"/>
              <a:gd name="connsiteY3" fmla="*/ 506828 h 2062748"/>
              <a:gd name="connsiteX4" fmla="*/ 476418 w 2996342"/>
              <a:gd name="connsiteY4" fmla="*/ 1122778 h 2062748"/>
              <a:gd name="connsiteX5" fmla="*/ 247818 w 2996342"/>
              <a:gd name="connsiteY5" fmla="*/ 1726028 h 2062748"/>
              <a:gd name="connsiteX6" fmla="*/ 168 w 2996342"/>
              <a:gd name="connsiteY6" fmla="*/ 2062578 h 2062748"/>
              <a:gd name="connsiteX7" fmla="*/ 285918 w 2996342"/>
              <a:gd name="connsiteY7" fmla="*/ 1757778 h 2062748"/>
              <a:gd name="connsiteX8" fmla="*/ 685968 w 2996342"/>
              <a:gd name="connsiteY8" fmla="*/ 913228 h 2062748"/>
              <a:gd name="connsiteX9" fmla="*/ 927268 w 2996342"/>
              <a:gd name="connsiteY9" fmla="*/ 563978 h 2062748"/>
              <a:gd name="connsiteX10" fmla="*/ 1848018 w 2996342"/>
              <a:gd name="connsiteY10" fmla="*/ 151228 h 2062748"/>
              <a:gd name="connsiteX11" fmla="*/ 2603668 w 2996342"/>
              <a:gd name="connsiteY11" fmla="*/ 36928 h 2062748"/>
              <a:gd name="connsiteX12" fmla="*/ 2991018 w 2996342"/>
              <a:gd name="connsiteY12" fmla="*/ 240128 h 206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6342" h="2062748">
                <a:moveTo>
                  <a:pt x="2991018" y="240128"/>
                </a:moveTo>
                <a:cubicBezTo>
                  <a:pt x="3020651" y="245420"/>
                  <a:pt x="2923285" y="103603"/>
                  <a:pt x="2781468" y="68678"/>
                </a:cubicBezTo>
                <a:cubicBezTo>
                  <a:pt x="2639651" y="33753"/>
                  <a:pt x="2461851" y="-42447"/>
                  <a:pt x="2140118" y="30578"/>
                </a:cubicBezTo>
                <a:cubicBezTo>
                  <a:pt x="1818385" y="103603"/>
                  <a:pt x="1128351" y="324795"/>
                  <a:pt x="851068" y="506828"/>
                </a:cubicBezTo>
                <a:cubicBezTo>
                  <a:pt x="573785" y="688861"/>
                  <a:pt x="576960" y="919578"/>
                  <a:pt x="476418" y="1122778"/>
                </a:cubicBezTo>
                <a:cubicBezTo>
                  <a:pt x="375876" y="1325978"/>
                  <a:pt x="327193" y="1569395"/>
                  <a:pt x="247818" y="1726028"/>
                </a:cubicBezTo>
                <a:cubicBezTo>
                  <a:pt x="168443" y="1882661"/>
                  <a:pt x="-6182" y="2057286"/>
                  <a:pt x="168" y="2062578"/>
                </a:cubicBezTo>
                <a:cubicBezTo>
                  <a:pt x="6518" y="2067870"/>
                  <a:pt x="171618" y="1949336"/>
                  <a:pt x="285918" y="1757778"/>
                </a:cubicBezTo>
                <a:cubicBezTo>
                  <a:pt x="400218" y="1566220"/>
                  <a:pt x="579076" y="1112195"/>
                  <a:pt x="685968" y="913228"/>
                </a:cubicBezTo>
                <a:cubicBezTo>
                  <a:pt x="792860" y="714261"/>
                  <a:pt x="733593" y="690978"/>
                  <a:pt x="927268" y="563978"/>
                </a:cubicBezTo>
                <a:cubicBezTo>
                  <a:pt x="1120943" y="436978"/>
                  <a:pt x="1568618" y="239070"/>
                  <a:pt x="1848018" y="151228"/>
                </a:cubicBezTo>
                <a:cubicBezTo>
                  <a:pt x="2127418" y="63386"/>
                  <a:pt x="2411051" y="24228"/>
                  <a:pt x="2603668" y="36928"/>
                </a:cubicBezTo>
                <a:cubicBezTo>
                  <a:pt x="2796285" y="49628"/>
                  <a:pt x="2961385" y="234836"/>
                  <a:pt x="2991018" y="240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5B81B6F0-5313-4C7B-8F15-891B7AA816D3}"/>
              </a:ext>
            </a:extLst>
          </p:cNvPr>
          <p:cNvSpPr/>
          <p:nvPr/>
        </p:nvSpPr>
        <p:spPr>
          <a:xfrm>
            <a:off x="2489188" y="2780964"/>
            <a:ext cx="514692" cy="941319"/>
          </a:xfrm>
          <a:custGeom>
            <a:avLst/>
            <a:gdLst>
              <a:gd name="connsiteX0" fmla="*/ 514362 w 514692"/>
              <a:gd name="connsiteY0" fmla="*/ 336 h 941319"/>
              <a:gd name="connsiteX1" fmla="*/ 152412 w 514692"/>
              <a:gd name="connsiteY1" fmla="*/ 679786 h 941319"/>
              <a:gd name="connsiteX2" fmla="*/ 12 w 514692"/>
              <a:gd name="connsiteY2" fmla="*/ 940136 h 941319"/>
              <a:gd name="connsiteX3" fmla="*/ 158762 w 514692"/>
              <a:gd name="connsiteY3" fmla="*/ 768686 h 941319"/>
              <a:gd name="connsiteX4" fmla="*/ 215912 w 514692"/>
              <a:gd name="connsiteY4" fmla="*/ 590886 h 941319"/>
              <a:gd name="connsiteX5" fmla="*/ 514362 w 514692"/>
              <a:gd name="connsiteY5" fmla="*/ 336 h 9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692" h="941319">
                <a:moveTo>
                  <a:pt x="514362" y="336"/>
                </a:moveTo>
                <a:cubicBezTo>
                  <a:pt x="503779" y="15153"/>
                  <a:pt x="238137" y="523153"/>
                  <a:pt x="152412" y="679786"/>
                </a:cubicBezTo>
                <a:cubicBezTo>
                  <a:pt x="66687" y="836419"/>
                  <a:pt x="-1046" y="925319"/>
                  <a:pt x="12" y="940136"/>
                </a:cubicBezTo>
                <a:cubicBezTo>
                  <a:pt x="1070" y="954953"/>
                  <a:pt x="122779" y="826894"/>
                  <a:pt x="158762" y="768686"/>
                </a:cubicBezTo>
                <a:cubicBezTo>
                  <a:pt x="194745" y="710478"/>
                  <a:pt x="153470" y="716828"/>
                  <a:pt x="215912" y="590886"/>
                </a:cubicBezTo>
                <a:cubicBezTo>
                  <a:pt x="278354" y="464944"/>
                  <a:pt x="524945" y="-14481"/>
                  <a:pt x="514362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14F6B5C1-07AC-4C34-9FE8-2FBC798F6D3B}"/>
              </a:ext>
            </a:extLst>
          </p:cNvPr>
          <p:cNvSpPr/>
          <p:nvPr/>
        </p:nvSpPr>
        <p:spPr>
          <a:xfrm>
            <a:off x="2298311" y="3611374"/>
            <a:ext cx="311788" cy="2280073"/>
          </a:xfrm>
          <a:custGeom>
            <a:avLst/>
            <a:gdLst>
              <a:gd name="connsiteX0" fmla="*/ 311539 w 311788"/>
              <a:gd name="connsiteY0" fmla="*/ 14476 h 2280073"/>
              <a:gd name="connsiteX1" fmla="*/ 228989 w 311788"/>
              <a:gd name="connsiteY1" fmla="*/ 331976 h 2280073"/>
              <a:gd name="connsiteX2" fmla="*/ 82939 w 311788"/>
              <a:gd name="connsiteY2" fmla="*/ 1087626 h 2280073"/>
              <a:gd name="connsiteX3" fmla="*/ 389 w 311788"/>
              <a:gd name="connsiteY3" fmla="*/ 1538476 h 2280073"/>
              <a:gd name="connsiteX4" fmla="*/ 114689 w 311788"/>
              <a:gd name="connsiteY4" fmla="*/ 2268726 h 2280073"/>
              <a:gd name="connsiteX5" fmla="*/ 101989 w 311788"/>
              <a:gd name="connsiteY5" fmla="*/ 1938526 h 2280073"/>
              <a:gd name="connsiteX6" fmla="*/ 95639 w 311788"/>
              <a:gd name="connsiteY6" fmla="*/ 1341626 h 2280073"/>
              <a:gd name="connsiteX7" fmla="*/ 248039 w 311788"/>
              <a:gd name="connsiteY7" fmla="*/ 763776 h 2280073"/>
              <a:gd name="connsiteX8" fmla="*/ 311539 w 311788"/>
              <a:gd name="connsiteY8" fmla="*/ 14476 h 228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788" h="2280073">
                <a:moveTo>
                  <a:pt x="311539" y="14476"/>
                </a:moveTo>
                <a:cubicBezTo>
                  <a:pt x="308364" y="-57491"/>
                  <a:pt x="267089" y="153118"/>
                  <a:pt x="228989" y="331976"/>
                </a:cubicBezTo>
                <a:cubicBezTo>
                  <a:pt x="190889" y="510834"/>
                  <a:pt x="121039" y="886543"/>
                  <a:pt x="82939" y="1087626"/>
                </a:cubicBezTo>
                <a:cubicBezTo>
                  <a:pt x="44839" y="1288709"/>
                  <a:pt x="-4903" y="1341626"/>
                  <a:pt x="389" y="1538476"/>
                </a:cubicBezTo>
                <a:cubicBezTo>
                  <a:pt x="5681" y="1735326"/>
                  <a:pt x="97756" y="2202051"/>
                  <a:pt x="114689" y="2268726"/>
                </a:cubicBezTo>
                <a:cubicBezTo>
                  <a:pt x="131622" y="2335401"/>
                  <a:pt x="105164" y="2093043"/>
                  <a:pt x="101989" y="1938526"/>
                </a:cubicBezTo>
                <a:cubicBezTo>
                  <a:pt x="98814" y="1784009"/>
                  <a:pt x="71297" y="1537418"/>
                  <a:pt x="95639" y="1341626"/>
                </a:cubicBezTo>
                <a:cubicBezTo>
                  <a:pt x="119981" y="1145834"/>
                  <a:pt x="208881" y="979676"/>
                  <a:pt x="248039" y="763776"/>
                </a:cubicBezTo>
                <a:cubicBezTo>
                  <a:pt x="287197" y="547876"/>
                  <a:pt x="314714" y="86443"/>
                  <a:pt x="311539" y="14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521E9EB2-E61A-4678-8571-589AF629022C}"/>
              </a:ext>
            </a:extLst>
          </p:cNvPr>
          <p:cNvSpPr/>
          <p:nvPr/>
        </p:nvSpPr>
        <p:spPr>
          <a:xfrm>
            <a:off x="3492757" y="5439021"/>
            <a:ext cx="476028" cy="2105497"/>
          </a:xfrm>
          <a:custGeom>
            <a:avLst/>
            <a:gdLst>
              <a:gd name="connsiteX0" fmla="*/ 374393 w 476028"/>
              <a:gd name="connsiteY0" fmla="*/ 2929 h 2105497"/>
              <a:gd name="connsiteX1" fmla="*/ 475993 w 476028"/>
              <a:gd name="connsiteY1" fmla="*/ 1203079 h 2105497"/>
              <a:gd name="connsiteX2" fmla="*/ 361693 w 476028"/>
              <a:gd name="connsiteY2" fmla="*/ 1679329 h 2105497"/>
              <a:gd name="connsiteX3" fmla="*/ 6093 w 476028"/>
              <a:gd name="connsiteY3" fmla="*/ 2098429 h 2105497"/>
              <a:gd name="connsiteX4" fmla="*/ 145793 w 476028"/>
              <a:gd name="connsiteY4" fmla="*/ 1926979 h 2105497"/>
              <a:gd name="connsiteX5" fmla="*/ 260093 w 476028"/>
              <a:gd name="connsiteY5" fmla="*/ 1723779 h 2105497"/>
              <a:gd name="connsiteX6" fmla="*/ 412493 w 476028"/>
              <a:gd name="connsiteY6" fmla="*/ 1330079 h 2105497"/>
              <a:gd name="connsiteX7" fmla="*/ 412493 w 476028"/>
              <a:gd name="connsiteY7" fmla="*/ 879229 h 2105497"/>
              <a:gd name="connsiteX8" fmla="*/ 374393 w 476028"/>
              <a:gd name="connsiteY8" fmla="*/ 2929 h 210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028" h="2105497">
                <a:moveTo>
                  <a:pt x="374393" y="2929"/>
                </a:moveTo>
                <a:cubicBezTo>
                  <a:pt x="384976" y="56904"/>
                  <a:pt x="478110" y="923679"/>
                  <a:pt x="475993" y="1203079"/>
                </a:cubicBezTo>
                <a:cubicBezTo>
                  <a:pt x="473876" y="1482479"/>
                  <a:pt x="440010" y="1530104"/>
                  <a:pt x="361693" y="1679329"/>
                </a:cubicBezTo>
                <a:cubicBezTo>
                  <a:pt x="283376" y="1828554"/>
                  <a:pt x="42076" y="2057154"/>
                  <a:pt x="6093" y="2098429"/>
                </a:cubicBezTo>
                <a:cubicBezTo>
                  <a:pt x="-29890" y="2139704"/>
                  <a:pt x="103460" y="1989421"/>
                  <a:pt x="145793" y="1926979"/>
                </a:cubicBezTo>
                <a:cubicBezTo>
                  <a:pt x="188126" y="1864537"/>
                  <a:pt x="215643" y="1823262"/>
                  <a:pt x="260093" y="1723779"/>
                </a:cubicBezTo>
                <a:cubicBezTo>
                  <a:pt x="304543" y="1624296"/>
                  <a:pt x="387093" y="1470837"/>
                  <a:pt x="412493" y="1330079"/>
                </a:cubicBezTo>
                <a:cubicBezTo>
                  <a:pt x="437893" y="1189321"/>
                  <a:pt x="417785" y="1102537"/>
                  <a:pt x="412493" y="879229"/>
                </a:cubicBezTo>
                <a:cubicBezTo>
                  <a:pt x="407201" y="655921"/>
                  <a:pt x="363810" y="-51046"/>
                  <a:pt x="374393" y="2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CC0A2893-A1DB-4A95-AAE0-E0D301059978}"/>
              </a:ext>
            </a:extLst>
          </p:cNvPr>
          <p:cNvSpPr/>
          <p:nvPr/>
        </p:nvSpPr>
        <p:spPr>
          <a:xfrm>
            <a:off x="2157902" y="5851222"/>
            <a:ext cx="342726" cy="1540316"/>
          </a:xfrm>
          <a:custGeom>
            <a:avLst/>
            <a:gdLst>
              <a:gd name="connsiteX0" fmla="*/ 229698 w 342726"/>
              <a:gd name="connsiteY0" fmla="*/ 28878 h 1540316"/>
              <a:gd name="connsiteX1" fmla="*/ 229698 w 342726"/>
              <a:gd name="connsiteY1" fmla="*/ 92378 h 1540316"/>
              <a:gd name="connsiteX2" fmla="*/ 1098 w 342726"/>
              <a:gd name="connsiteY2" fmla="*/ 676578 h 1540316"/>
              <a:gd name="connsiteX3" fmla="*/ 337648 w 342726"/>
              <a:gd name="connsiteY3" fmla="*/ 1533828 h 1540316"/>
              <a:gd name="connsiteX4" fmla="*/ 197948 w 342726"/>
              <a:gd name="connsiteY4" fmla="*/ 1051228 h 1540316"/>
              <a:gd name="connsiteX5" fmla="*/ 115398 w 342726"/>
              <a:gd name="connsiteY5" fmla="*/ 695628 h 1540316"/>
              <a:gd name="connsiteX6" fmla="*/ 147148 w 342726"/>
              <a:gd name="connsiteY6" fmla="*/ 371778 h 1540316"/>
              <a:gd name="connsiteX7" fmla="*/ 229698 w 342726"/>
              <a:gd name="connsiteY7" fmla="*/ 28878 h 154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726" h="1540316">
                <a:moveTo>
                  <a:pt x="229698" y="28878"/>
                </a:moveTo>
                <a:cubicBezTo>
                  <a:pt x="243456" y="-17689"/>
                  <a:pt x="267798" y="-15572"/>
                  <a:pt x="229698" y="92378"/>
                </a:cubicBezTo>
                <a:cubicBezTo>
                  <a:pt x="191598" y="200328"/>
                  <a:pt x="-16894" y="436336"/>
                  <a:pt x="1098" y="676578"/>
                </a:cubicBezTo>
                <a:cubicBezTo>
                  <a:pt x="19090" y="916820"/>
                  <a:pt x="304840" y="1471386"/>
                  <a:pt x="337648" y="1533828"/>
                </a:cubicBezTo>
                <a:cubicBezTo>
                  <a:pt x="370456" y="1596270"/>
                  <a:pt x="234990" y="1190928"/>
                  <a:pt x="197948" y="1051228"/>
                </a:cubicBezTo>
                <a:cubicBezTo>
                  <a:pt x="160906" y="911528"/>
                  <a:pt x="123865" y="808870"/>
                  <a:pt x="115398" y="695628"/>
                </a:cubicBezTo>
                <a:cubicBezTo>
                  <a:pt x="106931" y="582386"/>
                  <a:pt x="127040" y="479728"/>
                  <a:pt x="147148" y="371778"/>
                </a:cubicBezTo>
                <a:cubicBezTo>
                  <a:pt x="167256" y="263828"/>
                  <a:pt x="215940" y="75445"/>
                  <a:pt x="229698" y="28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02388DF6-F2CE-438B-96AC-11F856F4F909}"/>
              </a:ext>
            </a:extLst>
          </p:cNvPr>
          <p:cNvSpPr/>
          <p:nvPr/>
        </p:nvSpPr>
        <p:spPr>
          <a:xfrm>
            <a:off x="2780273" y="6550501"/>
            <a:ext cx="407437" cy="1218006"/>
          </a:xfrm>
          <a:custGeom>
            <a:avLst/>
            <a:gdLst>
              <a:gd name="connsiteX0" fmla="*/ 70877 w 407437"/>
              <a:gd name="connsiteY0" fmla="*/ 2699 h 1218006"/>
              <a:gd name="connsiteX1" fmla="*/ 382027 w 407437"/>
              <a:gd name="connsiteY1" fmla="*/ 644049 h 1218006"/>
              <a:gd name="connsiteX2" fmla="*/ 1027 w 407437"/>
              <a:gd name="connsiteY2" fmla="*/ 1209199 h 1218006"/>
              <a:gd name="connsiteX3" fmla="*/ 274077 w 407437"/>
              <a:gd name="connsiteY3" fmla="*/ 974249 h 1218006"/>
              <a:gd name="connsiteX4" fmla="*/ 407427 w 407437"/>
              <a:gd name="connsiteY4" fmla="*/ 777399 h 1218006"/>
              <a:gd name="connsiteX5" fmla="*/ 280427 w 407437"/>
              <a:gd name="connsiteY5" fmla="*/ 428149 h 1218006"/>
              <a:gd name="connsiteX6" fmla="*/ 70877 w 407437"/>
              <a:gd name="connsiteY6" fmla="*/ 2699 h 121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437" h="1218006">
                <a:moveTo>
                  <a:pt x="70877" y="2699"/>
                </a:moveTo>
                <a:cubicBezTo>
                  <a:pt x="87810" y="38682"/>
                  <a:pt x="393669" y="442966"/>
                  <a:pt x="382027" y="644049"/>
                </a:cubicBezTo>
                <a:cubicBezTo>
                  <a:pt x="370385" y="845132"/>
                  <a:pt x="19019" y="1154166"/>
                  <a:pt x="1027" y="1209199"/>
                </a:cubicBezTo>
                <a:cubicBezTo>
                  <a:pt x="-16965" y="1264232"/>
                  <a:pt x="206344" y="1046216"/>
                  <a:pt x="274077" y="974249"/>
                </a:cubicBezTo>
                <a:cubicBezTo>
                  <a:pt x="341810" y="902282"/>
                  <a:pt x="406369" y="868416"/>
                  <a:pt x="407427" y="777399"/>
                </a:cubicBezTo>
                <a:cubicBezTo>
                  <a:pt x="408485" y="686382"/>
                  <a:pt x="331227" y="556207"/>
                  <a:pt x="280427" y="428149"/>
                </a:cubicBezTo>
                <a:cubicBezTo>
                  <a:pt x="229627" y="300091"/>
                  <a:pt x="53944" y="-33284"/>
                  <a:pt x="70877" y="2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8313585A-F3AC-4BDA-9444-C6D307EAC5F0}"/>
              </a:ext>
            </a:extLst>
          </p:cNvPr>
          <p:cNvSpPr/>
          <p:nvPr/>
        </p:nvSpPr>
        <p:spPr>
          <a:xfrm>
            <a:off x="2501292" y="6976957"/>
            <a:ext cx="695154" cy="711495"/>
          </a:xfrm>
          <a:custGeom>
            <a:avLst/>
            <a:gdLst>
              <a:gd name="connsiteX0" fmla="*/ 13308 w 695154"/>
              <a:gd name="connsiteY0" fmla="*/ 8043 h 711495"/>
              <a:gd name="connsiteX1" fmla="*/ 407008 w 695154"/>
              <a:gd name="connsiteY1" fmla="*/ 662093 h 711495"/>
              <a:gd name="connsiteX2" fmla="*/ 692758 w 695154"/>
              <a:gd name="connsiteY2" fmla="*/ 662093 h 711495"/>
              <a:gd name="connsiteX3" fmla="*/ 248258 w 695154"/>
              <a:gd name="connsiteY3" fmla="*/ 636693 h 711495"/>
              <a:gd name="connsiteX4" fmla="*/ 108558 w 695154"/>
              <a:gd name="connsiteY4" fmla="*/ 319193 h 711495"/>
              <a:gd name="connsiteX5" fmla="*/ 13308 w 695154"/>
              <a:gd name="connsiteY5" fmla="*/ 8043 h 711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154" h="711495">
                <a:moveTo>
                  <a:pt x="13308" y="8043"/>
                </a:moveTo>
                <a:cubicBezTo>
                  <a:pt x="63050" y="65193"/>
                  <a:pt x="293766" y="553085"/>
                  <a:pt x="407008" y="662093"/>
                </a:cubicBezTo>
                <a:cubicBezTo>
                  <a:pt x="520250" y="771101"/>
                  <a:pt x="719216" y="666326"/>
                  <a:pt x="692758" y="662093"/>
                </a:cubicBezTo>
                <a:cubicBezTo>
                  <a:pt x="666300" y="657860"/>
                  <a:pt x="345625" y="693843"/>
                  <a:pt x="248258" y="636693"/>
                </a:cubicBezTo>
                <a:cubicBezTo>
                  <a:pt x="150891" y="579543"/>
                  <a:pt x="150891" y="425026"/>
                  <a:pt x="108558" y="319193"/>
                </a:cubicBezTo>
                <a:cubicBezTo>
                  <a:pt x="66225" y="213360"/>
                  <a:pt x="-36434" y="-49107"/>
                  <a:pt x="13308" y="8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B3EB8784-374E-432D-BC8A-62EC86839FF6}"/>
              </a:ext>
            </a:extLst>
          </p:cNvPr>
          <p:cNvSpPr/>
          <p:nvPr/>
        </p:nvSpPr>
        <p:spPr>
          <a:xfrm>
            <a:off x="5903627" y="5080621"/>
            <a:ext cx="609062" cy="1050701"/>
          </a:xfrm>
          <a:custGeom>
            <a:avLst/>
            <a:gdLst>
              <a:gd name="connsiteX0" fmla="*/ 598773 w 609062"/>
              <a:gd name="connsiteY0" fmla="*/ 50179 h 1050701"/>
              <a:gd name="connsiteX1" fmla="*/ 554323 w 609062"/>
              <a:gd name="connsiteY1" fmla="*/ 94629 h 1050701"/>
              <a:gd name="connsiteX2" fmla="*/ 154273 w 609062"/>
              <a:gd name="connsiteY2" fmla="*/ 951879 h 1050701"/>
              <a:gd name="connsiteX3" fmla="*/ 1873 w 609062"/>
              <a:gd name="connsiteY3" fmla="*/ 1015379 h 1050701"/>
              <a:gd name="connsiteX4" fmla="*/ 243173 w 609062"/>
              <a:gd name="connsiteY4" fmla="*/ 799479 h 1050701"/>
              <a:gd name="connsiteX5" fmla="*/ 490823 w 609062"/>
              <a:gd name="connsiteY5" fmla="*/ 348629 h 1050701"/>
              <a:gd name="connsiteX6" fmla="*/ 598773 w 609062"/>
              <a:gd name="connsiteY6" fmla="*/ 50179 h 105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062" h="1050701">
                <a:moveTo>
                  <a:pt x="598773" y="50179"/>
                </a:moveTo>
                <a:cubicBezTo>
                  <a:pt x="609356" y="7846"/>
                  <a:pt x="628406" y="-55654"/>
                  <a:pt x="554323" y="94629"/>
                </a:cubicBezTo>
                <a:cubicBezTo>
                  <a:pt x="480240" y="244912"/>
                  <a:pt x="246348" y="798421"/>
                  <a:pt x="154273" y="951879"/>
                </a:cubicBezTo>
                <a:cubicBezTo>
                  <a:pt x="62198" y="1105337"/>
                  <a:pt x="-12944" y="1040779"/>
                  <a:pt x="1873" y="1015379"/>
                </a:cubicBezTo>
                <a:cubicBezTo>
                  <a:pt x="16690" y="989979"/>
                  <a:pt x="161681" y="910604"/>
                  <a:pt x="243173" y="799479"/>
                </a:cubicBezTo>
                <a:cubicBezTo>
                  <a:pt x="324665" y="688354"/>
                  <a:pt x="428381" y="479862"/>
                  <a:pt x="490823" y="348629"/>
                </a:cubicBezTo>
                <a:cubicBezTo>
                  <a:pt x="553265" y="217396"/>
                  <a:pt x="588190" y="92512"/>
                  <a:pt x="598773" y="50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A213E7B5-E370-4AFF-84F3-7BB1EE47F201}"/>
              </a:ext>
            </a:extLst>
          </p:cNvPr>
          <p:cNvSpPr/>
          <p:nvPr/>
        </p:nvSpPr>
        <p:spPr>
          <a:xfrm>
            <a:off x="5684418" y="6197262"/>
            <a:ext cx="1197606" cy="1398175"/>
          </a:xfrm>
          <a:custGeom>
            <a:avLst/>
            <a:gdLst>
              <a:gd name="connsiteX0" fmla="*/ 329032 w 1197606"/>
              <a:gd name="connsiteY0" fmla="*/ 338 h 1398175"/>
              <a:gd name="connsiteX1" fmla="*/ 43282 w 1197606"/>
              <a:gd name="connsiteY1" fmla="*/ 603588 h 1398175"/>
              <a:gd name="connsiteX2" fmla="*/ 125832 w 1197606"/>
              <a:gd name="connsiteY2" fmla="*/ 851238 h 1398175"/>
              <a:gd name="connsiteX3" fmla="*/ 1192632 w 1197606"/>
              <a:gd name="connsiteY3" fmla="*/ 1390988 h 1398175"/>
              <a:gd name="connsiteX4" fmla="*/ 506832 w 1197606"/>
              <a:gd name="connsiteY4" fmla="*/ 1130638 h 1398175"/>
              <a:gd name="connsiteX5" fmla="*/ 68682 w 1197606"/>
              <a:gd name="connsiteY5" fmla="*/ 692488 h 1398175"/>
              <a:gd name="connsiteX6" fmla="*/ 329032 w 1197606"/>
              <a:gd name="connsiteY6" fmla="*/ 338 h 139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606" h="1398175">
                <a:moveTo>
                  <a:pt x="329032" y="338"/>
                </a:moveTo>
                <a:cubicBezTo>
                  <a:pt x="324799" y="-14479"/>
                  <a:pt x="77149" y="461771"/>
                  <a:pt x="43282" y="603588"/>
                </a:cubicBezTo>
                <a:cubicBezTo>
                  <a:pt x="9415" y="745405"/>
                  <a:pt x="-65726" y="720005"/>
                  <a:pt x="125832" y="851238"/>
                </a:cubicBezTo>
                <a:cubicBezTo>
                  <a:pt x="317390" y="982471"/>
                  <a:pt x="1129132" y="1344421"/>
                  <a:pt x="1192632" y="1390988"/>
                </a:cubicBezTo>
                <a:cubicBezTo>
                  <a:pt x="1256132" y="1437555"/>
                  <a:pt x="694157" y="1247055"/>
                  <a:pt x="506832" y="1130638"/>
                </a:cubicBezTo>
                <a:cubicBezTo>
                  <a:pt x="319507" y="1014221"/>
                  <a:pt x="100432" y="881930"/>
                  <a:pt x="68682" y="692488"/>
                </a:cubicBezTo>
                <a:cubicBezTo>
                  <a:pt x="36932" y="503046"/>
                  <a:pt x="333265" y="15155"/>
                  <a:pt x="329032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BE0CF2C4-8E78-462F-898D-9D0FA8430AE5}"/>
              </a:ext>
            </a:extLst>
          </p:cNvPr>
          <p:cNvSpPr/>
          <p:nvPr/>
        </p:nvSpPr>
        <p:spPr>
          <a:xfrm>
            <a:off x="5943309" y="947422"/>
            <a:ext cx="1561808" cy="2563117"/>
          </a:xfrm>
          <a:custGeom>
            <a:avLst/>
            <a:gdLst>
              <a:gd name="connsiteX0" fmla="*/ 291 w 1561808"/>
              <a:gd name="connsiteY0" fmla="*/ 24128 h 2563117"/>
              <a:gd name="connsiteX1" fmla="*/ 508291 w 1561808"/>
              <a:gd name="connsiteY1" fmla="*/ 170178 h 2563117"/>
              <a:gd name="connsiteX2" fmla="*/ 1390941 w 1561808"/>
              <a:gd name="connsiteY2" fmla="*/ 1389378 h 2563117"/>
              <a:gd name="connsiteX3" fmla="*/ 1536991 w 1561808"/>
              <a:gd name="connsiteY3" fmla="*/ 2526028 h 2563117"/>
              <a:gd name="connsiteX4" fmla="*/ 1543341 w 1561808"/>
              <a:gd name="connsiteY4" fmla="*/ 2252978 h 2563117"/>
              <a:gd name="connsiteX5" fmla="*/ 1536991 w 1561808"/>
              <a:gd name="connsiteY5" fmla="*/ 1910078 h 2563117"/>
              <a:gd name="connsiteX6" fmla="*/ 1232191 w 1561808"/>
              <a:gd name="connsiteY6" fmla="*/ 875028 h 2563117"/>
              <a:gd name="connsiteX7" fmla="*/ 692441 w 1561808"/>
              <a:gd name="connsiteY7" fmla="*/ 240028 h 2563117"/>
              <a:gd name="connsiteX8" fmla="*/ 438441 w 1561808"/>
              <a:gd name="connsiteY8" fmla="*/ 24128 h 2563117"/>
              <a:gd name="connsiteX9" fmla="*/ 291 w 1561808"/>
              <a:gd name="connsiteY9" fmla="*/ 24128 h 256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1808" h="2563117">
                <a:moveTo>
                  <a:pt x="291" y="24128"/>
                </a:moveTo>
                <a:cubicBezTo>
                  <a:pt x="11933" y="48470"/>
                  <a:pt x="276516" y="-57364"/>
                  <a:pt x="508291" y="170178"/>
                </a:cubicBezTo>
                <a:cubicBezTo>
                  <a:pt x="740066" y="397720"/>
                  <a:pt x="1219491" y="996737"/>
                  <a:pt x="1390941" y="1389378"/>
                </a:cubicBezTo>
                <a:cubicBezTo>
                  <a:pt x="1562391" y="1782019"/>
                  <a:pt x="1511591" y="2382095"/>
                  <a:pt x="1536991" y="2526028"/>
                </a:cubicBezTo>
                <a:cubicBezTo>
                  <a:pt x="1562391" y="2669961"/>
                  <a:pt x="1543341" y="2355636"/>
                  <a:pt x="1543341" y="2252978"/>
                </a:cubicBezTo>
                <a:cubicBezTo>
                  <a:pt x="1543341" y="2150320"/>
                  <a:pt x="1588849" y="2139736"/>
                  <a:pt x="1536991" y="1910078"/>
                </a:cubicBezTo>
                <a:cubicBezTo>
                  <a:pt x="1485133" y="1680420"/>
                  <a:pt x="1372949" y="1153370"/>
                  <a:pt x="1232191" y="875028"/>
                </a:cubicBezTo>
                <a:cubicBezTo>
                  <a:pt x="1091433" y="596686"/>
                  <a:pt x="824733" y="381845"/>
                  <a:pt x="692441" y="240028"/>
                </a:cubicBezTo>
                <a:cubicBezTo>
                  <a:pt x="560149" y="98211"/>
                  <a:pt x="547449" y="63286"/>
                  <a:pt x="438441" y="24128"/>
                </a:cubicBezTo>
                <a:cubicBezTo>
                  <a:pt x="329433" y="-15030"/>
                  <a:pt x="-11351" y="-214"/>
                  <a:pt x="291" y="24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5DA5240B-621C-4597-BD33-4ECE1264EF72}"/>
              </a:ext>
            </a:extLst>
          </p:cNvPr>
          <p:cNvSpPr/>
          <p:nvPr/>
        </p:nvSpPr>
        <p:spPr>
          <a:xfrm>
            <a:off x="7289798" y="3468789"/>
            <a:ext cx="388981" cy="2418078"/>
          </a:xfrm>
          <a:custGeom>
            <a:avLst/>
            <a:gdLst>
              <a:gd name="connsiteX0" fmla="*/ 222252 w 388981"/>
              <a:gd name="connsiteY0" fmla="*/ 4661 h 2418078"/>
              <a:gd name="connsiteX1" fmla="*/ 177802 w 388981"/>
              <a:gd name="connsiteY1" fmla="*/ 893661 h 2418078"/>
              <a:gd name="connsiteX2" fmla="*/ 298452 w 388981"/>
              <a:gd name="connsiteY2" fmla="*/ 1350861 h 2418078"/>
              <a:gd name="connsiteX3" fmla="*/ 374652 w 388981"/>
              <a:gd name="connsiteY3" fmla="*/ 1776311 h 2418078"/>
              <a:gd name="connsiteX4" fmla="*/ 2 w 388981"/>
              <a:gd name="connsiteY4" fmla="*/ 2417661 h 2418078"/>
              <a:gd name="connsiteX5" fmla="*/ 368302 w 388981"/>
              <a:gd name="connsiteY5" fmla="*/ 1865211 h 2418078"/>
              <a:gd name="connsiteX6" fmla="*/ 241302 w 388981"/>
              <a:gd name="connsiteY6" fmla="*/ 1312761 h 2418078"/>
              <a:gd name="connsiteX7" fmla="*/ 82552 w 388981"/>
              <a:gd name="connsiteY7" fmla="*/ 576161 h 2418078"/>
              <a:gd name="connsiteX8" fmla="*/ 222252 w 388981"/>
              <a:gd name="connsiteY8" fmla="*/ 4661 h 241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81" h="2418078">
                <a:moveTo>
                  <a:pt x="222252" y="4661"/>
                </a:moveTo>
                <a:cubicBezTo>
                  <a:pt x="238127" y="57578"/>
                  <a:pt x="165102" y="669294"/>
                  <a:pt x="177802" y="893661"/>
                </a:cubicBezTo>
                <a:cubicBezTo>
                  <a:pt x="190502" y="1118028"/>
                  <a:pt x="265644" y="1203753"/>
                  <a:pt x="298452" y="1350861"/>
                </a:cubicBezTo>
                <a:cubicBezTo>
                  <a:pt x="331260" y="1497969"/>
                  <a:pt x="424394" y="1598511"/>
                  <a:pt x="374652" y="1776311"/>
                </a:cubicBezTo>
                <a:cubicBezTo>
                  <a:pt x="324910" y="1954111"/>
                  <a:pt x="1060" y="2402844"/>
                  <a:pt x="2" y="2417661"/>
                </a:cubicBezTo>
                <a:cubicBezTo>
                  <a:pt x="-1056" y="2432478"/>
                  <a:pt x="328085" y="2049361"/>
                  <a:pt x="368302" y="1865211"/>
                </a:cubicBezTo>
                <a:cubicBezTo>
                  <a:pt x="408519" y="1681061"/>
                  <a:pt x="288927" y="1527603"/>
                  <a:pt x="241302" y="1312761"/>
                </a:cubicBezTo>
                <a:cubicBezTo>
                  <a:pt x="193677" y="1097919"/>
                  <a:pt x="88902" y="789944"/>
                  <a:pt x="82552" y="576161"/>
                </a:cubicBezTo>
                <a:cubicBezTo>
                  <a:pt x="76202" y="362378"/>
                  <a:pt x="206377" y="-48256"/>
                  <a:pt x="222252" y="4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D2D97735-9D36-4C1C-ABB8-C2179C6705D1}"/>
              </a:ext>
            </a:extLst>
          </p:cNvPr>
          <p:cNvSpPr/>
          <p:nvPr/>
        </p:nvSpPr>
        <p:spPr>
          <a:xfrm>
            <a:off x="7304524" y="5221877"/>
            <a:ext cx="475034" cy="1763720"/>
          </a:xfrm>
          <a:custGeom>
            <a:avLst/>
            <a:gdLst>
              <a:gd name="connsiteX0" fmla="*/ 188476 w 475034"/>
              <a:gd name="connsiteY0" fmla="*/ 86723 h 1763720"/>
              <a:gd name="connsiteX1" fmla="*/ 442476 w 475034"/>
              <a:gd name="connsiteY1" fmla="*/ 562973 h 1763720"/>
              <a:gd name="connsiteX2" fmla="*/ 423426 w 475034"/>
              <a:gd name="connsiteY2" fmla="*/ 1096373 h 1763720"/>
              <a:gd name="connsiteX3" fmla="*/ 4326 w 475034"/>
              <a:gd name="connsiteY3" fmla="*/ 1756773 h 1763720"/>
              <a:gd name="connsiteX4" fmla="*/ 213876 w 475034"/>
              <a:gd name="connsiteY4" fmla="*/ 1413873 h 1763720"/>
              <a:gd name="connsiteX5" fmla="*/ 353576 w 475034"/>
              <a:gd name="connsiteY5" fmla="*/ 956673 h 1763720"/>
              <a:gd name="connsiteX6" fmla="*/ 378976 w 475034"/>
              <a:gd name="connsiteY6" fmla="*/ 518523 h 1763720"/>
              <a:gd name="connsiteX7" fmla="*/ 194826 w 475034"/>
              <a:gd name="connsiteY7" fmla="*/ 35923 h 1763720"/>
              <a:gd name="connsiteX8" fmla="*/ 188476 w 475034"/>
              <a:gd name="connsiteY8" fmla="*/ 86723 h 1763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034" h="1763720">
                <a:moveTo>
                  <a:pt x="188476" y="86723"/>
                </a:moveTo>
                <a:cubicBezTo>
                  <a:pt x="229751" y="174564"/>
                  <a:pt x="403318" y="394698"/>
                  <a:pt x="442476" y="562973"/>
                </a:cubicBezTo>
                <a:cubicBezTo>
                  <a:pt x="481634" y="731248"/>
                  <a:pt x="496451" y="897406"/>
                  <a:pt x="423426" y="1096373"/>
                </a:cubicBezTo>
                <a:cubicBezTo>
                  <a:pt x="350401" y="1295340"/>
                  <a:pt x="39251" y="1703856"/>
                  <a:pt x="4326" y="1756773"/>
                </a:cubicBezTo>
                <a:cubicBezTo>
                  <a:pt x="-30599" y="1809690"/>
                  <a:pt x="155668" y="1547223"/>
                  <a:pt x="213876" y="1413873"/>
                </a:cubicBezTo>
                <a:cubicBezTo>
                  <a:pt x="272084" y="1280523"/>
                  <a:pt x="326059" y="1105898"/>
                  <a:pt x="353576" y="956673"/>
                </a:cubicBezTo>
                <a:cubicBezTo>
                  <a:pt x="381093" y="807448"/>
                  <a:pt x="405434" y="671981"/>
                  <a:pt x="378976" y="518523"/>
                </a:cubicBezTo>
                <a:cubicBezTo>
                  <a:pt x="352518" y="365065"/>
                  <a:pt x="221284" y="101540"/>
                  <a:pt x="194826" y="35923"/>
                </a:cubicBezTo>
                <a:cubicBezTo>
                  <a:pt x="168368" y="-29694"/>
                  <a:pt x="147201" y="-1118"/>
                  <a:pt x="188476" y="86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F6EB3ED1-EE03-4267-BEBA-F52F472AFEF9}"/>
              </a:ext>
            </a:extLst>
          </p:cNvPr>
          <p:cNvSpPr/>
          <p:nvPr/>
        </p:nvSpPr>
        <p:spPr>
          <a:xfrm>
            <a:off x="6978416" y="5567878"/>
            <a:ext cx="586026" cy="1888731"/>
          </a:xfrm>
          <a:custGeom>
            <a:avLst/>
            <a:gdLst>
              <a:gd name="connsiteX0" fmla="*/ 470134 w 586026"/>
              <a:gd name="connsiteY0" fmla="*/ 1072 h 1888731"/>
              <a:gd name="connsiteX1" fmla="*/ 406634 w 586026"/>
              <a:gd name="connsiteY1" fmla="*/ 578922 h 1888731"/>
              <a:gd name="connsiteX2" fmla="*/ 25634 w 586026"/>
              <a:gd name="connsiteY2" fmla="*/ 1239322 h 1888731"/>
              <a:gd name="connsiteX3" fmla="*/ 95484 w 586026"/>
              <a:gd name="connsiteY3" fmla="*/ 1652072 h 1888731"/>
              <a:gd name="connsiteX4" fmla="*/ 584434 w 586026"/>
              <a:gd name="connsiteY4" fmla="*/ 1887022 h 1888731"/>
              <a:gd name="connsiteX5" fmla="*/ 247884 w 586026"/>
              <a:gd name="connsiteY5" fmla="*/ 1747322 h 1888731"/>
              <a:gd name="connsiteX6" fmla="*/ 127234 w 586026"/>
              <a:gd name="connsiteY6" fmla="*/ 1544122 h 1888731"/>
              <a:gd name="connsiteX7" fmla="*/ 146284 w 586026"/>
              <a:gd name="connsiteY7" fmla="*/ 1175822 h 1888731"/>
              <a:gd name="connsiteX8" fmla="*/ 457434 w 586026"/>
              <a:gd name="connsiteY8" fmla="*/ 724972 h 1888731"/>
              <a:gd name="connsiteX9" fmla="*/ 470134 w 586026"/>
              <a:gd name="connsiteY9" fmla="*/ 1072 h 188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026" h="1888731">
                <a:moveTo>
                  <a:pt x="470134" y="1072"/>
                </a:moveTo>
                <a:cubicBezTo>
                  <a:pt x="461667" y="-23270"/>
                  <a:pt x="480717" y="372547"/>
                  <a:pt x="406634" y="578922"/>
                </a:cubicBezTo>
                <a:cubicBezTo>
                  <a:pt x="332551" y="785297"/>
                  <a:pt x="77492" y="1060464"/>
                  <a:pt x="25634" y="1239322"/>
                </a:cubicBezTo>
                <a:cubicBezTo>
                  <a:pt x="-26224" y="1418180"/>
                  <a:pt x="2351" y="1544122"/>
                  <a:pt x="95484" y="1652072"/>
                </a:cubicBezTo>
                <a:cubicBezTo>
                  <a:pt x="188617" y="1760022"/>
                  <a:pt x="559034" y="1871147"/>
                  <a:pt x="584434" y="1887022"/>
                </a:cubicBezTo>
                <a:cubicBezTo>
                  <a:pt x="609834" y="1902897"/>
                  <a:pt x="324084" y="1804472"/>
                  <a:pt x="247884" y="1747322"/>
                </a:cubicBezTo>
                <a:cubicBezTo>
                  <a:pt x="171684" y="1690172"/>
                  <a:pt x="144167" y="1639372"/>
                  <a:pt x="127234" y="1544122"/>
                </a:cubicBezTo>
                <a:cubicBezTo>
                  <a:pt x="110301" y="1448872"/>
                  <a:pt x="91251" y="1312347"/>
                  <a:pt x="146284" y="1175822"/>
                </a:cubicBezTo>
                <a:cubicBezTo>
                  <a:pt x="201317" y="1039297"/>
                  <a:pt x="403459" y="917589"/>
                  <a:pt x="457434" y="724972"/>
                </a:cubicBezTo>
                <a:cubicBezTo>
                  <a:pt x="511409" y="532355"/>
                  <a:pt x="478601" y="25414"/>
                  <a:pt x="470134" y="1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C7DDA953-5A4E-4280-AB02-9BA03C92EC8D}"/>
              </a:ext>
            </a:extLst>
          </p:cNvPr>
          <p:cNvSpPr/>
          <p:nvPr/>
        </p:nvSpPr>
        <p:spPr>
          <a:xfrm>
            <a:off x="5936952" y="5537128"/>
            <a:ext cx="299373" cy="2214241"/>
          </a:xfrm>
          <a:custGeom>
            <a:avLst/>
            <a:gdLst>
              <a:gd name="connsiteX0" fmla="*/ 298748 w 299373"/>
              <a:gd name="connsiteY0" fmla="*/ 72 h 2214241"/>
              <a:gd name="connsiteX1" fmla="*/ 101898 w 299373"/>
              <a:gd name="connsiteY1" fmla="*/ 831922 h 2214241"/>
              <a:gd name="connsiteX2" fmla="*/ 6648 w 299373"/>
              <a:gd name="connsiteY2" fmla="*/ 1651072 h 2214241"/>
              <a:gd name="connsiteX3" fmla="*/ 279698 w 299373"/>
              <a:gd name="connsiteY3" fmla="*/ 2209872 h 2214241"/>
              <a:gd name="connsiteX4" fmla="*/ 203498 w 299373"/>
              <a:gd name="connsiteY4" fmla="*/ 1854272 h 2214241"/>
              <a:gd name="connsiteX5" fmla="*/ 165398 w 299373"/>
              <a:gd name="connsiteY5" fmla="*/ 876372 h 2214241"/>
              <a:gd name="connsiteX6" fmla="*/ 298748 w 299373"/>
              <a:gd name="connsiteY6" fmla="*/ 72 h 221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373" h="2214241">
                <a:moveTo>
                  <a:pt x="298748" y="72"/>
                </a:moveTo>
                <a:cubicBezTo>
                  <a:pt x="288165" y="-7336"/>
                  <a:pt x="150581" y="556755"/>
                  <a:pt x="101898" y="831922"/>
                </a:cubicBezTo>
                <a:cubicBezTo>
                  <a:pt x="53215" y="1107089"/>
                  <a:pt x="-22985" y="1421414"/>
                  <a:pt x="6648" y="1651072"/>
                </a:cubicBezTo>
                <a:cubicBezTo>
                  <a:pt x="36281" y="1880730"/>
                  <a:pt x="246890" y="2176005"/>
                  <a:pt x="279698" y="2209872"/>
                </a:cubicBezTo>
                <a:cubicBezTo>
                  <a:pt x="312506" y="2243739"/>
                  <a:pt x="222548" y="2076522"/>
                  <a:pt x="203498" y="1854272"/>
                </a:cubicBezTo>
                <a:cubicBezTo>
                  <a:pt x="184448" y="1632022"/>
                  <a:pt x="148465" y="1177997"/>
                  <a:pt x="165398" y="876372"/>
                </a:cubicBezTo>
                <a:cubicBezTo>
                  <a:pt x="182331" y="574747"/>
                  <a:pt x="309331" y="7480"/>
                  <a:pt x="298748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2A8BA0BA-39A7-4C42-819A-709058E44CCE}"/>
              </a:ext>
            </a:extLst>
          </p:cNvPr>
          <p:cNvSpPr/>
          <p:nvPr/>
        </p:nvSpPr>
        <p:spPr>
          <a:xfrm>
            <a:off x="3538817" y="3270045"/>
            <a:ext cx="736379" cy="1810367"/>
          </a:xfrm>
          <a:custGeom>
            <a:avLst/>
            <a:gdLst>
              <a:gd name="connsiteX0" fmla="*/ 410883 w 736379"/>
              <a:gd name="connsiteY0" fmla="*/ 205 h 1810367"/>
              <a:gd name="connsiteX1" fmla="*/ 207683 w 736379"/>
              <a:gd name="connsiteY1" fmla="*/ 298655 h 1810367"/>
              <a:gd name="connsiteX2" fmla="*/ 534708 w 736379"/>
              <a:gd name="connsiteY2" fmla="*/ 1260680 h 1810367"/>
              <a:gd name="connsiteX3" fmla="*/ 734733 w 736379"/>
              <a:gd name="connsiteY3" fmla="*/ 1476580 h 1810367"/>
              <a:gd name="connsiteX4" fmla="*/ 604558 w 736379"/>
              <a:gd name="connsiteY4" fmla="*/ 1670255 h 1810367"/>
              <a:gd name="connsiteX5" fmla="*/ 188633 w 736379"/>
              <a:gd name="connsiteY5" fmla="*/ 1775030 h 1810367"/>
              <a:gd name="connsiteX6" fmla="*/ 121958 w 736379"/>
              <a:gd name="connsiteY6" fmla="*/ 1035255 h 1810367"/>
              <a:gd name="connsiteX7" fmla="*/ 26708 w 736379"/>
              <a:gd name="connsiteY7" fmla="*/ 705055 h 1810367"/>
              <a:gd name="connsiteX8" fmla="*/ 7658 w 736379"/>
              <a:gd name="connsiteY8" fmla="*/ 587580 h 1810367"/>
              <a:gd name="connsiteX9" fmla="*/ 137833 w 736379"/>
              <a:gd name="connsiteY9" fmla="*/ 257380 h 1810367"/>
              <a:gd name="connsiteX10" fmla="*/ 410883 w 736379"/>
              <a:gd name="connsiteY10" fmla="*/ 205 h 181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379" h="1810367">
                <a:moveTo>
                  <a:pt x="410883" y="205"/>
                </a:moveTo>
                <a:cubicBezTo>
                  <a:pt x="422525" y="7084"/>
                  <a:pt x="187046" y="88576"/>
                  <a:pt x="207683" y="298655"/>
                </a:cubicBezTo>
                <a:cubicBezTo>
                  <a:pt x="228320" y="508734"/>
                  <a:pt x="446866" y="1064359"/>
                  <a:pt x="534708" y="1260680"/>
                </a:cubicBezTo>
                <a:cubicBezTo>
                  <a:pt x="622550" y="1457001"/>
                  <a:pt x="723091" y="1408318"/>
                  <a:pt x="734733" y="1476580"/>
                </a:cubicBezTo>
                <a:cubicBezTo>
                  <a:pt x="746375" y="1544843"/>
                  <a:pt x="695574" y="1620513"/>
                  <a:pt x="604558" y="1670255"/>
                </a:cubicBezTo>
                <a:cubicBezTo>
                  <a:pt x="513542" y="1719997"/>
                  <a:pt x="269066" y="1880863"/>
                  <a:pt x="188633" y="1775030"/>
                </a:cubicBezTo>
                <a:cubicBezTo>
                  <a:pt x="108200" y="1669197"/>
                  <a:pt x="148946" y="1213584"/>
                  <a:pt x="121958" y="1035255"/>
                </a:cubicBezTo>
                <a:cubicBezTo>
                  <a:pt x="94970" y="856926"/>
                  <a:pt x="45758" y="779667"/>
                  <a:pt x="26708" y="705055"/>
                </a:cubicBezTo>
                <a:cubicBezTo>
                  <a:pt x="7658" y="630443"/>
                  <a:pt x="-10863" y="662193"/>
                  <a:pt x="7658" y="587580"/>
                </a:cubicBezTo>
                <a:cubicBezTo>
                  <a:pt x="26179" y="512968"/>
                  <a:pt x="72746" y="354217"/>
                  <a:pt x="137833" y="257380"/>
                </a:cubicBezTo>
                <a:cubicBezTo>
                  <a:pt x="202920" y="160543"/>
                  <a:pt x="399241" y="-6674"/>
                  <a:pt x="410883" y="2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3B24D5ED-C5B2-4BA6-9425-743A497032FB}"/>
              </a:ext>
            </a:extLst>
          </p:cNvPr>
          <p:cNvSpPr/>
          <p:nvPr/>
        </p:nvSpPr>
        <p:spPr>
          <a:xfrm>
            <a:off x="4481313" y="5187589"/>
            <a:ext cx="622130" cy="305405"/>
          </a:xfrm>
          <a:custGeom>
            <a:avLst/>
            <a:gdLst>
              <a:gd name="connsiteX0" fmla="*/ 39887 w 622130"/>
              <a:gd name="connsiteY0" fmla="*/ 361 h 305405"/>
              <a:gd name="connsiteX1" fmla="*/ 284362 w 622130"/>
              <a:gd name="connsiteY1" fmla="*/ 206736 h 305405"/>
              <a:gd name="connsiteX2" fmla="*/ 620912 w 622130"/>
              <a:gd name="connsiteY2" fmla="*/ 244836 h 305405"/>
              <a:gd name="connsiteX3" fmla="*/ 382787 w 622130"/>
              <a:gd name="connsiteY3" fmla="*/ 276586 h 305405"/>
              <a:gd name="connsiteX4" fmla="*/ 11312 w 622130"/>
              <a:gd name="connsiteY4" fmla="*/ 305161 h 305405"/>
              <a:gd name="connsiteX5" fmla="*/ 100212 w 622130"/>
              <a:gd name="connsiteY5" fmla="*/ 289286 h 305405"/>
              <a:gd name="connsiteX6" fmla="*/ 144662 w 622130"/>
              <a:gd name="connsiteY6" fmla="*/ 270236 h 305405"/>
              <a:gd name="connsiteX7" fmla="*/ 144662 w 622130"/>
              <a:gd name="connsiteY7" fmla="*/ 159111 h 305405"/>
              <a:gd name="connsiteX8" fmla="*/ 39887 w 622130"/>
              <a:gd name="connsiteY8" fmla="*/ 361 h 30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2130" h="305405">
                <a:moveTo>
                  <a:pt x="39887" y="361"/>
                </a:moveTo>
                <a:cubicBezTo>
                  <a:pt x="63170" y="8299"/>
                  <a:pt x="187525" y="165990"/>
                  <a:pt x="284362" y="206736"/>
                </a:cubicBezTo>
                <a:cubicBezTo>
                  <a:pt x="381199" y="247482"/>
                  <a:pt x="604508" y="233194"/>
                  <a:pt x="620912" y="244836"/>
                </a:cubicBezTo>
                <a:cubicBezTo>
                  <a:pt x="637316" y="256478"/>
                  <a:pt x="484387" y="266532"/>
                  <a:pt x="382787" y="276586"/>
                </a:cubicBezTo>
                <a:cubicBezTo>
                  <a:pt x="281187" y="286640"/>
                  <a:pt x="58408" y="303044"/>
                  <a:pt x="11312" y="305161"/>
                </a:cubicBezTo>
                <a:cubicBezTo>
                  <a:pt x="-35784" y="307278"/>
                  <a:pt x="77987" y="295107"/>
                  <a:pt x="100212" y="289286"/>
                </a:cubicBezTo>
                <a:cubicBezTo>
                  <a:pt x="122437" y="283465"/>
                  <a:pt x="137254" y="291932"/>
                  <a:pt x="144662" y="270236"/>
                </a:cubicBezTo>
                <a:cubicBezTo>
                  <a:pt x="152070" y="248540"/>
                  <a:pt x="160537" y="200915"/>
                  <a:pt x="144662" y="159111"/>
                </a:cubicBezTo>
                <a:cubicBezTo>
                  <a:pt x="128787" y="117307"/>
                  <a:pt x="16604" y="-7577"/>
                  <a:pt x="39887" y="3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E739C76C-7042-4D43-B17F-6792CE42B516}"/>
              </a:ext>
            </a:extLst>
          </p:cNvPr>
          <p:cNvSpPr/>
          <p:nvPr/>
        </p:nvSpPr>
        <p:spPr>
          <a:xfrm>
            <a:off x="4699921" y="3376315"/>
            <a:ext cx="267912" cy="893802"/>
          </a:xfrm>
          <a:custGeom>
            <a:avLst/>
            <a:gdLst>
              <a:gd name="connsiteX0" fmla="*/ 155712 w 267912"/>
              <a:gd name="connsiteY0" fmla="*/ 152168 h 893802"/>
              <a:gd name="connsiteX1" fmla="*/ 157829 w 267912"/>
              <a:gd name="connsiteY1" fmla="*/ 274935 h 893802"/>
              <a:gd name="connsiteX2" fmla="*/ 39296 w 267912"/>
              <a:gd name="connsiteY2" fmla="*/ 476018 h 893802"/>
              <a:gd name="connsiteX3" fmla="*/ 24479 w 267912"/>
              <a:gd name="connsiteY3" fmla="*/ 639002 h 893802"/>
              <a:gd name="connsiteX4" fmla="*/ 3312 w 267912"/>
              <a:gd name="connsiteY4" fmla="*/ 776585 h 893802"/>
              <a:gd name="connsiteX5" fmla="*/ 11779 w 267912"/>
              <a:gd name="connsiteY5" fmla="*/ 893002 h 893802"/>
              <a:gd name="connsiteX6" fmla="*/ 111262 w 267912"/>
              <a:gd name="connsiteY6" fmla="*/ 717318 h 893802"/>
              <a:gd name="connsiteX7" fmla="*/ 244612 w 267912"/>
              <a:gd name="connsiteY7" fmla="*/ 512002 h 893802"/>
              <a:gd name="connsiteX8" fmla="*/ 244612 w 267912"/>
              <a:gd name="connsiteY8" fmla="*/ 416752 h 893802"/>
              <a:gd name="connsiteX9" fmla="*/ 267896 w 267912"/>
              <a:gd name="connsiteY9" fmla="*/ 16702 h 893802"/>
              <a:gd name="connsiteX10" fmla="*/ 246729 w 267912"/>
              <a:gd name="connsiteY10" fmla="*/ 82318 h 893802"/>
              <a:gd name="connsiteX11" fmla="*/ 155712 w 267912"/>
              <a:gd name="connsiteY11" fmla="*/ 152168 h 89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912" h="893802">
                <a:moveTo>
                  <a:pt x="155712" y="152168"/>
                </a:moveTo>
                <a:cubicBezTo>
                  <a:pt x="140895" y="184271"/>
                  <a:pt x="177232" y="220960"/>
                  <a:pt x="157829" y="274935"/>
                </a:cubicBezTo>
                <a:cubicBezTo>
                  <a:pt x="138426" y="328910"/>
                  <a:pt x="61521" y="415340"/>
                  <a:pt x="39296" y="476018"/>
                </a:cubicBezTo>
                <a:cubicBezTo>
                  <a:pt x="17071" y="536696"/>
                  <a:pt x="30476" y="588908"/>
                  <a:pt x="24479" y="639002"/>
                </a:cubicBezTo>
                <a:cubicBezTo>
                  <a:pt x="18482" y="689096"/>
                  <a:pt x="5429" y="734252"/>
                  <a:pt x="3312" y="776585"/>
                </a:cubicBezTo>
                <a:cubicBezTo>
                  <a:pt x="1195" y="818918"/>
                  <a:pt x="-6213" y="902880"/>
                  <a:pt x="11779" y="893002"/>
                </a:cubicBezTo>
                <a:cubicBezTo>
                  <a:pt x="29771" y="883124"/>
                  <a:pt x="72457" y="780818"/>
                  <a:pt x="111262" y="717318"/>
                </a:cubicBezTo>
                <a:cubicBezTo>
                  <a:pt x="150067" y="653818"/>
                  <a:pt x="222387" y="562096"/>
                  <a:pt x="244612" y="512002"/>
                </a:cubicBezTo>
                <a:cubicBezTo>
                  <a:pt x="266837" y="461908"/>
                  <a:pt x="240731" y="499302"/>
                  <a:pt x="244612" y="416752"/>
                </a:cubicBezTo>
                <a:cubicBezTo>
                  <a:pt x="248493" y="334202"/>
                  <a:pt x="267543" y="72441"/>
                  <a:pt x="267896" y="16702"/>
                </a:cubicBezTo>
                <a:cubicBezTo>
                  <a:pt x="268249" y="-39037"/>
                  <a:pt x="262957" y="60799"/>
                  <a:pt x="246729" y="82318"/>
                </a:cubicBezTo>
                <a:cubicBezTo>
                  <a:pt x="230501" y="103837"/>
                  <a:pt x="170529" y="120065"/>
                  <a:pt x="155712" y="15216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EA7A4C41-0AE2-4882-ADEE-4BFE528235CF}"/>
              </a:ext>
            </a:extLst>
          </p:cNvPr>
          <p:cNvSpPr/>
          <p:nvPr/>
        </p:nvSpPr>
        <p:spPr>
          <a:xfrm>
            <a:off x="4543385" y="3090258"/>
            <a:ext cx="608297" cy="312603"/>
          </a:xfrm>
          <a:custGeom>
            <a:avLst/>
            <a:gdLst>
              <a:gd name="connsiteX0" fmla="*/ 40 w 608297"/>
              <a:gd name="connsiteY0" fmla="*/ 605 h 312603"/>
              <a:gd name="connsiteX1" fmla="*/ 330240 w 608297"/>
              <a:gd name="connsiteY1" fmla="*/ 30767 h 312603"/>
              <a:gd name="connsiteX2" fmla="*/ 449303 w 608297"/>
              <a:gd name="connsiteY2" fmla="*/ 94267 h 312603"/>
              <a:gd name="connsiteX3" fmla="*/ 604878 w 608297"/>
              <a:gd name="connsiteY3" fmla="*/ 97442 h 312603"/>
              <a:gd name="connsiteX4" fmla="*/ 552490 w 608297"/>
              <a:gd name="connsiteY4" fmla="*/ 122842 h 312603"/>
              <a:gd name="connsiteX5" fmla="*/ 501690 w 608297"/>
              <a:gd name="connsiteY5" fmla="*/ 195867 h 312603"/>
              <a:gd name="connsiteX6" fmla="*/ 417553 w 608297"/>
              <a:gd name="connsiteY6" fmla="*/ 311755 h 312603"/>
              <a:gd name="connsiteX7" fmla="*/ 396915 w 608297"/>
              <a:gd name="connsiteY7" fmla="*/ 251430 h 312603"/>
              <a:gd name="connsiteX8" fmla="*/ 342940 w 608297"/>
              <a:gd name="connsiteY8" fmla="*/ 92680 h 312603"/>
              <a:gd name="connsiteX9" fmla="*/ 308015 w 608297"/>
              <a:gd name="connsiteY9" fmla="*/ 56167 h 312603"/>
              <a:gd name="connsiteX10" fmla="*/ 40 w 608297"/>
              <a:gd name="connsiteY10" fmla="*/ 605 h 31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8297" h="312603">
                <a:moveTo>
                  <a:pt x="40" y="605"/>
                </a:moveTo>
                <a:cubicBezTo>
                  <a:pt x="3744" y="-3628"/>
                  <a:pt x="255363" y="15157"/>
                  <a:pt x="330240" y="30767"/>
                </a:cubicBezTo>
                <a:cubicBezTo>
                  <a:pt x="405117" y="46377"/>
                  <a:pt x="403530" y="83155"/>
                  <a:pt x="449303" y="94267"/>
                </a:cubicBezTo>
                <a:cubicBezTo>
                  <a:pt x="495076" y="105380"/>
                  <a:pt x="587680" y="92680"/>
                  <a:pt x="604878" y="97442"/>
                </a:cubicBezTo>
                <a:cubicBezTo>
                  <a:pt x="622076" y="102205"/>
                  <a:pt x="569688" y="106438"/>
                  <a:pt x="552490" y="122842"/>
                </a:cubicBezTo>
                <a:cubicBezTo>
                  <a:pt x="535292" y="139246"/>
                  <a:pt x="524179" y="164382"/>
                  <a:pt x="501690" y="195867"/>
                </a:cubicBezTo>
                <a:cubicBezTo>
                  <a:pt x="479201" y="227352"/>
                  <a:pt x="435016" y="302495"/>
                  <a:pt x="417553" y="311755"/>
                </a:cubicBezTo>
                <a:cubicBezTo>
                  <a:pt x="400091" y="321016"/>
                  <a:pt x="396915" y="251430"/>
                  <a:pt x="396915" y="251430"/>
                </a:cubicBezTo>
                <a:cubicBezTo>
                  <a:pt x="384480" y="214918"/>
                  <a:pt x="357757" y="125224"/>
                  <a:pt x="342940" y="92680"/>
                </a:cubicBezTo>
                <a:cubicBezTo>
                  <a:pt x="328123" y="60136"/>
                  <a:pt x="367282" y="72307"/>
                  <a:pt x="308015" y="56167"/>
                </a:cubicBezTo>
                <a:cubicBezTo>
                  <a:pt x="248748" y="40027"/>
                  <a:pt x="-3664" y="4838"/>
                  <a:pt x="40" y="6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40863B5C-0C64-4CBB-B49F-B02F6A1C6964}"/>
              </a:ext>
            </a:extLst>
          </p:cNvPr>
          <p:cNvSpPr/>
          <p:nvPr/>
        </p:nvSpPr>
        <p:spPr>
          <a:xfrm>
            <a:off x="3746876" y="5049588"/>
            <a:ext cx="1187315" cy="1054600"/>
          </a:xfrm>
          <a:custGeom>
            <a:avLst/>
            <a:gdLst>
              <a:gd name="connsiteX0" fmla="*/ 129799 w 1187315"/>
              <a:gd name="connsiteY0" fmla="*/ 65337 h 1054600"/>
              <a:gd name="connsiteX1" fmla="*/ 447299 w 1187315"/>
              <a:gd name="connsiteY1" fmla="*/ 525712 h 1054600"/>
              <a:gd name="connsiteX2" fmla="*/ 1187074 w 1187315"/>
              <a:gd name="connsiteY2" fmla="*/ 1046412 h 1054600"/>
              <a:gd name="connsiteX3" fmla="*/ 523499 w 1187315"/>
              <a:gd name="connsiteY3" fmla="*/ 801937 h 1054600"/>
              <a:gd name="connsiteX4" fmla="*/ 85349 w 1187315"/>
              <a:gd name="connsiteY4" fmla="*/ 246312 h 1054600"/>
              <a:gd name="connsiteX5" fmla="*/ 2799 w 1187315"/>
              <a:gd name="connsiteY5" fmla="*/ 17712 h 1054600"/>
              <a:gd name="connsiteX6" fmla="*/ 129799 w 1187315"/>
              <a:gd name="connsiteY6" fmla="*/ 65337 h 105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7315" h="1054600">
                <a:moveTo>
                  <a:pt x="129799" y="65337"/>
                </a:moveTo>
                <a:cubicBezTo>
                  <a:pt x="203882" y="150004"/>
                  <a:pt x="271087" y="362200"/>
                  <a:pt x="447299" y="525712"/>
                </a:cubicBezTo>
                <a:cubicBezTo>
                  <a:pt x="623511" y="689224"/>
                  <a:pt x="1174374" y="1000375"/>
                  <a:pt x="1187074" y="1046412"/>
                </a:cubicBezTo>
                <a:cubicBezTo>
                  <a:pt x="1199774" y="1092449"/>
                  <a:pt x="707120" y="935287"/>
                  <a:pt x="523499" y="801937"/>
                </a:cubicBezTo>
                <a:cubicBezTo>
                  <a:pt x="339878" y="668587"/>
                  <a:pt x="172132" y="377016"/>
                  <a:pt x="85349" y="246312"/>
                </a:cubicBezTo>
                <a:cubicBezTo>
                  <a:pt x="-1434" y="115608"/>
                  <a:pt x="-5139" y="40995"/>
                  <a:pt x="2799" y="17712"/>
                </a:cubicBezTo>
                <a:cubicBezTo>
                  <a:pt x="10736" y="-5571"/>
                  <a:pt x="55716" y="-19330"/>
                  <a:pt x="129799" y="653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5BED176E-F6A4-4E9C-AD44-16BCABCFC679}"/>
              </a:ext>
            </a:extLst>
          </p:cNvPr>
          <p:cNvSpPr/>
          <p:nvPr/>
        </p:nvSpPr>
        <p:spPr>
          <a:xfrm>
            <a:off x="3768360" y="3049868"/>
            <a:ext cx="1089922" cy="351619"/>
          </a:xfrm>
          <a:custGeom>
            <a:avLst/>
            <a:gdLst>
              <a:gd name="connsiteX0" fmla="*/ 435340 w 1089922"/>
              <a:gd name="connsiteY0" fmla="*/ 249 h 351619"/>
              <a:gd name="connsiteX1" fmla="*/ 831157 w 1089922"/>
              <a:gd name="connsiteY1" fmla="*/ 76449 h 351619"/>
              <a:gd name="connsiteX2" fmla="*/ 1083040 w 1089922"/>
              <a:gd name="connsiteY2" fmla="*/ 67982 h 351619"/>
              <a:gd name="connsiteX3" fmla="*/ 960273 w 1089922"/>
              <a:gd name="connsiteY3" fmla="*/ 80682 h 351619"/>
              <a:gd name="connsiteX4" fmla="*/ 371840 w 1089922"/>
              <a:gd name="connsiteY4" fmla="*/ 61632 h 351619"/>
              <a:gd name="connsiteX5" fmla="*/ 103023 w 1089922"/>
              <a:gd name="connsiteY5" fmla="*/ 281765 h 351619"/>
              <a:gd name="connsiteX6" fmla="*/ 1423 w 1089922"/>
              <a:gd name="connsiteY6" fmla="*/ 351615 h 351619"/>
              <a:gd name="connsiteX7" fmla="*/ 58573 w 1089922"/>
              <a:gd name="connsiteY7" fmla="*/ 279649 h 351619"/>
              <a:gd name="connsiteX8" fmla="*/ 257540 w 1089922"/>
              <a:gd name="connsiteY8" fmla="*/ 106082 h 351619"/>
              <a:gd name="connsiteX9" fmla="*/ 435340 w 1089922"/>
              <a:gd name="connsiteY9" fmla="*/ 249 h 35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9922" h="351619">
                <a:moveTo>
                  <a:pt x="435340" y="249"/>
                </a:moveTo>
                <a:cubicBezTo>
                  <a:pt x="530943" y="-4690"/>
                  <a:pt x="723207" y="65160"/>
                  <a:pt x="831157" y="76449"/>
                </a:cubicBezTo>
                <a:cubicBezTo>
                  <a:pt x="939107" y="87738"/>
                  <a:pt x="1061521" y="67277"/>
                  <a:pt x="1083040" y="67982"/>
                </a:cubicBezTo>
                <a:cubicBezTo>
                  <a:pt x="1104559" y="68687"/>
                  <a:pt x="1078806" y="81740"/>
                  <a:pt x="960273" y="80682"/>
                </a:cubicBezTo>
                <a:cubicBezTo>
                  <a:pt x="841740" y="79624"/>
                  <a:pt x="514715" y="28118"/>
                  <a:pt x="371840" y="61632"/>
                </a:cubicBezTo>
                <a:cubicBezTo>
                  <a:pt x="228965" y="95146"/>
                  <a:pt x="164759" y="233435"/>
                  <a:pt x="103023" y="281765"/>
                </a:cubicBezTo>
                <a:cubicBezTo>
                  <a:pt x="41287" y="330096"/>
                  <a:pt x="8831" y="351968"/>
                  <a:pt x="1423" y="351615"/>
                </a:cubicBezTo>
                <a:cubicBezTo>
                  <a:pt x="-5985" y="351262"/>
                  <a:pt x="15887" y="320571"/>
                  <a:pt x="58573" y="279649"/>
                </a:cubicBezTo>
                <a:cubicBezTo>
                  <a:pt x="101259" y="238727"/>
                  <a:pt x="191218" y="153707"/>
                  <a:pt x="257540" y="106082"/>
                </a:cubicBezTo>
                <a:cubicBezTo>
                  <a:pt x="323862" y="58457"/>
                  <a:pt x="339737" y="5188"/>
                  <a:pt x="435340" y="2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710BF5C8-9177-44F4-816F-4AC66659D01B}"/>
              </a:ext>
            </a:extLst>
          </p:cNvPr>
          <p:cNvSpPr/>
          <p:nvPr/>
        </p:nvSpPr>
        <p:spPr>
          <a:xfrm>
            <a:off x="5386386" y="3245665"/>
            <a:ext cx="576885" cy="392304"/>
          </a:xfrm>
          <a:custGeom>
            <a:avLst/>
            <a:gdLst>
              <a:gd name="connsiteX0" fmla="*/ 44981 w 576885"/>
              <a:gd name="connsiteY0" fmla="*/ 92318 h 392304"/>
              <a:gd name="connsiteX1" fmla="*/ 11114 w 576885"/>
              <a:gd name="connsiteY1" fmla="*/ 232018 h 392304"/>
              <a:gd name="connsiteX2" fmla="*/ 114831 w 576885"/>
              <a:gd name="connsiteY2" fmla="*/ 384418 h 392304"/>
              <a:gd name="connsiteX3" fmla="*/ 146581 w 576885"/>
              <a:gd name="connsiteY3" fmla="*/ 352668 h 392304"/>
              <a:gd name="connsiteX4" fmla="*/ 320147 w 576885"/>
              <a:gd name="connsiteY4" fmla="*/ 200268 h 392304"/>
              <a:gd name="connsiteX5" fmla="*/ 569914 w 576885"/>
              <a:gd name="connsiteY5" fmla="*/ 164285 h 392304"/>
              <a:gd name="connsiteX6" fmla="*/ 502181 w 576885"/>
              <a:gd name="connsiteY6" fmla="*/ 141002 h 392304"/>
              <a:gd name="connsiteX7" fmla="*/ 445031 w 576885"/>
              <a:gd name="connsiteY7" fmla="*/ 100785 h 392304"/>
              <a:gd name="connsiteX8" fmla="*/ 567797 w 576885"/>
              <a:gd name="connsiteY8" fmla="*/ 5535 h 392304"/>
              <a:gd name="connsiteX9" fmla="*/ 383647 w 576885"/>
              <a:gd name="connsiteY9" fmla="*/ 18235 h 392304"/>
              <a:gd name="connsiteX10" fmla="*/ 44981 w 576885"/>
              <a:gd name="connsiteY10" fmla="*/ 92318 h 39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6885" h="392304">
                <a:moveTo>
                  <a:pt x="44981" y="92318"/>
                </a:moveTo>
                <a:cubicBezTo>
                  <a:pt x="-17108" y="127948"/>
                  <a:pt x="-528" y="183335"/>
                  <a:pt x="11114" y="232018"/>
                </a:cubicBezTo>
                <a:cubicBezTo>
                  <a:pt x="22756" y="280701"/>
                  <a:pt x="92253" y="364310"/>
                  <a:pt x="114831" y="384418"/>
                </a:cubicBezTo>
                <a:cubicBezTo>
                  <a:pt x="137409" y="404526"/>
                  <a:pt x="112362" y="383360"/>
                  <a:pt x="146581" y="352668"/>
                </a:cubicBezTo>
                <a:cubicBezTo>
                  <a:pt x="180800" y="321976"/>
                  <a:pt x="249592" y="231665"/>
                  <a:pt x="320147" y="200268"/>
                </a:cubicBezTo>
                <a:cubicBezTo>
                  <a:pt x="390702" y="168871"/>
                  <a:pt x="539575" y="174163"/>
                  <a:pt x="569914" y="164285"/>
                </a:cubicBezTo>
                <a:cubicBezTo>
                  <a:pt x="600253" y="154407"/>
                  <a:pt x="522995" y="151585"/>
                  <a:pt x="502181" y="141002"/>
                </a:cubicBezTo>
                <a:cubicBezTo>
                  <a:pt x="481367" y="130419"/>
                  <a:pt x="434095" y="123363"/>
                  <a:pt x="445031" y="100785"/>
                </a:cubicBezTo>
                <a:cubicBezTo>
                  <a:pt x="455967" y="78207"/>
                  <a:pt x="578028" y="19293"/>
                  <a:pt x="567797" y="5535"/>
                </a:cubicBezTo>
                <a:cubicBezTo>
                  <a:pt x="557566" y="-8223"/>
                  <a:pt x="470783" y="6593"/>
                  <a:pt x="383647" y="18235"/>
                </a:cubicBezTo>
                <a:cubicBezTo>
                  <a:pt x="296511" y="29877"/>
                  <a:pt x="107070" y="56688"/>
                  <a:pt x="44981" y="923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782D0EC9-ED6C-4E0E-8241-1E22E3DC24EC}"/>
              </a:ext>
            </a:extLst>
          </p:cNvPr>
          <p:cNvSpPr/>
          <p:nvPr/>
        </p:nvSpPr>
        <p:spPr>
          <a:xfrm>
            <a:off x="4102005" y="3731943"/>
            <a:ext cx="332578" cy="49797"/>
          </a:xfrm>
          <a:custGeom>
            <a:avLst/>
            <a:gdLst>
              <a:gd name="connsiteX0" fmla="*/ 95 w 332578"/>
              <a:gd name="connsiteY0" fmla="*/ 22495 h 49797"/>
              <a:gd name="connsiteX1" fmla="*/ 223933 w 332578"/>
              <a:gd name="connsiteY1" fmla="*/ 49482 h 49797"/>
              <a:gd name="connsiteX2" fmla="*/ 331883 w 332578"/>
              <a:gd name="connsiteY2" fmla="*/ 270 h 49797"/>
              <a:gd name="connsiteX3" fmla="*/ 266795 w 332578"/>
              <a:gd name="connsiteY3" fmla="*/ 30432 h 49797"/>
              <a:gd name="connsiteX4" fmla="*/ 196945 w 332578"/>
              <a:gd name="connsiteY4" fmla="*/ 46307 h 49797"/>
              <a:gd name="connsiteX5" fmla="*/ 95 w 332578"/>
              <a:gd name="connsiteY5" fmla="*/ 22495 h 4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578" h="49797">
                <a:moveTo>
                  <a:pt x="95" y="22495"/>
                </a:moveTo>
                <a:cubicBezTo>
                  <a:pt x="4593" y="23024"/>
                  <a:pt x="168635" y="53186"/>
                  <a:pt x="223933" y="49482"/>
                </a:cubicBezTo>
                <a:cubicBezTo>
                  <a:pt x="279231" y="45778"/>
                  <a:pt x="324739" y="3445"/>
                  <a:pt x="331883" y="270"/>
                </a:cubicBezTo>
                <a:cubicBezTo>
                  <a:pt x="339027" y="-2905"/>
                  <a:pt x="289285" y="22759"/>
                  <a:pt x="266795" y="30432"/>
                </a:cubicBezTo>
                <a:cubicBezTo>
                  <a:pt x="244305" y="38105"/>
                  <a:pt x="242718" y="48688"/>
                  <a:pt x="196945" y="46307"/>
                </a:cubicBezTo>
                <a:cubicBezTo>
                  <a:pt x="151172" y="43926"/>
                  <a:pt x="-4403" y="21966"/>
                  <a:pt x="95" y="22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EB3F4421-4D06-44E9-8BC0-D159A8C91B98}"/>
              </a:ext>
            </a:extLst>
          </p:cNvPr>
          <p:cNvSpPr/>
          <p:nvPr/>
        </p:nvSpPr>
        <p:spPr>
          <a:xfrm>
            <a:off x="3846182" y="3533633"/>
            <a:ext cx="615397" cy="101257"/>
          </a:xfrm>
          <a:custGeom>
            <a:avLst/>
            <a:gdLst>
              <a:gd name="connsiteX0" fmla="*/ 1918 w 615397"/>
              <a:gd name="connsiteY0" fmla="*/ 74755 h 101257"/>
              <a:gd name="connsiteX1" fmla="*/ 287668 w 615397"/>
              <a:gd name="connsiteY1" fmla="*/ 96980 h 101257"/>
              <a:gd name="connsiteX2" fmla="*/ 522618 w 615397"/>
              <a:gd name="connsiteY2" fmla="*/ 96980 h 101257"/>
              <a:gd name="connsiteX3" fmla="*/ 614693 w 615397"/>
              <a:gd name="connsiteY3" fmla="*/ 52530 h 101257"/>
              <a:gd name="connsiteX4" fmla="*/ 481343 w 615397"/>
              <a:gd name="connsiteY4" fmla="*/ 33480 h 101257"/>
              <a:gd name="connsiteX5" fmla="*/ 340056 w 615397"/>
              <a:gd name="connsiteY5" fmla="*/ 142 h 101257"/>
              <a:gd name="connsiteX6" fmla="*/ 244806 w 615397"/>
              <a:gd name="connsiteY6" fmla="*/ 22367 h 101257"/>
              <a:gd name="connsiteX7" fmla="*/ 167018 w 615397"/>
              <a:gd name="connsiteY7" fmla="*/ 44592 h 101257"/>
              <a:gd name="connsiteX8" fmla="*/ 1918 w 615397"/>
              <a:gd name="connsiteY8" fmla="*/ 74755 h 10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5397" h="101257">
                <a:moveTo>
                  <a:pt x="1918" y="74755"/>
                </a:moveTo>
                <a:cubicBezTo>
                  <a:pt x="22026" y="83486"/>
                  <a:pt x="200885" y="93276"/>
                  <a:pt x="287668" y="96980"/>
                </a:cubicBezTo>
                <a:cubicBezTo>
                  <a:pt x="374451" y="100684"/>
                  <a:pt x="468114" y="104388"/>
                  <a:pt x="522618" y="96980"/>
                </a:cubicBezTo>
                <a:cubicBezTo>
                  <a:pt x="577122" y="89572"/>
                  <a:pt x="621572" y="63113"/>
                  <a:pt x="614693" y="52530"/>
                </a:cubicBezTo>
                <a:cubicBezTo>
                  <a:pt x="607814" y="41947"/>
                  <a:pt x="527116" y="42211"/>
                  <a:pt x="481343" y="33480"/>
                </a:cubicBezTo>
                <a:cubicBezTo>
                  <a:pt x="435570" y="24749"/>
                  <a:pt x="379479" y="1994"/>
                  <a:pt x="340056" y="142"/>
                </a:cubicBezTo>
                <a:cubicBezTo>
                  <a:pt x="300633" y="-1710"/>
                  <a:pt x="273646" y="14959"/>
                  <a:pt x="244806" y="22367"/>
                </a:cubicBezTo>
                <a:cubicBezTo>
                  <a:pt x="215966" y="29775"/>
                  <a:pt x="208558" y="37184"/>
                  <a:pt x="167018" y="44592"/>
                </a:cubicBezTo>
                <a:cubicBezTo>
                  <a:pt x="125478" y="52000"/>
                  <a:pt x="-18190" y="66024"/>
                  <a:pt x="1918" y="747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EBE3F517-3151-4A78-949C-731840CDA456}"/>
              </a:ext>
            </a:extLst>
          </p:cNvPr>
          <p:cNvSpPr/>
          <p:nvPr/>
        </p:nvSpPr>
        <p:spPr>
          <a:xfrm>
            <a:off x="5502445" y="3742079"/>
            <a:ext cx="299504" cy="176687"/>
          </a:xfrm>
          <a:custGeom>
            <a:avLst/>
            <a:gdLst>
              <a:gd name="connsiteX0" fmla="*/ 888 w 299504"/>
              <a:gd name="connsiteY0" fmla="*/ 188 h 176687"/>
              <a:gd name="connsiteX1" fmla="*/ 199855 w 299504"/>
              <a:gd name="connsiteY1" fmla="*/ 152588 h 176687"/>
              <a:gd name="connsiteX2" fmla="*/ 299338 w 299504"/>
              <a:gd name="connsiteY2" fmla="*/ 175871 h 176687"/>
              <a:gd name="connsiteX3" fmla="*/ 178688 w 299504"/>
              <a:gd name="connsiteY3" fmla="*/ 148354 h 176687"/>
              <a:gd name="connsiteX4" fmla="*/ 127888 w 299504"/>
              <a:gd name="connsiteY4" fmla="*/ 120838 h 176687"/>
              <a:gd name="connsiteX5" fmla="*/ 888 w 299504"/>
              <a:gd name="connsiteY5" fmla="*/ 188 h 1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04" h="176687">
                <a:moveTo>
                  <a:pt x="888" y="188"/>
                </a:moveTo>
                <a:cubicBezTo>
                  <a:pt x="12882" y="5480"/>
                  <a:pt x="150113" y="123307"/>
                  <a:pt x="199855" y="152588"/>
                </a:cubicBezTo>
                <a:cubicBezTo>
                  <a:pt x="249597" y="181869"/>
                  <a:pt x="302866" y="176577"/>
                  <a:pt x="299338" y="175871"/>
                </a:cubicBezTo>
                <a:cubicBezTo>
                  <a:pt x="295810" y="175165"/>
                  <a:pt x="207263" y="157526"/>
                  <a:pt x="178688" y="148354"/>
                </a:cubicBezTo>
                <a:cubicBezTo>
                  <a:pt x="150113" y="139182"/>
                  <a:pt x="153993" y="139182"/>
                  <a:pt x="127888" y="120838"/>
                </a:cubicBezTo>
                <a:cubicBezTo>
                  <a:pt x="101783" y="102494"/>
                  <a:pt x="-11106" y="-5104"/>
                  <a:pt x="888" y="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1C0CC9FF-10AA-48CC-B1A8-FD64210F1114}"/>
              </a:ext>
            </a:extLst>
          </p:cNvPr>
          <p:cNvSpPr/>
          <p:nvPr/>
        </p:nvSpPr>
        <p:spPr>
          <a:xfrm>
            <a:off x="4581462" y="4506415"/>
            <a:ext cx="449350" cy="129229"/>
          </a:xfrm>
          <a:custGeom>
            <a:avLst/>
            <a:gdLst>
              <a:gd name="connsiteX0" fmla="*/ 4826 w 449350"/>
              <a:gd name="connsiteY0" fmla="*/ 2085 h 129229"/>
              <a:gd name="connsiteX1" fmla="*/ 104838 w 449350"/>
              <a:gd name="connsiteY1" fmla="*/ 25898 h 129229"/>
              <a:gd name="connsiteX2" fmla="*/ 135001 w 449350"/>
              <a:gd name="connsiteY2" fmla="*/ 38598 h 129229"/>
              <a:gd name="connsiteX3" fmla="*/ 285813 w 449350"/>
              <a:gd name="connsiteY3" fmla="*/ 92573 h 129229"/>
              <a:gd name="connsiteX4" fmla="*/ 449326 w 449350"/>
              <a:gd name="connsiteY4" fmla="*/ 56060 h 129229"/>
              <a:gd name="connsiteX5" fmla="*/ 296926 w 449350"/>
              <a:gd name="connsiteY5" fmla="*/ 97335 h 129229"/>
              <a:gd name="connsiteX6" fmla="*/ 146113 w 449350"/>
              <a:gd name="connsiteY6" fmla="*/ 129085 h 129229"/>
              <a:gd name="connsiteX7" fmla="*/ 30226 w 449350"/>
              <a:gd name="connsiteY7" fmla="*/ 84635 h 129229"/>
              <a:gd name="connsiteX8" fmla="*/ 4826 w 449350"/>
              <a:gd name="connsiteY8" fmla="*/ 2085 h 129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9350" h="129229">
                <a:moveTo>
                  <a:pt x="4826" y="2085"/>
                </a:moveTo>
                <a:cubicBezTo>
                  <a:pt x="17261" y="-7704"/>
                  <a:pt x="83142" y="19813"/>
                  <a:pt x="104838" y="25898"/>
                </a:cubicBezTo>
                <a:cubicBezTo>
                  <a:pt x="126534" y="31983"/>
                  <a:pt x="135001" y="38598"/>
                  <a:pt x="135001" y="38598"/>
                </a:cubicBezTo>
                <a:cubicBezTo>
                  <a:pt x="165163" y="49710"/>
                  <a:pt x="233426" y="89663"/>
                  <a:pt x="285813" y="92573"/>
                </a:cubicBezTo>
                <a:cubicBezTo>
                  <a:pt x="338201" y="95483"/>
                  <a:pt x="447474" y="55266"/>
                  <a:pt x="449326" y="56060"/>
                </a:cubicBezTo>
                <a:cubicBezTo>
                  <a:pt x="451178" y="56854"/>
                  <a:pt x="347462" y="85164"/>
                  <a:pt x="296926" y="97335"/>
                </a:cubicBezTo>
                <a:cubicBezTo>
                  <a:pt x="246391" y="109506"/>
                  <a:pt x="190563" y="131202"/>
                  <a:pt x="146113" y="129085"/>
                </a:cubicBezTo>
                <a:cubicBezTo>
                  <a:pt x="101663" y="126968"/>
                  <a:pt x="55361" y="103420"/>
                  <a:pt x="30226" y="84635"/>
                </a:cubicBezTo>
                <a:cubicBezTo>
                  <a:pt x="5091" y="65850"/>
                  <a:pt x="-7609" y="11874"/>
                  <a:pt x="4826" y="20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4D8DFA80-DD2C-4472-A2C3-E8FFFF316805}"/>
              </a:ext>
            </a:extLst>
          </p:cNvPr>
          <p:cNvSpPr/>
          <p:nvPr/>
        </p:nvSpPr>
        <p:spPr>
          <a:xfrm>
            <a:off x="5440211" y="5112973"/>
            <a:ext cx="214024" cy="254374"/>
          </a:xfrm>
          <a:custGeom>
            <a:avLst/>
            <a:gdLst>
              <a:gd name="connsiteX0" fmla="*/ 27139 w 214024"/>
              <a:gd name="connsiteY0" fmla="*/ 119427 h 254374"/>
              <a:gd name="connsiteX1" fmla="*/ 108102 w 214024"/>
              <a:gd name="connsiteY1" fmla="*/ 181340 h 254374"/>
              <a:gd name="connsiteX2" fmla="*/ 181127 w 214024"/>
              <a:gd name="connsiteY2" fmla="*/ 254365 h 254374"/>
              <a:gd name="connsiteX3" fmla="*/ 193827 w 214024"/>
              <a:gd name="connsiteY3" fmla="*/ 176577 h 254374"/>
              <a:gd name="connsiteX4" fmla="*/ 212877 w 214024"/>
              <a:gd name="connsiteY4" fmla="*/ 130540 h 254374"/>
              <a:gd name="connsiteX5" fmla="*/ 157314 w 214024"/>
              <a:gd name="connsiteY5" fmla="*/ 62277 h 254374"/>
              <a:gd name="connsiteX6" fmla="*/ 122389 w 214024"/>
              <a:gd name="connsiteY6" fmla="*/ 25765 h 254374"/>
              <a:gd name="connsiteX7" fmla="*/ 152 w 214024"/>
              <a:gd name="connsiteY7" fmla="*/ 365 h 254374"/>
              <a:gd name="connsiteX8" fmla="*/ 98577 w 214024"/>
              <a:gd name="connsiteY8" fmla="*/ 44815 h 254374"/>
              <a:gd name="connsiteX9" fmla="*/ 166839 w 214024"/>
              <a:gd name="connsiteY9" fmla="*/ 81327 h 254374"/>
              <a:gd name="connsiteX10" fmla="*/ 27139 w 214024"/>
              <a:gd name="connsiteY10" fmla="*/ 119427 h 25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024" h="254374">
                <a:moveTo>
                  <a:pt x="27139" y="119427"/>
                </a:moveTo>
                <a:cubicBezTo>
                  <a:pt x="17350" y="136096"/>
                  <a:pt x="82437" y="158850"/>
                  <a:pt x="108102" y="181340"/>
                </a:cubicBezTo>
                <a:cubicBezTo>
                  <a:pt x="133767" y="203830"/>
                  <a:pt x="166840" y="255159"/>
                  <a:pt x="181127" y="254365"/>
                </a:cubicBezTo>
                <a:cubicBezTo>
                  <a:pt x="195414" y="253571"/>
                  <a:pt x="188535" y="197214"/>
                  <a:pt x="193827" y="176577"/>
                </a:cubicBezTo>
                <a:cubicBezTo>
                  <a:pt x="199119" y="155940"/>
                  <a:pt x="218962" y="149590"/>
                  <a:pt x="212877" y="130540"/>
                </a:cubicBezTo>
                <a:cubicBezTo>
                  <a:pt x="206792" y="111490"/>
                  <a:pt x="172395" y="79739"/>
                  <a:pt x="157314" y="62277"/>
                </a:cubicBezTo>
                <a:cubicBezTo>
                  <a:pt x="142233" y="44814"/>
                  <a:pt x="148583" y="36084"/>
                  <a:pt x="122389" y="25765"/>
                </a:cubicBezTo>
                <a:cubicBezTo>
                  <a:pt x="96195" y="15446"/>
                  <a:pt x="4121" y="-2810"/>
                  <a:pt x="152" y="365"/>
                </a:cubicBezTo>
                <a:cubicBezTo>
                  <a:pt x="-3817" y="3540"/>
                  <a:pt x="70796" y="31321"/>
                  <a:pt x="98577" y="44815"/>
                </a:cubicBezTo>
                <a:cubicBezTo>
                  <a:pt x="126358" y="58309"/>
                  <a:pt x="175835" y="69685"/>
                  <a:pt x="166839" y="81327"/>
                </a:cubicBezTo>
                <a:cubicBezTo>
                  <a:pt x="157843" y="92969"/>
                  <a:pt x="36928" y="102758"/>
                  <a:pt x="27139" y="1194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F97F1675-B014-4E3D-A36D-1F130E761597}"/>
              </a:ext>
            </a:extLst>
          </p:cNvPr>
          <p:cNvSpPr/>
          <p:nvPr/>
        </p:nvSpPr>
        <p:spPr>
          <a:xfrm>
            <a:off x="4346536" y="4192243"/>
            <a:ext cx="406967" cy="558349"/>
          </a:xfrm>
          <a:custGeom>
            <a:avLst/>
            <a:gdLst>
              <a:gd name="connsiteX0" fmla="*/ 301664 w 406967"/>
              <a:gd name="connsiteY0" fmla="*/ 5107 h 558349"/>
              <a:gd name="connsiteX1" fmla="*/ 41314 w 406967"/>
              <a:gd name="connsiteY1" fmla="*/ 367057 h 558349"/>
              <a:gd name="connsiteX2" fmla="*/ 12739 w 406967"/>
              <a:gd name="connsiteY2" fmla="*/ 459132 h 558349"/>
              <a:gd name="connsiteX3" fmla="*/ 165139 w 406967"/>
              <a:gd name="connsiteY3" fmla="*/ 544857 h 558349"/>
              <a:gd name="connsiteX4" fmla="*/ 292139 w 406967"/>
              <a:gd name="connsiteY4" fmla="*/ 554382 h 558349"/>
              <a:gd name="connsiteX5" fmla="*/ 406439 w 406967"/>
              <a:gd name="connsiteY5" fmla="*/ 506757 h 558349"/>
              <a:gd name="connsiteX6" fmla="*/ 330239 w 406967"/>
              <a:gd name="connsiteY6" fmla="*/ 449607 h 558349"/>
              <a:gd name="connsiteX7" fmla="*/ 225464 w 406967"/>
              <a:gd name="connsiteY7" fmla="*/ 348007 h 558349"/>
              <a:gd name="connsiteX8" fmla="*/ 266739 w 406967"/>
              <a:gd name="connsiteY8" fmla="*/ 167032 h 558349"/>
              <a:gd name="connsiteX9" fmla="*/ 301664 w 406967"/>
              <a:gd name="connsiteY9" fmla="*/ 5107 h 55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967" h="558349">
                <a:moveTo>
                  <a:pt x="301664" y="5107"/>
                </a:moveTo>
                <a:cubicBezTo>
                  <a:pt x="264093" y="38444"/>
                  <a:pt x="89468" y="291386"/>
                  <a:pt x="41314" y="367057"/>
                </a:cubicBezTo>
                <a:cubicBezTo>
                  <a:pt x="-6840" y="442728"/>
                  <a:pt x="-7898" y="429499"/>
                  <a:pt x="12739" y="459132"/>
                </a:cubicBezTo>
                <a:cubicBezTo>
                  <a:pt x="33376" y="488765"/>
                  <a:pt x="118572" y="528982"/>
                  <a:pt x="165139" y="544857"/>
                </a:cubicBezTo>
                <a:cubicBezTo>
                  <a:pt x="211706" y="560732"/>
                  <a:pt x="251922" y="560732"/>
                  <a:pt x="292139" y="554382"/>
                </a:cubicBezTo>
                <a:cubicBezTo>
                  <a:pt x="332356" y="548032"/>
                  <a:pt x="400089" y="524219"/>
                  <a:pt x="406439" y="506757"/>
                </a:cubicBezTo>
                <a:cubicBezTo>
                  <a:pt x="412789" y="489295"/>
                  <a:pt x="360401" y="476065"/>
                  <a:pt x="330239" y="449607"/>
                </a:cubicBezTo>
                <a:cubicBezTo>
                  <a:pt x="300077" y="423149"/>
                  <a:pt x="236047" y="395103"/>
                  <a:pt x="225464" y="348007"/>
                </a:cubicBezTo>
                <a:cubicBezTo>
                  <a:pt x="214881" y="300911"/>
                  <a:pt x="252981" y="223653"/>
                  <a:pt x="266739" y="167032"/>
                </a:cubicBezTo>
                <a:cubicBezTo>
                  <a:pt x="280497" y="110411"/>
                  <a:pt x="339235" y="-28230"/>
                  <a:pt x="301664" y="51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8322116E-7B14-4B90-AEB9-A21052140225}"/>
              </a:ext>
            </a:extLst>
          </p:cNvPr>
          <p:cNvSpPr/>
          <p:nvPr/>
        </p:nvSpPr>
        <p:spPr>
          <a:xfrm>
            <a:off x="6369563" y="4396113"/>
            <a:ext cx="314876" cy="678704"/>
          </a:xfrm>
          <a:custGeom>
            <a:avLst/>
            <a:gdLst>
              <a:gd name="connsiteX0" fmla="*/ 204804 w 314876"/>
              <a:gd name="connsiteY0" fmla="*/ 10787 h 678704"/>
              <a:gd name="connsiteX1" fmla="*/ 1604 w 314876"/>
              <a:gd name="connsiteY1" fmla="*/ 396020 h 678704"/>
              <a:gd name="connsiteX2" fmla="*/ 115904 w 314876"/>
              <a:gd name="connsiteY2" fmla="*/ 675420 h 678704"/>
              <a:gd name="connsiteX3" fmla="*/ 225970 w 314876"/>
              <a:gd name="connsiteY3" fmla="*/ 523020 h 678704"/>
              <a:gd name="connsiteX4" fmla="*/ 314870 w 314876"/>
              <a:gd name="connsiteY4" fmla="*/ 142020 h 678704"/>
              <a:gd name="connsiteX5" fmla="*/ 204804 w 314876"/>
              <a:gd name="connsiteY5" fmla="*/ 10787 h 678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876" h="678704">
                <a:moveTo>
                  <a:pt x="204804" y="10787"/>
                </a:moveTo>
                <a:cubicBezTo>
                  <a:pt x="152593" y="53120"/>
                  <a:pt x="16421" y="285248"/>
                  <a:pt x="1604" y="396020"/>
                </a:cubicBezTo>
                <a:cubicBezTo>
                  <a:pt x="-13213" y="506792"/>
                  <a:pt x="78510" y="654253"/>
                  <a:pt x="115904" y="675420"/>
                </a:cubicBezTo>
                <a:cubicBezTo>
                  <a:pt x="153298" y="696587"/>
                  <a:pt x="192809" y="611920"/>
                  <a:pt x="225970" y="523020"/>
                </a:cubicBezTo>
                <a:cubicBezTo>
                  <a:pt x="259131" y="434120"/>
                  <a:pt x="315575" y="225275"/>
                  <a:pt x="314870" y="142020"/>
                </a:cubicBezTo>
                <a:cubicBezTo>
                  <a:pt x="314165" y="58765"/>
                  <a:pt x="257015" y="-31546"/>
                  <a:pt x="204804" y="107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0D9E5725-EA9A-4DC2-9ECE-0732E8A2903A}"/>
              </a:ext>
            </a:extLst>
          </p:cNvPr>
          <p:cNvSpPr/>
          <p:nvPr/>
        </p:nvSpPr>
        <p:spPr>
          <a:xfrm>
            <a:off x="5222872" y="5406816"/>
            <a:ext cx="1148717" cy="682145"/>
          </a:xfrm>
          <a:custGeom>
            <a:avLst/>
            <a:gdLst>
              <a:gd name="connsiteX0" fmla="*/ 3 w 1148717"/>
              <a:gd name="connsiteY0" fmla="*/ 673309 h 682145"/>
              <a:gd name="connsiteX1" fmla="*/ 368303 w 1148717"/>
              <a:gd name="connsiteY1" fmla="*/ 590759 h 682145"/>
              <a:gd name="connsiteX2" fmla="*/ 1117603 w 1148717"/>
              <a:gd name="connsiteY2" fmla="*/ 12909 h 682145"/>
              <a:gd name="connsiteX3" fmla="*/ 981078 w 1148717"/>
              <a:gd name="connsiteY3" fmla="*/ 206584 h 682145"/>
              <a:gd name="connsiteX4" fmla="*/ 746128 w 1148717"/>
              <a:gd name="connsiteY4" fmla="*/ 409784 h 682145"/>
              <a:gd name="connsiteX5" fmla="*/ 361953 w 1148717"/>
              <a:gd name="connsiteY5" fmla="*/ 647909 h 682145"/>
              <a:gd name="connsiteX6" fmla="*/ 3 w 1148717"/>
              <a:gd name="connsiteY6" fmla="*/ 673309 h 68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717" h="682145">
                <a:moveTo>
                  <a:pt x="3" y="673309"/>
                </a:moveTo>
                <a:cubicBezTo>
                  <a:pt x="1061" y="663784"/>
                  <a:pt x="182036" y="700826"/>
                  <a:pt x="368303" y="590759"/>
                </a:cubicBezTo>
                <a:cubicBezTo>
                  <a:pt x="554570" y="480692"/>
                  <a:pt x="1015474" y="76938"/>
                  <a:pt x="1117603" y="12909"/>
                </a:cubicBezTo>
                <a:cubicBezTo>
                  <a:pt x="1219732" y="-51120"/>
                  <a:pt x="1042990" y="140438"/>
                  <a:pt x="981078" y="206584"/>
                </a:cubicBezTo>
                <a:cubicBezTo>
                  <a:pt x="919166" y="272730"/>
                  <a:pt x="849315" y="336230"/>
                  <a:pt x="746128" y="409784"/>
                </a:cubicBezTo>
                <a:cubicBezTo>
                  <a:pt x="642941" y="483338"/>
                  <a:pt x="488424" y="600813"/>
                  <a:pt x="361953" y="647909"/>
                </a:cubicBezTo>
                <a:cubicBezTo>
                  <a:pt x="235482" y="695005"/>
                  <a:pt x="-1055" y="682834"/>
                  <a:pt x="3" y="6733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56CCA4F7-2CB9-46DA-969E-EF4818FAAAB0}"/>
              </a:ext>
            </a:extLst>
          </p:cNvPr>
          <p:cNvSpPr/>
          <p:nvPr/>
        </p:nvSpPr>
        <p:spPr>
          <a:xfrm>
            <a:off x="4197199" y="2960679"/>
            <a:ext cx="602771" cy="123592"/>
          </a:xfrm>
          <a:custGeom>
            <a:avLst/>
            <a:gdLst>
              <a:gd name="connsiteX0" fmla="*/ 70001 w 602771"/>
              <a:gd name="connsiteY0" fmla="*/ 6359 h 123592"/>
              <a:gd name="connsiteX1" fmla="*/ 241451 w 602771"/>
              <a:gd name="connsiteY1" fmla="*/ 1596 h 123592"/>
              <a:gd name="connsiteX2" fmla="*/ 368451 w 602771"/>
              <a:gd name="connsiteY2" fmla="*/ 6359 h 123592"/>
              <a:gd name="connsiteX3" fmla="*/ 462114 w 602771"/>
              <a:gd name="connsiteY3" fmla="*/ 61921 h 123592"/>
              <a:gd name="connsiteX4" fmla="*/ 601814 w 602771"/>
              <a:gd name="connsiteY4" fmla="*/ 115896 h 123592"/>
              <a:gd name="connsiteX5" fmla="*/ 516089 w 602771"/>
              <a:gd name="connsiteY5" fmla="*/ 122246 h 123592"/>
              <a:gd name="connsiteX6" fmla="*/ 371626 w 602771"/>
              <a:gd name="connsiteY6" fmla="*/ 106371 h 123592"/>
              <a:gd name="connsiteX7" fmla="*/ 62064 w 602771"/>
              <a:gd name="connsiteY7" fmla="*/ 68271 h 123592"/>
              <a:gd name="connsiteX8" fmla="*/ 151 w 602771"/>
              <a:gd name="connsiteY8" fmla="*/ 65096 h 123592"/>
              <a:gd name="connsiteX9" fmla="*/ 70001 w 602771"/>
              <a:gd name="connsiteY9" fmla="*/ 6359 h 12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2771" h="123592">
                <a:moveTo>
                  <a:pt x="70001" y="6359"/>
                </a:moveTo>
                <a:cubicBezTo>
                  <a:pt x="110218" y="-4224"/>
                  <a:pt x="241451" y="1596"/>
                  <a:pt x="241451" y="1596"/>
                </a:cubicBezTo>
                <a:cubicBezTo>
                  <a:pt x="291193" y="1596"/>
                  <a:pt x="331674" y="-3695"/>
                  <a:pt x="368451" y="6359"/>
                </a:cubicBezTo>
                <a:cubicBezTo>
                  <a:pt x="405228" y="16413"/>
                  <a:pt x="423220" y="43665"/>
                  <a:pt x="462114" y="61921"/>
                </a:cubicBezTo>
                <a:cubicBezTo>
                  <a:pt x="501008" y="80177"/>
                  <a:pt x="592818" y="105842"/>
                  <a:pt x="601814" y="115896"/>
                </a:cubicBezTo>
                <a:cubicBezTo>
                  <a:pt x="610810" y="125950"/>
                  <a:pt x="554454" y="123833"/>
                  <a:pt x="516089" y="122246"/>
                </a:cubicBezTo>
                <a:cubicBezTo>
                  <a:pt x="477724" y="120659"/>
                  <a:pt x="371626" y="106371"/>
                  <a:pt x="371626" y="106371"/>
                </a:cubicBezTo>
                <a:lnTo>
                  <a:pt x="62064" y="68271"/>
                </a:lnTo>
                <a:cubicBezTo>
                  <a:pt x="152" y="61392"/>
                  <a:pt x="2797" y="70388"/>
                  <a:pt x="151" y="65096"/>
                </a:cubicBezTo>
                <a:cubicBezTo>
                  <a:pt x="-2495" y="59804"/>
                  <a:pt x="29784" y="16942"/>
                  <a:pt x="70001" y="63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B6C45665-E083-4493-8C11-9DA87F88E013}"/>
              </a:ext>
            </a:extLst>
          </p:cNvPr>
          <p:cNvSpPr/>
          <p:nvPr/>
        </p:nvSpPr>
        <p:spPr>
          <a:xfrm>
            <a:off x="5681457" y="3092303"/>
            <a:ext cx="474535" cy="135468"/>
          </a:xfrm>
          <a:custGeom>
            <a:avLst/>
            <a:gdLst>
              <a:gd name="connsiteX0" fmla="*/ 10260 w 474535"/>
              <a:gd name="connsiteY0" fmla="*/ 147 h 135468"/>
              <a:gd name="connsiteX1" fmla="*/ 348926 w 474535"/>
              <a:gd name="connsiteY1" fmla="*/ 57297 h 135468"/>
              <a:gd name="connsiteX2" fmla="*/ 473810 w 474535"/>
              <a:gd name="connsiteY2" fmla="*/ 129264 h 135468"/>
              <a:gd name="connsiteX3" fmla="*/ 302360 w 474535"/>
              <a:gd name="connsiteY3" fmla="*/ 129264 h 135468"/>
              <a:gd name="connsiteX4" fmla="*/ 143610 w 474535"/>
              <a:gd name="connsiteY4" fmla="*/ 108097 h 135468"/>
              <a:gd name="connsiteX5" fmla="*/ 90693 w 474535"/>
              <a:gd name="connsiteY5" fmla="*/ 74230 h 135468"/>
              <a:gd name="connsiteX6" fmla="*/ 10260 w 474535"/>
              <a:gd name="connsiteY6" fmla="*/ 147 h 13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535" h="135468">
                <a:moveTo>
                  <a:pt x="10260" y="147"/>
                </a:moveTo>
                <a:cubicBezTo>
                  <a:pt x="53299" y="-2675"/>
                  <a:pt x="271668" y="35778"/>
                  <a:pt x="348926" y="57297"/>
                </a:cubicBezTo>
                <a:cubicBezTo>
                  <a:pt x="426184" y="78817"/>
                  <a:pt x="481571" y="117270"/>
                  <a:pt x="473810" y="129264"/>
                </a:cubicBezTo>
                <a:cubicBezTo>
                  <a:pt x="466049" y="141258"/>
                  <a:pt x="357393" y="132792"/>
                  <a:pt x="302360" y="129264"/>
                </a:cubicBezTo>
                <a:cubicBezTo>
                  <a:pt x="247327" y="125736"/>
                  <a:pt x="178888" y="117269"/>
                  <a:pt x="143610" y="108097"/>
                </a:cubicBezTo>
                <a:cubicBezTo>
                  <a:pt x="108332" y="98925"/>
                  <a:pt x="109038" y="90105"/>
                  <a:pt x="90693" y="74230"/>
                </a:cubicBezTo>
                <a:cubicBezTo>
                  <a:pt x="72348" y="58355"/>
                  <a:pt x="-32779" y="2969"/>
                  <a:pt x="10260" y="1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7AAD211C-E494-4B78-A808-26B68BDFF3FC}"/>
              </a:ext>
            </a:extLst>
          </p:cNvPr>
          <p:cNvSpPr/>
          <p:nvPr/>
        </p:nvSpPr>
        <p:spPr>
          <a:xfrm>
            <a:off x="5177963" y="1669836"/>
            <a:ext cx="913915" cy="1378544"/>
          </a:xfrm>
          <a:custGeom>
            <a:avLst/>
            <a:gdLst>
              <a:gd name="connsiteX0" fmla="*/ 912957 w 913915"/>
              <a:gd name="connsiteY0" fmla="*/ 1484 h 1378544"/>
              <a:gd name="connsiteX1" fmla="*/ 669117 w 913915"/>
              <a:gd name="connsiteY1" fmla="*/ 570444 h 1378544"/>
              <a:gd name="connsiteX2" fmla="*/ 379557 w 913915"/>
              <a:gd name="connsiteY2" fmla="*/ 961604 h 1378544"/>
              <a:gd name="connsiteX3" fmla="*/ 13797 w 913915"/>
              <a:gd name="connsiteY3" fmla="*/ 1347684 h 1378544"/>
              <a:gd name="connsiteX4" fmla="*/ 125557 w 913915"/>
              <a:gd name="connsiteY4" fmla="*/ 1251164 h 1378544"/>
              <a:gd name="connsiteX5" fmla="*/ 577677 w 913915"/>
              <a:gd name="connsiteY5" fmla="*/ 433284 h 1378544"/>
              <a:gd name="connsiteX6" fmla="*/ 912957 w 913915"/>
              <a:gd name="connsiteY6" fmla="*/ 1484 h 13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3915" h="1378544">
                <a:moveTo>
                  <a:pt x="912957" y="1484"/>
                </a:moveTo>
                <a:cubicBezTo>
                  <a:pt x="928197" y="24344"/>
                  <a:pt x="758017" y="410424"/>
                  <a:pt x="669117" y="570444"/>
                </a:cubicBezTo>
                <a:cubicBezTo>
                  <a:pt x="580217" y="730464"/>
                  <a:pt x="488777" y="832064"/>
                  <a:pt x="379557" y="961604"/>
                </a:cubicBezTo>
                <a:cubicBezTo>
                  <a:pt x="270337" y="1091144"/>
                  <a:pt x="56130" y="1299424"/>
                  <a:pt x="13797" y="1347684"/>
                </a:cubicBezTo>
                <a:cubicBezTo>
                  <a:pt x="-28536" y="1395944"/>
                  <a:pt x="31577" y="1403564"/>
                  <a:pt x="125557" y="1251164"/>
                </a:cubicBezTo>
                <a:cubicBezTo>
                  <a:pt x="219537" y="1098764"/>
                  <a:pt x="444750" y="642411"/>
                  <a:pt x="577677" y="433284"/>
                </a:cubicBezTo>
                <a:cubicBezTo>
                  <a:pt x="710604" y="224157"/>
                  <a:pt x="897717" y="-21376"/>
                  <a:pt x="912957" y="1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C01E8565-A845-4D00-97CE-A23DB3B0C4D8}"/>
              </a:ext>
            </a:extLst>
          </p:cNvPr>
          <p:cNvSpPr/>
          <p:nvPr/>
        </p:nvSpPr>
        <p:spPr>
          <a:xfrm>
            <a:off x="4731306" y="1508584"/>
            <a:ext cx="1402250" cy="1363343"/>
          </a:xfrm>
          <a:custGeom>
            <a:avLst/>
            <a:gdLst>
              <a:gd name="connsiteX0" fmla="*/ 1400254 w 1402250"/>
              <a:gd name="connsiteY0" fmla="*/ 176 h 1363343"/>
              <a:gd name="connsiteX1" fmla="*/ 866854 w 1402250"/>
              <a:gd name="connsiteY1" fmla="*/ 391336 h 1363343"/>
              <a:gd name="connsiteX2" fmla="*/ 800814 w 1402250"/>
              <a:gd name="connsiteY2" fmla="*/ 858696 h 1363343"/>
              <a:gd name="connsiteX3" fmla="*/ 23574 w 1402250"/>
              <a:gd name="connsiteY3" fmla="*/ 1331136 h 1363343"/>
              <a:gd name="connsiteX4" fmla="*/ 242014 w 1402250"/>
              <a:gd name="connsiteY4" fmla="*/ 1290496 h 1363343"/>
              <a:gd name="connsiteX5" fmla="*/ 658574 w 1402250"/>
              <a:gd name="connsiteY5" fmla="*/ 1041576 h 1363343"/>
              <a:gd name="connsiteX6" fmla="*/ 831294 w 1402250"/>
              <a:gd name="connsiteY6" fmla="*/ 680896 h 1363343"/>
              <a:gd name="connsiteX7" fmla="*/ 1039574 w 1402250"/>
              <a:gd name="connsiteY7" fmla="*/ 345616 h 1363343"/>
              <a:gd name="connsiteX8" fmla="*/ 1400254 w 1402250"/>
              <a:gd name="connsiteY8" fmla="*/ 176 h 1363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2250" h="1363343">
                <a:moveTo>
                  <a:pt x="1400254" y="176"/>
                </a:moveTo>
                <a:cubicBezTo>
                  <a:pt x="1371467" y="7796"/>
                  <a:pt x="966761" y="248249"/>
                  <a:pt x="866854" y="391336"/>
                </a:cubicBezTo>
                <a:cubicBezTo>
                  <a:pt x="766947" y="534423"/>
                  <a:pt x="941361" y="702063"/>
                  <a:pt x="800814" y="858696"/>
                </a:cubicBezTo>
                <a:cubicBezTo>
                  <a:pt x="660267" y="1015329"/>
                  <a:pt x="116707" y="1259169"/>
                  <a:pt x="23574" y="1331136"/>
                </a:cubicBezTo>
                <a:cubicBezTo>
                  <a:pt x="-69559" y="1403103"/>
                  <a:pt x="136181" y="1338756"/>
                  <a:pt x="242014" y="1290496"/>
                </a:cubicBezTo>
                <a:cubicBezTo>
                  <a:pt x="347847" y="1242236"/>
                  <a:pt x="560361" y="1143176"/>
                  <a:pt x="658574" y="1041576"/>
                </a:cubicBezTo>
                <a:cubicBezTo>
                  <a:pt x="756787" y="939976"/>
                  <a:pt x="767794" y="796889"/>
                  <a:pt x="831294" y="680896"/>
                </a:cubicBezTo>
                <a:cubicBezTo>
                  <a:pt x="894794" y="564903"/>
                  <a:pt x="940514" y="458223"/>
                  <a:pt x="1039574" y="345616"/>
                </a:cubicBezTo>
                <a:cubicBezTo>
                  <a:pt x="1138634" y="233009"/>
                  <a:pt x="1429041" y="-7444"/>
                  <a:pt x="1400254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18D1B861-1262-48A5-8CA7-4F0DA6234058}"/>
              </a:ext>
            </a:extLst>
          </p:cNvPr>
          <p:cNvSpPr/>
          <p:nvPr/>
        </p:nvSpPr>
        <p:spPr>
          <a:xfrm>
            <a:off x="4758386" y="1518718"/>
            <a:ext cx="1289385" cy="1239722"/>
          </a:xfrm>
          <a:custGeom>
            <a:avLst/>
            <a:gdLst>
              <a:gd name="connsiteX0" fmla="*/ 1286814 w 1289385"/>
              <a:gd name="connsiteY0" fmla="*/ 202 h 1239722"/>
              <a:gd name="connsiteX1" fmla="*/ 707694 w 1289385"/>
              <a:gd name="connsiteY1" fmla="*/ 305002 h 1239722"/>
              <a:gd name="connsiteX2" fmla="*/ 82854 w 1289385"/>
              <a:gd name="connsiteY2" fmla="*/ 1031442 h 1239722"/>
              <a:gd name="connsiteX3" fmla="*/ 11734 w 1289385"/>
              <a:gd name="connsiteY3" fmla="*/ 1239722 h 1239722"/>
              <a:gd name="connsiteX4" fmla="*/ 128574 w 1289385"/>
              <a:gd name="connsiteY4" fmla="*/ 1031442 h 1239722"/>
              <a:gd name="connsiteX5" fmla="*/ 479094 w 1289385"/>
              <a:gd name="connsiteY5" fmla="*/ 650442 h 1239722"/>
              <a:gd name="connsiteX6" fmla="*/ 900734 w 1289385"/>
              <a:gd name="connsiteY6" fmla="*/ 264362 h 1239722"/>
              <a:gd name="connsiteX7" fmla="*/ 1286814 w 1289385"/>
              <a:gd name="connsiteY7" fmla="*/ 202 h 123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9385" h="1239722">
                <a:moveTo>
                  <a:pt x="1286814" y="202"/>
                </a:moveTo>
                <a:cubicBezTo>
                  <a:pt x="1254641" y="6975"/>
                  <a:pt x="908354" y="133129"/>
                  <a:pt x="707694" y="305002"/>
                </a:cubicBezTo>
                <a:cubicBezTo>
                  <a:pt x="507034" y="476875"/>
                  <a:pt x="198847" y="875655"/>
                  <a:pt x="82854" y="1031442"/>
                </a:cubicBezTo>
                <a:cubicBezTo>
                  <a:pt x="-33139" y="1187229"/>
                  <a:pt x="4114" y="1239722"/>
                  <a:pt x="11734" y="1239722"/>
                </a:cubicBezTo>
                <a:cubicBezTo>
                  <a:pt x="19354" y="1239722"/>
                  <a:pt x="50681" y="1129655"/>
                  <a:pt x="128574" y="1031442"/>
                </a:cubicBezTo>
                <a:cubicBezTo>
                  <a:pt x="206467" y="933229"/>
                  <a:pt x="350401" y="778289"/>
                  <a:pt x="479094" y="650442"/>
                </a:cubicBezTo>
                <a:cubicBezTo>
                  <a:pt x="607787" y="522595"/>
                  <a:pt x="760187" y="371042"/>
                  <a:pt x="900734" y="264362"/>
                </a:cubicBezTo>
                <a:cubicBezTo>
                  <a:pt x="1041281" y="157682"/>
                  <a:pt x="1318987" y="-6571"/>
                  <a:pt x="1286814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5CE0E825-2BD8-4877-9651-868CAFB00093}"/>
              </a:ext>
            </a:extLst>
          </p:cNvPr>
          <p:cNvSpPr/>
          <p:nvPr/>
        </p:nvSpPr>
        <p:spPr>
          <a:xfrm>
            <a:off x="4137693" y="2746320"/>
            <a:ext cx="631479" cy="334362"/>
          </a:xfrm>
          <a:custGeom>
            <a:avLst/>
            <a:gdLst>
              <a:gd name="connsiteX0" fmla="*/ 631157 w 631479"/>
              <a:gd name="connsiteY0" fmla="*/ 55 h 334362"/>
              <a:gd name="connsiteX1" fmla="*/ 332707 w 631479"/>
              <a:gd name="connsiteY1" fmla="*/ 139755 h 334362"/>
              <a:gd name="connsiteX2" fmla="*/ 5682 w 631479"/>
              <a:gd name="connsiteY2" fmla="*/ 333430 h 334362"/>
              <a:gd name="connsiteX3" fmla="*/ 135857 w 631479"/>
              <a:gd name="connsiteY3" fmla="*/ 209605 h 334362"/>
              <a:gd name="connsiteX4" fmla="*/ 275557 w 631479"/>
              <a:gd name="connsiteY4" fmla="*/ 123880 h 334362"/>
              <a:gd name="connsiteX5" fmla="*/ 631157 w 631479"/>
              <a:gd name="connsiteY5" fmla="*/ 55 h 33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1479" h="334362">
                <a:moveTo>
                  <a:pt x="631157" y="55"/>
                </a:moveTo>
                <a:cubicBezTo>
                  <a:pt x="640682" y="2701"/>
                  <a:pt x="436953" y="84193"/>
                  <a:pt x="332707" y="139755"/>
                </a:cubicBezTo>
                <a:cubicBezTo>
                  <a:pt x="228461" y="195318"/>
                  <a:pt x="38490" y="321788"/>
                  <a:pt x="5682" y="333430"/>
                </a:cubicBezTo>
                <a:cubicBezTo>
                  <a:pt x="-27126" y="345072"/>
                  <a:pt x="90878" y="244530"/>
                  <a:pt x="135857" y="209605"/>
                </a:cubicBezTo>
                <a:cubicBezTo>
                  <a:pt x="180836" y="174680"/>
                  <a:pt x="190890" y="157218"/>
                  <a:pt x="275557" y="123880"/>
                </a:cubicBezTo>
                <a:cubicBezTo>
                  <a:pt x="360224" y="90543"/>
                  <a:pt x="621632" y="-2591"/>
                  <a:pt x="631157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AD8FB368-3E8B-45B8-B1F2-B24245FBB9D9}"/>
              </a:ext>
            </a:extLst>
          </p:cNvPr>
          <p:cNvSpPr/>
          <p:nvPr/>
        </p:nvSpPr>
        <p:spPr>
          <a:xfrm>
            <a:off x="3759995" y="3020201"/>
            <a:ext cx="433202" cy="329855"/>
          </a:xfrm>
          <a:custGeom>
            <a:avLst/>
            <a:gdLst>
              <a:gd name="connsiteX0" fmla="*/ 431005 w 433202"/>
              <a:gd name="connsiteY0" fmla="*/ 2399 h 329855"/>
              <a:gd name="connsiteX1" fmla="*/ 284955 w 433202"/>
              <a:gd name="connsiteY1" fmla="*/ 96062 h 329855"/>
              <a:gd name="connsiteX2" fmla="*/ 154780 w 433202"/>
              <a:gd name="connsiteY2" fmla="*/ 232587 h 329855"/>
              <a:gd name="connsiteX3" fmla="*/ 793 w 433202"/>
              <a:gd name="connsiteY3" fmla="*/ 326249 h 329855"/>
              <a:gd name="connsiteX4" fmla="*/ 97630 w 433202"/>
              <a:gd name="connsiteY4" fmla="*/ 299262 h 329855"/>
              <a:gd name="connsiteX5" fmla="*/ 165893 w 433202"/>
              <a:gd name="connsiteY5" fmla="*/ 194487 h 329855"/>
              <a:gd name="connsiteX6" fmla="*/ 431005 w 433202"/>
              <a:gd name="connsiteY6" fmla="*/ 2399 h 329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202" h="329855">
                <a:moveTo>
                  <a:pt x="431005" y="2399"/>
                </a:moveTo>
                <a:cubicBezTo>
                  <a:pt x="450849" y="-14005"/>
                  <a:pt x="330992" y="57697"/>
                  <a:pt x="284955" y="96062"/>
                </a:cubicBezTo>
                <a:cubicBezTo>
                  <a:pt x="238918" y="134427"/>
                  <a:pt x="202140" y="194223"/>
                  <a:pt x="154780" y="232587"/>
                </a:cubicBezTo>
                <a:cubicBezTo>
                  <a:pt x="107420" y="270952"/>
                  <a:pt x="10318" y="315137"/>
                  <a:pt x="793" y="326249"/>
                </a:cubicBezTo>
                <a:cubicBezTo>
                  <a:pt x="-8732" y="337362"/>
                  <a:pt x="70113" y="321222"/>
                  <a:pt x="97630" y="299262"/>
                </a:cubicBezTo>
                <a:cubicBezTo>
                  <a:pt x="125147" y="277302"/>
                  <a:pt x="111124" y="242377"/>
                  <a:pt x="165893" y="194487"/>
                </a:cubicBezTo>
                <a:cubicBezTo>
                  <a:pt x="220662" y="146597"/>
                  <a:pt x="411161" y="18803"/>
                  <a:pt x="431005" y="2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8D2ED81C-3B16-40A2-9FC9-01E7D2BE8F44}"/>
              </a:ext>
            </a:extLst>
          </p:cNvPr>
          <p:cNvSpPr/>
          <p:nvPr/>
        </p:nvSpPr>
        <p:spPr>
          <a:xfrm>
            <a:off x="4996744" y="1392613"/>
            <a:ext cx="1048982" cy="762064"/>
          </a:xfrm>
          <a:custGeom>
            <a:avLst/>
            <a:gdLst>
              <a:gd name="connsiteX0" fmla="*/ 1042106 w 1048982"/>
              <a:gd name="connsiteY0" fmla="*/ 1212 h 762064"/>
              <a:gd name="connsiteX1" fmla="*/ 280106 w 1048982"/>
              <a:gd name="connsiteY1" fmla="*/ 309187 h 762064"/>
              <a:gd name="connsiteX2" fmla="*/ 7056 w 1048982"/>
              <a:gd name="connsiteY2" fmla="*/ 747337 h 762064"/>
              <a:gd name="connsiteX3" fmla="*/ 102306 w 1048982"/>
              <a:gd name="connsiteY3" fmla="*/ 629862 h 762064"/>
              <a:gd name="connsiteX4" fmla="*/ 337256 w 1048982"/>
              <a:gd name="connsiteY4" fmla="*/ 347287 h 762064"/>
              <a:gd name="connsiteX5" fmla="*/ 638881 w 1048982"/>
              <a:gd name="connsiteY5" fmla="*/ 207587 h 762064"/>
              <a:gd name="connsiteX6" fmla="*/ 1042106 w 1048982"/>
              <a:gd name="connsiteY6" fmla="*/ 1212 h 76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8982" h="762064">
                <a:moveTo>
                  <a:pt x="1042106" y="1212"/>
                </a:moveTo>
                <a:cubicBezTo>
                  <a:pt x="982310" y="18145"/>
                  <a:pt x="452614" y="184833"/>
                  <a:pt x="280106" y="309187"/>
                </a:cubicBezTo>
                <a:cubicBezTo>
                  <a:pt x="107598" y="433541"/>
                  <a:pt x="36689" y="693891"/>
                  <a:pt x="7056" y="747337"/>
                </a:cubicBezTo>
                <a:cubicBezTo>
                  <a:pt x="-22577" y="800783"/>
                  <a:pt x="47273" y="696537"/>
                  <a:pt x="102306" y="629862"/>
                </a:cubicBezTo>
                <a:cubicBezTo>
                  <a:pt x="157339" y="563187"/>
                  <a:pt x="247827" y="417666"/>
                  <a:pt x="337256" y="347287"/>
                </a:cubicBezTo>
                <a:cubicBezTo>
                  <a:pt x="426685" y="276908"/>
                  <a:pt x="522464" y="265795"/>
                  <a:pt x="638881" y="207587"/>
                </a:cubicBezTo>
                <a:cubicBezTo>
                  <a:pt x="755298" y="149379"/>
                  <a:pt x="1101902" y="-15721"/>
                  <a:pt x="1042106" y="1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3EF276C0-BFD0-43D9-A91D-9787E3202494}"/>
              </a:ext>
            </a:extLst>
          </p:cNvPr>
          <p:cNvSpPr/>
          <p:nvPr/>
        </p:nvSpPr>
        <p:spPr>
          <a:xfrm>
            <a:off x="4672974" y="1278336"/>
            <a:ext cx="1274525" cy="1100125"/>
          </a:xfrm>
          <a:custGeom>
            <a:avLst/>
            <a:gdLst>
              <a:gd name="connsiteX0" fmla="*/ 1264276 w 1274525"/>
              <a:gd name="connsiteY0" fmla="*/ 4364 h 1100125"/>
              <a:gd name="connsiteX1" fmla="*/ 426076 w 1274525"/>
              <a:gd name="connsiteY1" fmla="*/ 286939 h 1100125"/>
              <a:gd name="connsiteX2" fmla="*/ 16501 w 1274525"/>
              <a:gd name="connsiteY2" fmla="*/ 1052114 h 1100125"/>
              <a:gd name="connsiteX3" fmla="*/ 105401 w 1274525"/>
              <a:gd name="connsiteY3" fmla="*/ 963214 h 1100125"/>
              <a:gd name="connsiteX4" fmla="*/ 337176 w 1274525"/>
              <a:gd name="connsiteY4" fmla="*/ 496489 h 1100125"/>
              <a:gd name="connsiteX5" fmla="*/ 565776 w 1274525"/>
              <a:gd name="connsiteY5" fmla="*/ 255189 h 1100125"/>
              <a:gd name="connsiteX6" fmla="*/ 873751 w 1274525"/>
              <a:gd name="connsiteY6" fmla="*/ 125014 h 1100125"/>
              <a:gd name="connsiteX7" fmla="*/ 1264276 w 1274525"/>
              <a:gd name="connsiteY7" fmla="*/ 4364 h 11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4525" h="1100125">
                <a:moveTo>
                  <a:pt x="1264276" y="4364"/>
                </a:moveTo>
                <a:cubicBezTo>
                  <a:pt x="1189663" y="31352"/>
                  <a:pt x="634038" y="112314"/>
                  <a:pt x="426076" y="286939"/>
                </a:cubicBezTo>
                <a:cubicBezTo>
                  <a:pt x="218114" y="461564"/>
                  <a:pt x="69947" y="939402"/>
                  <a:pt x="16501" y="1052114"/>
                </a:cubicBezTo>
                <a:cubicBezTo>
                  <a:pt x="-36945" y="1164826"/>
                  <a:pt x="51955" y="1055818"/>
                  <a:pt x="105401" y="963214"/>
                </a:cubicBezTo>
                <a:cubicBezTo>
                  <a:pt x="158847" y="870610"/>
                  <a:pt x="260447" y="614493"/>
                  <a:pt x="337176" y="496489"/>
                </a:cubicBezTo>
                <a:cubicBezTo>
                  <a:pt x="413905" y="378485"/>
                  <a:pt x="476347" y="317101"/>
                  <a:pt x="565776" y="255189"/>
                </a:cubicBezTo>
                <a:cubicBezTo>
                  <a:pt x="655205" y="193277"/>
                  <a:pt x="762097" y="167347"/>
                  <a:pt x="873751" y="125014"/>
                </a:cubicBezTo>
                <a:cubicBezTo>
                  <a:pt x="985405" y="82681"/>
                  <a:pt x="1338889" y="-22624"/>
                  <a:pt x="1264276" y="4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1F888CC6-A693-4278-9352-D730362D3B7D}"/>
              </a:ext>
            </a:extLst>
          </p:cNvPr>
          <p:cNvSpPr/>
          <p:nvPr/>
        </p:nvSpPr>
        <p:spPr>
          <a:xfrm>
            <a:off x="4510558" y="1193800"/>
            <a:ext cx="1372717" cy="1349799"/>
          </a:xfrm>
          <a:custGeom>
            <a:avLst/>
            <a:gdLst>
              <a:gd name="connsiteX0" fmla="*/ 1372717 w 1372717"/>
              <a:gd name="connsiteY0" fmla="*/ 0 h 1349799"/>
              <a:gd name="connsiteX1" fmla="*/ 274167 w 1372717"/>
              <a:gd name="connsiteY1" fmla="*/ 314325 h 1349799"/>
              <a:gd name="connsiteX2" fmla="*/ 16992 w 1372717"/>
              <a:gd name="connsiteY2" fmla="*/ 1295400 h 1349799"/>
              <a:gd name="connsiteX3" fmla="*/ 39217 w 1372717"/>
              <a:gd name="connsiteY3" fmla="*/ 1184275 h 1349799"/>
              <a:gd name="connsiteX4" fmla="*/ 159867 w 1372717"/>
              <a:gd name="connsiteY4" fmla="*/ 854075 h 1349799"/>
              <a:gd name="connsiteX5" fmla="*/ 426567 w 1372717"/>
              <a:gd name="connsiteY5" fmla="*/ 314325 h 1349799"/>
              <a:gd name="connsiteX6" fmla="*/ 826617 w 1372717"/>
              <a:gd name="connsiteY6" fmla="*/ 171450 h 1349799"/>
              <a:gd name="connsiteX7" fmla="*/ 1372717 w 1372717"/>
              <a:gd name="connsiteY7" fmla="*/ 0 h 134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2717" h="1349799">
                <a:moveTo>
                  <a:pt x="1372717" y="0"/>
                </a:moveTo>
                <a:cubicBezTo>
                  <a:pt x="936419" y="49212"/>
                  <a:pt x="500121" y="98425"/>
                  <a:pt x="274167" y="314325"/>
                </a:cubicBezTo>
                <a:cubicBezTo>
                  <a:pt x="48213" y="530225"/>
                  <a:pt x="56150" y="1150409"/>
                  <a:pt x="16992" y="1295400"/>
                </a:cubicBezTo>
                <a:cubicBezTo>
                  <a:pt x="-22166" y="1440391"/>
                  <a:pt x="15405" y="1257829"/>
                  <a:pt x="39217" y="1184275"/>
                </a:cubicBezTo>
                <a:cubicBezTo>
                  <a:pt x="63029" y="1110721"/>
                  <a:pt x="95309" y="999067"/>
                  <a:pt x="159867" y="854075"/>
                </a:cubicBezTo>
                <a:cubicBezTo>
                  <a:pt x="224425" y="709083"/>
                  <a:pt x="315442" y="428096"/>
                  <a:pt x="426567" y="314325"/>
                </a:cubicBezTo>
                <a:cubicBezTo>
                  <a:pt x="537692" y="200554"/>
                  <a:pt x="826617" y="171450"/>
                  <a:pt x="826617" y="171450"/>
                </a:cubicBezTo>
                <a:lnTo>
                  <a:pt x="137271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BDF0D557-3513-4AD8-9278-04D83B63CFFE}"/>
              </a:ext>
            </a:extLst>
          </p:cNvPr>
          <p:cNvSpPr/>
          <p:nvPr/>
        </p:nvSpPr>
        <p:spPr>
          <a:xfrm>
            <a:off x="4393203" y="914316"/>
            <a:ext cx="1525716" cy="711444"/>
          </a:xfrm>
          <a:custGeom>
            <a:avLst/>
            <a:gdLst>
              <a:gd name="connsiteX0" fmla="*/ 1521822 w 1525716"/>
              <a:gd name="connsiteY0" fmla="*/ 203284 h 711444"/>
              <a:gd name="connsiteX1" fmla="*/ 1007472 w 1525716"/>
              <a:gd name="connsiteY1" fmla="*/ 101684 h 711444"/>
              <a:gd name="connsiteX2" fmla="*/ 48622 w 1525716"/>
              <a:gd name="connsiteY2" fmla="*/ 673184 h 711444"/>
              <a:gd name="connsiteX3" fmla="*/ 201022 w 1525716"/>
              <a:gd name="connsiteY3" fmla="*/ 606509 h 711444"/>
              <a:gd name="connsiteX4" fmla="*/ 718547 w 1525716"/>
              <a:gd name="connsiteY4" fmla="*/ 184234 h 711444"/>
              <a:gd name="connsiteX5" fmla="*/ 1217022 w 1525716"/>
              <a:gd name="connsiteY5" fmla="*/ 84 h 711444"/>
              <a:gd name="connsiteX6" fmla="*/ 1521822 w 1525716"/>
              <a:gd name="connsiteY6" fmla="*/ 203284 h 71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716" h="711444">
                <a:moveTo>
                  <a:pt x="1521822" y="203284"/>
                </a:moveTo>
                <a:cubicBezTo>
                  <a:pt x="1486897" y="220217"/>
                  <a:pt x="1253005" y="23367"/>
                  <a:pt x="1007472" y="101684"/>
                </a:cubicBezTo>
                <a:cubicBezTo>
                  <a:pt x="761939" y="180001"/>
                  <a:pt x="183030" y="589047"/>
                  <a:pt x="48622" y="673184"/>
                </a:cubicBezTo>
                <a:cubicBezTo>
                  <a:pt x="-85786" y="757322"/>
                  <a:pt x="89368" y="688001"/>
                  <a:pt x="201022" y="606509"/>
                </a:cubicBezTo>
                <a:cubicBezTo>
                  <a:pt x="312676" y="525017"/>
                  <a:pt x="549214" y="285305"/>
                  <a:pt x="718547" y="184234"/>
                </a:cubicBezTo>
                <a:cubicBezTo>
                  <a:pt x="887880" y="83163"/>
                  <a:pt x="1085260" y="-3091"/>
                  <a:pt x="1217022" y="84"/>
                </a:cubicBezTo>
                <a:cubicBezTo>
                  <a:pt x="1348784" y="3259"/>
                  <a:pt x="1556747" y="186351"/>
                  <a:pt x="1521822" y="203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E70C1FD2-9D28-48F1-8D3D-0A2904B0BE60}"/>
              </a:ext>
            </a:extLst>
          </p:cNvPr>
          <p:cNvSpPr/>
          <p:nvPr/>
        </p:nvSpPr>
        <p:spPr>
          <a:xfrm>
            <a:off x="4608537" y="773270"/>
            <a:ext cx="1319121" cy="422852"/>
          </a:xfrm>
          <a:custGeom>
            <a:avLst/>
            <a:gdLst>
              <a:gd name="connsiteX0" fmla="*/ 1312838 w 1319121"/>
              <a:gd name="connsiteY0" fmla="*/ 179230 h 422852"/>
              <a:gd name="connsiteX1" fmla="*/ 839763 w 1319121"/>
              <a:gd name="connsiteY1" fmla="*/ 26830 h 422852"/>
              <a:gd name="connsiteX2" fmla="*/ 52363 w 1319121"/>
              <a:gd name="connsiteY2" fmla="*/ 401480 h 422852"/>
              <a:gd name="connsiteX3" fmla="*/ 71413 w 1319121"/>
              <a:gd name="connsiteY3" fmla="*/ 379255 h 422852"/>
              <a:gd name="connsiteX4" fmla="*/ 188888 w 1319121"/>
              <a:gd name="connsiteY4" fmla="*/ 249080 h 422852"/>
              <a:gd name="connsiteX5" fmla="*/ 411138 w 1319121"/>
              <a:gd name="connsiteY5" fmla="*/ 103030 h 422852"/>
              <a:gd name="connsiteX6" fmla="*/ 757213 w 1319121"/>
              <a:gd name="connsiteY6" fmla="*/ 1430 h 422852"/>
              <a:gd name="connsiteX7" fmla="*/ 1090588 w 1319121"/>
              <a:gd name="connsiteY7" fmla="*/ 52230 h 422852"/>
              <a:gd name="connsiteX8" fmla="*/ 1312838 w 1319121"/>
              <a:gd name="connsiteY8" fmla="*/ 179230 h 42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9121" h="422852">
                <a:moveTo>
                  <a:pt x="1312838" y="179230"/>
                </a:moveTo>
                <a:cubicBezTo>
                  <a:pt x="1271034" y="174997"/>
                  <a:pt x="1049842" y="-10212"/>
                  <a:pt x="839763" y="26830"/>
                </a:cubicBezTo>
                <a:cubicBezTo>
                  <a:pt x="629684" y="63872"/>
                  <a:pt x="180421" y="342742"/>
                  <a:pt x="52363" y="401480"/>
                </a:cubicBezTo>
                <a:cubicBezTo>
                  <a:pt x="-75695" y="460218"/>
                  <a:pt x="71413" y="379255"/>
                  <a:pt x="71413" y="379255"/>
                </a:cubicBezTo>
                <a:cubicBezTo>
                  <a:pt x="94167" y="353855"/>
                  <a:pt x="132267" y="295117"/>
                  <a:pt x="188888" y="249080"/>
                </a:cubicBezTo>
                <a:cubicBezTo>
                  <a:pt x="245509" y="203043"/>
                  <a:pt x="316417" y="144305"/>
                  <a:pt x="411138" y="103030"/>
                </a:cubicBezTo>
                <a:cubicBezTo>
                  <a:pt x="505859" y="61755"/>
                  <a:pt x="643971" y="9897"/>
                  <a:pt x="757213" y="1430"/>
                </a:cubicBezTo>
                <a:cubicBezTo>
                  <a:pt x="870455" y="-7037"/>
                  <a:pt x="1003805" y="23655"/>
                  <a:pt x="1090588" y="52230"/>
                </a:cubicBezTo>
                <a:cubicBezTo>
                  <a:pt x="1177371" y="80805"/>
                  <a:pt x="1354642" y="183463"/>
                  <a:pt x="1312838" y="179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2A60E828-90E3-4055-8B77-F9EDB33DC440}"/>
              </a:ext>
            </a:extLst>
          </p:cNvPr>
          <p:cNvSpPr/>
          <p:nvPr/>
        </p:nvSpPr>
        <p:spPr>
          <a:xfrm>
            <a:off x="4079331" y="1758901"/>
            <a:ext cx="454875" cy="1086395"/>
          </a:xfrm>
          <a:custGeom>
            <a:avLst/>
            <a:gdLst>
              <a:gd name="connsiteX0" fmla="*/ 454569 w 454875"/>
              <a:gd name="connsiteY0" fmla="*/ 49 h 1086395"/>
              <a:gd name="connsiteX1" fmla="*/ 64044 w 454875"/>
              <a:gd name="connsiteY1" fmla="*/ 441374 h 1086395"/>
              <a:gd name="connsiteX2" fmla="*/ 544 w 454875"/>
              <a:gd name="connsiteY2" fmla="*/ 1063674 h 1086395"/>
              <a:gd name="connsiteX3" fmla="*/ 38644 w 454875"/>
              <a:gd name="connsiteY3" fmla="*/ 904924 h 1086395"/>
              <a:gd name="connsiteX4" fmla="*/ 127544 w 454875"/>
              <a:gd name="connsiteY4" fmla="*/ 466774 h 1086395"/>
              <a:gd name="connsiteX5" fmla="*/ 454569 w 454875"/>
              <a:gd name="connsiteY5" fmla="*/ 49 h 108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875" h="1086395">
                <a:moveTo>
                  <a:pt x="454569" y="49"/>
                </a:moveTo>
                <a:cubicBezTo>
                  <a:pt x="443986" y="-4184"/>
                  <a:pt x="139715" y="264103"/>
                  <a:pt x="64044" y="441374"/>
                </a:cubicBezTo>
                <a:cubicBezTo>
                  <a:pt x="-11627" y="618645"/>
                  <a:pt x="4777" y="986416"/>
                  <a:pt x="544" y="1063674"/>
                </a:cubicBezTo>
                <a:cubicBezTo>
                  <a:pt x="-3689" y="1140932"/>
                  <a:pt x="17477" y="1004407"/>
                  <a:pt x="38644" y="904924"/>
                </a:cubicBezTo>
                <a:cubicBezTo>
                  <a:pt x="59811" y="805441"/>
                  <a:pt x="56107" y="620232"/>
                  <a:pt x="127544" y="466774"/>
                </a:cubicBezTo>
                <a:cubicBezTo>
                  <a:pt x="198981" y="313316"/>
                  <a:pt x="465152" y="4282"/>
                  <a:pt x="454569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5CA8804F-F2C2-4516-8924-D0D74BC42D68}"/>
              </a:ext>
            </a:extLst>
          </p:cNvPr>
          <p:cNvSpPr/>
          <p:nvPr/>
        </p:nvSpPr>
        <p:spPr>
          <a:xfrm>
            <a:off x="4225161" y="2244381"/>
            <a:ext cx="702640" cy="813629"/>
          </a:xfrm>
          <a:custGeom>
            <a:avLst/>
            <a:gdLst>
              <a:gd name="connsiteX0" fmla="*/ 699264 w 702640"/>
              <a:gd name="connsiteY0" fmla="*/ 344 h 813629"/>
              <a:gd name="connsiteX1" fmla="*/ 423039 w 702640"/>
              <a:gd name="connsiteY1" fmla="*/ 359119 h 813629"/>
              <a:gd name="connsiteX2" fmla="*/ 10289 w 702640"/>
              <a:gd name="connsiteY2" fmla="*/ 800444 h 813629"/>
              <a:gd name="connsiteX3" fmla="*/ 134114 w 702640"/>
              <a:gd name="connsiteY3" fmla="*/ 673444 h 813629"/>
              <a:gd name="connsiteX4" fmla="*/ 235714 w 702640"/>
              <a:gd name="connsiteY4" fmla="*/ 422619 h 813629"/>
              <a:gd name="connsiteX5" fmla="*/ 699264 w 702640"/>
              <a:gd name="connsiteY5" fmla="*/ 344 h 81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640" h="813629">
                <a:moveTo>
                  <a:pt x="699264" y="344"/>
                </a:moveTo>
                <a:cubicBezTo>
                  <a:pt x="730485" y="-10239"/>
                  <a:pt x="537868" y="225769"/>
                  <a:pt x="423039" y="359119"/>
                </a:cubicBezTo>
                <a:cubicBezTo>
                  <a:pt x="308210" y="492469"/>
                  <a:pt x="58443" y="748056"/>
                  <a:pt x="10289" y="800444"/>
                </a:cubicBezTo>
                <a:cubicBezTo>
                  <a:pt x="-37865" y="852832"/>
                  <a:pt x="96543" y="736415"/>
                  <a:pt x="134114" y="673444"/>
                </a:cubicBezTo>
                <a:cubicBezTo>
                  <a:pt x="171685" y="610473"/>
                  <a:pt x="145756" y="533215"/>
                  <a:pt x="235714" y="422619"/>
                </a:cubicBezTo>
                <a:cubicBezTo>
                  <a:pt x="325672" y="312023"/>
                  <a:pt x="668043" y="10927"/>
                  <a:pt x="699264" y="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3CE018EB-542F-4088-A4AA-FA9441DDC788}"/>
              </a:ext>
            </a:extLst>
          </p:cNvPr>
          <p:cNvSpPr/>
          <p:nvPr/>
        </p:nvSpPr>
        <p:spPr>
          <a:xfrm>
            <a:off x="4162122" y="2270116"/>
            <a:ext cx="283574" cy="855164"/>
          </a:xfrm>
          <a:custGeom>
            <a:avLst/>
            <a:gdLst>
              <a:gd name="connsiteX0" fmla="*/ 282878 w 283574"/>
              <a:gd name="connsiteY0" fmla="*/ 9 h 855164"/>
              <a:gd name="connsiteX1" fmla="*/ 89203 w 283574"/>
              <a:gd name="connsiteY1" fmla="*/ 495309 h 855164"/>
              <a:gd name="connsiteX2" fmla="*/ 32053 w 283574"/>
              <a:gd name="connsiteY2" fmla="*/ 847734 h 855164"/>
              <a:gd name="connsiteX3" fmla="*/ 41578 w 283574"/>
              <a:gd name="connsiteY3" fmla="*/ 717559 h 855164"/>
              <a:gd name="connsiteX4" fmla="*/ 13003 w 283574"/>
              <a:gd name="connsiteY4" fmla="*/ 508009 h 855164"/>
              <a:gd name="connsiteX5" fmla="*/ 282878 w 283574"/>
              <a:gd name="connsiteY5" fmla="*/ 9 h 85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574" h="855164">
                <a:moveTo>
                  <a:pt x="282878" y="9"/>
                </a:moveTo>
                <a:cubicBezTo>
                  <a:pt x="295578" y="-2108"/>
                  <a:pt x="131007" y="354022"/>
                  <a:pt x="89203" y="495309"/>
                </a:cubicBezTo>
                <a:cubicBezTo>
                  <a:pt x="47399" y="636596"/>
                  <a:pt x="39990" y="810692"/>
                  <a:pt x="32053" y="847734"/>
                </a:cubicBezTo>
                <a:cubicBezTo>
                  <a:pt x="24115" y="884776"/>
                  <a:pt x="44753" y="774180"/>
                  <a:pt x="41578" y="717559"/>
                </a:cubicBezTo>
                <a:cubicBezTo>
                  <a:pt x="38403" y="660938"/>
                  <a:pt x="-27214" y="626542"/>
                  <a:pt x="13003" y="508009"/>
                </a:cubicBezTo>
                <a:cubicBezTo>
                  <a:pt x="53220" y="389476"/>
                  <a:pt x="270178" y="2126"/>
                  <a:pt x="28287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C9AD292F-C5CC-457A-8AB8-A7612B23EC80}"/>
              </a:ext>
            </a:extLst>
          </p:cNvPr>
          <p:cNvSpPr/>
          <p:nvPr/>
        </p:nvSpPr>
        <p:spPr>
          <a:xfrm>
            <a:off x="3863151" y="1243778"/>
            <a:ext cx="912107" cy="1155975"/>
          </a:xfrm>
          <a:custGeom>
            <a:avLst/>
            <a:gdLst>
              <a:gd name="connsiteX0" fmla="*/ 912049 w 912107"/>
              <a:gd name="connsiteY0" fmla="*/ 822 h 1155975"/>
              <a:gd name="connsiteX1" fmla="*/ 226249 w 912107"/>
              <a:gd name="connsiteY1" fmla="*/ 467547 h 1155975"/>
              <a:gd name="connsiteX2" fmla="*/ 10349 w 912107"/>
              <a:gd name="connsiteY2" fmla="*/ 1121597 h 1155975"/>
              <a:gd name="connsiteX3" fmla="*/ 57974 w 912107"/>
              <a:gd name="connsiteY3" fmla="*/ 1013647 h 1155975"/>
              <a:gd name="connsiteX4" fmla="*/ 264349 w 912107"/>
              <a:gd name="connsiteY4" fmla="*/ 578672 h 1155975"/>
              <a:gd name="connsiteX5" fmla="*/ 912049 w 912107"/>
              <a:gd name="connsiteY5" fmla="*/ 822 h 115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2107" h="1155975">
                <a:moveTo>
                  <a:pt x="912049" y="822"/>
                </a:moveTo>
                <a:cubicBezTo>
                  <a:pt x="905699" y="-17699"/>
                  <a:pt x="376532" y="280751"/>
                  <a:pt x="226249" y="467547"/>
                </a:cubicBezTo>
                <a:cubicBezTo>
                  <a:pt x="75966" y="654343"/>
                  <a:pt x="38395" y="1030580"/>
                  <a:pt x="10349" y="1121597"/>
                </a:cubicBezTo>
                <a:cubicBezTo>
                  <a:pt x="-17697" y="1212614"/>
                  <a:pt x="15641" y="1104134"/>
                  <a:pt x="57974" y="1013647"/>
                </a:cubicBezTo>
                <a:cubicBezTo>
                  <a:pt x="100307" y="923160"/>
                  <a:pt x="125707" y="744301"/>
                  <a:pt x="264349" y="578672"/>
                </a:cubicBezTo>
                <a:cubicBezTo>
                  <a:pt x="402991" y="413043"/>
                  <a:pt x="918399" y="19343"/>
                  <a:pt x="912049" y="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ACCFDFBF-8F3C-4B26-97EE-C43743A70A77}"/>
              </a:ext>
            </a:extLst>
          </p:cNvPr>
          <p:cNvSpPr/>
          <p:nvPr/>
        </p:nvSpPr>
        <p:spPr>
          <a:xfrm>
            <a:off x="3461333" y="990259"/>
            <a:ext cx="1150986" cy="1019246"/>
          </a:xfrm>
          <a:custGeom>
            <a:avLst/>
            <a:gdLst>
              <a:gd name="connsiteX0" fmla="*/ 1142417 w 1150986"/>
              <a:gd name="connsiteY0" fmla="*/ 3516 h 1019246"/>
              <a:gd name="connsiteX1" fmla="*/ 485192 w 1150986"/>
              <a:gd name="connsiteY1" fmla="*/ 419441 h 1019246"/>
              <a:gd name="connsiteX2" fmla="*/ 101017 w 1150986"/>
              <a:gd name="connsiteY2" fmla="*/ 946491 h 1019246"/>
              <a:gd name="connsiteX3" fmla="*/ 12117 w 1150986"/>
              <a:gd name="connsiteY3" fmla="*/ 971891 h 1019246"/>
              <a:gd name="connsiteX4" fmla="*/ 27992 w 1150986"/>
              <a:gd name="connsiteY4" fmla="*/ 1009991 h 1019246"/>
              <a:gd name="connsiteX5" fmla="*/ 259767 w 1150986"/>
              <a:gd name="connsiteY5" fmla="*/ 781391 h 1019246"/>
              <a:gd name="connsiteX6" fmla="*/ 818567 w 1150986"/>
              <a:gd name="connsiteY6" fmla="*/ 251166 h 1019246"/>
              <a:gd name="connsiteX7" fmla="*/ 1142417 w 1150986"/>
              <a:gd name="connsiteY7" fmla="*/ 3516 h 101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986" h="1019246">
                <a:moveTo>
                  <a:pt x="1142417" y="3516"/>
                </a:moveTo>
                <a:cubicBezTo>
                  <a:pt x="1086855" y="31562"/>
                  <a:pt x="658759" y="262279"/>
                  <a:pt x="485192" y="419441"/>
                </a:cubicBezTo>
                <a:cubicBezTo>
                  <a:pt x="311625" y="576604"/>
                  <a:pt x="179863" y="854416"/>
                  <a:pt x="101017" y="946491"/>
                </a:cubicBezTo>
                <a:cubicBezTo>
                  <a:pt x="22171" y="1038566"/>
                  <a:pt x="24288" y="961308"/>
                  <a:pt x="12117" y="971891"/>
                </a:cubicBezTo>
                <a:cubicBezTo>
                  <a:pt x="-54" y="982474"/>
                  <a:pt x="-13283" y="1041741"/>
                  <a:pt x="27992" y="1009991"/>
                </a:cubicBezTo>
                <a:cubicBezTo>
                  <a:pt x="69267" y="978241"/>
                  <a:pt x="259767" y="781391"/>
                  <a:pt x="259767" y="781391"/>
                </a:cubicBezTo>
                <a:cubicBezTo>
                  <a:pt x="391529" y="654920"/>
                  <a:pt x="666167" y="381870"/>
                  <a:pt x="818567" y="251166"/>
                </a:cubicBezTo>
                <a:cubicBezTo>
                  <a:pt x="970967" y="120462"/>
                  <a:pt x="1197979" y="-24530"/>
                  <a:pt x="1142417" y="3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007E8E9E-0F89-4112-82B1-E609474C8D98}"/>
              </a:ext>
            </a:extLst>
          </p:cNvPr>
          <p:cNvSpPr/>
          <p:nvPr/>
        </p:nvSpPr>
        <p:spPr>
          <a:xfrm>
            <a:off x="3526428" y="1438258"/>
            <a:ext cx="749863" cy="1273751"/>
          </a:xfrm>
          <a:custGeom>
            <a:avLst/>
            <a:gdLst>
              <a:gd name="connsiteX0" fmla="*/ 737597 w 749863"/>
              <a:gd name="connsiteY0" fmla="*/ 12717 h 1273751"/>
              <a:gd name="connsiteX1" fmla="*/ 74022 w 749863"/>
              <a:gd name="connsiteY1" fmla="*/ 758842 h 1273751"/>
              <a:gd name="connsiteX2" fmla="*/ 10522 w 749863"/>
              <a:gd name="connsiteY2" fmla="*/ 1260492 h 1273751"/>
              <a:gd name="connsiteX3" fmla="*/ 23222 w 749863"/>
              <a:gd name="connsiteY3" fmla="*/ 1092217 h 1273751"/>
              <a:gd name="connsiteX4" fmla="*/ 207372 w 749863"/>
              <a:gd name="connsiteY4" fmla="*/ 704867 h 1273751"/>
              <a:gd name="connsiteX5" fmla="*/ 483597 w 749863"/>
              <a:gd name="connsiteY5" fmla="*/ 317517 h 1273751"/>
              <a:gd name="connsiteX6" fmla="*/ 737597 w 749863"/>
              <a:gd name="connsiteY6" fmla="*/ 12717 h 127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863" h="1273751">
                <a:moveTo>
                  <a:pt x="737597" y="12717"/>
                </a:moveTo>
                <a:cubicBezTo>
                  <a:pt x="669334" y="86271"/>
                  <a:pt x="195201" y="550880"/>
                  <a:pt x="74022" y="758842"/>
                </a:cubicBezTo>
                <a:cubicBezTo>
                  <a:pt x="-47157" y="966804"/>
                  <a:pt x="18989" y="1204930"/>
                  <a:pt x="10522" y="1260492"/>
                </a:cubicBezTo>
                <a:cubicBezTo>
                  <a:pt x="2055" y="1316055"/>
                  <a:pt x="-9586" y="1184821"/>
                  <a:pt x="23222" y="1092217"/>
                </a:cubicBezTo>
                <a:cubicBezTo>
                  <a:pt x="56030" y="999613"/>
                  <a:pt x="130643" y="833984"/>
                  <a:pt x="207372" y="704867"/>
                </a:cubicBezTo>
                <a:cubicBezTo>
                  <a:pt x="284101" y="575750"/>
                  <a:pt x="396284" y="431288"/>
                  <a:pt x="483597" y="317517"/>
                </a:cubicBezTo>
                <a:cubicBezTo>
                  <a:pt x="570909" y="203746"/>
                  <a:pt x="805860" y="-60837"/>
                  <a:pt x="737597" y="12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E91DB2A6-C7A8-4559-9B02-E5D4BA0337E7}"/>
              </a:ext>
            </a:extLst>
          </p:cNvPr>
          <p:cNvSpPr/>
          <p:nvPr/>
        </p:nvSpPr>
        <p:spPr>
          <a:xfrm>
            <a:off x="3576378" y="2483068"/>
            <a:ext cx="434703" cy="1287929"/>
          </a:xfrm>
          <a:custGeom>
            <a:avLst/>
            <a:gdLst>
              <a:gd name="connsiteX0" fmla="*/ 430472 w 434703"/>
              <a:gd name="connsiteY0" fmla="*/ 2957 h 1287929"/>
              <a:gd name="connsiteX1" fmla="*/ 33597 w 434703"/>
              <a:gd name="connsiteY1" fmla="*/ 828457 h 1287929"/>
              <a:gd name="connsiteX2" fmla="*/ 20897 w 434703"/>
              <a:gd name="connsiteY2" fmla="*/ 1279307 h 1287929"/>
              <a:gd name="connsiteX3" fmla="*/ 24072 w 434703"/>
              <a:gd name="connsiteY3" fmla="*/ 1082457 h 1287929"/>
              <a:gd name="connsiteX4" fmla="*/ 230447 w 434703"/>
              <a:gd name="connsiteY4" fmla="*/ 571282 h 1287929"/>
              <a:gd name="connsiteX5" fmla="*/ 430472 w 434703"/>
              <a:gd name="connsiteY5" fmla="*/ 2957 h 128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703" h="1287929">
                <a:moveTo>
                  <a:pt x="430472" y="2957"/>
                </a:moveTo>
                <a:cubicBezTo>
                  <a:pt x="397664" y="45820"/>
                  <a:pt x="101859" y="615732"/>
                  <a:pt x="33597" y="828457"/>
                </a:cubicBezTo>
                <a:cubicBezTo>
                  <a:pt x="-34665" y="1041182"/>
                  <a:pt x="22484" y="1236974"/>
                  <a:pt x="20897" y="1279307"/>
                </a:cubicBezTo>
                <a:cubicBezTo>
                  <a:pt x="19309" y="1321640"/>
                  <a:pt x="-10853" y="1200461"/>
                  <a:pt x="24072" y="1082457"/>
                </a:cubicBezTo>
                <a:cubicBezTo>
                  <a:pt x="58997" y="964453"/>
                  <a:pt x="164301" y="748024"/>
                  <a:pt x="230447" y="571282"/>
                </a:cubicBezTo>
                <a:cubicBezTo>
                  <a:pt x="296593" y="394540"/>
                  <a:pt x="463280" y="-39906"/>
                  <a:pt x="430472" y="2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0B5A504A-334E-42BE-AD7F-30920B6B480F}"/>
              </a:ext>
            </a:extLst>
          </p:cNvPr>
          <p:cNvSpPr/>
          <p:nvPr/>
        </p:nvSpPr>
        <p:spPr>
          <a:xfrm>
            <a:off x="2746664" y="2577070"/>
            <a:ext cx="943699" cy="1317473"/>
          </a:xfrm>
          <a:custGeom>
            <a:avLst/>
            <a:gdLst>
              <a:gd name="connsiteX0" fmla="*/ 920461 w 943699"/>
              <a:gd name="connsiteY0" fmla="*/ 13730 h 1317473"/>
              <a:gd name="connsiteX1" fmla="*/ 498186 w 943699"/>
              <a:gd name="connsiteY1" fmla="*/ 921780 h 1317473"/>
              <a:gd name="connsiteX2" fmla="*/ 15586 w 943699"/>
              <a:gd name="connsiteY2" fmla="*/ 1299605 h 1317473"/>
              <a:gd name="connsiteX3" fmla="*/ 155286 w 943699"/>
              <a:gd name="connsiteY3" fmla="*/ 1232930 h 1317473"/>
              <a:gd name="connsiteX4" fmla="*/ 523586 w 943699"/>
              <a:gd name="connsiteY4" fmla="*/ 1026555 h 1317473"/>
              <a:gd name="connsiteX5" fmla="*/ 850611 w 943699"/>
              <a:gd name="connsiteY5" fmla="*/ 420130 h 1317473"/>
              <a:gd name="connsiteX6" fmla="*/ 920461 w 943699"/>
              <a:gd name="connsiteY6" fmla="*/ 13730 h 131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699" h="1317473">
                <a:moveTo>
                  <a:pt x="920461" y="13730"/>
                </a:moveTo>
                <a:cubicBezTo>
                  <a:pt x="861723" y="97338"/>
                  <a:pt x="648999" y="707467"/>
                  <a:pt x="498186" y="921780"/>
                </a:cubicBezTo>
                <a:cubicBezTo>
                  <a:pt x="347373" y="1136093"/>
                  <a:pt x="72736" y="1247747"/>
                  <a:pt x="15586" y="1299605"/>
                </a:cubicBezTo>
                <a:cubicBezTo>
                  <a:pt x="-41564" y="1351463"/>
                  <a:pt x="70619" y="1278438"/>
                  <a:pt x="155286" y="1232930"/>
                </a:cubicBezTo>
                <a:cubicBezTo>
                  <a:pt x="239953" y="1187422"/>
                  <a:pt x="407698" y="1162022"/>
                  <a:pt x="523586" y="1026555"/>
                </a:cubicBezTo>
                <a:cubicBezTo>
                  <a:pt x="639474" y="891088"/>
                  <a:pt x="785524" y="591580"/>
                  <a:pt x="850611" y="420130"/>
                </a:cubicBezTo>
                <a:cubicBezTo>
                  <a:pt x="915698" y="248680"/>
                  <a:pt x="979199" y="-69878"/>
                  <a:pt x="920461" y="13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8E4492CF-BD28-4A6D-84E4-0F3C741DAC76}"/>
              </a:ext>
            </a:extLst>
          </p:cNvPr>
          <p:cNvSpPr/>
          <p:nvPr/>
        </p:nvSpPr>
        <p:spPr>
          <a:xfrm>
            <a:off x="2794334" y="2778121"/>
            <a:ext cx="581134" cy="1347622"/>
          </a:xfrm>
          <a:custGeom>
            <a:avLst/>
            <a:gdLst>
              <a:gd name="connsiteX0" fmla="*/ 580691 w 581134"/>
              <a:gd name="connsiteY0" fmla="*/ 4 h 1347622"/>
              <a:gd name="connsiteX1" fmla="*/ 136191 w 581134"/>
              <a:gd name="connsiteY1" fmla="*/ 619129 h 1347622"/>
              <a:gd name="connsiteX2" fmla="*/ 145716 w 581134"/>
              <a:gd name="connsiteY2" fmla="*/ 1308104 h 1347622"/>
              <a:gd name="connsiteX3" fmla="*/ 142541 w 581134"/>
              <a:gd name="connsiteY3" fmla="*/ 1235079 h 1347622"/>
              <a:gd name="connsiteX4" fmla="*/ 44116 w 581134"/>
              <a:gd name="connsiteY4" fmla="*/ 996954 h 1347622"/>
              <a:gd name="connsiteX5" fmla="*/ 44116 w 581134"/>
              <a:gd name="connsiteY5" fmla="*/ 628654 h 1347622"/>
              <a:gd name="connsiteX6" fmla="*/ 580691 w 581134"/>
              <a:gd name="connsiteY6" fmla="*/ 4 h 134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134" h="1347622">
                <a:moveTo>
                  <a:pt x="580691" y="4"/>
                </a:moveTo>
                <a:cubicBezTo>
                  <a:pt x="596037" y="-1584"/>
                  <a:pt x="208687" y="401112"/>
                  <a:pt x="136191" y="619129"/>
                </a:cubicBezTo>
                <a:cubicBezTo>
                  <a:pt x="63695" y="837146"/>
                  <a:pt x="144658" y="1205446"/>
                  <a:pt x="145716" y="1308104"/>
                </a:cubicBezTo>
                <a:cubicBezTo>
                  <a:pt x="146774" y="1410762"/>
                  <a:pt x="159474" y="1286937"/>
                  <a:pt x="142541" y="1235079"/>
                </a:cubicBezTo>
                <a:cubicBezTo>
                  <a:pt x="125608" y="1183221"/>
                  <a:pt x="60520" y="1098025"/>
                  <a:pt x="44116" y="996954"/>
                </a:cubicBezTo>
                <a:cubicBezTo>
                  <a:pt x="27712" y="895883"/>
                  <a:pt x="-46371" y="788462"/>
                  <a:pt x="44116" y="628654"/>
                </a:cubicBezTo>
                <a:cubicBezTo>
                  <a:pt x="134603" y="468846"/>
                  <a:pt x="565345" y="1592"/>
                  <a:pt x="58069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B2C2ED95-AD1F-4192-9087-D7434F4FA0F8}"/>
              </a:ext>
            </a:extLst>
          </p:cNvPr>
          <p:cNvSpPr/>
          <p:nvPr/>
        </p:nvSpPr>
        <p:spPr>
          <a:xfrm>
            <a:off x="2631328" y="3312417"/>
            <a:ext cx="336762" cy="2117072"/>
          </a:xfrm>
          <a:custGeom>
            <a:avLst/>
            <a:gdLst>
              <a:gd name="connsiteX0" fmla="*/ 330312 w 336762"/>
              <a:gd name="connsiteY0" fmla="*/ 9903 h 2117072"/>
              <a:gd name="connsiteX1" fmla="*/ 279512 w 336762"/>
              <a:gd name="connsiteY1" fmla="*/ 487423 h 2117072"/>
              <a:gd name="connsiteX2" fmla="*/ 112 w 336762"/>
              <a:gd name="connsiteY2" fmla="*/ 924303 h 2117072"/>
              <a:gd name="connsiteX3" fmla="*/ 315072 w 336762"/>
              <a:gd name="connsiteY3" fmla="*/ 2046983 h 2117072"/>
              <a:gd name="connsiteX4" fmla="*/ 304912 w 336762"/>
              <a:gd name="connsiteY4" fmla="*/ 1970783 h 2117072"/>
              <a:gd name="connsiteX5" fmla="*/ 269352 w 336762"/>
              <a:gd name="connsiteY5" fmla="*/ 1742183 h 2117072"/>
              <a:gd name="connsiteX6" fmla="*/ 111872 w 336762"/>
              <a:gd name="connsiteY6" fmla="*/ 853183 h 2117072"/>
              <a:gd name="connsiteX7" fmla="*/ 294752 w 336762"/>
              <a:gd name="connsiteY7" fmla="*/ 218183 h 2117072"/>
              <a:gd name="connsiteX8" fmla="*/ 330312 w 336762"/>
              <a:gd name="connsiteY8" fmla="*/ 9903 h 211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762" h="2117072">
                <a:moveTo>
                  <a:pt x="330312" y="9903"/>
                </a:moveTo>
                <a:cubicBezTo>
                  <a:pt x="327772" y="54776"/>
                  <a:pt x="334545" y="335023"/>
                  <a:pt x="279512" y="487423"/>
                </a:cubicBezTo>
                <a:cubicBezTo>
                  <a:pt x="224479" y="639823"/>
                  <a:pt x="-5815" y="664376"/>
                  <a:pt x="112" y="924303"/>
                </a:cubicBezTo>
                <a:cubicBezTo>
                  <a:pt x="6039" y="1184230"/>
                  <a:pt x="264272" y="1872570"/>
                  <a:pt x="315072" y="2046983"/>
                </a:cubicBezTo>
                <a:cubicBezTo>
                  <a:pt x="365872" y="2221396"/>
                  <a:pt x="312532" y="2021583"/>
                  <a:pt x="304912" y="1970783"/>
                </a:cubicBezTo>
                <a:cubicBezTo>
                  <a:pt x="297292" y="1919983"/>
                  <a:pt x="301525" y="1928450"/>
                  <a:pt x="269352" y="1742183"/>
                </a:cubicBezTo>
                <a:cubicBezTo>
                  <a:pt x="237179" y="1555916"/>
                  <a:pt x="107639" y="1107183"/>
                  <a:pt x="111872" y="853183"/>
                </a:cubicBezTo>
                <a:cubicBezTo>
                  <a:pt x="116105" y="599183"/>
                  <a:pt x="255805" y="357036"/>
                  <a:pt x="294752" y="218183"/>
                </a:cubicBezTo>
                <a:cubicBezTo>
                  <a:pt x="333699" y="79330"/>
                  <a:pt x="332852" y="-34970"/>
                  <a:pt x="330312" y="9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1512F839-2FD9-4992-B73C-8F4AB334CC76}"/>
              </a:ext>
            </a:extLst>
          </p:cNvPr>
          <p:cNvSpPr/>
          <p:nvPr/>
        </p:nvSpPr>
        <p:spPr>
          <a:xfrm>
            <a:off x="3331442" y="3394946"/>
            <a:ext cx="267492" cy="1486767"/>
          </a:xfrm>
          <a:custGeom>
            <a:avLst/>
            <a:gdLst>
              <a:gd name="connsiteX0" fmla="*/ 163598 w 267492"/>
              <a:gd name="connsiteY0" fmla="*/ 3574 h 1486767"/>
              <a:gd name="connsiteX1" fmla="*/ 1038 w 267492"/>
              <a:gd name="connsiteY1" fmla="*/ 511574 h 1486767"/>
              <a:gd name="connsiteX2" fmla="*/ 260118 w 267492"/>
              <a:gd name="connsiteY2" fmla="*/ 1446294 h 1486767"/>
              <a:gd name="connsiteX3" fmla="*/ 188998 w 267492"/>
              <a:gd name="connsiteY3" fmla="*/ 1293894 h 1486767"/>
              <a:gd name="connsiteX4" fmla="*/ 107718 w 267492"/>
              <a:gd name="connsiteY4" fmla="*/ 1075454 h 1486767"/>
              <a:gd name="connsiteX5" fmla="*/ 158518 w 267492"/>
              <a:gd name="connsiteY5" fmla="*/ 653814 h 1486767"/>
              <a:gd name="connsiteX6" fmla="*/ 16278 w 267492"/>
              <a:gd name="connsiteY6" fmla="*/ 303294 h 1486767"/>
              <a:gd name="connsiteX7" fmla="*/ 163598 w 267492"/>
              <a:gd name="connsiteY7" fmla="*/ 3574 h 148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92" h="1486767">
                <a:moveTo>
                  <a:pt x="163598" y="3574"/>
                </a:moveTo>
                <a:cubicBezTo>
                  <a:pt x="161058" y="38287"/>
                  <a:pt x="-15049" y="271121"/>
                  <a:pt x="1038" y="511574"/>
                </a:cubicBezTo>
                <a:cubicBezTo>
                  <a:pt x="17125" y="752027"/>
                  <a:pt x="228791" y="1315907"/>
                  <a:pt x="260118" y="1446294"/>
                </a:cubicBezTo>
                <a:cubicBezTo>
                  <a:pt x="291445" y="1576681"/>
                  <a:pt x="214398" y="1355700"/>
                  <a:pt x="188998" y="1293894"/>
                </a:cubicBezTo>
                <a:cubicBezTo>
                  <a:pt x="163598" y="1232088"/>
                  <a:pt x="112798" y="1182134"/>
                  <a:pt x="107718" y="1075454"/>
                </a:cubicBezTo>
                <a:cubicBezTo>
                  <a:pt x="102638" y="968774"/>
                  <a:pt x="173758" y="782507"/>
                  <a:pt x="158518" y="653814"/>
                </a:cubicBezTo>
                <a:cubicBezTo>
                  <a:pt x="143278" y="525121"/>
                  <a:pt x="12891" y="410821"/>
                  <a:pt x="16278" y="303294"/>
                </a:cubicBezTo>
                <a:cubicBezTo>
                  <a:pt x="19665" y="195767"/>
                  <a:pt x="166138" y="-31139"/>
                  <a:pt x="163598" y="3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741BE6C0-1AA6-492A-BB49-7A557E33A538}"/>
              </a:ext>
            </a:extLst>
          </p:cNvPr>
          <p:cNvSpPr/>
          <p:nvPr/>
        </p:nvSpPr>
        <p:spPr>
          <a:xfrm>
            <a:off x="2321425" y="5010573"/>
            <a:ext cx="550717" cy="1271314"/>
          </a:xfrm>
          <a:custGeom>
            <a:avLst/>
            <a:gdLst>
              <a:gd name="connsiteX0" fmla="*/ 462415 w 550717"/>
              <a:gd name="connsiteY0" fmla="*/ 3387 h 1271314"/>
              <a:gd name="connsiteX1" fmla="*/ 528455 w 550717"/>
              <a:gd name="connsiteY1" fmla="*/ 445347 h 1271314"/>
              <a:gd name="connsiteX2" fmla="*/ 20455 w 550717"/>
              <a:gd name="connsiteY2" fmla="*/ 1242907 h 1271314"/>
              <a:gd name="connsiteX3" fmla="*/ 127135 w 550717"/>
              <a:gd name="connsiteY3" fmla="*/ 1044787 h 1271314"/>
              <a:gd name="connsiteX4" fmla="*/ 381135 w 550717"/>
              <a:gd name="connsiteY4" fmla="*/ 577427 h 1271314"/>
              <a:gd name="connsiteX5" fmla="*/ 482735 w 550717"/>
              <a:gd name="connsiteY5" fmla="*/ 257387 h 1271314"/>
              <a:gd name="connsiteX6" fmla="*/ 462415 w 550717"/>
              <a:gd name="connsiteY6" fmla="*/ 3387 h 127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717" h="1271314">
                <a:moveTo>
                  <a:pt x="462415" y="3387"/>
                </a:moveTo>
                <a:cubicBezTo>
                  <a:pt x="470035" y="34714"/>
                  <a:pt x="602115" y="238760"/>
                  <a:pt x="528455" y="445347"/>
                </a:cubicBezTo>
                <a:cubicBezTo>
                  <a:pt x="454795" y="651934"/>
                  <a:pt x="87342" y="1143000"/>
                  <a:pt x="20455" y="1242907"/>
                </a:cubicBezTo>
                <a:cubicBezTo>
                  <a:pt x="-46432" y="1342814"/>
                  <a:pt x="67022" y="1155700"/>
                  <a:pt x="127135" y="1044787"/>
                </a:cubicBezTo>
                <a:cubicBezTo>
                  <a:pt x="187248" y="933874"/>
                  <a:pt x="321868" y="708660"/>
                  <a:pt x="381135" y="577427"/>
                </a:cubicBezTo>
                <a:cubicBezTo>
                  <a:pt x="440402" y="446194"/>
                  <a:pt x="466648" y="348827"/>
                  <a:pt x="482735" y="257387"/>
                </a:cubicBezTo>
                <a:cubicBezTo>
                  <a:pt x="498822" y="165947"/>
                  <a:pt x="454795" y="-27940"/>
                  <a:pt x="462415" y="3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4953555F-46E4-4A40-950A-213BF0B05414}"/>
              </a:ext>
            </a:extLst>
          </p:cNvPr>
          <p:cNvSpPr/>
          <p:nvPr/>
        </p:nvSpPr>
        <p:spPr>
          <a:xfrm>
            <a:off x="1882277" y="5505112"/>
            <a:ext cx="1259441" cy="1368759"/>
          </a:xfrm>
          <a:custGeom>
            <a:avLst/>
            <a:gdLst>
              <a:gd name="connsiteX0" fmla="*/ 1094603 w 1259441"/>
              <a:gd name="connsiteY0" fmla="*/ 1608 h 1368759"/>
              <a:gd name="connsiteX1" fmla="*/ 1201283 w 1259441"/>
              <a:gd name="connsiteY1" fmla="*/ 662008 h 1368759"/>
              <a:gd name="connsiteX2" fmla="*/ 22723 w 1259441"/>
              <a:gd name="connsiteY2" fmla="*/ 1352888 h 1368759"/>
              <a:gd name="connsiteX3" fmla="*/ 485003 w 1259441"/>
              <a:gd name="connsiteY3" fmla="*/ 1093808 h 1368759"/>
              <a:gd name="connsiteX4" fmla="*/ 1231763 w 1259441"/>
              <a:gd name="connsiteY4" fmla="*/ 494368 h 1368759"/>
              <a:gd name="connsiteX5" fmla="*/ 1094603 w 1259441"/>
              <a:gd name="connsiteY5" fmla="*/ 1608 h 136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9441" h="1368759">
                <a:moveTo>
                  <a:pt x="1094603" y="1608"/>
                </a:moveTo>
                <a:cubicBezTo>
                  <a:pt x="1089523" y="29548"/>
                  <a:pt x="1379930" y="436795"/>
                  <a:pt x="1201283" y="662008"/>
                </a:cubicBezTo>
                <a:cubicBezTo>
                  <a:pt x="1022636" y="887221"/>
                  <a:pt x="22723" y="1352888"/>
                  <a:pt x="22723" y="1352888"/>
                </a:cubicBezTo>
                <a:cubicBezTo>
                  <a:pt x="-96657" y="1424855"/>
                  <a:pt x="283496" y="1236895"/>
                  <a:pt x="485003" y="1093808"/>
                </a:cubicBezTo>
                <a:cubicBezTo>
                  <a:pt x="686510" y="950721"/>
                  <a:pt x="1130163" y="672168"/>
                  <a:pt x="1231763" y="494368"/>
                </a:cubicBezTo>
                <a:cubicBezTo>
                  <a:pt x="1333363" y="316568"/>
                  <a:pt x="1099683" y="-26332"/>
                  <a:pt x="1094603" y="1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28287D52-7C78-4C58-AF39-3F667184FD46}"/>
              </a:ext>
            </a:extLst>
          </p:cNvPr>
          <p:cNvSpPr/>
          <p:nvPr/>
        </p:nvSpPr>
        <p:spPr>
          <a:xfrm>
            <a:off x="3538119" y="5109274"/>
            <a:ext cx="368406" cy="1611582"/>
          </a:xfrm>
          <a:custGeom>
            <a:avLst/>
            <a:gdLst>
              <a:gd name="connsiteX0" fmla="*/ 2641 w 368406"/>
              <a:gd name="connsiteY0" fmla="*/ 1206 h 1611582"/>
              <a:gd name="connsiteX1" fmla="*/ 261721 w 368406"/>
              <a:gd name="connsiteY1" fmla="*/ 631126 h 1611582"/>
              <a:gd name="connsiteX2" fmla="*/ 332841 w 368406"/>
              <a:gd name="connsiteY2" fmla="*/ 1327086 h 1611582"/>
              <a:gd name="connsiteX3" fmla="*/ 261721 w 368406"/>
              <a:gd name="connsiteY3" fmla="*/ 1611566 h 1611582"/>
              <a:gd name="connsiteX4" fmla="*/ 368401 w 368406"/>
              <a:gd name="connsiteY4" fmla="*/ 1337246 h 1611582"/>
              <a:gd name="connsiteX5" fmla="*/ 256641 w 368406"/>
              <a:gd name="connsiteY5" fmla="*/ 747966 h 1611582"/>
              <a:gd name="connsiteX6" fmla="*/ 134721 w 368406"/>
              <a:gd name="connsiteY6" fmla="*/ 478726 h 1611582"/>
              <a:gd name="connsiteX7" fmla="*/ 2641 w 368406"/>
              <a:gd name="connsiteY7" fmla="*/ 1206 h 161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06" h="1611582">
                <a:moveTo>
                  <a:pt x="2641" y="1206"/>
                </a:moveTo>
                <a:cubicBezTo>
                  <a:pt x="23808" y="26606"/>
                  <a:pt x="206688" y="410146"/>
                  <a:pt x="261721" y="631126"/>
                </a:cubicBezTo>
                <a:cubicBezTo>
                  <a:pt x="316754" y="852106"/>
                  <a:pt x="332841" y="1163679"/>
                  <a:pt x="332841" y="1327086"/>
                </a:cubicBezTo>
                <a:cubicBezTo>
                  <a:pt x="332841" y="1490493"/>
                  <a:pt x="255794" y="1609873"/>
                  <a:pt x="261721" y="1611566"/>
                </a:cubicBezTo>
                <a:cubicBezTo>
                  <a:pt x="267648" y="1613259"/>
                  <a:pt x="369248" y="1481179"/>
                  <a:pt x="368401" y="1337246"/>
                </a:cubicBezTo>
                <a:cubicBezTo>
                  <a:pt x="367554" y="1193313"/>
                  <a:pt x="295588" y="891053"/>
                  <a:pt x="256641" y="747966"/>
                </a:cubicBezTo>
                <a:cubicBezTo>
                  <a:pt x="217694" y="604879"/>
                  <a:pt x="176208" y="598953"/>
                  <a:pt x="134721" y="478726"/>
                </a:cubicBezTo>
                <a:cubicBezTo>
                  <a:pt x="93234" y="358499"/>
                  <a:pt x="-18526" y="-24194"/>
                  <a:pt x="2641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4E9E746E-50E8-4FAF-9DCF-D2343ADAE164}"/>
              </a:ext>
            </a:extLst>
          </p:cNvPr>
          <p:cNvSpPr/>
          <p:nvPr/>
        </p:nvSpPr>
        <p:spPr>
          <a:xfrm>
            <a:off x="2412315" y="5816544"/>
            <a:ext cx="450493" cy="991533"/>
          </a:xfrm>
          <a:custGeom>
            <a:avLst/>
            <a:gdLst>
              <a:gd name="connsiteX0" fmla="*/ 402005 w 450493"/>
              <a:gd name="connsiteY0" fmla="*/ 56 h 991533"/>
              <a:gd name="connsiteX1" fmla="*/ 422325 w 450493"/>
              <a:gd name="connsiteY1" fmla="*/ 802696 h 991533"/>
              <a:gd name="connsiteX2" fmla="*/ 685 w 450493"/>
              <a:gd name="connsiteY2" fmla="*/ 990656 h 991533"/>
              <a:gd name="connsiteX3" fmla="*/ 325805 w 450493"/>
              <a:gd name="connsiteY3" fmla="*/ 762056 h 991533"/>
              <a:gd name="connsiteX4" fmla="*/ 402005 w 450493"/>
              <a:gd name="connsiteY4" fmla="*/ 56 h 991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493" h="991533">
                <a:moveTo>
                  <a:pt x="402005" y="56"/>
                </a:moveTo>
                <a:cubicBezTo>
                  <a:pt x="418092" y="6829"/>
                  <a:pt x="489212" y="637596"/>
                  <a:pt x="422325" y="802696"/>
                </a:cubicBezTo>
                <a:cubicBezTo>
                  <a:pt x="355438" y="967796"/>
                  <a:pt x="16772" y="997429"/>
                  <a:pt x="685" y="990656"/>
                </a:cubicBezTo>
                <a:cubicBezTo>
                  <a:pt x="-15402" y="983883"/>
                  <a:pt x="256378" y="927156"/>
                  <a:pt x="325805" y="762056"/>
                </a:cubicBezTo>
                <a:cubicBezTo>
                  <a:pt x="395232" y="596956"/>
                  <a:pt x="385918" y="-6717"/>
                  <a:pt x="402005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3BFFD584-BBE7-48E7-9312-AA64EE1A5A8B}"/>
              </a:ext>
            </a:extLst>
          </p:cNvPr>
          <p:cNvSpPr/>
          <p:nvPr/>
        </p:nvSpPr>
        <p:spPr>
          <a:xfrm>
            <a:off x="2923900" y="3799300"/>
            <a:ext cx="297974" cy="1679135"/>
          </a:xfrm>
          <a:custGeom>
            <a:avLst/>
            <a:gdLst>
              <a:gd name="connsiteX0" fmla="*/ 296820 w 297974"/>
              <a:gd name="connsiteY0" fmla="*/ 540 h 1679135"/>
              <a:gd name="connsiteX1" fmla="*/ 17420 w 297974"/>
              <a:gd name="connsiteY1" fmla="*/ 721900 h 1679135"/>
              <a:gd name="connsiteX2" fmla="*/ 32660 w 297974"/>
              <a:gd name="connsiteY2" fmla="*/ 1636300 h 1679135"/>
              <a:gd name="connsiteX3" fmla="*/ 58060 w 297974"/>
              <a:gd name="connsiteY3" fmla="*/ 1458500 h 1679135"/>
              <a:gd name="connsiteX4" fmla="*/ 113940 w 297974"/>
              <a:gd name="connsiteY4" fmla="*/ 833660 h 1679135"/>
              <a:gd name="connsiteX5" fmla="*/ 296820 w 297974"/>
              <a:gd name="connsiteY5" fmla="*/ 540 h 1679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974" h="1679135">
                <a:moveTo>
                  <a:pt x="296820" y="540"/>
                </a:moveTo>
                <a:cubicBezTo>
                  <a:pt x="280733" y="-18087"/>
                  <a:pt x="61447" y="449273"/>
                  <a:pt x="17420" y="721900"/>
                </a:cubicBezTo>
                <a:cubicBezTo>
                  <a:pt x="-26607" y="994527"/>
                  <a:pt x="25887" y="1513533"/>
                  <a:pt x="32660" y="1636300"/>
                </a:cubicBezTo>
                <a:cubicBezTo>
                  <a:pt x="39433" y="1759067"/>
                  <a:pt x="44513" y="1592273"/>
                  <a:pt x="58060" y="1458500"/>
                </a:cubicBezTo>
                <a:cubicBezTo>
                  <a:pt x="71607" y="1324727"/>
                  <a:pt x="71607" y="1074113"/>
                  <a:pt x="113940" y="833660"/>
                </a:cubicBezTo>
                <a:cubicBezTo>
                  <a:pt x="156273" y="593207"/>
                  <a:pt x="312907" y="19167"/>
                  <a:pt x="296820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5E9BF575-7689-4368-8274-C52F16511D5D}"/>
              </a:ext>
            </a:extLst>
          </p:cNvPr>
          <p:cNvSpPr/>
          <p:nvPr/>
        </p:nvSpPr>
        <p:spPr>
          <a:xfrm>
            <a:off x="3148298" y="4006480"/>
            <a:ext cx="245082" cy="1646292"/>
          </a:xfrm>
          <a:custGeom>
            <a:avLst/>
            <a:gdLst>
              <a:gd name="connsiteX0" fmla="*/ 138462 w 245082"/>
              <a:gd name="connsiteY0" fmla="*/ 6720 h 1646292"/>
              <a:gd name="connsiteX1" fmla="*/ 1302 w 245082"/>
              <a:gd name="connsiteY1" fmla="*/ 682360 h 1646292"/>
              <a:gd name="connsiteX2" fmla="*/ 234982 w 245082"/>
              <a:gd name="connsiteY2" fmla="*/ 1617080 h 1646292"/>
              <a:gd name="connsiteX3" fmla="*/ 199422 w 245082"/>
              <a:gd name="connsiteY3" fmla="*/ 1388480 h 1646292"/>
              <a:gd name="connsiteX4" fmla="*/ 168942 w 245082"/>
              <a:gd name="connsiteY4" fmla="*/ 1164960 h 1646292"/>
              <a:gd name="connsiteX5" fmla="*/ 57182 w 245082"/>
              <a:gd name="connsiteY5" fmla="*/ 804280 h 1646292"/>
              <a:gd name="connsiteX6" fmla="*/ 92742 w 245082"/>
              <a:gd name="connsiteY6" fmla="*/ 362320 h 1646292"/>
              <a:gd name="connsiteX7" fmla="*/ 138462 w 245082"/>
              <a:gd name="connsiteY7" fmla="*/ 6720 h 164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082" h="1646292">
                <a:moveTo>
                  <a:pt x="138462" y="6720"/>
                </a:moveTo>
                <a:cubicBezTo>
                  <a:pt x="123222" y="60060"/>
                  <a:pt x="-14785" y="413967"/>
                  <a:pt x="1302" y="682360"/>
                </a:cubicBezTo>
                <a:cubicBezTo>
                  <a:pt x="17389" y="950753"/>
                  <a:pt x="201962" y="1499393"/>
                  <a:pt x="234982" y="1617080"/>
                </a:cubicBezTo>
                <a:cubicBezTo>
                  <a:pt x="268002" y="1734767"/>
                  <a:pt x="210429" y="1463833"/>
                  <a:pt x="199422" y="1388480"/>
                </a:cubicBezTo>
                <a:cubicBezTo>
                  <a:pt x="188415" y="1313127"/>
                  <a:pt x="192649" y="1262327"/>
                  <a:pt x="168942" y="1164960"/>
                </a:cubicBezTo>
                <a:cubicBezTo>
                  <a:pt x="145235" y="1067593"/>
                  <a:pt x="69882" y="938053"/>
                  <a:pt x="57182" y="804280"/>
                </a:cubicBezTo>
                <a:cubicBezTo>
                  <a:pt x="44482" y="670507"/>
                  <a:pt x="80889" y="493553"/>
                  <a:pt x="92742" y="362320"/>
                </a:cubicBezTo>
                <a:cubicBezTo>
                  <a:pt x="104595" y="231087"/>
                  <a:pt x="153702" y="-46620"/>
                  <a:pt x="138462" y="6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533FF632-5638-47E1-8227-D1E6ACA2E729}"/>
              </a:ext>
            </a:extLst>
          </p:cNvPr>
          <p:cNvSpPr/>
          <p:nvPr/>
        </p:nvSpPr>
        <p:spPr>
          <a:xfrm>
            <a:off x="3369891" y="5924337"/>
            <a:ext cx="411448" cy="1550609"/>
          </a:xfrm>
          <a:custGeom>
            <a:avLst/>
            <a:gdLst>
              <a:gd name="connsiteX0" fmla="*/ 267389 w 411448"/>
              <a:gd name="connsiteY0" fmla="*/ 24343 h 1550609"/>
              <a:gd name="connsiteX1" fmla="*/ 404549 w 411448"/>
              <a:gd name="connsiteY1" fmla="*/ 745703 h 1550609"/>
              <a:gd name="connsiteX2" fmla="*/ 18469 w 411448"/>
              <a:gd name="connsiteY2" fmla="*/ 1512783 h 1550609"/>
              <a:gd name="connsiteX3" fmla="*/ 79429 w 411448"/>
              <a:gd name="connsiteY3" fmla="*/ 1380703 h 1550609"/>
              <a:gd name="connsiteX4" fmla="*/ 236909 w 411448"/>
              <a:gd name="connsiteY4" fmla="*/ 923503 h 1550609"/>
              <a:gd name="connsiteX5" fmla="*/ 282629 w 411448"/>
              <a:gd name="connsiteY5" fmla="*/ 242783 h 1550609"/>
              <a:gd name="connsiteX6" fmla="*/ 267389 w 411448"/>
              <a:gd name="connsiteY6" fmla="*/ 24343 h 155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448" h="1550609">
                <a:moveTo>
                  <a:pt x="267389" y="24343"/>
                </a:moveTo>
                <a:cubicBezTo>
                  <a:pt x="287709" y="108163"/>
                  <a:pt x="446036" y="497630"/>
                  <a:pt x="404549" y="745703"/>
                </a:cubicBezTo>
                <a:cubicBezTo>
                  <a:pt x="363062" y="993776"/>
                  <a:pt x="72656" y="1406950"/>
                  <a:pt x="18469" y="1512783"/>
                </a:cubicBezTo>
                <a:cubicBezTo>
                  <a:pt x="-35718" y="1618616"/>
                  <a:pt x="43022" y="1478916"/>
                  <a:pt x="79429" y="1380703"/>
                </a:cubicBezTo>
                <a:cubicBezTo>
                  <a:pt x="115836" y="1282490"/>
                  <a:pt x="203042" y="1113156"/>
                  <a:pt x="236909" y="923503"/>
                </a:cubicBezTo>
                <a:cubicBezTo>
                  <a:pt x="270776" y="733850"/>
                  <a:pt x="275009" y="397723"/>
                  <a:pt x="282629" y="242783"/>
                </a:cubicBezTo>
                <a:cubicBezTo>
                  <a:pt x="290249" y="87843"/>
                  <a:pt x="247069" y="-59477"/>
                  <a:pt x="267389" y="24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8195048F-6F0E-4090-938E-DCB2DC9F5551}"/>
              </a:ext>
            </a:extLst>
          </p:cNvPr>
          <p:cNvSpPr/>
          <p:nvPr/>
        </p:nvSpPr>
        <p:spPr>
          <a:xfrm>
            <a:off x="6250098" y="1702063"/>
            <a:ext cx="738650" cy="1711680"/>
          </a:xfrm>
          <a:custGeom>
            <a:avLst/>
            <a:gdLst>
              <a:gd name="connsiteX0" fmla="*/ 1477 w 738650"/>
              <a:gd name="connsiteY0" fmla="*/ 6087 h 1711680"/>
              <a:gd name="connsiteX1" fmla="*/ 185627 w 738650"/>
              <a:gd name="connsiteY1" fmla="*/ 666487 h 1711680"/>
              <a:gd name="connsiteX2" fmla="*/ 703152 w 738650"/>
              <a:gd name="connsiteY2" fmla="*/ 1650737 h 1711680"/>
              <a:gd name="connsiteX3" fmla="*/ 687277 w 738650"/>
              <a:gd name="connsiteY3" fmla="*/ 1590412 h 1711680"/>
              <a:gd name="connsiteX4" fmla="*/ 639652 w 738650"/>
              <a:gd name="connsiteY4" fmla="*/ 1460237 h 1711680"/>
              <a:gd name="connsiteX5" fmla="*/ 299927 w 738650"/>
              <a:gd name="connsiteY5" fmla="*/ 720462 h 1711680"/>
              <a:gd name="connsiteX6" fmla="*/ 109427 w 738650"/>
              <a:gd name="connsiteY6" fmla="*/ 358512 h 1711680"/>
              <a:gd name="connsiteX7" fmla="*/ 1477 w 738650"/>
              <a:gd name="connsiteY7" fmla="*/ 6087 h 17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650" h="1711680">
                <a:moveTo>
                  <a:pt x="1477" y="6087"/>
                </a:moveTo>
                <a:cubicBezTo>
                  <a:pt x="14177" y="57416"/>
                  <a:pt x="68681" y="392379"/>
                  <a:pt x="185627" y="666487"/>
                </a:cubicBezTo>
                <a:cubicBezTo>
                  <a:pt x="302573" y="940595"/>
                  <a:pt x="619544" y="1496750"/>
                  <a:pt x="703152" y="1650737"/>
                </a:cubicBezTo>
                <a:cubicBezTo>
                  <a:pt x="786760" y="1804724"/>
                  <a:pt x="697860" y="1622162"/>
                  <a:pt x="687277" y="1590412"/>
                </a:cubicBezTo>
                <a:cubicBezTo>
                  <a:pt x="676694" y="1558662"/>
                  <a:pt x="704210" y="1605229"/>
                  <a:pt x="639652" y="1460237"/>
                </a:cubicBezTo>
                <a:cubicBezTo>
                  <a:pt x="575094" y="1315245"/>
                  <a:pt x="388298" y="904083"/>
                  <a:pt x="299927" y="720462"/>
                </a:cubicBezTo>
                <a:cubicBezTo>
                  <a:pt x="211556" y="536841"/>
                  <a:pt x="158110" y="475458"/>
                  <a:pt x="109427" y="358512"/>
                </a:cubicBezTo>
                <a:cubicBezTo>
                  <a:pt x="60744" y="241566"/>
                  <a:pt x="-11223" y="-45242"/>
                  <a:pt x="1477" y="6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87D918D2-C209-40A8-A028-D045BF2E2E05}"/>
              </a:ext>
            </a:extLst>
          </p:cNvPr>
          <p:cNvSpPr/>
          <p:nvPr/>
        </p:nvSpPr>
        <p:spPr>
          <a:xfrm>
            <a:off x="6024657" y="1043180"/>
            <a:ext cx="1271699" cy="1372566"/>
          </a:xfrm>
          <a:custGeom>
            <a:avLst/>
            <a:gdLst>
              <a:gd name="connsiteX0" fmla="*/ 1493 w 1271699"/>
              <a:gd name="connsiteY0" fmla="*/ 29970 h 1372566"/>
              <a:gd name="connsiteX1" fmla="*/ 512668 w 1271699"/>
              <a:gd name="connsiteY1" fmla="*/ 268095 h 1372566"/>
              <a:gd name="connsiteX2" fmla="*/ 1214343 w 1271699"/>
              <a:gd name="connsiteY2" fmla="*/ 1306320 h 1372566"/>
              <a:gd name="connsiteX3" fmla="*/ 1198468 w 1271699"/>
              <a:gd name="connsiteY3" fmla="*/ 1211070 h 1372566"/>
              <a:gd name="connsiteX4" fmla="*/ 938118 w 1271699"/>
              <a:gd name="connsiteY4" fmla="*/ 750695 h 1372566"/>
              <a:gd name="connsiteX5" fmla="*/ 376143 w 1271699"/>
              <a:gd name="connsiteY5" fmla="*/ 83945 h 1372566"/>
              <a:gd name="connsiteX6" fmla="*/ 1493 w 1271699"/>
              <a:gd name="connsiteY6" fmla="*/ 29970 h 137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699" h="1372566">
                <a:moveTo>
                  <a:pt x="1493" y="29970"/>
                </a:moveTo>
                <a:cubicBezTo>
                  <a:pt x="24247" y="60662"/>
                  <a:pt x="310526" y="55370"/>
                  <a:pt x="512668" y="268095"/>
                </a:cubicBezTo>
                <a:cubicBezTo>
                  <a:pt x="714810" y="480820"/>
                  <a:pt x="1100043" y="1149158"/>
                  <a:pt x="1214343" y="1306320"/>
                </a:cubicBezTo>
                <a:cubicBezTo>
                  <a:pt x="1328643" y="1463483"/>
                  <a:pt x="1244505" y="1303674"/>
                  <a:pt x="1198468" y="1211070"/>
                </a:cubicBezTo>
                <a:cubicBezTo>
                  <a:pt x="1152431" y="1118466"/>
                  <a:pt x="1075172" y="938549"/>
                  <a:pt x="938118" y="750695"/>
                </a:cubicBezTo>
                <a:cubicBezTo>
                  <a:pt x="801064" y="562841"/>
                  <a:pt x="531189" y="204595"/>
                  <a:pt x="376143" y="83945"/>
                </a:cubicBezTo>
                <a:cubicBezTo>
                  <a:pt x="221097" y="-36705"/>
                  <a:pt x="-21261" y="-722"/>
                  <a:pt x="1493" y="29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E8D5F8A7-D182-48FF-9629-6214A732A617}"/>
              </a:ext>
            </a:extLst>
          </p:cNvPr>
          <p:cNvSpPr/>
          <p:nvPr/>
        </p:nvSpPr>
        <p:spPr>
          <a:xfrm>
            <a:off x="6035801" y="1195998"/>
            <a:ext cx="1148583" cy="1519694"/>
          </a:xfrm>
          <a:custGeom>
            <a:avLst/>
            <a:gdLst>
              <a:gd name="connsiteX0" fmla="*/ 3049 w 1148583"/>
              <a:gd name="connsiteY0" fmla="*/ 4152 h 1519694"/>
              <a:gd name="connsiteX1" fmla="*/ 577724 w 1148583"/>
              <a:gd name="connsiteY1" fmla="*/ 343877 h 1519694"/>
              <a:gd name="connsiteX2" fmla="*/ 1111124 w 1148583"/>
              <a:gd name="connsiteY2" fmla="*/ 1442427 h 1519694"/>
              <a:gd name="connsiteX3" fmla="*/ 1104774 w 1148583"/>
              <a:gd name="connsiteY3" fmla="*/ 1429727 h 1519694"/>
              <a:gd name="connsiteX4" fmla="*/ 965074 w 1148583"/>
              <a:gd name="connsiteY4" fmla="*/ 1172552 h 1519694"/>
              <a:gd name="connsiteX5" fmla="*/ 507874 w 1148583"/>
              <a:gd name="connsiteY5" fmla="*/ 381977 h 1519694"/>
              <a:gd name="connsiteX6" fmla="*/ 355474 w 1148583"/>
              <a:gd name="connsiteY6" fmla="*/ 169252 h 1519694"/>
              <a:gd name="connsiteX7" fmla="*/ 3049 w 1148583"/>
              <a:gd name="connsiteY7" fmla="*/ 4152 h 1519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8583" h="1519694">
                <a:moveTo>
                  <a:pt x="3049" y="4152"/>
                </a:moveTo>
                <a:cubicBezTo>
                  <a:pt x="40091" y="33256"/>
                  <a:pt x="393045" y="104165"/>
                  <a:pt x="577724" y="343877"/>
                </a:cubicBezTo>
                <a:cubicBezTo>
                  <a:pt x="762403" y="583589"/>
                  <a:pt x="1111124" y="1442427"/>
                  <a:pt x="1111124" y="1442427"/>
                </a:cubicBezTo>
                <a:cubicBezTo>
                  <a:pt x="1198966" y="1623402"/>
                  <a:pt x="1104774" y="1429727"/>
                  <a:pt x="1104774" y="1429727"/>
                </a:cubicBezTo>
                <a:cubicBezTo>
                  <a:pt x="1080432" y="1384748"/>
                  <a:pt x="1064557" y="1347177"/>
                  <a:pt x="965074" y="1172552"/>
                </a:cubicBezTo>
                <a:cubicBezTo>
                  <a:pt x="865591" y="997927"/>
                  <a:pt x="609474" y="549194"/>
                  <a:pt x="507874" y="381977"/>
                </a:cubicBezTo>
                <a:cubicBezTo>
                  <a:pt x="406274" y="214760"/>
                  <a:pt x="433791" y="232223"/>
                  <a:pt x="355474" y="169252"/>
                </a:cubicBezTo>
                <a:cubicBezTo>
                  <a:pt x="277157" y="106281"/>
                  <a:pt x="-33993" y="-24952"/>
                  <a:pt x="3049" y="4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DB23171B-3E73-4B3B-BFE0-FE7950D74DD5}"/>
              </a:ext>
            </a:extLst>
          </p:cNvPr>
          <p:cNvSpPr/>
          <p:nvPr/>
        </p:nvSpPr>
        <p:spPr>
          <a:xfrm>
            <a:off x="6051519" y="1352545"/>
            <a:ext cx="965300" cy="1566667"/>
          </a:xfrm>
          <a:custGeom>
            <a:avLst/>
            <a:gdLst>
              <a:gd name="connsiteX0" fmla="*/ 31 w 965300"/>
              <a:gd name="connsiteY0" fmla="*/ 5 h 1566667"/>
              <a:gd name="connsiteX1" fmla="*/ 479456 w 965300"/>
              <a:gd name="connsiteY1" fmla="*/ 396880 h 1566667"/>
              <a:gd name="connsiteX2" fmla="*/ 930306 w 965300"/>
              <a:gd name="connsiteY2" fmla="*/ 1482730 h 1566667"/>
              <a:gd name="connsiteX3" fmla="*/ 923956 w 965300"/>
              <a:gd name="connsiteY3" fmla="*/ 1441455 h 1566667"/>
              <a:gd name="connsiteX4" fmla="*/ 831881 w 965300"/>
              <a:gd name="connsiteY4" fmla="*/ 1022355 h 1566667"/>
              <a:gd name="connsiteX5" fmla="*/ 501681 w 965300"/>
              <a:gd name="connsiteY5" fmla="*/ 403230 h 1566667"/>
              <a:gd name="connsiteX6" fmla="*/ 31 w 965300"/>
              <a:gd name="connsiteY6" fmla="*/ 5 h 156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300" h="1566667">
                <a:moveTo>
                  <a:pt x="31" y="5"/>
                </a:moveTo>
                <a:cubicBezTo>
                  <a:pt x="-3673" y="-1053"/>
                  <a:pt x="324410" y="149759"/>
                  <a:pt x="479456" y="396880"/>
                </a:cubicBezTo>
                <a:cubicBezTo>
                  <a:pt x="634502" y="644001"/>
                  <a:pt x="856223" y="1308634"/>
                  <a:pt x="930306" y="1482730"/>
                </a:cubicBezTo>
                <a:cubicBezTo>
                  <a:pt x="1004389" y="1656826"/>
                  <a:pt x="940360" y="1518184"/>
                  <a:pt x="923956" y="1441455"/>
                </a:cubicBezTo>
                <a:cubicBezTo>
                  <a:pt x="907552" y="1364726"/>
                  <a:pt x="902260" y="1195392"/>
                  <a:pt x="831881" y="1022355"/>
                </a:cubicBezTo>
                <a:cubicBezTo>
                  <a:pt x="761502" y="849318"/>
                  <a:pt x="640323" y="574151"/>
                  <a:pt x="501681" y="403230"/>
                </a:cubicBezTo>
                <a:cubicBezTo>
                  <a:pt x="363039" y="232309"/>
                  <a:pt x="3735" y="1063"/>
                  <a:pt x="3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A21FB618-4E38-41F4-9D17-4FB8D473E391}"/>
              </a:ext>
            </a:extLst>
          </p:cNvPr>
          <p:cNvSpPr/>
          <p:nvPr/>
        </p:nvSpPr>
        <p:spPr>
          <a:xfrm>
            <a:off x="6200184" y="1596394"/>
            <a:ext cx="832476" cy="1642190"/>
          </a:xfrm>
          <a:custGeom>
            <a:avLst/>
            <a:gdLst>
              <a:gd name="connsiteX0" fmla="*/ 591 w 832476"/>
              <a:gd name="connsiteY0" fmla="*/ 631 h 1642190"/>
              <a:gd name="connsiteX1" fmla="*/ 400641 w 832476"/>
              <a:gd name="connsiteY1" fmla="*/ 486406 h 1642190"/>
              <a:gd name="connsiteX2" fmla="*/ 740366 w 832476"/>
              <a:gd name="connsiteY2" fmla="*/ 1400806 h 1642190"/>
              <a:gd name="connsiteX3" fmla="*/ 832441 w 832476"/>
              <a:gd name="connsiteY3" fmla="*/ 1635756 h 1642190"/>
              <a:gd name="connsiteX4" fmla="*/ 743541 w 832476"/>
              <a:gd name="connsiteY4" fmla="*/ 1464306 h 1642190"/>
              <a:gd name="connsiteX5" fmla="*/ 321266 w 832476"/>
              <a:gd name="connsiteY5" fmla="*/ 410206 h 1642190"/>
              <a:gd name="connsiteX6" fmla="*/ 591 w 832476"/>
              <a:gd name="connsiteY6" fmla="*/ 631 h 164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476" h="1642190">
                <a:moveTo>
                  <a:pt x="591" y="631"/>
                </a:moveTo>
                <a:cubicBezTo>
                  <a:pt x="13820" y="13331"/>
                  <a:pt x="277345" y="253044"/>
                  <a:pt x="400641" y="486406"/>
                </a:cubicBezTo>
                <a:cubicBezTo>
                  <a:pt x="523937" y="719769"/>
                  <a:pt x="668399" y="1209248"/>
                  <a:pt x="740366" y="1400806"/>
                </a:cubicBezTo>
                <a:cubicBezTo>
                  <a:pt x="812333" y="1592364"/>
                  <a:pt x="831912" y="1625173"/>
                  <a:pt x="832441" y="1635756"/>
                </a:cubicBezTo>
                <a:cubicBezTo>
                  <a:pt x="832970" y="1646339"/>
                  <a:pt x="828737" y="1668564"/>
                  <a:pt x="743541" y="1464306"/>
                </a:cubicBezTo>
                <a:cubicBezTo>
                  <a:pt x="658345" y="1260048"/>
                  <a:pt x="443504" y="652035"/>
                  <a:pt x="321266" y="410206"/>
                </a:cubicBezTo>
                <a:cubicBezTo>
                  <a:pt x="199029" y="168377"/>
                  <a:pt x="-12638" y="-12069"/>
                  <a:pt x="591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8E6C2E25-F08F-404A-A578-760436E7E2C9}"/>
              </a:ext>
            </a:extLst>
          </p:cNvPr>
          <p:cNvSpPr/>
          <p:nvPr/>
        </p:nvSpPr>
        <p:spPr>
          <a:xfrm>
            <a:off x="7202710" y="2406887"/>
            <a:ext cx="249757" cy="1649442"/>
          </a:xfrm>
          <a:custGeom>
            <a:avLst/>
            <a:gdLst>
              <a:gd name="connsiteX0" fmla="*/ 1365 w 249757"/>
              <a:gd name="connsiteY0" fmla="*/ 2938 h 1649442"/>
              <a:gd name="connsiteX1" fmla="*/ 214090 w 249757"/>
              <a:gd name="connsiteY1" fmla="*/ 472838 h 1649442"/>
              <a:gd name="connsiteX2" fmla="*/ 229965 w 249757"/>
              <a:gd name="connsiteY2" fmla="*/ 1155463 h 1649442"/>
              <a:gd name="connsiteX3" fmla="*/ 14065 w 249757"/>
              <a:gd name="connsiteY3" fmla="*/ 1631713 h 1649442"/>
              <a:gd name="connsiteX4" fmla="*/ 64865 w 249757"/>
              <a:gd name="connsiteY4" fmla="*/ 1504713 h 1649442"/>
              <a:gd name="connsiteX5" fmla="*/ 137890 w 249757"/>
              <a:gd name="connsiteY5" fmla="*/ 1098313 h 1649442"/>
              <a:gd name="connsiteX6" fmla="*/ 125190 w 249757"/>
              <a:gd name="connsiteY6" fmla="*/ 314088 h 1649442"/>
              <a:gd name="connsiteX7" fmla="*/ 1365 w 249757"/>
              <a:gd name="connsiteY7" fmla="*/ 2938 h 164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757" h="1649442">
                <a:moveTo>
                  <a:pt x="1365" y="2938"/>
                </a:moveTo>
                <a:cubicBezTo>
                  <a:pt x="16182" y="29396"/>
                  <a:pt x="175990" y="280751"/>
                  <a:pt x="214090" y="472838"/>
                </a:cubicBezTo>
                <a:cubicBezTo>
                  <a:pt x="252190" y="664925"/>
                  <a:pt x="263302" y="962317"/>
                  <a:pt x="229965" y="1155463"/>
                </a:cubicBezTo>
                <a:cubicBezTo>
                  <a:pt x="196628" y="1348609"/>
                  <a:pt x="41582" y="1573505"/>
                  <a:pt x="14065" y="1631713"/>
                </a:cubicBezTo>
                <a:cubicBezTo>
                  <a:pt x="-13452" y="1689921"/>
                  <a:pt x="44228" y="1593613"/>
                  <a:pt x="64865" y="1504713"/>
                </a:cubicBezTo>
                <a:cubicBezTo>
                  <a:pt x="85502" y="1415813"/>
                  <a:pt x="127836" y="1296751"/>
                  <a:pt x="137890" y="1098313"/>
                </a:cubicBezTo>
                <a:cubicBezTo>
                  <a:pt x="147944" y="899876"/>
                  <a:pt x="153765" y="495592"/>
                  <a:pt x="125190" y="314088"/>
                </a:cubicBezTo>
                <a:cubicBezTo>
                  <a:pt x="96615" y="132584"/>
                  <a:pt x="-13452" y="-23520"/>
                  <a:pt x="1365" y="2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75EDCA7F-F2AD-4B78-AFB8-2E419F52F843}"/>
              </a:ext>
            </a:extLst>
          </p:cNvPr>
          <p:cNvSpPr/>
          <p:nvPr/>
        </p:nvSpPr>
        <p:spPr>
          <a:xfrm>
            <a:off x="7102077" y="2671898"/>
            <a:ext cx="198240" cy="1389196"/>
          </a:xfrm>
          <a:custGeom>
            <a:avLst/>
            <a:gdLst>
              <a:gd name="connsiteX0" fmla="*/ 398 w 198240"/>
              <a:gd name="connsiteY0" fmla="*/ 1452 h 1389196"/>
              <a:gd name="connsiteX1" fmla="*/ 197248 w 198240"/>
              <a:gd name="connsiteY1" fmla="*/ 690427 h 1389196"/>
              <a:gd name="connsiteX2" fmla="*/ 79773 w 198240"/>
              <a:gd name="connsiteY2" fmla="*/ 1363527 h 1389196"/>
              <a:gd name="connsiteX3" fmla="*/ 152798 w 198240"/>
              <a:gd name="connsiteY3" fmla="*/ 1179377 h 1389196"/>
              <a:gd name="connsiteX4" fmla="*/ 146448 w 198240"/>
              <a:gd name="connsiteY4" fmla="*/ 528502 h 1389196"/>
              <a:gd name="connsiteX5" fmla="*/ 398 w 198240"/>
              <a:gd name="connsiteY5" fmla="*/ 1452 h 1389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240" h="1389196">
                <a:moveTo>
                  <a:pt x="398" y="1452"/>
                </a:moveTo>
                <a:cubicBezTo>
                  <a:pt x="8865" y="28440"/>
                  <a:pt x="184019" y="463415"/>
                  <a:pt x="197248" y="690427"/>
                </a:cubicBezTo>
                <a:cubicBezTo>
                  <a:pt x="210477" y="917440"/>
                  <a:pt x="87181" y="1282035"/>
                  <a:pt x="79773" y="1363527"/>
                </a:cubicBezTo>
                <a:cubicBezTo>
                  <a:pt x="72365" y="1445019"/>
                  <a:pt x="141686" y="1318548"/>
                  <a:pt x="152798" y="1179377"/>
                </a:cubicBezTo>
                <a:cubicBezTo>
                  <a:pt x="163910" y="1040206"/>
                  <a:pt x="171848" y="726939"/>
                  <a:pt x="146448" y="528502"/>
                </a:cubicBezTo>
                <a:cubicBezTo>
                  <a:pt x="121048" y="330065"/>
                  <a:pt x="-8069" y="-25536"/>
                  <a:pt x="398" y="1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FF2B6F25-E9C1-4CC2-A2CC-8CFD9BE89F1A}"/>
              </a:ext>
            </a:extLst>
          </p:cNvPr>
          <p:cNvSpPr/>
          <p:nvPr/>
        </p:nvSpPr>
        <p:spPr>
          <a:xfrm>
            <a:off x="6724063" y="3071508"/>
            <a:ext cx="509598" cy="660959"/>
          </a:xfrm>
          <a:custGeom>
            <a:avLst/>
            <a:gdLst>
              <a:gd name="connsiteX0" fmla="*/ 6937 w 509598"/>
              <a:gd name="connsiteY0" fmla="*/ 5067 h 660959"/>
              <a:gd name="connsiteX1" fmla="*/ 248237 w 509598"/>
              <a:gd name="connsiteY1" fmla="*/ 471792 h 660959"/>
              <a:gd name="connsiteX2" fmla="*/ 413337 w 509598"/>
              <a:gd name="connsiteY2" fmla="*/ 516242 h 660959"/>
              <a:gd name="connsiteX3" fmla="*/ 508587 w 509598"/>
              <a:gd name="connsiteY3" fmla="*/ 160642 h 660959"/>
              <a:gd name="connsiteX4" fmla="*/ 457787 w 509598"/>
              <a:gd name="connsiteY4" fmla="*/ 427342 h 660959"/>
              <a:gd name="connsiteX5" fmla="*/ 368887 w 509598"/>
              <a:gd name="connsiteY5" fmla="*/ 624192 h 660959"/>
              <a:gd name="connsiteX6" fmla="*/ 267287 w 509598"/>
              <a:gd name="connsiteY6" fmla="*/ 624192 h 660959"/>
              <a:gd name="connsiteX7" fmla="*/ 83137 w 509598"/>
              <a:gd name="connsiteY7" fmla="*/ 246367 h 660959"/>
              <a:gd name="connsiteX8" fmla="*/ 6937 w 509598"/>
              <a:gd name="connsiteY8" fmla="*/ 5067 h 66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598" h="660959">
                <a:moveTo>
                  <a:pt x="6937" y="5067"/>
                </a:moveTo>
                <a:cubicBezTo>
                  <a:pt x="34454" y="42638"/>
                  <a:pt x="180504" y="386596"/>
                  <a:pt x="248237" y="471792"/>
                </a:cubicBezTo>
                <a:cubicBezTo>
                  <a:pt x="315970" y="556988"/>
                  <a:pt x="369945" y="568100"/>
                  <a:pt x="413337" y="516242"/>
                </a:cubicBezTo>
                <a:cubicBezTo>
                  <a:pt x="456729" y="464384"/>
                  <a:pt x="501179" y="175459"/>
                  <a:pt x="508587" y="160642"/>
                </a:cubicBezTo>
                <a:cubicBezTo>
                  <a:pt x="515995" y="145825"/>
                  <a:pt x="481070" y="350084"/>
                  <a:pt x="457787" y="427342"/>
                </a:cubicBezTo>
                <a:cubicBezTo>
                  <a:pt x="434504" y="504600"/>
                  <a:pt x="400637" y="591384"/>
                  <a:pt x="368887" y="624192"/>
                </a:cubicBezTo>
                <a:cubicBezTo>
                  <a:pt x="337137" y="657000"/>
                  <a:pt x="314912" y="687163"/>
                  <a:pt x="267287" y="624192"/>
                </a:cubicBezTo>
                <a:cubicBezTo>
                  <a:pt x="219662" y="561221"/>
                  <a:pt x="126529" y="344792"/>
                  <a:pt x="83137" y="246367"/>
                </a:cubicBezTo>
                <a:cubicBezTo>
                  <a:pt x="39745" y="147942"/>
                  <a:pt x="-20580" y="-32504"/>
                  <a:pt x="6937" y="5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9DD8B499-66DB-4AE3-9B81-182C9A611F34}"/>
              </a:ext>
            </a:extLst>
          </p:cNvPr>
          <p:cNvSpPr/>
          <p:nvPr/>
        </p:nvSpPr>
        <p:spPr>
          <a:xfrm>
            <a:off x="6796759" y="3504257"/>
            <a:ext cx="467678" cy="411915"/>
          </a:xfrm>
          <a:custGeom>
            <a:avLst/>
            <a:gdLst>
              <a:gd name="connsiteX0" fmla="*/ 16791 w 467678"/>
              <a:gd name="connsiteY0" fmla="*/ 943 h 411915"/>
              <a:gd name="connsiteX1" fmla="*/ 200941 w 467678"/>
              <a:gd name="connsiteY1" fmla="*/ 331143 h 411915"/>
              <a:gd name="connsiteX2" fmla="*/ 286666 w 467678"/>
              <a:gd name="connsiteY2" fmla="*/ 312093 h 411915"/>
              <a:gd name="connsiteX3" fmla="*/ 467641 w 467678"/>
              <a:gd name="connsiteY3" fmla="*/ 77143 h 411915"/>
              <a:gd name="connsiteX4" fmla="*/ 270791 w 467678"/>
              <a:gd name="connsiteY4" fmla="*/ 375593 h 411915"/>
              <a:gd name="connsiteX5" fmla="*/ 108866 w 467678"/>
              <a:gd name="connsiteY5" fmla="*/ 391468 h 411915"/>
              <a:gd name="connsiteX6" fmla="*/ 19966 w 467678"/>
              <a:gd name="connsiteY6" fmla="*/ 235893 h 411915"/>
              <a:gd name="connsiteX7" fmla="*/ 16791 w 467678"/>
              <a:gd name="connsiteY7" fmla="*/ 943 h 41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7678" h="411915">
                <a:moveTo>
                  <a:pt x="16791" y="943"/>
                </a:moveTo>
                <a:cubicBezTo>
                  <a:pt x="46953" y="16818"/>
                  <a:pt x="155962" y="279285"/>
                  <a:pt x="200941" y="331143"/>
                </a:cubicBezTo>
                <a:cubicBezTo>
                  <a:pt x="245920" y="383001"/>
                  <a:pt x="242216" y="354426"/>
                  <a:pt x="286666" y="312093"/>
                </a:cubicBezTo>
                <a:cubicBezTo>
                  <a:pt x="331116" y="269760"/>
                  <a:pt x="470287" y="66560"/>
                  <a:pt x="467641" y="77143"/>
                </a:cubicBezTo>
                <a:cubicBezTo>
                  <a:pt x="464995" y="87726"/>
                  <a:pt x="330587" y="323206"/>
                  <a:pt x="270791" y="375593"/>
                </a:cubicBezTo>
                <a:cubicBezTo>
                  <a:pt x="210995" y="427980"/>
                  <a:pt x="150670" y="414751"/>
                  <a:pt x="108866" y="391468"/>
                </a:cubicBezTo>
                <a:cubicBezTo>
                  <a:pt x="67062" y="368185"/>
                  <a:pt x="36899" y="297805"/>
                  <a:pt x="19966" y="235893"/>
                </a:cubicBezTo>
                <a:cubicBezTo>
                  <a:pt x="3033" y="173981"/>
                  <a:pt x="-13371" y="-14932"/>
                  <a:pt x="16791" y="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04BA861C-817A-45B4-92B0-E0D909B374A1}"/>
              </a:ext>
            </a:extLst>
          </p:cNvPr>
          <p:cNvSpPr/>
          <p:nvPr/>
        </p:nvSpPr>
        <p:spPr>
          <a:xfrm>
            <a:off x="6698694" y="3988942"/>
            <a:ext cx="235697" cy="644586"/>
          </a:xfrm>
          <a:custGeom>
            <a:avLst/>
            <a:gdLst>
              <a:gd name="connsiteX0" fmla="*/ 233389 w 235697"/>
              <a:gd name="connsiteY0" fmla="*/ 5208 h 644586"/>
              <a:gd name="connsiteX1" fmla="*/ 140256 w 235697"/>
              <a:gd name="connsiteY1" fmla="*/ 227458 h 644586"/>
              <a:gd name="connsiteX2" fmla="*/ 180473 w 235697"/>
              <a:gd name="connsiteY2" fmla="*/ 326941 h 644586"/>
              <a:gd name="connsiteX3" fmla="*/ 188939 w 235697"/>
              <a:gd name="connsiteY3" fmla="*/ 420075 h 644586"/>
              <a:gd name="connsiteX4" fmla="*/ 174123 w 235697"/>
              <a:gd name="connsiteY4" fmla="*/ 498391 h 644586"/>
              <a:gd name="connsiteX5" fmla="*/ 119089 w 235697"/>
              <a:gd name="connsiteY5" fmla="*/ 561891 h 644586"/>
              <a:gd name="connsiteX6" fmla="*/ 556 w 235697"/>
              <a:gd name="connsiteY6" fmla="*/ 644441 h 644586"/>
              <a:gd name="connsiteX7" fmla="*/ 172006 w 235697"/>
              <a:gd name="connsiteY7" fmla="*/ 540725 h 644586"/>
              <a:gd name="connsiteX8" fmla="*/ 210106 w 235697"/>
              <a:gd name="connsiteY8" fmla="*/ 303658 h 644586"/>
              <a:gd name="connsiteX9" fmla="*/ 159306 w 235697"/>
              <a:gd name="connsiteY9" fmla="*/ 221108 h 644586"/>
              <a:gd name="connsiteX10" fmla="*/ 203756 w 235697"/>
              <a:gd name="connsiteY10" fmla="*/ 81408 h 644586"/>
              <a:gd name="connsiteX11" fmla="*/ 233389 w 235697"/>
              <a:gd name="connsiteY11" fmla="*/ 5208 h 64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697" h="644586">
                <a:moveTo>
                  <a:pt x="233389" y="5208"/>
                </a:moveTo>
                <a:cubicBezTo>
                  <a:pt x="222806" y="29550"/>
                  <a:pt x="149075" y="173836"/>
                  <a:pt x="140256" y="227458"/>
                </a:cubicBezTo>
                <a:cubicBezTo>
                  <a:pt x="131437" y="281080"/>
                  <a:pt x="172359" y="294838"/>
                  <a:pt x="180473" y="326941"/>
                </a:cubicBezTo>
                <a:cubicBezTo>
                  <a:pt x="188587" y="359044"/>
                  <a:pt x="189997" y="391500"/>
                  <a:pt x="188939" y="420075"/>
                </a:cubicBezTo>
                <a:cubicBezTo>
                  <a:pt x="187881" y="448650"/>
                  <a:pt x="185765" y="474755"/>
                  <a:pt x="174123" y="498391"/>
                </a:cubicBezTo>
                <a:cubicBezTo>
                  <a:pt x="162481" y="522027"/>
                  <a:pt x="148017" y="537549"/>
                  <a:pt x="119089" y="561891"/>
                </a:cubicBezTo>
                <a:cubicBezTo>
                  <a:pt x="90161" y="586233"/>
                  <a:pt x="-8263" y="647969"/>
                  <a:pt x="556" y="644441"/>
                </a:cubicBezTo>
                <a:cubicBezTo>
                  <a:pt x="9375" y="640913"/>
                  <a:pt x="137081" y="597522"/>
                  <a:pt x="172006" y="540725"/>
                </a:cubicBezTo>
                <a:cubicBezTo>
                  <a:pt x="206931" y="483928"/>
                  <a:pt x="212223" y="356927"/>
                  <a:pt x="210106" y="303658"/>
                </a:cubicBezTo>
                <a:cubicBezTo>
                  <a:pt x="207989" y="250389"/>
                  <a:pt x="160364" y="258150"/>
                  <a:pt x="159306" y="221108"/>
                </a:cubicBezTo>
                <a:cubicBezTo>
                  <a:pt x="158248" y="184066"/>
                  <a:pt x="192114" y="114922"/>
                  <a:pt x="203756" y="81408"/>
                </a:cubicBezTo>
                <a:cubicBezTo>
                  <a:pt x="215398" y="47894"/>
                  <a:pt x="243972" y="-19134"/>
                  <a:pt x="233389" y="5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EC314A6A-1E85-4EED-A3F0-486BD5FB394F}"/>
              </a:ext>
            </a:extLst>
          </p:cNvPr>
          <p:cNvSpPr/>
          <p:nvPr/>
        </p:nvSpPr>
        <p:spPr>
          <a:xfrm>
            <a:off x="6720099" y="4599517"/>
            <a:ext cx="203982" cy="152400"/>
          </a:xfrm>
          <a:custGeom>
            <a:avLst/>
            <a:gdLst>
              <a:gd name="connsiteX0" fmla="*/ 201401 w 203982"/>
              <a:gd name="connsiteY0" fmla="*/ 0 h 152400"/>
              <a:gd name="connsiteX1" fmla="*/ 169651 w 203982"/>
              <a:gd name="connsiteY1" fmla="*/ 127000 h 152400"/>
              <a:gd name="connsiteX2" fmla="*/ 318 w 203982"/>
              <a:gd name="connsiteY2" fmla="*/ 152400 h 152400"/>
              <a:gd name="connsiteX3" fmla="*/ 129434 w 203982"/>
              <a:gd name="connsiteY3" fmla="*/ 127000 h 152400"/>
              <a:gd name="connsiteX4" fmla="*/ 201401 w 203982"/>
              <a:gd name="connsiteY4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82" h="152400">
                <a:moveTo>
                  <a:pt x="201401" y="0"/>
                </a:moveTo>
                <a:cubicBezTo>
                  <a:pt x="208104" y="0"/>
                  <a:pt x="203165" y="101600"/>
                  <a:pt x="169651" y="127000"/>
                </a:cubicBezTo>
                <a:cubicBezTo>
                  <a:pt x="136137" y="152400"/>
                  <a:pt x="7021" y="152400"/>
                  <a:pt x="318" y="152400"/>
                </a:cubicBezTo>
                <a:cubicBezTo>
                  <a:pt x="-6385" y="152400"/>
                  <a:pt x="94509" y="152047"/>
                  <a:pt x="129434" y="127000"/>
                </a:cubicBezTo>
                <a:cubicBezTo>
                  <a:pt x="164359" y="101953"/>
                  <a:pt x="194698" y="0"/>
                  <a:pt x="2014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3F155B3A-9ACD-473D-BF62-DDC83FDC2C05}"/>
              </a:ext>
            </a:extLst>
          </p:cNvPr>
          <p:cNvSpPr/>
          <p:nvPr/>
        </p:nvSpPr>
        <p:spPr>
          <a:xfrm>
            <a:off x="6885425" y="3989914"/>
            <a:ext cx="146360" cy="247659"/>
          </a:xfrm>
          <a:custGeom>
            <a:avLst/>
            <a:gdLst>
              <a:gd name="connsiteX0" fmla="*/ 146142 w 146360"/>
              <a:gd name="connsiteY0" fmla="*/ 3 h 247659"/>
              <a:gd name="connsiteX1" fmla="*/ 99575 w 146360"/>
              <a:gd name="connsiteY1" fmla="*/ 150286 h 247659"/>
              <a:gd name="connsiteX2" fmla="*/ 92 w 146360"/>
              <a:gd name="connsiteY2" fmla="*/ 247653 h 247659"/>
              <a:gd name="connsiteX3" fmla="*/ 82642 w 146360"/>
              <a:gd name="connsiteY3" fmla="*/ 154519 h 247659"/>
              <a:gd name="connsiteX4" fmla="*/ 146142 w 146360"/>
              <a:gd name="connsiteY4" fmla="*/ 3 h 24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360" h="247659">
                <a:moveTo>
                  <a:pt x="146142" y="3"/>
                </a:moveTo>
                <a:cubicBezTo>
                  <a:pt x="148964" y="-702"/>
                  <a:pt x="123917" y="109011"/>
                  <a:pt x="99575" y="150286"/>
                </a:cubicBezTo>
                <a:cubicBezTo>
                  <a:pt x="75233" y="191561"/>
                  <a:pt x="2914" y="246948"/>
                  <a:pt x="92" y="247653"/>
                </a:cubicBezTo>
                <a:cubicBezTo>
                  <a:pt x="-2730" y="248358"/>
                  <a:pt x="60064" y="192972"/>
                  <a:pt x="82642" y="154519"/>
                </a:cubicBezTo>
                <a:cubicBezTo>
                  <a:pt x="105220" y="116066"/>
                  <a:pt x="143320" y="708"/>
                  <a:pt x="14614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672853E3-534C-40A3-97F5-68E5B0742C55}"/>
              </a:ext>
            </a:extLst>
          </p:cNvPr>
          <p:cNvSpPr/>
          <p:nvPr/>
        </p:nvSpPr>
        <p:spPr>
          <a:xfrm>
            <a:off x="6791373" y="3848066"/>
            <a:ext cx="344945" cy="175728"/>
          </a:xfrm>
          <a:custGeom>
            <a:avLst/>
            <a:gdLst>
              <a:gd name="connsiteX0" fmla="*/ 1010 w 344945"/>
              <a:gd name="connsiteY0" fmla="*/ 34 h 175728"/>
              <a:gd name="connsiteX1" fmla="*/ 108960 w 344945"/>
              <a:gd name="connsiteY1" fmla="*/ 131267 h 175728"/>
              <a:gd name="connsiteX2" fmla="*/ 231727 w 344945"/>
              <a:gd name="connsiteY2" fmla="*/ 148201 h 175728"/>
              <a:gd name="connsiteX3" fmla="*/ 324860 w 344945"/>
              <a:gd name="connsiteY3" fmla="*/ 29667 h 175728"/>
              <a:gd name="connsiteX4" fmla="*/ 343910 w 344945"/>
              <a:gd name="connsiteY4" fmla="*/ 84701 h 175728"/>
              <a:gd name="connsiteX5" fmla="*/ 305810 w 344945"/>
              <a:gd name="connsiteY5" fmla="*/ 72001 h 175728"/>
              <a:gd name="connsiteX6" fmla="*/ 282527 w 344945"/>
              <a:gd name="connsiteY6" fmla="*/ 114334 h 175728"/>
              <a:gd name="connsiteX7" fmla="*/ 142827 w 344945"/>
              <a:gd name="connsiteY7" fmla="*/ 175717 h 175728"/>
              <a:gd name="connsiteX8" fmla="*/ 60277 w 344945"/>
              <a:gd name="connsiteY8" fmla="*/ 118567 h 175728"/>
              <a:gd name="connsiteX9" fmla="*/ 1010 w 344945"/>
              <a:gd name="connsiteY9" fmla="*/ 34 h 17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4945" h="175728">
                <a:moveTo>
                  <a:pt x="1010" y="34"/>
                </a:moveTo>
                <a:cubicBezTo>
                  <a:pt x="9124" y="2151"/>
                  <a:pt x="70507" y="106573"/>
                  <a:pt x="108960" y="131267"/>
                </a:cubicBezTo>
                <a:cubicBezTo>
                  <a:pt x="147413" y="155961"/>
                  <a:pt x="195744" y="165134"/>
                  <a:pt x="231727" y="148201"/>
                </a:cubicBezTo>
                <a:cubicBezTo>
                  <a:pt x="267710" y="131268"/>
                  <a:pt x="306163" y="40250"/>
                  <a:pt x="324860" y="29667"/>
                </a:cubicBezTo>
                <a:cubicBezTo>
                  <a:pt x="343557" y="19084"/>
                  <a:pt x="347085" y="77645"/>
                  <a:pt x="343910" y="84701"/>
                </a:cubicBezTo>
                <a:cubicBezTo>
                  <a:pt x="340735" y="91757"/>
                  <a:pt x="316040" y="67062"/>
                  <a:pt x="305810" y="72001"/>
                </a:cubicBezTo>
                <a:cubicBezTo>
                  <a:pt x="295580" y="76940"/>
                  <a:pt x="309691" y="97048"/>
                  <a:pt x="282527" y="114334"/>
                </a:cubicBezTo>
                <a:cubicBezTo>
                  <a:pt x="255363" y="131620"/>
                  <a:pt x="179869" y="175012"/>
                  <a:pt x="142827" y="175717"/>
                </a:cubicBezTo>
                <a:cubicBezTo>
                  <a:pt x="105785" y="176423"/>
                  <a:pt x="84971" y="144320"/>
                  <a:pt x="60277" y="118567"/>
                </a:cubicBezTo>
                <a:cubicBezTo>
                  <a:pt x="35583" y="92814"/>
                  <a:pt x="-7104" y="-2083"/>
                  <a:pt x="101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CAAB2C27-543F-49AB-9C67-3352ADDE2722}"/>
              </a:ext>
            </a:extLst>
          </p:cNvPr>
          <p:cNvSpPr/>
          <p:nvPr/>
        </p:nvSpPr>
        <p:spPr>
          <a:xfrm>
            <a:off x="6787562" y="3899174"/>
            <a:ext cx="91605" cy="266711"/>
          </a:xfrm>
          <a:custGeom>
            <a:avLst/>
            <a:gdLst>
              <a:gd name="connsiteX0" fmla="*/ 2705 w 91605"/>
              <a:gd name="connsiteY0" fmla="*/ 1843 h 266711"/>
              <a:gd name="connsiteX1" fmla="*/ 21755 w 91605"/>
              <a:gd name="connsiteY1" fmla="*/ 183876 h 266711"/>
              <a:gd name="connsiteX2" fmla="*/ 9055 w 91605"/>
              <a:gd name="connsiteY2" fmla="*/ 264309 h 266711"/>
              <a:gd name="connsiteX3" fmla="*/ 91605 w 91605"/>
              <a:gd name="connsiteY3" fmla="*/ 99209 h 266711"/>
              <a:gd name="connsiteX4" fmla="*/ 2705 w 91605"/>
              <a:gd name="connsiteY4" fmla="*/ 1843 h 26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05" h="266711">
                <a:moveTo>
                  <a:pt x="2705" y="1843"/>
                </a:moveTo>
                <a:cubicBezTo>
                  <a:pt x="-8937" y="15954"/>
                  <a:pt x="20697" y="140132"/>
                  <a:pt x="21755" y="183876"/>
                </a:cubicBezTo>
                <a:cubicBezTo>
                  <a:pt x="22813" y="227620"/>
                  <a:pt x="-2587" y="278420"/>
                  <a:pt x="9055" y="264309"/>
                </a:cubicBezTo>
                <a:cubicBezTo>
                  <a:pt x="20697" y="250198"/>
                  <a:pt x="91605" y="140484"/>
                  <a:pt x="91605" y="99209"/>
                </a:cubicBezTo>
                <a:cubicBezTo>
                  <a:pt x="91605" y="57934"/>
                  <a:pt x="14347" y="-12268"/>
                  <a:pt x="2705" y="18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98560D25-E54F-46BC-8A3E-D0998EF70D75}"/>
              </a:ext>
            </a:extLst>
          </p:cNvPr>
          <p:cNvSpPr/>
          <p:nvPr/>
        </p:nvSpPr>
        <p:spPr>
          <a:xfrm>
            <a:off x="6983115" y="4095138"/>
            <a:ext cx="501545" cy="2071552"/>
          </a:xfrm>
          <a:custGeom>
            <a:avLst/>
            <a:gdLst>
              <a:gd name="connsiteX0" fmla="*/ 336318 w 501545"/>
              <a:gd name="connsiteY0" fmla="*/ 2729 h 2071552"/>
              <a:gd name="connsiteX1" fmla="*/ 492952 w 501545"/>
              <a:gd name="connsiteY1" fmla="*/ 900195 h 2071552"/>
              <a:gd name="connsiteX2" fmla="*/ 23052 w 501545"/>
              <a:gd name="connsiteY2" fmla="*/ 1988162 h 2071552"/>
              <a:gd name="connsiteX3" fmla="*/ 103485 w 501545"/>
              <a:gd name="connsiteY3" fmla="*/ 1899262 h 2071552"/>
              <a:gd name="connsiteX4" fmla="*/ 374418 w 501545"/>
              <a:gd name="connsiteY4" fmla="*/ 1120329 h 2071552"/>
              <a:gd name="connsiteX5" fmla="*/ 454852 w 501545"/>
              <a:gd name="connsiteY5" fmla="*/ 637729 h 2071552"/>
              <a:gd name="connsiteX6" fmla="*/ 336318 w 501545"/>
              <a:gd name="connsiteY6" fmla="*/ 2729 h 2071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545" h="2071552">
                <a:moveTo>
                  <a:pt x="336318" y="2729"/>
                </a:moveTo>
                <a:cubicBezTo>
                  <a:pt x="342668" y="46473"/>
                  <a:pt x="545163" y="569290"/>
                  <a:pt x="492952" y="900195"/>
                </a:cubicBezTo>
                <a:cubicBezTo>
                  <a:pt x="440741" y="1231101"/>
                  <a:pt x="87963" y="1821651"/>
                  <a:pt x="23052" y="1988162"/>
                </a:cubicBezTo>
                <a:cubicBezTo>
                  <a:pt x="-41859" y="2154673"/>
                  <a:pt x="44924" y="2043901"/>
                  <a:pt x="103485" y="1899262"/>
                </a:cubicBezTo>
                <a:cubicBezTo>
                  <a:pt x="162046" y="1754623"/>
                  <a:pt x="315857" y="1330584"/>
                  <a:pt x="374418" y="1120329"/>
                </a:cubicBezTo>
                <a:cubicBezTo>
                  <a:pt x="432979" y="910074"/>
                  <a:pt x="457674" y="822585"/>
                  <a:pt x="454852" y="637729"/>
                </a:cubicBezTo>
                <a:cubicBezTo>
                  <a:pt x="452030" y="452873"/>
                  <a:pt x="329968" y="-41015"/>
                  <a:pt x="336318" y="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75046AFB-0486-4ED0-886E-4B5D9A4D56CD}"/>
              </a:ext>
            </a:extLst>
          </p:cNvPr>
          <p:cNvSpPr/>
          <p:nvPr/>
        </p:nvSpPr>
        <p:spPr>
          <a:xfrm>
            <a:off x="6396486" y="4319922"/>
            <a:ext cx="999156" cy="2264016"/>
          </a:xfrm>
          <a:custGeom>
            <a:avLst/>
            <a:gdLst>
              <a:gd name="connsiteX0" fmla="*/ 817114 w 999156"/>
              <a:gd name="connsiteY0" fmla="*/ 2311 h 2264016"/>
              <a:gd name="connsiteX1" fmla="*/ 834047 w 999156"/>
              <a:gd name="connsiteY1" fmla="*/ 844745 h 2264016"/>
              <a:gd name="connsiteX2" fmla="*/ 59347 w 999156"/>
              <a:gd name="connsiteY2" fmla="*/ 2157078 h 2264016"/>
              <a:gd name="connsiteX3" fmla="*/ 76281 w 999156"/>
              <a:gd name="connsiteY3" fmla="*/ 2161311 h 2264016"/>
              <a:gd name="connsiteX4" fmla="*/ 262547 w 999156"/>
              <a:gd name="connsiteY4" fmla="*/ 1949645 h 2264016"/>
              <a:gd name="connsiteX5" fmla="*/ 808647 w 999156"/>
              <a:gd name="connsiteY5" fmla="*/ 1141078 h 2264016"/>
              <a:gd name="connsiteX6" fmla="*/ 999147 w 999156"/>
              <a:gd name="connsiteY6" fmla="*/ 611911 h 2264016"/>
              <a:gd name="connsiteX7" fmla="*/ 817114 w 999156"/>
              <a:gd name="connsiteY7" fmla="*/ 2311 h 226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9156" h="2264016">
                <a:moveTo>
                  <a:pt x="817114" y="2311"/>
                </a:moveTo>
                <a:cubicBezTo>
                  <a:pt x="789597" y="41117"/>
                  <a:pt x="960341" y="485617"/>
                  <a:pt x="834047" y="844745"/>
                </a:cubicBezTo>
                <a:cubicBezTo>
                  <a:pt x="707753" y="1203873"/>
                  <a:pt x="185641" y="1937650"/>
                  <a:pt x="59347" y="2157078"/>
                </a:cubicBezTo>
                <a:cubicBezTo>
                  <a:pt x="-66947" y="2376506"/>
                  <a:pt x="42414" y="2195883"/>
                  <a:pt x="76281" y="2161311"/>
                </a:cubicBezTo>
                <a:cubicBezTo>
                  <a:pt x="110148" y="2126739"/>
                  <a:pt x="140486" y="2119684"/>
                  <a:pt x="262547" y="1949645"/>
                </a:cubicBezTo>
                <a:cubicBezTo>
                  <a:pt x="384608" y="1779606"/>
                  <a:pt x="685880" y="1364034"/>
                  <a:pt x="808647" y="1141078"/>
                </a:cubicBezTo>
                <a:cubicBezTo>
                  <a:pt x="931414" y="918122"/>
                  <a:pt x="997736" y="800294"/>
                  <a:pt x="999147" y="611911"/>
                </a:cubicBezTo>
                <a:cubicBezTo>
                  <a:pt x="1000558" y="423528"/>
                  <a:pt x="844631" y="-36495"/>
                  <a:pt x="817114" y="2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A1284151-EBBC-41D0-A840-44DAA2FB8F31}"/>
              </a:ext>
            </a:extLst>
          </p:cNvPr>
          <p:cNvSpPr/>
          <p:nvPr/>
        </p:nvSpPr>
        <p:spPr>
          <a:xfrm>
            <a:off x="6349973" y="4676964"/>
            <a:ext cx="827520" cy="1803945"/>
          </a:xfrm>
          <a:custGeom>
            <a:avLst/>
            <a:gdLst>
              <a:gd name="connsiteX0" fmla="*/ 660427 w 827520"/>
              <a:gd name="connsiteY0" fmla="*/ 869 h 1803945"/>
              <a:gd name="connsiteX1" fmla="*/ 757794 w 827520"/>
              <a:gd name="connsiteY1" fmla="*/ 436903 h 1803945"/>
              <a:gd name="connsiteX2" fmla="*/ 330227 w 827520"/>
              <a:gd name="connsiteY2" fmla="*/ 1067669 h 1803945"/>
              <a:gd name="connsiteX3" fmla="*/ 71994 w 827520"/>
              <a:gd name="connsiteY3" fmla="*/ 1364003 h 1803945"/>
              <a:gd name="connsiteX4" fmla="*/ 8494 w 827520"/>
              <a:gd name="connsiteY4" fmla="*/ 1800036 h 1803945"/>
              <a:gd name="connsiteX5" fmla="*/ 59294 w 827520"/>
              <a:gd name="connsiteY5" fmla="*/ 1541803 h 1803945"/>
              <a:gd name="connsiteX6" fmla="*/ 533427 w 827520"/>
              <a:gd name="connsiteY6" fmla="*/ 936436 h 1803945"/>
              <a:gd name="connsiteX7" fmla="*/ 825527 w 827520"/>
              <a:gd name="connsiteY7" fmla="*/ 343769 h 1803945"/>
              <a:gd name="connsiteX8" fmla="*/ 660427 w 827520"/>
              <a:gd name="connsiteY8" fmla="*/ 869 h 180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520" h="1803945">
                <a:moveTo>
                  <a:pt x="660427" y="869"/>
                </a:moveTo>
                <a:cubicBezTo>
                  <a:pt x="649138" y="16391"/>
                  <a:pt x="812827" y="259103"/>
                  <a:pt x="757794" y="436903"/>
                </a:cubicBezTo>
                <a:cubicBezTo>
                  <a:pt x="702761" y="614703"/>
                  <a:pt x="444527" y="913152"/>
                  <a:pt x="330227" y="1067669"/>
                </a:cubicBezTo>
                <a:cubicBezTo>
                  <a:pt x="215927" y="1222186"/>
                  <a:pt x="125616" y="1241942"/>
                  <a:pt x="71994" y="1364003"/>
                </a:cubicBezTo>
                <a:cubicBezTo>
                  <a:pt x="18372" y="1486064"/>
                  <a:pt x="10611" y="1770403"/>
                  <a:pt x="8494" y="1800036"/>
                </a:cubicBezTo>
                <a:cubicBezTo>
                  <a:pt x="6377" y="1829669"/>
                  <a:pt x="-28195" y="1685736"/>
                  <a:pt x="59294" y="1541803"/>
                </a:cubicBezTo>
                <a:cubicBezTo>
                  <a:pt x="146783" y="1397870"/>
                  <a:pt x="405721" y="1136108"/>
                  <a:pt x="533427" y="936436"/>
                </a:cubicBezTo>
                <a:cubicBezTo>
                  <a:pt x="661133" y="736764"/>
                  <a:pt x="802949" y="506752"/>
                  <a:pt x="825527" y="343769"/>
                </a:cubicBezTo>
                <a:cubicBezTo>
                  <a:pt x="848105" y="180786"/>
                  <a:pt x="671716" y="-14653"/>
                  <a:pt x="660427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C38F1DB4-A544-40AF-95C4-BAF108A06AD1}"/>
              </a:ext>
            </a:extLst>
          </p:cNvPr>
          <p:cNvSpPr/>
          <p:nvPr/>
        </p:nvSpPr>
        <p:spPr>
          <a:xfrm>
            <a:off x="6225666" y="5040690"/>
            <a:ext cx="644583" cy="2084527"/>
          </a:xfrm>
          <a:custGeom>
            <a:avLst/>
            <a:gdLst>
              <a:gd name="connsiteX0" fmla="*/ 640801 w 644583"/>
              <a:gd name="connsiteY0" fmla="*/ 1210 h 2084527"/>
              <a:gd name="connsiteX1" fmla="*/ 128567 w 644583"/>
              <a:gd name="connsiteY1" fmla="*/ 775910 h 2084527"/>
              <a:gd name="connsiteX2" fmla="*/ 1567 w 644583"/>
              <a:gd name="connsiteY2" fmla="*/ 1178077 h 2084527"/>
              <a:gd name="connsiteX3" fmla="*/ 183601 w 644583"/>
              <a:gd name="connsiteY3" fmla="*/ 2007810 h 2084527"/>
              <a:gd name="connsiteX4" fmla="*/ 196301 w 644583"/>
              <a:gd name="connsiteY4" fmla="*/ 1948543 h 2084527"/>
              <a:gd name="connsiteX5" fmla="*/ 69301 w 644583"/>
              <a:gd name="connsiteY5" fmla="*/ 1131510 h 2084527"/>
              <a:gd name="connsiteX6" fmla="*/ 344467 w 644583"/>
              <a:gd name="connsiteY6" fmla="*/ 610810 h 2084527"/>
              <a:gd name="connsiteX7" fmla="*/ 640801 w 644583"/>
              <a:gd name="connsiteY7" fmla="*/ 1210 h 208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583" h="2084527">
                <a:moveTo>
                  <a:pt x="640801" y="1210"/>
                </a:moveTo>
                <a:cubicBezTo>
                  <a:pt x="604818" y="28727"/>
                  <a:pt x="235106" y="579766"/>
                  <a:pt x="128567" y="775910"/>
                </a:cubicBezTo>
                <a:cubicBezTo>
                  <a:pt x="22028" y="972054"/>
                  <a:pt x="-7605" y="972760"/>
                  <a:pt x="1567" y="1178077"/>
                </a:cubicBezTo>
                <a:cubicBezTo>
                  <a:pt x="10739" y="1383394"/>
                  <a:pt x="151145" y="1879399"/>
                  <a:pt x="183601" y="2007810"/>
                </a:cubicBezTo>
                <a:cubicBezTo>
                  <a:pt x="216057" y="2136221"/>
                  <a:pt x="215351" y="2094593"/>
                  <a:pt x="196301" y="1948543"/>
                </a:cubicBezTo>
                <a:cubicBezTo>
                  <a:pt x="177251" y="1802493"/>
                  <a:pt x="44607" y="1354465"/>
                  <a:pt x="69301" y="1131510"/>
                </a:cubicBezTo>
                <a:cubicBezTo>
                  <a:pt x="93995" y="908555"/>
                  <a:pt x="242162" y="799193"/>
                  <a:pt x="344467" y="610810"/>
                </a:cubicBezTo>
                <a:cubicBezTo>
                  <a:pt x="446772" y="422427"/>
                  <a:pt x="676784" y="-26307"/>
                  <a:pt x="640801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829F2D74-BBEA-4AF6-AAD2-F4EDB0B12B79}"/>
              </a:ext>
            </a:extLst>
          </p:cNvPr>
          <p:cNvSpPr/>
          <p:nvPr/>
        </p:nvSpPr>
        <p:spPr>
          <a:xfrm>
            <a:off x="6705599" y="5531680"/>
            <a:ext cx="777585" cy="2003515"/>
          </a:xfrm>
          <a:custGeom>
            <a:avLst/>
            <a:gdLst>
              <a:gd name="connsiteX0" fmla="*/ 711201 w 777585"/>
              <a:gd name="connsiteY0" fmla="*/ 1287 h 2003515"/>
              <a:gd name="connsiteX1" fmla="*/ 186268 w 777585"/>
              <a:gd name="connsiteY1" fmla="*/ 970720 h 2003515"/>
              <a:gd name="connsiteX2" fmla="*/ 114301 w 777585"/>
              <a:gd name="connsiteY2" fmla="*/ 1415220 h 2003515"/>
              <a:gd name="connsiteX3" fmla="*/ 728134 w 777585"/>
              <a:gd name="connsiteY3" fmla="*/ 1957087 h 2003515"/>
              <a:gd name="connsiteX4" fmla="*/ 694268 w 777585"/>
              <a:gd name="connsiteY4" fmla="*/ 1952853 h 2003515"/>
              <a:gd name="connsiteX5" fmla="*/ 325968 w 777585"/>
              <a:gd name="connsiteY5" fmla="*/ 1766587 h 2003515"/>
              <a:gd name="connsiteX6" fmla="*/ 1 w 777585"/>
              <a:gd name="connsiteY6" fmla="*/ 1309387 h 2003515"/>
              <a:gd name="connsiteX7" fmla="*/ 330201 w 777585"/>
              <a:gd name="connsiteY7" fmla="*/ 775987 h 2003515"/>
              <a:gd name="connsiteX8" fmla="*/ 711201 w 777585"/>
              <a:gd name="connsiteY8" fmla="*/ 1287 h 200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585" h="2003515">
                <a:moveTo>
                  <a:pt x="711201" y="1287"/>
                </a:moveTo>
                <a:cubicBezTo>
                  <a:pt x="687212" y="33743"/>
                  <a:pt x="285751" y="735065"/>
                  <a:pt x="186268" y="970720"/>
                </a:cubicBezTo>
                <a:cubicBezTo>
                  <a:pt x="86785" y="1206376"/>
                  <a:pt x="23990" y="1250826"/>
                  <a:pt x="114301" y="1415220"/>
                </a:cubicBezTo>
                <a:cubicBezTo>
                  <a:pt x="204612" y="1579615"/>
                  <a:pt x="631473" y="1867482"/>
                  <a:pt x="728134" y="1957087"/>
                </a:cubicBezTo>
                <a:cubicBezTo>
                  <a:pt x="824795" y="2046693"/>
                  <a:pt x="761296" y="1984603"/>
                  <a:pt x="694268" y="1952853"/>
                </a:cubicBezTo>
                <a:cubicBezTo>
                  <a:pt x="627240" y="1921103"/>
                  <a:pt x="441679" y="1873831"/>
                  <a:pt x="325968" y="1766587"/>
                </a:cubicBezTo>
                <a:cubicBezTo>
                  <a:pt x="210257" y="1659343"/>
                  <a:pt x="-704" y="1474487"/>
                  <a:pt x="1" y="1309387"/>
                </a:cubicBezTo>
                <a:cubicBezTo>
                  <a:pt x="706" y="1144287"/>
                  <a:pt x="212373" y="993298"/>
                  <a:pt x="330201" y="775987"/>
                </a:cubicBezTo>
                <a:cubicBezTo>
                  <a:pt x="448029" y="558676"/>
                  <a:pt x="735190" y="-31169"/>
                  <a:pt x="711201" y="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B4979171-E2FF-4C19-9614-522760C9AB65}"/>
              </a:ext>
            </a:extLst>
          </p:cNvPr>
          <p:cNvSpPr/>
          <p:nvPr/>
        </p:nvSpPr>
        <p:spPr>
          <a:xfrm>
            <a:off x="6456074" y="6551519"/>
            <a:ext cx="844126" cy="1113394"/>
          </a:xfrm>
          <a:custGeom>
            <a:avLst/>
            <a:gdLst>
              <a:gd name="connsiteX0" fmla="*/ 84426 w 844126"/>
              <a:gd name="connsiteY0" fmla="*/ 1681 h 1113394"/>
              <a:gd name="connsiteX1" fmla="*/ 46326 w 844126"/>
              <a:gd name="connsiteY1" fmla="*/ 488514 h 1113394"/>
              <a:gd name="connsiteX2" fmla="*/ 808326 w 844126"/>
              <a:gd name="connsiteY2" fmla="*/ 1085414 h 1113394"/>
              <a:gd name="connsiteX3" fmla="*/ 698259 w 844126"/>
              <a:gd name="connsiteY3" fmla="*/ 992281 h 1113394"/>
              <a:gd name="connsiteX4" fmla="*/ 507759 w 844126"/>
              <a:gd name="connsiteY4" fmla="*/ 784848 h 1113394"/>
              <a:gd name="connsiteX5" fmla="*/ 84426 w 844126"/>
              <a:gd name="connsiteY5" fmla="*/ 344581 h 1113394"/>
              <a:gd name="connsiteX6" fmla="*/ 84426 w 844126"/>
              <a:gd name="connsiteY6" fmla="*/ 1681 h 111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126" h="1113394">
                <a:moveTo>
                  <a:pt x="84426" y="1681"/>
                </a:moveTo>
                <a:cubicBezTo>
                  <a:pt x="78076" y="25670"/>
                  <a:pt x="-74324" y="307892"/>
                  <a:pt x="46326" y="488514"/>
                </a:cubicBezTo>
                <a:cubicBezTo>
                  <a:pt x="166976" y="669136"/>
                  <a:pt x="699671" y="1001453"/>
                  <a:pt x="808326" y="1085414"/>
                </a:cubicBezTo>
                <a:cubicBezTo>
                  <a:pt x="916982" y="1169375"/>
                  <a:pt x="748354" y="1042375"/>
                  <a:pt x="698259" y="992281"/>
                </a:cubicBezTo>
                <a:cubicBezTo>
                  <a:pt x="648165" y="942187"/>
                  <a:pt x="610065" y="892798"/>
                  <a:pt x="507759" y="784848"/>
                </a:cubicBezTo>
                <a:cubicBezTo>
                  <a:pt x="405454" y="676898"/>
                  <a:pt x="152159" y="472992"/>
                  <a:pt x="84426" y="344581"/>
                </a:cubicBezTo>
                <a:cubicBezTo>
                  <a:pt x="16693" y="216170"/>
                  <a:pt x="90776" y="-22308"/>
                  <a:pt x="84426" y="1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976D5364-2DF9-4138-959A-99717C791940}"/>
              </a:ext>
            </a:extLst>
          </p:cNvPr>
          <p:cNvSpPr/>
          <p:nvPr/>
        </p:nvSpPr>
        <p:spPr>
          <a:xfrm>
            <a:off x="6155974" y="6272014"/>
            <a:ext cx="970687" cy="1413523"/>
          </a:xfrm>
          <a:custGeom>
            <a:avLst/>
            <a:gdLst>
              <a:gd name="connsiteX0" fmla="*/ 45859 w 970687"/>
              <a:gd name="connsiteY0" fmla="*/ 6019 h 1413523"/>
              <a:gd name="connsiteX1" fmla="*/ 75493 w 970687"/>
              <a:gd name="connsiteY1" fmla="*/ 712986 h 1413523"/>
              <a:gd name="connsiteX2" fmla="*/ 934859 w 970687"/>
              <a:gd name="connsiteY2" fmla="*/ 1386086 h 1413523"/>
              <a:gd name="connsiteX3" fmla="*/ 820559 w 970687"/>
              <a:gd name="connsiteY3" fmla="*/ 1292953 h 1413523"/>
              <a:gd name="connsiteX4" fmla="*/ 333726 w 970687"/>
              <a:gd name="connsiteY4" fmla="*/ 911953 h 1413523"/>
              <a:gd name="connsiteX5" fmla="*/ 96659 w 970687"/>
              <a:gd name="connsiteY5" fmla="*/ 399719 h 1413523"/>
              <a:gd name="connsiteX6" fmla="*/ 45859 w 970687"/>
              <a:gd name="connsiteY6" fmla="*/ 6019 h 141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687" h="1413523">
                <a:moveTo>
                  <a:pt x="45859" y="6019"/>
                </a:moveTo>
                <a:cubicBezTo>
                  <a:pt x="42331" y="58230"/>
                  <a:pt x="-72674" y="482975"/>
                  <a:pt x="75493" y="712986"/>
                </a:cubicBezTo>
                <a:cubicBezTo>
                  <a:pt x="223660" y="942997"/>
                  <a:pt x="810681" y="1289425"/>
                  <a:pt x="934859" y="1386086"/>
                </a:cubicBezTo>
                <a:cubicBezTo>
                  <a:pt x="1059037" y="1482747"/>
                  <a:pt x="820559" y="1292953"/>
                  <a:pt x="820559" y="1292953"/>
                </a:cubicBezTo>
                <a:cubicBezTo>
                  <a:pt x="720370" y="1213931"/>
                  <a:pt x="454376" y="1060825"/>
                  <a:pt x="333726" y="911953"/>
                </a:cubicBezTo>
                <a:cubicBezTo>
                  <a:pt x="213076" y="763081"/>
                  <a:pt x="144637" y="545063"/>
                  <a:pt x="96659" y="399719"/>
                </a:cubicBezTo>
                <a:cubicBezTo>
                  <a:pt x="48681" y="254375"/>
                  <a:pt x="49387" y="-46192"/>
                  <a:pt x="45859" y="6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89D24875-509C-439B-AEBF-5D1CEEAADBA5}"/>
              </a:ext>
            </a:extLst>
          </p:cNvPr>
          <p:cNvSpPr/>
          <p:nvPr/>
        </p:nvSpPr>
        <p:spPr>
          <a:xfrm>
            <a:off x="6217904" y="5074751"/>
            <a:ext cx="437101" cy="867857"/>
          </a:xfrm>
          <a:custGeom>
            <a:avLst/>
            <a:gdLst>
              <a:gd name="connsiteX0" fmla="*/ 436896 w 437101"/>
              <a:gd name="connsiteY0" fmla="*/ 1016 h 867857"/>
              <a:gd name="connsiteX1" fmla="*/ 157496 w 437101"/>
              <a:gd name="connsiteY1" fmla="*/ 504782 h 867857"/>
              <a:gd name="connsiteX2" fmla="*/ 863 w 437101"/>
              <a:gd name="connsiteY2" fmla="*/ 864616 h 867857"/>
              <a:gd name="connsiteX3" fmla="*/ 110929 w 437101"/>
              <a:gd name="connsiteY3" fmla="*/ 644482 h 867857"/>
              <a:gd name="connsiteX4" fmla="*/ 436896 w 437101"/>
              <a:gd name="connsiteY4" fmla="*/ 1016 h 86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101" h="867857">
                <a:moveTo>
                  <a:pt x="436896" y="1016"/>
                </a:moveTo>
                <a:cubicBezTo>
                  <a:pt x="444657" y="-22267"/>
                  <a:pt x="230168" y="360849"/>
                  <a:pt x="157496" y="504782"/>
                </a:cubicBezTo>
                <a:cubicBezTo>
                  <a:pt x="84824" y="648715"/>
                  <a:pt x="8624" y="841333"/>
                  <a:pt x="863" y="864616"/>
                </a:cubicBezTo>
                <a:cubicBezTo>
                  <a:pt x="-6898" y="887899"/>
                  <a:pt x="38257" y="782771"/>
                  <a:pt x="110929" y="644482"/>
                </a:cubicBezTo>
                <a:cubicBezTo>
                  <a:pt x="183601" y="506193"/>
                  <a:pt x="429135" y="24299"/>
                  <a:pt x="436896" y="1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96C3B90B-9724-4AED-8AEF-0EFE2714A792}"/>
              </a:ext>
            </a:extLst>
          </p:cNvPr>
          <p:cNvSpPr/>
          <p:nvPr/>
        </p:nvSpPr>
        <p:spPr>
          <a:xfrm>
            <a:off x="3016086" y="5098339"/>
            <a:ext cx="286682" cy="1798207"/>
          </a:xfrm>
          <a:custGeom>
            <a:avLst/>
            <a:gdLst>
              <a:gd name="connsiteX0" fmla="*/ 133514 w 286682"/>
              <a:gd name="connsiteY0" fmla="*/ 7061 h 1798207"/>
              <a:gd name="connsiteX1" fmla="*/ 285914 w 286682"/>
              <a:gd name="connsiteY1" fmla="*/ 889711 h 1798207"/>
              <a:gd name="connsiteX2" fmla="*/ 57314 w 286682"/>
              <a:gd name="connsiteY2" fmla="*/ 1527886 h 1798207"/>
              <a:gd name="connsiteX3" fmla="*/ 120814 w 286682"/>
              <a:gd name="connsiteY3" fmla="*/ 1791411 h 1798207"/>
              <a:gd name="connsiteX4" fmla="*/ 73189 w 286682"/>
              <a:gd name="connsiteY4" fmla="*/ 1702511 h 1798207"/>
              <a:gd name="connsiteX5" fmla="*/ 6514 w 286682"/>
              <a:gd name="connsiteY5" fmla="*/ 1508836 h 1798207"/>
              <a:gd name="connsiteX6" fmla="*/ 247814 w 286682"/>
              <a:gd name="connsiteY6" fmla="*/ 896061 h 1798207"/>
              <a:gd name="connsiteX7" fmla="*/ 187489 w 286682"/>
              <a:gd name="connsiteY7" fmla="*/ 496011 h 1798207"/>
              <a:gd name="connsiteX8" fmla="*/ 133514 w 286682"/>
              <a:gd name="connsiteY8" fmla="*/ 7061 h 179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682" h="1798207">
                <a:moveTo>
                  <a:pt x="133514" y="7061"/>
                </a:moveTo>
                <a:cubicBezTo>
                  <a:pt x="149918" y="72678"/>
                  <a:pt x="298614" y="636240"/>
                  <a:pt x="285914" y="889711"/>
                </a:cubicBezTo>
                <a:cubicBezTo>
                  <a:pt x="273214" y="1143182"/>
                  <a:pt x="84831" y="1377603"/>
                  <a:pt x="57314" y="1527886"/>
                </a:cubicBezTo>
                <a:cubicBezTo>
                  <a:pt x="29797" y="1678169"/>
                  <a:pt x="118168" y="1762307"/>
                  <a:pt x="120814" y="1791411"/>
                </a:cubicBezTo>
                <a:cubicBezTo>
                  <a:pt x="123460" y="1820515"/>
                  <a:pt x="92239" y="1749607"/>
                  <a:pt x="73189" y="1702511"/>
                </a:cubicBezTo>
                <a:cubicBezTo>
                  <a:pt x="54139" y="1655415"/>
                  <a:pt x="-22590" y="1643244"/>
                  <a:pt x="6514" y="1508836"/>
                </a:cubicBezTo>
                <a:cubicBezTo>
                  <a:pt x="35618" y="1374428"/>
                  <a:pt x="217652" y="1064865"/>
                  <a:pt x="247814" y="896061"/>
                </a:cubicBezTo>
                <a:cubicBezTo>
                  <a:pt x="277977" y="727257"/>
                  <a:pt x="205481" y="641003"/>
                  <a:pt x="187489" y="496011"/>
                </a:cubicBezTo>
                <a:cubicBezTo>
                  <a:pt x="169497" y="351019"/>
                  <a:pt x="117110" y="-58556"/>
                  <a:pt x="133514" y="7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C4A3E6B4-688C-4A04-BF9A-A97A9B7907A7}"/>
              </a:ext>
            </a:extLst>
          </p:cNvPr>
          <p:cNvSpPr/>
          <p:nvPr/>
        </p:nvSpPr>
        <p:spPr>
          <a:xfrm>
            <a:off x="3349553" y="5498406"/>
            <a:ext cx="264166" cy="1423270"/>
          </a:xfrm>
          <a:custGeom>
            <a:avLst/>
            <a:gdLst>
              <a:gd name="connsiteX0" fmla="*/ 263597 w 264166"/>
              <a:gd name="connsiteY0" fmla="*/ 694 h 1423270"/>
              <a:gd name="connsiteX1" fmla="*/ 44522 w 264166"/>
              <a:gd name="connsiteY1" fmla="*/ 499169 h 1423270"/>
              <a:gd name="connsiteX2" fmla="*/ 50872 w 264166"/>
              <a:gd name="connsiteY2" fmla="*/ 937319 h 1423270"/>
              <a:gd name="connsiteX3" fmla="*/ 108022 w 264166"/>
              <a:gd name="connsiteY3" fmla="*/ 1159569 h 1423270"/>
              <a:gd name="connsiteX4" fmla="*/ 72 w 264166"/>
              <a:gd name="connsiteY4" fmla="*/ 1423094 h 1423270"/>
              <a:gd name="connsiteX5" fmla="*/ 127072 w 264166"/>
              <a:gd name="connsiteY5" fmla="*/ 1194494 h 1423270"/>
              <a:gd name="connsiteX6" fmla="*/ 98497 w 264166"/>
              <a:gd name="connsiteY6" fmla="*/ 851594 h 1423270"/>
              <a:gd name="connsiteX7" fmla="*/ 108022 w 264166"/>
              <a:gd name="connsiteY7" fmla="*/ 400744 h 1423270"/>
              <a:gd name="connsiteX8" fmla="*/ 263597 w 264166"/>
              <a:gd name="connsiteY8" fmla="*/ 694 h 142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166" h="1423270">
                <a:moveTo>
                  <a:pt x="263597" y="694"/>
                </a:moveTo>
                <a:cubicBezTo>
                  <a:pt x="253014" y="17098"/>
                  <a:pt x="79976" y="343065"/>
                  <a:pt x="44522" y="499169"/>
                </a:cubicBezTo>
                <a:cubicBezTo>
                  <a:pt x="9068" y="655273"/>
                  <a:pt x="40289" y="827252"/>
                  <a:pt x="50872" y="937319"/>
                </a:cubicBezTo>
                <a:cubicBezTo>
                  <a:pt x="61455" y="1047386"/>
                  <a:pt x="116489" y="1078606"/>
                  <a:pt x="108022" y="1159569"/>
                </a:cubicBezTo>
                <a:cubicBezTo>
                  <a:pt x="99555" y="1240532"/>
                  <a:pt x="-3103" y="1417273"/>
                  <a:pt x="72" y="1423094"/>
                </a:cubicBezTo>
                <a:cubicBezTo>
                  <a:pt x="3247" y="1428915"/>
                  <a:pt x="110668" y="1289744"/>
                  <a:pt x="127072" y="1194494"/>
                </a:cubicBezTo>
                <a:cubicBezTo>
                  <a:pt x="143476" y="1099244"/>
                  <a:pt x="101672" y="983886"/>
                  <a:pt x="98497" y="851594"/>
                </a:cubicBezTo>
                <a:cubicBezTo>
                  <a:pt x="95322" y="719302"/>
                  <a:pt x="82093" y="538857"/>
                  <a:pt x="108022" y="400744"/>
                </a:cubicBezTo>
                <a:cubicBezTo>
                  <a:pt x="133951" y="262632"/>
                  <a:pt x="274180" y="-15710"/>
                  <a:pt x="263597" y="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21992C4F-E964-4654-B9C6-EFB3DD016393}"/>
              </a:ext>
            </a:extLst>
          </p:cNvPr>
          <p:cNvSpPr/>
          <p:nvPr/>
        </p:nvSpPr>
        <p:spPr>
          <a:xfrm>
            <a:off x="4170680" y="5810579"/>
            <a:ext cx="289724" cy="1287256"/>
          </a:xfrm>
          <a:custGeom>
            <a:avLst/>
            <a:gdLst>
              <a:gd name="connsiteX0" fmla="*/ 0 w 289724"/>
              <a:gd name="connsiteY0" fmla="*/ 941 h 1287256"/>
              <a:gd name="connsiteX1" fmla="*/ 152400 w 289724"/>
              <a:gd name="connsiteY1" fmla="*/ 646101 h 1287256"/>
              <a:gd name="connsiteX2" fmla="*/ 259080 w 289724"/>
              <a:gd name="connsiteY2" fmla="*/ 910261 h 1287256"/>
              <a:gd name="connsiteX3" fmla="*/ 274320 w 289724"/>
              <a:gd name="connsiteY3" fmla="*/ 1286181 h 1287256"/>
              <a:gd name="connsiteX4" fmla="*/ 289560 w 289724"/>
              <a:gd name="connsiteY4" fmla="*/ 1016941 h 1287256"/>
              <a:gd name="connsiteX5" fmla="*/ 264160 w 289724"/>
              <a:gd name="connsiteY5" fmla="*/ 808661 h 1287256"/>
              <a:gd name="connsiteX6" fmla="*/ 152400 w 289724"/>
              <a:gd name="connsiteY6" fmla="*/ 508941 h 1287256"/>
              <a:gd name="connsiteX7" fmla="*/ 0 w 289724"/>
              <a:gd name="connsiteY7" fmla="*/ 941 h 1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724" h="1287256">
                <a:moveTo>
                  <a:pt x="0" y="941"/>
                </a:moveTo>
                <a:cubicBezTo>
                  <a:pt x="0" y="23801"/>
                  <a:pt x="109220" y="494548"/>
                  <a:pt x="152400" y="646101"/>
                </a:cubicBezTo>
                <a:cubicBezTo>
                  <a:pt x="195580" y="797654"/>
                  <a:pt x="238760" y="803581"/>
                  <a:pt x="259080" y="910261"/>
                </a:cubicBezTo>
                <a:cubicBezTo>
                  <a:pt x="279400" y="1016941"/>
                  <a:pt x="269240" y="1268401"/>
                  <a:pt x="274320" y="1286181"/>
                </a:cubicBezTo>
                <a:cubicBezTo>
                  <a:pt x="279400" y="1303961"/>
                  <a:pt x="291253" y="1096528"/>
                  <a:pt x="289560" y="1016941"/>
                </a:cubicBezTo>
                <a:cubicBezTo>
                  <a:pt x="287867" y="937354"/>
                  <a:pt x="287020" y="893328"/>
                  <a:pt x="264160" y="808661"/>
                </a:cubicBezTo>
                <a:cubicBezTo>
                  <a:pt x="241300" y="723994"/>
                  <a:pt x="190500" y="640174"/>
                  <a:pt x="152400" y="508941"/>
                </a:cubicBezTo>
                <a:cubicBezTo>
                  <a:pt x="114300" y="377708"/>
                  <a:pt x="0" y="-21919"/>
                  <a:pt x="0" y="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53384022-843D-4540-AA73-1714364F0DA6}"/>
              </a:ext>
            </a:extLst>
          </p:cNvPr>
          <p:cNvSpPr/>
          <p:nvPr/>
        </p:nvSpPr>
        <p:spPr>
          <a:xfrm>
            <a:off x="3667675" y="5474352"/>
            <a:ext cx="1949613" cy="1897840"/>
          </a:xfrm>
          <a:custGeom>
            <a:avLst/>
            <a:gdLst>
              <a:gd name="connsiteX0" fmla="*/ 193125 w 1949613"/>
              <a:gd name="connsiteY0" fmla="*/ 1888 h 1897840"/>
              <a:gd name="connsiteX1" fmla="*/ 680805 w 1949613"/>
              <a:gd name="connsiteY1" fmla="*/ 535288 h 1897840"/>
              <a:gd name="connsiteX2" fmla="*/ 1529165 w 1949613"/>
              <a:gd name="connsiteY2" fmla="*/ 682608 h 1897840"/>
              <a:gd name="connsiteX3" fmla="*/ 1945725 w 1949613"/>
              <a:gd name="connsiteY3" fmla="*/ 591168 h 1897840"/>
              <a:gd name="connsiteX4" fmla="*/ 1727285 w 1949613"/>
              <a:gd name="connsiteY4" fmla="*/ 672448 h 1897840"/>
              <a:gd name="connsiteX5" fmla="*/ 1554565 w 1949613"/>
              <a:gd name="connsiteY5" fmla="*/ 779128 h 1897840"/>
              <a:gd name="connsiteX6" fmla="*/ 1229445 w 1949613"/>
              <a:gd name="connsiteY6" fmla="*/ 1012808 h 1897840"/>
              <a:gd name="connsiteX7" fmla="*/ 1229445 w 1949613"/>
              <a:gd name="connsiteY7" fmla="*/ 1129648 h 1897840"/>
              <a:gd name="connsiteX8" fmla="*/ 1524085 w 1949613"/>
              <a:gd name="connsiteY8" fmla="*/ 1195688 h 1897840"/>
              <a:gd name="connsiteX9" fmla="*/ 1239605 w 1949613"/>
              <a:gd name="connsiteY9" fmla="*/ 1195688 h 1897840"/>
              <a:gd name="connsiteX10" fmla="*/ 1031325 w 1949613"/>
              <a:gd name="connsiteY10" fmla="*/ 1256648 h 1897840"/>
              <a:gd name="connsiteX11" fmla="*/ 782405 w 1949613"/>
              <a:gd name="connsiteY11" fmla="*/ 1505568 h 1897840"/>
              <a:gd name="connsiteX12" fmla="*/ 345525 w 1949613"/>
              <a:gd name="connsiteY12" fmla="*/ 1835768 h 1897840"/>
              <a:gd name="connsiteX13" fmla="*/ 223605 w 1949613"/>
              <a:gd name="connsiteY13" fmla="*/ 1881488 h 1897840"/>
              <a:gd name="connsiteX14" fmla="*/ 85 w 1949613"/>
              <a:gd name="connsiteY14" fmla="*/ 1871328 h 1897840"/>
              <a:gd name="connsiteX15" fmla="*/ 198205 w 1949613"/>
              <a:gd name="connsiteY15" fmla="*/ 1586848 h 1897840"/>
              <a:gd name="connsiteX16" fmla="*/ 289645 w 1949613"/>
              <a:gd name="connsiteY16" fmla="*/ 1022968 h 1897840"/>
              <a:gd name="connsiteX17" fmla="*/ 228685 w 1949613"/>
              <a:gd name="connsiteY17" fmla="*/ 382888 h 1897840"/>
              <a:gd name="connsiteX18" fmla="*/ 193125 w 1949613"/>
              <a:gd name="connsiteY18" fmla="*/ 1888 h 18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49613" h="1897840">
                <a:moveTo>
                  <a:pt x="193125" y="1888"/>
                </a:moveTo>
                <a:cubicBezTo>
                  <a:pt x="268478" y="27288"/>
                  <a:pt x="458132" y="421835"/>
                  <a:pt x="680805" y="535288"/>
                </a:cubicBezTo>
                <a:cubicBezTo>
                  <a:pt x="903478" y="648741"/>
                  <a:pt x="1318345" y="673295"/>
                  <a:pt x="1529165" y="682608"/>
                </a:cubicBezTo>
                <a:cubicBezTo>
                  <a:pt x="1739985" y="691921"/>
                  <a:pt x="1912705" y="592861"/>
                  <a:pt x="1945725" y="591168"/>
                </a:cubicBezTo>
                <a:cubicBezTo>
                  <a:pt x="1978745" y="589475"/>
                  <a:pt x="1792478" y="641121"/>
                  <a:pt x="1727285" y="672448"/>
                </a:cubicBezTo>
                <a:cubicBezTo>
                  <a:pt x="1662092" y="703775"/>
                  <a:pt x="1637538" y="722401"/>
                  <a:pt x="1554565" y="779128"/>
                </a:cubicBezTo>
                <a:cubicBezTo>
                  <a:pt x="1471592" y="835855"/>
                  <a:pt x="1283632" y="954388"/>
                  <a:pt x="1229445" y="1012808"/>
                </a:cubicBezTo>
                <a:cubicBezTo>
                  <a:pt x="1175258" y="1071228"/>
                  <a:pt x="1180338" y="1099168"/>
                  <a:pt x="1229445" y="1129648"/>
                </a:cubicBezTo>
                <a:cubicBezTo>
                  <a:pt x="1278552" y="1160128"/>
                  <a:pt x="1522392" y="1184681"/>
                  <a:pt x="1524085" y="1195688"/>
                </a:cubicBezTo>
                <a:cubicBezTo>
                  <a:pt x="1525778" y="1206695"/>
                  <a:pt x="1321732" y="1185528"/>
                  <a:pt x="1239605" y="1195688"/>
                </a:cubicBezTo>
                <a:cubicBezTo>
                  <a:pt x="1157478" y="1205848"/>
                  <a:pt x="1107525" y="1205001"/>
                  <a:pt x="1031325" y="1256648"/>
                </a:cubicBezTo>
                <a:cubicBezTo>
                  <a:pt x="955125" y="1308295"/>
                  <a:pt x="896705" y="1409048"/>
                  <a:pt x="782405" y="1505568"/>
                </a:cubicBezTo>
                <a:cubicBezTo>
                  <a:pt x="668105" y="1602088"/>
                  <a:pt x="438658" y="1773115"/>
                  <a:pt x="345525" y="1835768"/>
                </a:cubicBezTo>
                <a:cubicBezTo>
                  <a:pt x="252392" y="1898421"/>
                  <a:pt x="281178" y="1875561"/>
                  <a:pt x="223605" y="1881488"/>
                </a:cubicBezTo>
                <a:cubicBezTo>
                  <a:pt x="166032" y="1887415"/>
                  <a:pt x="4318" y="1920435"/>
                  <a:pt x="85" y="1871328"/>
                </a:cubicBezTo>
                <a:cubicBezTo>
                  <a:pt x="-4148" y="1822221"/>
                  <a:pt x="149945" y="1728241"/>
                  <a:pt x="198205" y="1586848"/>
                </a:cubicBezTo>
                <a:cubicBezTo>
                  <a:pt x="246465" y="1445455"/>
                  <a:pt x="284565" y="1223628"/>
                  <a:pt x="289645" y="1022968"/>
                </a:cubicBezTo>
                <a:cubicBezTo>
                  <a:pt x="294725" y="822308"/>
                  <a:pt x="248158" y="553068"/>
                  <a:pt x="228685" y="382888"/>
                </a:cubicBezTo>
                <a:cubicBezTo>
                  <a:pt x="209212" y="212708"/>
                  <a:pt x="117772" y="-23512"/>
                  <a:pt x="193125" y="18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楕円 191">
            <a:extLst>
              <a:ext uri="{FF2B5EF4-FFF2-40B4-BE49-F238E27FC236}">
                <a16:creationId xmlns:a16="http://schemas.microsoft.com/office/drawing/2014/main" id="{1EC36F91-F1C5-4C89-81DE-29699A08AEC8}"/>
              </a:ext>
            </a:extLst>
          </p:cNvPr>
          <p:cNvSpPr/>
          <p:nvPr/>
        </p:nvSpPr>
        <p:spPr>
          <a:xfrm>
            <a:off x="5132387" y="6640513"/>
            <a:ext cx="45719" cy="4571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8F1EAB05-96A9-423E-AA2D-A95666A57462}"/>
              </a:ext>
            </a:extLst>
          </p:cNvPr>
          <p:cNvSpPr/>
          <p:nvPr/>
        </p:nvSpPr>
        <p:spPr>
          <a:xfrm>
            <a:off x="5540285" y="6038813"/>
            <a:ext cx="661311" cy="575301"/>
          </a:xfrm>
          <a:custGeom>
            <a:avLst/>
            <a:gdLst>
              <a:gd name="connsiteX0" fmla="*/ 660490 w 661311"/>
              <a:gd name="connsiteY0" fmla="*/ 37 h 575301"/>
              <a:gd name="connsiteX1" fmla="*/ 269965 w 661311"/>
              <a:gd name="connsiteY1" fmla="*/ 444537 h 575301"/>
              <a:gd name="connsiteX2" fmla="*/ 3265 w 661311"/>
              <a:gd name="connsiteY2" fmla="*/ 574712 h 575301"/>
              <a:gd name="connsiteX3" fmla="*/ 158840 w 661311"/>
              <a:gd name="connsiteY3" fmla="*/ 469937 h 575301"/>
              <a:gd name="connsiteX4" fmla="*/ 660490 w 661311"/>
              <a:gd name="connsiteY4" fmla="*/ 37 h 57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311" h="575301">
                <a:moveTo>
                  <a:pt x="660490" y="37"/>
                </a:moveTo>
                <a:cubicBezTo>
                  <a:pt x="679011" y="-4196"/>
                  <a:pt x="379502" y="348758"/>
                  <a:pt x="269965" y="444537"/>
                </a:cubicBezTo>
                <a:cubicBezTo>
                  <a:pt x="160428" y="540316"/>
                  <a:pt x="21786" y="570479"/>
                  <a:pt x="3265" y="574712"/>
                </a:cubicBezTo>
                <a:cubicBezTo>
                  <a:pt x="-15256" y="578945"/>
                  <a:pt x="46127" y="562012"/>
                  <a:pt x="158840" y="469937"/>
                </a:cubicBezTo>
                <a:cubicBezTo>
                  <a:pt x="271552" y="377862"/>
                  <a:pt x="641969" y="4270"/>
                  <a:pt x="660490" y="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AFDC87E6-5F0D-461C-9697-68A3ECC1406A}"/>
              </a:ext>
            </a:extLst>
          </p:cNvPr>
          <p:cNvSpPr/>
          <p:nvPr/>
        </p:nvSpPr>
        <p:spPr>
          <a:xfrm>
            <a:off x="2171269" y="4465666"/>
            <a:ext cx="536093" cy="1425845"/>
          </a:xfrm>
          <a:custGeom>
            <a:avLst/>
            <a:gdLst>
              <a:gd name="connsiteX0" fmla="*/ 394131 w 536093"/>
              <a:gd name="connsiteY0" fmla="*/ 1559 h 1425845"/>
              <a:gd name="connsiteX1" fmla="*/ 524306 w 536093"/>
              <a:gd name="connsiteY1" fmla="*/ 573059 h 1425845"/>
              <a:gd name="connsiteX2" fmla="*/ 41706 w 536093"/>
              <a:gd name="connsiteY2" fmla="*/ 1350934 h 1425845"/>
              <a:gd name="connsiteX3" fmla="*/ 70281 w 536093"/>
              <a:gd name="connsiteY3" fmla="*/ 1316009 h 1425845"/>
              <a:gd name="connsiteX4" fmla="*/ 438581 w 536093"/>
              <a:gd name="connsiteY4" fmla="*/ 652434 h 1425845"/>
              <a:gd name="connsiteX5" fmla="*/ 467156 w 536093"/>
              <a:gd name="connsiteY5" fmla="*/ 411134 h 1425845"/>
              <a:gd name="connsiteX6" fmla="*/ 394131 w 536093"/>
              <a:gd name="connsiteY6" fmla="*/ 1559 h 142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93" h="1425845">
                <a:moveTo>
                  <a:pt x="394131" y="1559"/>
                </a:moveTo>
                <a:cubicBezTo>
                  <a:pt x="403656" y="28546"/>
                  <a:pt x="583044" y="348163"/>
                  <a:pt x="524306" y="573059"/>
                </a:cubicBezTo>
                <a:cubicBezTo>
                  <a:pt x="465569" y="797955"/>
                  <a:pt x="117377" y="1227109"/>
                  <a:pt x="41706" y="1350934"/>
                </a:cubicBezTo>
                <a:cubicBezTo>
                  <a:pt x="-33965" y="1474759"/>
                  <a:pt x="4135" y="1432426"/>
                  <a:pt x="70281" y="1316009"/>
                </a:cubicBezTo>
                <a:cubicBezTo>
                  <a:pt x="136427" y="1199592"/>
                  <a:pt x="372435" y="803247"/>
                  <a:pt x="438581" y="652434"/>
                </a:cubicBezTo>
                <a:cubicBezTo>
                  <a:pt x="504727" y="501622"/>
                  <a:pt x="471919" y="516967"/>
                  <a:pt x="467156" y="411134"/>
                </a:cubicBezTo>
                <a:cubicBezTo>
                  <a:pt x="462394" y="305301"/>
                  <a:pt x="384606" y="-25428"/>
                  <a:pt x="394131" y="1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FF462449-21C3-479D-A4D9-C595DC491A74}"/>
              </a:ext>
            </a:extLst>
          </p:cNvPr>
          <p:cNvSpPr/>
          <p:nvPr/>
        </p:nvSpPr>
        <p:spPr>
          <a:xfrm>
            <a:off x="2859369" y="6323066"/>
            <a:ext cx="634586" cy="1638654"/>
          </a:xfrm>
          <a:custGeom>
            <a:avLst/>
            <a:gdLst>
              <a:gd name="connsiteX0" fmla="*/ 452156 w 634586"/>
              <a:gd name="connsiteY0" fmla="*/ 14234 h 1638654"/>
              <a:gd name="connsiteX1" fmla="*/ 541056 w 634586"/>
              <a:gd name="connsiteY1" fmla="*/ 785759 h 1638654"/>
              <a:gd name="connsiteX2" fmla="*/ 33056 w 634586"/>
              <a:gd name="connsiteY2" fmla="*/ 1585859 h 1638654"/>
              <a:gd name="connsiteX3" fmla="*/ 87031 w 634586"/>
              <a:gd name="connsiteY3" fmla="*/ 1525534 h 1638654"/>
              <a:gd name="connsiteX4" fmla="*/ 391831 w 634586"/>
              <a:gd name="connsiteY4" fmla="*/ 1223909 h 1638654"/>
              <a:gd name="connsiteX5" fmla="*/ 633131 w 634586"/>
              <a:gd name="connsiteY5" fmla="*/ 715909 h 1638654"/>
              <a:gd name="connsiteX6" fmla="*/ 490256 w 634586"/>
              <a:gd name="connsiteY6" fmla="*/ 315859 h 1638654"/>
              <a:gd name="connsiteX7" fmla="*/ 452156 w 634586"/>
              <a:gd name="connsiteY7" fmla="*/ 14234 h 163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4586" h="1638654">
                <a:moveTo>
                  <a:pt x="452156" y="14234"/>
                </a:moveTo>
                <a:cubicBezTo>
                  <a:pt x="460623" y="92551"/>
                  <a:pt x="610906" y="523822"/>
                  <a:pt x="541056" y="785759"/>
                </a:cubicBezTo>
                <a:cubicBezTo>
                  <a:pt x="471206" y="1047697"/>
                  <a:pt x="108727" y="1462563"/>
                  <a:pt x="33056" y="1585859"/>
                </a:cubicBezTo>
                <a:cubicBezTo>
                  <a:pt x="-42615" y="1709155"/>
                  <a:pt x="27235" y="1585859"/>
                  <a:pt x="87031" y="1525534"/>
                </a:cubicBezTo>
                <a:cubicBezTo>
                  <a:pt x="146827" y="1465209"/>
                  <a:pt x="300814" y="1358846"/>
                  <a:pt x="391831" y="1223909"/>
                </a:cubicBezTo>
                <a:cubicBezTo>
                  <a:pt x="482848" y="1088972"/>
                  <a:pt x="616727" y="867251"/>
                  <a:pt x="633131" y="715909"/>
                </a:cubicBezTo>
                <a:cubicBezTo>
                  <a:pt x="649535" y="564567"/>
                  <a:pt x="522535" y="430688"/>
                  <a:pt x="490256" y="315859"/>
                </a:cubicBezTo>
                <a:cubicBezTo>
                  <a:pt x="457977" y="201030"/>
                  <a:pt x="443689" y="-64083"/>
                  <a:pt x="452156" y="14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AA7D2B25-8388-4CFC-B02F-6A60394374EA}"/>
              </a:ext>
            </a:extLst>
          </p:cNvPr>
          <p:cNvSpPr/>
          <p:nvPr/>
        </p:nvSpPr>
        <p:spPr>
          <a:xfrm>
            <a:off x="3017628" y="6844842"/>
            <a:ext cx="815896" cy="1157368"/>
          </a:xfrm>
          <a:custGeom>
            <a:avLst/>
            <a:gdLst>
              <a:gd name="connsiteX0" fmla="*/ 814597 w 815896"/>
              <a:gd name="connsiteY0" fmla="*/ 458 h 1157368"/>
              <a:gd name="connsiteX1" fmla="*/ 566947 w 815896"/>
              <a:gd name="connsiteY1" fmla="*/ 521158 h 1157368"/>
              <a:gd name="connsiteX2" fmla="*/ 27197 w 815896"/>
              <a:gd name="connsiteY2" fmla="*/ 1127583 h 1157368"/>
              <a:gd name="connsiteX3" fmla="*/ 74822 w 815896"/>
              <a:gd name="connsiteY3" fmla="*/ 1070433 h 1157368"/>
              <a:gd name="connsiteX4" fmla="*/ 471697 w 815896"/>
              <a:gd name="connsiteY4" fmla="*/ 610058 h 1157368"/>
              <a:gd name="connsiteX5" fmla="*/ 814597 w 815896"/>
              <a:gd name="connsiteY5" fmla="*/ 458 h 11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896" h="1157368">
                <a:moveTo>
                  <a:pt x="814597" y="458"/>
                </a:moveTo>
                <a:cubicBezTo>
                  <a:pt x="830472" y="-14359"/>
                  <a:pt x="698180" y="333304"/>
                  <a:pt x="566947" y="521158"/>
                </a:cubicBezTo>
                <a:cubicBezTo>
                  <a:pt x="435714" y="709012"/>
                  <a:pt x="109218" y="1036037"/>
                  <a:pt x="27197" y="1127583"/>
                </a:cubicBezTo>
                <a:cubicBezTo>
                  <a:pt x="-54824" y="1219129"/>
                  <a:pt x="74822" y="1070433"/>
                  <a:pt x="74822" y="1070433"/>
                </a:cubicBezTo>
                <a:cubicBezTo>
                  <a:pt x="148905" y="984179"/>
                  <a:pt x="348930" y="785212"/>
                  <a:pt x="471697" y="610058"/>
                </a:cubicBezTo>
                <a:cubicBezTo>
                  <a:pt x="594464" y="434904"/>
                  <a:pt x="798722" y="15275"/>
                  <a:pt x="814597" y="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7A48A9C8-F3B5-4A56-BF64-C734F5B75215}"/>
              </a:ext>
            </a:extLst>
          </p:cNvPr>
          <p:cNvSpPr/>
          <p:nvPr/>
        </p:nvSpPr>
        <p:spPr>
          <a:xfrm>
            <a:off x="3297636" y="4256503"/>
            <a:ext cx="211021" cy="1072492"/>
          </a:xfrm>
          <a:custGeom>
            <a:avLst/>
            <a:gdLst>
              <a:gd name="connsiteX0" fmla="*/ 83739 w 211021"/>
              <a:gd name="connsiteY0" fmla="*/ 4347 h 1072492"/>
              <a:gd name="connsiteX1" fmla="*/ 71039 w 211021"/>
              <a:gd name="connsiteY1" fmla="*/ 550447 h 1072492"/>
              <a:gd name="connsiteX2" fmla="*/ 207564 w 211021"/>
              <a:gd name="connsiteY2" fmla="*/ 1048922 h 1072492"/>
              <a:gd name="connsiteX3" fmla="*/ 159939 w 211021"/>
              <a:gd name="connsiteY3" fmla="*/ 956847 h 1072492"/>
              <a:gd name="connsiteX4" fmla="*/ 48814 w 211021"/>
              <a:gd name="connsiteY4" fmla="*/ 648872 h 1072492"/>
              <a:gd name="connsiteX5" fmla="*/ 1189 w 211021"/>
              <a:gd name="connsiteY5" fmla="*/ 312322 h 1072492"/>
              <a:gd name="connsiteX6" fmla="*/ 83739 w 211021"/>
              <a:gd name="connsiteY6" fmla="*/ 4347 h 107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021" h="1072492">
                <a:moveTo>
                  <a:pt x="83739" y="4347"/>
                </a:moveTo>
                <a:cubicBezTo>
                  <a:pt x="95381" y="44035"/>
                  <a:pt x="50402" y="376351"/>
                  <a:pt x="71039" y="550447"/>
                </a:cubicBezTo>
                <a:cubicBezTo>
                  <a:pt x="91676" y="724543"/>
                  <a:pt x="192747" y="981189"/>
                  <a:pt x="207564" y="1048922"/>
                </a:cubicBezTo>
                <a:cubicBezTo>
                  <a:pt x="222381" y="1116655"/>
                  <a:pt x="186397" y="1023522"/>
                  <a:pt x="159939" y="956847"/>
                </a:cubicBezTo>
                <a:cubicBezTo>
                  <a:pt x="133481" y="890172"/>
                  <a:pt x="75272" y="756293"/>
                  <a:pt x="48814" y="648872"/>
                </a:cubicBezTo>
                <a:cubicBezTo>
                  <a:pt x="22356" y="541451"/>
                  <a:pt x="-6219" y="417626"/>
                  <a:pt x="1189" y="312322"/>
                </a:cubicBezTo>
                <a:cubicBezTo>
                  <a:pt x="8597" y="207018"/>
                  <a:pt x="72097" y="-35341"/>
                  <a:pt x="83739" y="4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6DD6F6BE-1304-4905-BC9C-B2A3E10AF5F7}"/>
              </a:ext>
            </a:extLst>
          </p:cNvPr>
          <p:cNvSpPr/>
          <p:nvPr/>
        </p:nvSpPr>
        <p:spPr>
          <a:xfrm>
            <a:off x="2806056" y="2469735"/>
            <a:ext cx="673757" cy="828704"/>
          </a:xfrm>
          <a:custGeom>
            <a:avLst/>
            <a:gdLst>
              <a:gd name="connsiteX0" fmla="*/ 673744 w 673757"/>
              <a:gd name="connsiteY0" fmla="*/ 415 h 828704"/>
              <a:gd name="connsiteX1" fmla="*/ 318144 w 673757"/>
              <a:gd name="connsiteY1" fmla="*/ 336965 h 828704"/>
              <a:gd name="connsiteX2" fmla="*/ 16519 w 673757"/>
              <a:gd name="connsiteY2" fmla="*/ 800515 h 828704"/>
              <a:gd name="connsiteX3" fmla="*/ 70494 w 673757"/>
              <a:gd name="connsiteY3" fmla="*/ 737015 h 828704"/>
              <a:gd name="connsiteX4" fmla="*/ 330844 w 673757"/>
              <a:gd name="connsiteY4" fmla="*/ 403640 h 828704"/>
              <a:gd name="connsiteX5" fmla="*/ 673744 w 673757"/>
              <a:gd name="connsiteY5" fmla="*/ 415 h 828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757" h="828704">
                <a:moveTo>
                  <a:pt x="673744" y="415"/>
                </a:moveTo>
                <a:cubicBezTo>
                  <a:pt x="671627" y="-10697"/>
                  <a:pt x="427681" y="203615"/>
                  <a:pt x="318144" y="336965"/>
                </a:cubicBezTo>
                <a:cubicBezTo>
                  <a:pt x="208607" y="470315"/>
                  <a:pt x="57794" y="733840"/>
                  <a:pt x="16519" y="800515"/>
                </a:cubicBezTo>
                <a:cubicBezTo>
                  <a:pt x="-24756" y="867190"/>
                  <a:pt x="18106" y="803161"/>
                  <a:pt x="70494" y="737015"/>
                </a:cubicBezTo>
                <a:cubicBezTo>
                  <a:pt x="122881" y="670869"/>
                  <a:pt x="232948" y="522702"/>
                  <a:pt x="330844" y="403640"/>
                </a:cubicBezTo>
                <a:cubicBezTo>
                  <a:pt x="428740" y="284578"/>
                  <a:pt x="675861" y="11527"/>
                  <a:pt x="673744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1624084C-079B-4CB2-A9E4-DE56C71C4383}"/>
              </a:ext>
            </a:extLst>
          </p:cNvPr>
          <p:cNvSpPr/>
          <p:nvPr/>
        </p:nvSpPr>
        <p:spPr>
          <a:xfrm>
            <a:off x="2974232" y="2689254"/>
            <a:ext cx="516862" cy="1006266"/>
          </a:xfrm>
          <a:custGeom>
            <a:avLst/>
            <a:gdLst>
              <a:gd name="connsiteX0" fmla="*/ 502393 w 516862"/>
              <a:gd name="connsiteY0" fmla="*/ 3146 h 1006266"/>
              <a:gd name="connsiteX1" fmla="*/ 448418 w 516862"/>
              <a:gd name="connsiteY1" fmla="*/ 333346 h 1006266"/>
              <a:gd name="connsiteX2" fmla="*/ 22968 w 516862"/>
              <a:gd name="connsiteY2" fmla="*/ 968346 h 1006266"/>
              <a:gd name="connsiteX3" fmla="*/ 83293 w 516862"/>
              <a:gd name="connsiteY3" fmla="*/ 888971 h 1006266"/>
              <a:gd name="connsiteX4" fmla="*/ 305543 w 516862"/>
              <a:gd name="connsiteY4" fmla="*/ 517496 h 1006266"/>
              <a:gd name="connsiteX5" fmla="*/ 502393 w 516862"/>
              <a:gd name="connsiteY5" fmla="*/ 3146 h 100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862" h="1006266">
                <a:moveTo>
                  <a:pt x="502393" y="3146"/>
                </a:moveTo>
                <a:cubicBezTo>
                  <a:pt x="526205" y="-27546"/>
                  <a:pt x="528322" y="172479"/>
                  <a:pt x="448418" y="333346"/>
                </a:cubicBezTo>
                <a:cubicBezTo>
                  <a:pt x="368514" y="494213"/>
                  <a:pt x="83822" y="875742"/>
                  <a:pt x="22968" y="968346"/>
                </a:cubicBezTo>
                <a:cubicBezTo>
                  <a:pt x="-37886" y="1060950"/>
                  <a:pt x="36197" y="964113"/>
                  <a:pt x="83293" y="888971"/>
                </a:cubicBezTo>
                <a:cubicBezTo>
                  <a:pt x="130389" y="813829"/>
                  <a:pt x="238868" y="661958"/>
                  <a:pt x="305543" y="517496"/>
                </a:cubicBezTo>
                <a:cubicBezTo>
                  <a:pt x="372218" y="373034"/>
                  <a:pt x="478581" y="33838"/>
                  <a:pt x="502393" y="3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6F0A0089-009D-4513-94F9-6EC1D8398857}"/>
              </a:ext>
            </a:extLst>
          </p:cNvPr>
          <p:cNvSpPr/>
          <p:nvPr/>
        </p:nvSpPr>
        <p:spPr>
          <a:xfrm>
            <a:off x="3398965" y="7493336"/>
            <a:ext cx="2972238" cy="898702"/>
          </a:xfrm>
          <a:custGeom>
            <a:avLst/>
            <a:gdLst>
              <a:gd name="connsiteX0" fmla="*/ 126555 w 2972238"/>
              <a:gd name="connsiteY0" fmla="*/ 19984 h 898702"/>
              <a:gd name="connsiteX1" fmla="*/ 24955 w 2972238"/>
              <a:gd name="connsiteY1" fmla="*/ 360344 h 898702"/>
              <a:gd name="connsiteX2" fmla="*/ 665035 w 2972238"/>
              <a:gd name="connsiteY2" fmla="*/ 822624 h 898702"/>
              <a:gd name="connsiteX3" fmla="*/ 1269555 w 2972238"/>
              <a:gd name="connsiteY3" fmla="*/ 863264 h 898702"/>
              <a:gd name="connsiteX4" fmla="*/ 2341435 w 2972238"/>
              <a:gd name="connsiteY4" fmla="*/ 467024 h 898702"/>
              <a:gd name="connsiteX5" fmla="*/ 2940875 w 2972238"/>
              <a:gd name="connsiteY5" fmla="*/ 96184 h 898702"/>
              <a:gd name="connsiteX6" fmla="*/ 2854515 w 2972238"/>
              <a:gd name="connsiteY6" fmla="*/ 9824 h 898702"/>
              <a:gd name="connsiteX7" fmla="*/ 2884995 w 2972238"/>
              <a:gd name="connsiteY7" fmla="*/ 75864 h 898702"/>
              <a:gd name="connsiteX8" fmla="*/ 1554035 w 2972238"/>
              <a:gd name="connsiteY8" fmla="*/ 665144 h 898702"/>
              <a:gd name="connsiteX9" fmla="*/ 573595 w 2972238"/>
              <a:gd name="connsiteY9" fmla="*/ 700704 h 898702"/>
              <a:gd name="connsiteX10" fmla="*/ 212915 w 2972238"/>
              <a:gd name="connsiteY10" fmla="*/ 446704 h 898702"/>
              <a:gd name="connsiteX11" fmla="*/ 90995 w 2972238"/>
              <a:gd name="connsiteY11" fmla="*/ 263824 h 898702"/>
              <a:gd name="connsiteX12" fmla="*/ 126555 w 2972238"/>
              <a:gd name="connsiteY12" fmla="*/ 19984 h 89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72238" h="898702">
                <a:moveTo>
                  <a:pt x="126555" y="19984"/>
                </a:moveTo>
                <a:cubicBezTo>
                  <a:pt x="115548" y="36071"/>
                  <a:pt x="-64792" y="226571"/>
                  <a:pt x="24955" y="360344"/>
                </a:cubicBezTo>
                <a:cubicBezTo>
                  <a:pt x="114702" y="494117"/>
                  <a:pt x="457602" y="738804"/>
                  <a:pt x="665035" y="822624"/>
                </a:cubicBezTo>
                <a:cubicBezTo>
                  <a:pt x="872468" y="906444"/>
                  <a:pt x="990155" y="922531"/>
                  <a:pt x="1269555" y="863264"/>
                </a:cubicBezTo>
                <a:cubicBezTo>
                  <a:pt x="1548955" y="803997"/>
                  <a:pt x="2062882" y="594871"/>
                  <a:pt x="2341435" y="467024"/>
                </a:cubicBezTo>
                <a:cubicBezTo>
                  <a:pt x="2619988" y="339177"/>
                  <a:pt x="2855362" y="172384"/>
                  <a:pt x="2940875" y="96184"/>
                </a:cubicBezTo>
                <a:cubicBezTo>
                  <a:pt x="3026388" y="19984"/>
                  <a:pt x="2863828" y="13211"/>
                  <a:pt x="2854515" y="9824"/>
                </a:cubicBezTo>
                <a:cubicBezTo>
                  <a:pt x="2845202" y="6437"/>
                  <a:pt x="3101742" y="-33356"/>
                  <a:pt x="2884995" y="75864"/>
                </a:cubicBezTo>
                <a:cubicBezTo>
                  <a:pt x="2668248" y="185084"/>
                  <a:pt x="1939268" y="561004"/>
                  <a:pt x="1554035" y="665144"/>
                </a:cubicBezTo>
                <a:cubicBezTo>
                  <a:pt x="1168802" y="769284"/>
                  <a:pt x="797115" y="737111"/>
                  <a:pt x="573595" y="700704"/>
                </a:cubicBezTo>
                <a:cubicBezTo>
                  <a:pt x="350075" y="664297"/>
                  <a:pt x="293348" y="519517"/>
                  <a:pt x="212915" y="446704"/>
                </a:cubicBezTo>
                <a:cubicBezTo>
                  <a:pt x="132482" y="373891"/>
                  <a:pt x="99462" y="336637"/>
                  <a:pt x="90995" y="263824"/>
                </a:cubicBezTo>
                <a:cubicBezTo>
                  <a:pt x="82528" y="191011"/>
                  <a:pt x="137562" y="3897"/>
                  <a:pt x="126555" y="19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47409730-2B47-490B-9D6B-560B3AF504EB}"/>
              </a:ext>
            </a:extLst>
          </p:cNvPr>
          <p:cNvSpPr/>
          <p:nvPr/>
        </p:nvSpPr>
        <p:spPr>
          <a:xfrm>
            <a:off x="2928649" y="7709747"/>
            <a:ext cx="3887702" cy="1137418"/>
          </a:xfrm>
          <a:custGeom>
            <a:avLst/>
            <a:gdLst>
              <a:gd name="connsiteX0" fmla="*/ 58391 w 3887702"/>
              <a:gd name="connsiteY0" fmla="*/ 11853 h 1137418"/>
              <a:gd name="connsiteX1" fmla="*/ 2511 w 3887702"/>
              <a:gd name="connsiteY1" fmla="*/ 265853 h 1137418"/>
              <a:gd name="connsiteX2" fmla="*/ 73631 w 3887702"/>
              <a:gd name="connsiteY2" fmla="*/ 631613 h 1137418"/>
              <a:gd name="connsiteX3" fmla="*/ 596871 w 3887702"/>
              <a:gd name="connsiteY3" fmla="*/ 1063413 h 1137418"/>
              <a:gd name="connsiteX4" fmla="*/ 1429991 w 3887702"/>
              <a:gd name="connsiteY4" fmla="*/ 1098973 h 1137418"/>
              <a:gd name="connsiteX5" fmla="*/ 2760951 w 3887702"/>
              <a:gd name="connsiteY5" fmla="*/ 667173 h 1137418"/>
              <a:gd name="connsiteX6" fmla="*/ 3741391 w 3887702"/>
              <a:gd name="connsiteY6" fmla="*/ 98213 h 1137418"/>
              <a:gd name="connsiteX7" fmla="*/ 3842991 w 3887702"/>
              <a:gd name="connsiteY7" fmla="*/ 16933 h 1137418"/>
              <a:gd name="connsiteX8" fmla="*/ 3345151 w 3887702"/>
              <a:gd name="connsiteY8" fmla="*/ 286173 h 1137418"/>
              <a:gd name="connsiteX9" fmla="*/ 2019271 w 3887702"/>
              <a:gd name="connsiteY9" fmla="*/ 860213 h 1137418"/>
              <a:gd name="connsiteX10" fmla="*/ 1277591 w 3887702"/>
              <a:gd name="connsiteY10" fmla="*/ 997373 h 1137418"/>
              <a:gd name="connsiteX11" fmla="*/ 368271 w 3887702"/>
              <a:gd name="connsiteY11" fmla="*/ 819573 h 1137418"/>
              <a:gd name="connsiteX12" fmla="*/ 99031 w 3887702"/>
              <a:gd name="connsiteY12" fmla="*/ 463973 h 1137418"/>
              <a:gd name="connsiteX13" fmla="*/ 58391 w 3887702"/>
              <a:gd name="connsiteY13" fmla="*/ 11853 h 113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87702" h="1137418">
                <a:moveTo>
                  <a:pt x="58391" y="11853"/>
                </a:moveTo>
                <a:cubicBezTo>
                  <a:pt x="42304" y="-21167"/>
                  <a:pt x="-29" y="162560"/>
                  <a:pt x="2511" y="265853"/>
                </a:cubicBezTo>
                <a:cubicBezTo>
                  <a:pt x="5051" y="369146"/>
                  <a:pt x="-25429" y="498686"/>
                  <a:pt x="73631" y="631613"/>
                </a:cubicBezTo>
                <a:cubicBezTo>
                  <a:pt x="172691" y="764540"/>
                  <a:pt x="370811" y="985520"/>
                  <a:pt x="596871" y="1063413"/>
                </a:cubicBezTo>
                <a:cubicBezTo>
                  <a:pt x="822931" y="1141306"/>
                  <a:pt x="1069311" y="1165013"/>
                  <a:pt x="1429991" y="1098973"/>
                </a:cubicBezTo>
                <a:cubicBezTo>
                  <a:pt x="1790671" y="1032933"/>
                  <a:pt x="2375718" y="833966"/>
                  <a:pt x="2760951" y="667173"/>
                </a:cubicBezTo>
                <a:cubicBezTo>
                  <a:pt x="3146184" y="500380"/>
                  <a:pt x="3561051" y="206586"/>
                  <a:pt x="3741391" y="98213"/>
                </a:cubicBezTo>
                <a:cubicBezTo>
                  <a:pt x="3921731" y="-10160"/>
                  <a:pt x="3909031" y="-14394"/>
                  <a:pt x="3842991" y="16933"/>
                </a:cubicBezTo>
                <a:cubicBezTo>
                  <a:pt x="3776951" y="48260"/>
                  <a:pt x="3649104" y="145626"/>
                  <a:pt x="3345151" y="286173"/>
                </a:cubicBezTo>
                <a:cubicBezTo>
                  <a:pt x="3041198" y="426720"/>
                  <a:pt x="2363864" y="741680"/>
                  <a:pt x="2019271" y="860213"/>
                </a:cubicBezTo>
                <a:cubicBezTo>
                  <a:pt x="1674678" y="978746"/>
                  <a:pt x="1552758" y="1004146"/>
                  <a:pt x="1277591" y="997373"/>
                </a:cubicBezTo>
                <a:cubicBezTo>
                  <a:pt x="1002424" y="990600"/>
                  <a:pt x="564698" y="908473"/>
                  <a:pt x="368271" y="819573"/>
                </a:cubicBezTo>
                <a:cubicBezTo>
                  <a:pt x="171844" y="730673"/>
                  <a:pt x="146444" y="601133"/>
                  <a:pt x="99031" y="463973"/>
                </a:cubicBezTo>
                <a:cubicBezTo>
                  <a:pt x="51618" y="326813"/>
                  <a:pt x="74478" y="44873"/>
                  <a:pt x="58391" y="1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8335D6F6-A824-4010-A44E-5C3D9502641C}"/>
              </a:ext>
            </a:extLst>
          </p:cNvPr>
          <p:cNvSpPr/>
          <p:nvPr/>
        </p:nvSpPr>
        <p:spPr>
          <a:xfrm>
            <a:off x="6324460" y="7517880"/>
            <a:ext cx="645416" cy="168404"/>
          </a:xfrm>
          <a:custGeom>
            <a:avLst/>
            <a:gdLst>
              <a:gd name="connsiteX0" fmla="*/ 140 w 645416"/>
              <a:gd name="connsiteY0" fmla="*/ 520 h 168404"/>
              <a:gd name="connsiteX1" fmla="*/ 284620 w 645416"/>
              <a:gd name="connsiteY1" fmla="*/ 112280 h 168404"/>
              <a:gd name="connsiteX2" fmla="*/ 645300 w 645416"/>
              <a:gd name="connsiteY2" fmla="*/ 137680 h 168404"/>
              <a:gd name="connsiteX3" fmla="*/ 320180 w 645416"/>
              <a:gd name="connsiteY3" fmla="*/ 163080 h 168404"/>
              <a:gd name="connsiteX4" fmla="*/ 140 w 645416"/>
              <a:gd name="connsiteY4" fmla="*/ 520 h 16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416" h="168404">
                <a:moveTo>
                  <a:pt x="140" y="520"/>
                </a:moveTo>
                <a:cubicBezTo>
                  <a:pt x="-5787" y="-7947"/>
                  <a:pt x="177093" y="89420"/>
                  <a:pt x="284620" y="112280"/>
                </a:cubicBezTo>
                <a:cubicBezTo>
                  <a:pt x="392147" y="135140"/>
                  <a:pt x="639373" y="129213"/>
                  <a:pt x="645300" y="137680"/>
                </a:cubicBezTo>
                <a:cubicBezTo>
                  <a:pt x="651227" y="146147"/>
                  <a:pt x="428553" y="181707"/>
                  <a:pt x="320180" y="163080"/>
                </a:cubicBezTo>
                <a:cubicBezTo>
                  <a:pt x="211807" y="144453"/>
                  <a:pt x="6067" y="8987"/>
                  <a:pt x="140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69D6F9A2-46B8-4838-BC33-D4B865B8D668}"/>
              </a:ext>
            </a:extLst>
          </p:cNvPr>
          <p:cNvSpPr/>
          <p:nvPr/>
        </p:nvSpPr>
        <p:spPr>
          <a:xfrm>
            <a:off x="7338569" y="7454183"/>
            <a:ext cx="1939110" cy="1996254"/>
          </a:xfrm>
          <a:custGeom>
            <a:avLst/>
            <a:gdLst>
              <a:gd name="connsiteX0" fmla="*/ 2031 w 1939110"/>
              <a:gd name="connsiteY0" fmla="*/ 717 h 1996254"/>
              <a:gd name="connsiteX1" fmla="*/ 1018031 w 1939110"/>
              <a:gd name="connsiteY1" fmla="*/ 432517 h 1996254"/>
              <a:gd name="connsiteX2" fmla="*/ 1748281 w 1939110"/>
              <a:gd name="connsiteY2" fmla="*/ 1099267 h 1996254"/>
              <a:gd name="connsiteX3" fmla="*/ 1938781 w 1939110"/>
              <a:gd name="connsiteY3" fmla="*/ 1988267 h 1996254"/>
              <a:gd name="connsiteX4" fmla="*/ 1786381 w 1939110"/>
              <a:gd name="connsiteY4" fmla="*/ 1499317 h 1996254"/>
              <a:gd name="connsiteX5" fmla="*/ 1506981 w 1939110"/>
              <a:gd name="connsiteY5" fmla="*/ 857967 h 1996254"/>
              <a:gd name="connsiteX6" fmla="*/ 776731 w 1939110"/>
              <a:gd name="connsiteY6" fmla="*/ 343617 h 1996254"/>
              <a:gd name="connsiteX7" fmla="*/ 2031 w 1939110"/>
              <a:gd name="connsiteY7" fmla="*/ 717 h 199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9110" h="1996254">
                <a:moveTo>
                  <a:pt x="2031" y="717"/>
                </a:moveTo>
                <a:cubicBezTo>
                  <a:pt x="42248" y="15534"/>
                  <a:pt x="726989" y="249425"/>
                  <a:pt x="1018031" y="432517"/>
                </a:cubicBezTo>
                <a:cubicBezTo>
                  <a:pt x="1309073" y="615609"/>
                  <a:pt x="1594823" y="839975"/>
                  <a:pt x="1748281" y="1099267"/>
                </a:cubicBezTo>
                <a:cubicBezTo>
                  <a:pt x="1901739" y="1358559"/>
                  <a:pt x="1932431" y="1921592"/>
                  <a:pt x="1938781" y="1988267"/>
                </a:cubicBezTo>
                <a:cubicBezTo>
                  <a:pt x="1945131" y="2054942"/>
                  <a:pt x="1858348" y="1687700"/>
                  <a:pt x="1786381" y="1499317"/>
                </a:cubicBezTo>
                <a:cubicBezTo>
                  <a:pt x="1714414" y="1310934"/>
                  <a:pt x="1675256" y="1050584"/>
                  <a:pt x="1506981" y="857967"/>
                </a:cubicBezTo>
                <a:cubicBezTo>
                  <a:pt x="1338706" y="665350"/>
                  <a:pt x="1024381" y="483317"/>
                  <a:pt x="776731" y="343617"/>
                </a:cubicBezTo>
                <a:cubicBezTo>
                  <a:pt x="529081" y="203917"/>
                  <a:pt x="-38186" y="-14100"/>
                  <a:pt x="2031" y="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CD20DA4D-0585-4626-AAF6-64C8E92D352D}"/>
              </a:ext>
            </a:extLst>
          </p:cNvPr>
          <p:cNvSpPr/>
          <p:nvPr/>
        </p:nvSpPr>
        <p:spPr>
          <a:xfrm>
            <a:off x="849643" y="7696200"/>
            <a:ext cx="2179307" cy="928378"/>
          </a:xfrm>
          <a:custGeom>
            <a:avLst/>
            <a:gdLst>
              <a:gd name="connsiteX0" fmla="*/ 2179307 w 2179307"/>
              <a:gd name="connsiteY0" fmla="*/ 0 h 928378"/>
              <a:gd name="connsiteX1" fmla="*/ 852157 w 2179307"/>
              <a:gd name="connsiteY1" fmla="*/ 393700 h 928378"/>
              <a:gd name="connsiteX2" fmla="*/ 26657 w 2179307"/>
              <a:gd name="connsiteY2" fmla="*/ 914400 h 928378"/>
              <a:gd name="connsiteX3" fmla="*/ 261607 w 2179307"/>
              <a:gd name="connsiteY3" fmla="*/ 755650 h 928378"/>
              <a:gd name="connsiteX4" fmla="*/ 852157 w 2179307"/>
              <a:gd name="connsiteY4" fmla="*/ 501650 h 928378"/>
              <a:gd name="connsiteX5" fmla="*/ 2179307 w 2179307"/>
              <a:gd name="connsiteY5" fmla="*/ 0 h 92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9307" h="928378">
                <a:moveTo>
                  <a:pt x="2179307" y="0"/>
                </a:moveTo>
                <a:cubicBezTo>
                  <a:pt x="1695119" y="120650"/>
                  <a:pt x="1210932" y="241300"/>
                  <a:pt x="852157" y="393700"/>
                </a:cubicBezTo>
                <a:cubicBezTo>
                  <a:pt x="493382" y="546100"/>
                  <a:pt x="125082" y="854075"/>
                  <a:pt x="26657" y="914400"/>
                </a:cubicBezTo>
                <a:cubicBezTo>
                  <a:pt x="-71768" y="974725"/>
                  <a:pt x="124024" y="824442"/>
                  <a:pt x="261607" y="755650"/>
                </a:cubicBezTo>
                <a:cubicBezTo>
                  <a:pt x="399190" y="686858"/>
                  <a:pt x="852157" y="501650"/>
                  <a:pt x="852157" y="501650"/>
                </a:cubicBezTo>
                <a:lnTo>
                  <a:pt x="217930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CD057297-921B-4296-855B-A4326AE3A192}"/>
              </a:ext>
            </a:extLst>
          </p:cNvPr>
          <p:cNvSpPr/>
          <p:nvPr/>
        </p:nvSpPr>
        <p:spPr>
          <a:xfrm>
            <a:off x="462581" y="8596694"/>
            <a:ext cx="459535" cy="850558"/>
          </a:xfrm>
          <a:custGeom>
            <a:avLst/>
            <a:gdLst>
              <a:gd name="connsiteX0" fmla="*/ 458169 w 459535"/>
              <a:gd name="connsiteY0" fmla="*/ 1206 h 850558"/>
              <a:gd name="connsiteX1" fmla="*/ 13669 w 459535"/>
              <a:gd name="connsiteY1" fmla="*/ 814006 h 850558"/>
              <a:gd name="connsiteX2" fmla="*/ 147019 w 459535"/>
              <a:gd name="connsiteY2" fmla="*/ 636206 h 850558"/>
              <a:gd name="connsiteX3" fmla="*/ 458169 w 459535"/>
              <a:gd name="connsiteY3" fmla="*/ 1206 h 85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535" h="850558">
                <a:moveTo>
                  <a:pt x="458169" y="1206"/>
                </a:moveTo>
                <a:cubicBezTo>
                  <a:pt x="435944" y="30839"/>
                  <a:pt x="65527" y="708173"/>
                  <a:pt x="13669" y="814006"/>
                </a:cubicBezTo>
                <a:cubicBezTo>
                  <a:pt x="-38189" y="919839"/>
                  <a:pt x="68702" y="775906"/>
                  <a:pt x="147019" y="636206"/>
                </a:cubicBezTo>
                <a:cubicBezTo>
                  <a:pt x="225336" y="496506"/>
                  <a:pt x="480394" y="-28427"/>
                  <a:pt x="458169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71F926F3-A679-434F-9370-F1AB5DF74B9E}"/>
              </a:ext>
            </a:extLst>
          </p:cNvPr>
          <p:cNvSpPr/>
          <p:nvPr/>
        </p:nvSpPr>
        <p:spPr>
          <a:xfrm>
            <a:off x="5171826" y="5249797"/>
            <a:ext cx="262199" cy="143578"/>
          </a:xfrm>
          <a:custGeom>
            <a:avLst/>
            <a:gdLst>
              <a:gd name="connsiteX0" fmla="*/ 262187 w 262199"/>
              <a:gd name="connsiteY0" fmla="*/ 66 h 143578"/>
              <a:gd name="connsiteX1" fmla="*/ 203449 w 262199"/>
              <a:gd name="connsiteY1" fmla="*/ 79441 h 143578"/>
              <a:gd name="connsiteX2" fmla="*/ 3424 w 262199"/>
              <a:gd name="connsiteY2" fmla="*/ 141353 h 143578"/>
              <a:gd name="connsiteX3" fmla="*/ 85974 w 262199"/>
              <a:gd name="connsiteY3" fmla="*/ 123891 h 143578"/>
              <a:gd name="connsiteX4" fmla="*/ 200274 w 262199"/>
              <a:gd name="connsiteY4" fmla="*/ 66741 h 143578"/>
              <a:gd name="connsiteX5" fmla="*/ 262187 w 262199"/>
              <a:gd name="connsiteY5" fmla="*/ 66 h 14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199" h="143578">
                <a:moveTo>
                  <a:pt x="262187" y="66"/>
                </a:moveTo>
                <a:cubicBezTo>
                  <a:pt x="262716" y="2183"/>
                  <a:pt x="246576" y="55893"/>
                  <a:pt x="203449" y="79441"/>
                </a:cubicBezTo>
                <a:cubicBezTo>
                  <a:pt x="160322" y="102989"/>
                  <a:pt x="23003" y="133945"/>
                  <a:pt x="3424" y="141353"/>
                </a:cubicBezTo>
                <a:cubicBezTo>
                  <a:pt x="-16155" y="148761"/>
                  <a:pt x="53166" y="136326"/>
                  <a:pt x="85974" y="123891"/>
                </a:cubicBezTo>
                <a:cubicBezTo>
                  <a:pt x="118782" y="111456"/>
                  <a:pt x="172228" y="86585"/>
                  <a:pt x="200274" y="66741"/>
                </a:cubicBezTo>
                <a:cubicBezTo>
                  <a:pt x="228320" y="46897"/>
                  <a:pt x="261658" y="-2051"/>
                  <a:pt x="262187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99F1970F-13F0-4F89-9FC4-EDE13859A170}"/>
              </a:ext>
            </a:extLst>
          </p:cNvPr>
          <p:cNvSpPr/>
          <p:nvPr/>
        </p:nvSpPr>
        <p:spPr>
          <a:xfrm>
            <a:off x="5149656" y="5224633"/>
            <a:ext cx="287748" cy="179228"/>
          </a:xfrm>
          <a:custGeom>
            <a:avLst/>
            <a:gdLst>
              <a:gd name="connsiteX0" fmla="*/ 287532 w 287748"/>
              <a:gd name="connsiteY0" fmla="*/ 22055 h 179228"/>
              <a:gd name="connsiteX1" fmla="*/ 171644 w 287748"/>
              <a:gd name="connsiteY1" fmla="*/ 136355 h 179228"/>
              <a:gd name="connsiteX2" fmla="*/ 1782 w 287748"/>
              <a:gd name="connsiteY2" fmla="*/ 179217 h 179228"/>
              <a:gd name="connsiteX3" fmla="*/ 87507 w 287748"/>
              <a:gd name="connsiteY3" fmla="*/ 133180 h 179228"/>
              <a:gd name="connsiteX4" fmla="*/ 165294 w 287748"/>
              <a:gd name="connsiteY4" fmla="*/ 50630 h 179228"/>
              <a:gd name="connsiteX5" fmla="*/ 200219 w 287748"/>
              <a:gd name="connsiteY5" fmla="*/ 3005 h 179228"/>
              <a:gd name="connsiteX6" fmla="*/ 287532 w 287748"/>
              <a:gd name="connsiteY6" fmla="*/ 22055 h 17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748" h="179228">
                <a:moveTo>
                  <a:pt x="287532" y="22055"/>
                </a:moveTo>
                <a:cubicBezTo>
                  <a:pt x="282769" y="44280"/>
                  <a:pt x="219269" y="110161"/>
                  <a:pt x="171644" y="136355"/>
                </a:cubicBezTo>
                <a:cubicBezTo>
                  <a:pt x="124019" y="162549"/>
                  <a:pt x="15805" y="179746"/>
                  <a:pt x="1782" y="179217"/>
                </a:cubicBezTo>
                <a:cubicBezTo>
                  <a:pt x="-12241" y="178688"/>
                  <a:pt x="60255" y="154611"/>
                  <a:pt x="87507" y="133180"/>
                </a:cubicBezTo>
                <a:cubicBezTo>
                  <a:pt x="114759" y="111749"/>
                  <a:pt x="146509" y="72326"/>
                  <a:pt x="165294" y="50630"/>
                </a:cubicBezTo>
                <a:cubicBezTo>
                  <a:pt x="184079" y="28934"/>
                  <a:pt x="183550" y="9620"/>
                  <a:pt x="200219" y="3005"/>
                </a:cubicBezTo>
                <a:cubicBezTo>
                  <a:pt x="216888" y="-3610"/>
                  <a:pt x="292295" y="-170"/>
                  <a:pt x="287532" y="2205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1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0</Words>
  <Application>Microsoft Office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2021-06-20T02:42:49Z</dcterms:created>
  <dcterms:modified xsi:type="dcterms:W3CDTF">2021-06-20T11:07:31Z</dcterms:modified>
</cp:coreProperties>
</file>