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94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B9E1CF-0EFE-474E-BA77-946FE888E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D3A537-23FF-4007-85D3-F2FDB4D22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2B1017-8886-449F-A88F-C35662E6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A39C10-3570-4C52-A755-1695DD8D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4780E-2E8B-4CCB-A08C-9A47A93B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2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D0BD80-0736-4C48-8C21-EBE6D39D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5BD2B9-64A9-4A1B-B937-3A77DABE8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BE1807-D239-4290-95C2-F5DCDC61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B11F2F-7CBD-45AB-9905-A7DB773F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5ABF1C-A046-4BC2-925D-296E031C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6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EA6A80-F6E3-4BD0-8E0A-34D6EEB7D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2903F2-4068-46C1-8C7B-C8734828E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BAC0A9-7CDE-46BE-BC23-0ECDF351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C50E8D-30A5-43B5-AAFC-0CF9C664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E65D4-2460-44E0-A52C-8F9885D5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037699-9B81-4415-91E3-BFB0DC9F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06AC19-CBA3-4AA9-A7A3-52F1568F6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B9B119-AC80-4281-9746-9DE200EF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A86A2D-267C-4D76-9F5C-026EF39B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BB3AFB-3229-49AA-B33E-FDB9C322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83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82C74F-94D8-4E6E-9BEC-8BFEB051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446A4A-75AC-40F4-98D5-57D81A38B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6CFEB0-0844-4018-9CC6-CC145F43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367F69-56BC-443C-83AD-2F057535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5CE43D-BA56-4FA1-8459-099AE98C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7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A45D3F-8C80-4F2C-B54A-8DA0633C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D52AE0-EC4C-4FCA-983A-3C062264D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F72888-0721-4A88-BCC5-AFC592623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1DEDC7-8775-4D0A-A83C-F06FA219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615646-26E7-486E-8506-E72BE72E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E1C2F2-82E9-4C24-9CC2-C04AA988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03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DC5F1-D8E7-4BC2-9815-9DA3E637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4C504E-B0E2-4B78-A275-C7F8DFCEF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62CECA-E588-415E-B9FB-169CD2C76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4FA3D3-1D97-4486-A05E-8ACAE137D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88CD1B-7C9B-4D56-A02F-740C25B31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777B94-99D4-4CBD-9B5A-539B7946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FCE9CC-89F9-4E57-9DF6-2A155FA3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79782F-F0A9-4131-B8E0-DC8A5EDB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96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C413F-87DF-4D0C-BD9D-0043BF64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E0F2DD-9C30-4867-A31C-0010CDBF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7DE919-FB42-44B7-B5CC-CFB083A0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0F2AE9-803A-48DF-9C59-9A52DEE1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27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D59367-F084-4466-B58E-588381DF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6FCA2C-FA44-456A-97E6-EE4669E6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631AD3-F74C-4F29-82F1-510F48471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99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D2D7AD-7DC6-4259-AB08-2674AAA4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AB8CB2-EE5E-4690-9FB7-D1B745C2E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66ACC6-DF9E-4FDD-839E-7A00BAE82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03E0BC-E5EC-4799-83EA-22843CB3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38A193-B0DA-4B1D-8D64-B50FF1A9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F61025-A99A-4933-AC19-472E8A24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71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87EE4-852F-4181-AF72-6A47CAA8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A331F93-A841-4E56-A5D4-D11EB547D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7E544E-17D7-4D89-BE08-DC345B1AE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A3C6D0-4DF1-476C-83DD-A43F080E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0F3AFF-2B4F-488C-92E3-6B8AD055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586498-7BD1-4AC2-9371-7F10C6BA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1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AC5930F-7080-456F-A808-BF380F2B9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F560EB-E95F-4BDB-AA36-30476DA1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4285A0-647C-45D9-BCE5-156D44D80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B5789-9E18-4749-AD6F-45811868B0A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D94635-9DED-460E-8A22-2A8D8DDEA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FF2C25-90A0-4D70-8F63-D6225A247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AA6F9-05D6-4C6D-A091-44ED9FB14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9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ソフトバンクG孫正義｢中国で評価急落｣の悲哀 | 財新 | 東洋経済オンライン | 経済ニュースの新基準" hidden="1">
            <a:extLst>
              <a:ext uri="{FF2B5EF4-FFF2-40B4-BE49-F238E27FC236}">
                <a16:creationId xmlns:a16="http://schemas.microsoft.com/office/drawing/2014/main" id="{7C56AEC3-3327-4510-A80F-84F690B5B3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3" t="8048" r="33041"/>
          <a:stretch/>
        </p:blipFill>
        <p:spPr bwMode="auto">
          <a:xfrm>
            <a:off x="3114669" y="18704"/>
            <a:ext cx="5962661" cy="683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C67EF68-BDD0-4524-BAE2-7DA75C5752DF}"/>
              </a:ext>
            </a:extLst>
          </p:cNvPr>
          <p:cNvSpPr/>
          <p:nvPr/>
        </p:nvSpPr>
        <p:spPr>
          <a:xfrm>
            <a:off x="5696515" y="1346997"/>
            <a:ext cx="362973" cy="95802"/>
          </a:xfrm>
          <a:custGeom>
            <a:avLst/>
            <a:gdLst>
              <a:gd name="connsiteX0" fmla="*/ 1023 w 362973"/>
              <a:gd name="connsiteY0" fmla="*/ 94453 h 95802"/>
              <a:gd name="connsiteX1" fmla="*/ 97860 w 362973"/>
              <a:gd name="connsiteY1" fmla="*/ 89691 h 95802"/>
              <a:gd name="connsiteX2" fmla="*/ 129610 w 362973"/>
              <a:gd name="connsiteY2" fmla="*/ 67466 h 95802"/>
              <a:gd name="connsiteX3" fmla="*/ 185173 w 362973"/>
              <a:gd name="connsiteY3" fmla="*/ 29366 h 95802"/>
              <a:gd name="connsiteX4" fmla="*/ 296298 w 362973"/>
              <a:gd name="connsiteY4" fmla="*/ 21428 h 95802"/>
              <a:gd name="connsiteX5" fmla="*/ 362973 w 362973"/>
              <a:gd name="connsiteY5" fmla="*/ 16666 h 95802"/>
              <a:gd name="connsiteX6" fmla="*/ 296298 w 362973"/>
              <a:gd name="connsiteY6" fmla="*/ 8728 h 95802"/>
              <a:gd name="connsiteX7" fmla="*/ 189935 w 362973"/>
              <a:gd name="connsiteY7" fmla="*/ 791 h 95802"/>
              <a:gd name="connsiteX8" fmla="*/ 93098 w 362973"/>
              <a:gd name="connsiteY8" fmla="*/ 29366 h 95802"/>
              <a:gd name="connsiteX9" fmla="*/ 67698 w 362973"/>
              <a:gd name="connsiteY9" fmla="*/ 50003 h 95802"/>
              <a:gd name="connsiteX10" fmla="*/ 48648 w 362973"/>
              <a:gd name="connsiteY10" fmla="*/ 69053 h 95802"/>
              <a:gd name="connsiteX11" fmla="*/ 1023 w 362973"/>
              <a:gd name="connsiteY11" fmla="*/ 94453 h 9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2973" h="95802">
                <a:moveTo>
                  <a:pt x="1023" y="94453"/>
                </a:moveTo>
                <a:cubicBezTo>
                  <a:pt x="9225" y="97893"/>
                  <a:pt x="76429" y="94189"/>
                  <a:pt x="97860" y="89691"/>
                </a:cubicBezTo>
                <a:cubicBezTo>
                  <a:pt x="119291" y="85193"/>
                  <a:pt x="115058" y="77520"/>
                  <a:pt x="129610" y="67466"/>
                </a:cubicBezTo>
                <a:cubicBezTo>
                  <a:pt x="144162" y="57412"/>
                  <a:pt x="157392" y="37039"/>
                  <a:pt x="185173" y="29366"/>
                </a:cubicBezTo>
                <a:cubicBezTo>
                  <a:pt x="212954" y="21693"/>
                  <a:pt x="296298" y="21428"/>
                  <a:pt x="296298" y="21428"/>
                </a:cubicBezTo>
                <a:cubicBezTo>
                  <a:pt x="325931" y="19311"/>
                  <a:pt x="362973" y="18783"/>
                  <a:pt x="362973" y="16666"/>
                </a:cubicBezTo>
                <a:cubicBezTo>
                  <a:pt x="362973" y="14549"/>
                  <a:pt x="325138" y="11374"/>
                  <a:pt x="296298" y="8728"/>
                </a:cubicBezTo>
                <a:cubicBezTo>
                  <a:pt x="267458" y="6082"/>
                  <a:pt x="223802" y="-2649"/>
                  <a:pt x="189935" y="791"/>
                </a:cubicBezTo>
                <a:cubicBezTo>
                  <a:pt x="156068" y="4231"/>
                  <a:pt x="113471" y="21164"/>
                  <a:pt x="93098" y="29366"/>
                </a:cubicBezTo>
                <a:cubicBezTo>
                  <a:pt x="72725" y="37568"/>
                  <a:pt x="75106" y="43389"/>
                  <a:pt x="67698" y="50003"/>
                </a:cubicBezTo>
                <a:cubicBezTo>
                  <a:pt x="60290" y="56617"/>
                  <a:pt x="61084" y="61909"/>
                  <a:pt x="48648" y="69053"/>
                </a:cubicBezTo>
                <a:cubicBezTo>
                  <a:pt x="36212" y="76197"/>
                  <a:pt x="-7179" y="91013"/>
                  <a:pt x="1023" y="94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F357325-8333-4DE2-8634-4D8405FC523B}"/>
              </a:ext>
            </a:extLst>
          </p:cNvPr>
          <p:cNvSpPr/>
          <p:nvPr/>
        </p:nvSpPr>
        <p:spPr>
          <a:xfrm>
            <a:off x="5991216" y="1358899"/>
            <a:ext cx="146475" cy="109541"/>
          </a:xfrm>
          <a:custGeom>
            <a:avLst/>
            <a:gdLst>
              <a:gd name="connsiteX0" fmla="*/ 9 w 146475"/>
              <a:gd name="connsiteY0" fmla="*/ 1 h 109541"/>
              <a:gd name="connsiteX1" fmla="*/ 73034 w 146475"/>
              <a:gd name="connsiteY1" fmla="*/ 57151 h 109541"/>
              <a:gd name="connsiteX2" fmla="*/ 141297 w 146475"/>
              <a:gd name="connsiteY2" fmla="*/ 77789 h 109541"/>
              <a:gd name="connsiteX3" fmla="*/ 139709 w 146475"/>
              <a:gd name="connsiteY3" fmla="*/ 109539 h 109541"/>
              <a:gd name="connsiteX4" fmla="*/ 123834 w 146475"/>
              <a:gd name="connsiteY4" fmla="*/ 79376 h 109541"/>
              <a:gd name="connsiteX5" fmla="*/ 68272 w 146475"/>
              <a:gd name="connsiteY5" fmla="*/ 58739 h 109541"/>
              <a:gd name="connsiteX6" fmla="*/ 9 w 146475"/>
              <a:gd name="connsiteY6" fmla="*/ 1 h 10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75" h="109541">
                <a:moveTo>
                  <a:pt x="9" y="1"/>
                </a:moveTo>
                <a:cubicBezTo>
                  <a:pt x="803" y="-264"/>
                  <a:pt x="49486" y="44186"/>
                  <a:pt x="73034" y="57151"/>
                </a:cubicBezTo>
                <a:cubicBezTo>
                  <a:pt x="96582" y="70116"/>
                  <a:pt x="130185" y="69058"/>
                  <a:pt x="141297" y="77789"/>
                </a:cubicBezTo>
                <a:cubicBezTo>
                  <a:pt x="152409" y="86520"/>
                  <a:pt x="142619" y="109275"/>
                  <a:pt x="139709" y="109539"/>
                </a:cubicBezTo>
                <a:cubicBezTo>
                  <a:pt x="136799" y="109803"/>
                  <a:pt x="135740" y="87843"/>
                  <a:pt x="123834" y="79376"/>
                </a:cubicBezTo>
                <a:cubicBezTo>
                  <a:pt x="111928" y="70909"/>
                  <a:pt x="86264" y="69587"/>
                  <a:pt x="68272" y="58739"/>
                </a:cubicBezTo>
                <a:cubicBezTo>
                  <a:pt x="50280" y="47891"/>
                  <a:pt x="-785" y="266"/>
                  <a:pt x="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27C8A61-CC4B-429D-A655-D15F7EC5D2BF}"/>
              </a:ext>
            </a:extLst>
          </p:cNvPr>
          <p:cNvSpPr/>
          <p:nvPr/>
        </p:nvSpPr>
        <p:spPr>
          <a:xfrm>
            <a:off x="5791096" y="1419074"/>
            <a:ext cx="286135" cy="61781"/>
          </a:xfrm>
          <a:custGeom>
            <a:avLst/>
            <a:gdLst>
              <a:gd name="connsiteX0" fmla="*/ 104 w 286135"/>
              <a:gd name="connsiteY0" fmla="*/ 151 h 61781"/>
              <a:gd name="connsiteX1" fmla="*/ 89004 w 286135"/>
              <a:gd name="connsiteY1" fmla="*/ 54126 h 61781"/>
              <a:gd name="connsiteX2" fmla="*/ 174729 w 286135"/>
              <a:gd name="connsiteY2" fmla="*/ 58889 h 61781"/>
              <a:gd name="connsiteX3" fmla="*/ 204892 w 286135"/>
              <a:gd name="connsiteY3" fmla="*/ 52539 h 61781"/>
              <a:gd name="connsiteX4" fmla="*/ 246167 w 286135"/>
              <a:gd name="connsiteY4" fmla="*/ 36664 h 61781"/>
              <a:gd name="connsiteX5" fmla="*/ 284267 w 286135"/>
              <a:gd name="connsiteY5" fmla="*/ 27139 h 61781"/>
              <a:gd name="connsiteX6" fmla="*/ 184254 w 286135"/>
              <a:gd name="connsiteY6" fmla="*/ 55714 h 61781"/>
              <a:gd name="connsiteX7" fmla="*/ 120754 w 286135"/>
              <a:gd name="connsiteY7" fmla="*/ 60476 h 61781"/>
              <a:gd name="connsiteX8" fmla="*/ 71542 w 286135"/>
              <a:gd name="connsiteY8" fmla="*/ 38251 h 61781"/>
              <a:gd name="connsiteX9" fmla="*/ 104 w 286135"/>
              <a:gd name="connsiteY9" fmla="*/ 151 h 6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6135" h="61781">
                <a:moveTo>
                  <a:pt x="104" y="151"/>
                </a:moveTo>
                <a:cubicBezTo>
                  <a:pt x="3014" y="2797"/>
                  <a:pt x="59900" y="44336"/>
                  <a:pt x="89004" y="54126"/>
                </a:cubicBezTo>
                <a:cubicBezTo>
                  <a:pt x="118108" y="63916"/>
                  <a:pt x="155414" y="59154"/>
                  <a:pt x="174729" y="58889"/>
                </a:cubicBezTo>
                <a:cubicBezTo>
                  <a:pt x="194044" y="58625"/>
                  <a:pt x="192986" y="56243"/>
                  <a:pt x="204892" y="52539"/>
                </a:cubicBezTo>
                <a:cubicBezTo>
                  <a:pt x="216798" y="48835"/>
                  <a:pt x="232938" y="40897"/>
                  <a:pt x="246167" y="36664"/>
                </a:cubicBezTo>
                <a:cubicBezTo>
                  <a:pt x="259396" y="32431"/>
                  <a:pt x="294586" y="23964"/>
                  <a:pt x="284267" y="27139"/>
                </a:cubicBezTo>
                <a:cubicBezTo>
                  <a:pt x="273948" y="30314"/>
                  <a:pt x="211506" y="50158"/>
                  <a:pt x="184254" y="55714"/>
                </a:cubicBezTo>
                <a:cubicBezTo>
                  <a:pt x="157002" y="61270"/>
                  <a:pt x="139539" y="63387"/>
                  <a:pt x="120754" y="60476"/>
                </a:cubicBezTo>
                <a:cubicBezTo>
                  <a:pt x="101969" y="57566"/>
                  <a:pt x="87152" y="46189"/>
                  <a:pt x="71542" y="38251"/>
                </a:cubicBezTo>
                <a:cubicBezTo>
                  <a:pt x="55932" y="30314"/>
                  <a:pt x="-2806" y="-2495"/>
                  <a:pt x="104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5B25B22-E00D-4AC5-A549-5EAE807C24DF}"/>
              </a:ext>
            </a:extLst>
          </p:cNvPr>
          <p:cNvSpPr/>
          <p:nvPr/>
        </p:nvSpPr>
        <p:spPr>
          <a:xfrm>
            <a:off x="5594335" y="1396983"/>
            <a:ext cx="176842" cy="84227"/>
          </a:xfrm>
          <a:custGeom>
            <a:avLst/>
            <a:gdLst>
              <a:gd name="connsiteX0" fmla="*/ 176228 w 176842"/>
              <a:gd name="connsiteY0" fmla="*/ 17 h 84227"/>
              <a:gd name="connsiteX1" fmla="*/ 58753 w 176842"/>
              <a:gd name="connsiteY1" fmla="*/ 63517 h 84227"/>
              <a:gd name="connsiteX2" fmla="*/ 15 w 176842"/>
              <a:gd name="connsiteY2" fmla="*/ 84155 h 84227"/>
              <a:gd name="connsiteX3" fmla="*/ 63515 w 176842"/>
              <a:gd name="connsiteY3" fmla="*/ 69867 h 84227"/>
              <a:gd name="connsiteX4" fmla="*/ 103203 w 176842"/>
              <a:gd name="connsiteY4" fmla="*/ 57167 h 84227"/>
              <a:gd name="connsiteX5" fmla="*/ 176228 w 176842"/>
              <a:gd name="connsiteY5" fmla="*/ 17 h 8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42" h="84227">
                <a:moveTo>
                  <a:pt x="176228" y="17"/>
                </a:moveTo>
                <a:cubicBezTo>
                  <a:pt x="168820" y="1075"/>
                  <a:pt x="88122" y="49494"/>
                  <a:pt x="58753" y="63517"/>
                </a:cubicBezTo>
                <a:cubicBezTo>
                  <a:pt x="29384" y="77540"/>
                  <a:pt x="-779" y="83097"/>
                  <a:pt x="15" y="84155"/>
                </a:cubicBezTo>
                <a:cubicBezTo>
                  <a:pt x="809" y="85213"/>
                  <a:pt x="46317" y="74365"/>
                  <a:pt x="63515" y="69867"/>
                </a:cubicBezTo>
                <a:cubicBezTo>
                  <a:pt x="80713" y="65369"/>
                  <a:pt x="84417" y="67486"/>
                  <a:pt x="103203" y="57167"/>
                </a:cubicBezTo>
                <a:cubicBezTo>
                  <a:pt x="121988" y="46848"/>
                  <a:pt x="183636" y="-1041"/>
                  <a:pt x="176228" y="1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67233C0-6FD3-44E0-A634-C093EC5BCB98}"/>
              </a:ext>
            </a:extLst>
          </p:cNvPr>
          <p:cNvSpPr/>
          <p:nvPr/>
        </p:nvSpPr>
        <p:spPr>
          <a:xfrm>
            <a:off x="5808433" y="1479390"/>
            <a:ext cx="261002" cy="35013"/>
          </a:xfrm>
          <a:custGeom>
            <a:avLst/>
            <a:gdLst>
              <a:gd name="connsiteX0" fmla="*/ 3405 w 261002"/>
              <a:gd name="connsiteY0" fmla="*/ 33498 h 35013"/>
              <a:gd name="connsiteX1" fmla="*/ 211367 w 261002"/>
              <a:gd name="connsiteY1" fmla="*/ 19210 h 35013"/>
              <a:gd name="connsiteX2" fmla="*/ 260580 w 261002"/>
              <a:gd name="connsiteY2" fmla="*/ 160 h 35013"/>
              <a:gd name="connsiteX3" fmla="*/ 195492 w 261002"/>
              <a:gd name="connsiteY3" fmla="*/ 11273 h 35013"/>
              <a:gd name="connsiteX4" fmla="*/ 89130 w 261002"/>
              <a:gd name="connsiteY4" fmla="*/ 31910 h 35013"/>
              <a:gd name="connsiteX5" fmla="*/ 3405 w 261002"/>
              <a:gd name="connsiteY5" fmla="*/ 33498 h 3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02" h="35013">
                <a:moveTo>
                  <a:pt x="3405" y="33498"/>
                </a:moveTo>
                <a:cubicBezTo>
                  <a:pt x="23778" y="31381"/>
                  <a:pt x="168505" y="24766"/>
                  <a:pt x="211367" y="19210"/>
                </a:cubicBezTo>
                <a:cubicBezTo>
                  <a:pt x="254230" y="13654"/>
                  <a:pt x="263226" y="1483"/>
                  <a:pt x="260580" y="160"/>
                </a:cubicBezTo>
                <a:cubicBezTo>
                  <a:pt x="257934" y="-1163"/>
                  <a:pt x="224067" y="5981"/>
                  <a:pt x="195492" y="11273"/>
                </a:cubicBezTo>
                <a:cubicBezTo>
                  <a:pt x="166917" y="16565"/>
                  <a:pt x="118763" y="27941"/>
                  <a:pt x="89130" y="31910"/>
                </a:cubicBezTo>
                <a:cubicBezTo>
                  <a:pt x="59497" y="35879"/>
                  <a:pt x="-16968" y="35615"/>
                  <a:pt x="3405" y="33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56BB008-061D-4B53-B06F-6EAC8E8B0CF0}"/>
              </a:ext>
            </a:extLst>
          </p:cNvPr>
          <p:cNvSpPr/>
          <p:nvPr/>
        </p:nvSpPr>
        <p:spPr>
          <a:xfrm>
            <a:off x="6024508" y="1401757"/>
            <a:ext cx="108053" cy="56685"/>
          </a:xfrm>
          <a:custGeom>
            <a:avLst/>
            <a:gdLst>
              <a:gd name="connsiteX0" fmla="*/ 55 w 108053"/>
              <a:gd name="connsiteY0" fmla="*/ 6 h 56685"/>
              <a:gd name="connsiteX1" fmla="*/ 55617 w 108053"/>
              <a:gd name="connsiteY1" fmla="*/ 39693 h 56685"/>
              <a:gd name="connsiteX2" fmla="*/ 74667 w 108053"/>
              <a:gd name="connsiteY2" fmla="*/ 55568 h 56685"/>
              <a:gd name="connsiteX3" fmla="*/ 108005 w 108053"/>
              <a:gd name="connsiteY3" fmla="*/ 53981 h 56685"/>
              <a:gd name="connsiteX4" fmla="*/ 66730 w 108053"/>
              <a:gd name="connsiteY4" fmla="*/ 42868 h 56685"/>
              <a:gd name="connsiteX5" fmla="*/ 55 w 108053"/>
              <a:gd name="connsiteY5" fmla="*/ 6 h 5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53" h="56685">
                <a:moveTo>
                  <a:pt x="55" y="6"/>
                </a:moveTo>
                <a:cubicBezTo>
                  <a:pt x="-1797" y="-523"/>
                  <a:pt x="43182" y="30433"/>
                  <a:pt x="55617" y="39693"/>
                </a:cubicBezTo>
                <a:cubicBezTo>
                  <a:pt x="68052" y="48953"/>
                  <a:pt x="65936" y="53187"/>
                  <a:pt x="74667" y="55568"/>
                </a:cubicBezTo>
                <a:cubicBezTo>
                  <a:pt x="83398" y="57949"/>
                  <a:pt x="109328" y="56098"/>
                  <a:pt x="108005" y="53981"/>
                </a:cubicBezTo>
                <a:cubicBezTo>
                  <a:pt x="106682" y="51864"/>
                  <a:pt x="79959" y="46572"/>
                  <a:pt x="66730" y="42868"/>
                </a:cubicBezTo>
                <a:cubicBezTo>
                  <a:pt x="53501" y="39164"/>
                  <a:pt x="1907" y="535"/>
                  <a:pt x="5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339605C-E75B-49A7-8EB0-BF5CF8D97688}"/>
              </a:ext>
            </a:extLst>
          </p:cNvPr>
          <p:cNvSpPr/>
          <p:nvPr/>
        </p:nvSpPr>
        <p:spPr>
          <a:xfrm>
            <a:off x="5828637" y="1359653"/>
            <a:ext cx="170640" cy="109306"/>
          </a:xfrm>
          <a:custGeom>
            <a:avLst/>
            <a:gdLst>
              <a:gd name="connsiteX0" fmla="*/ 164176 w 170640"/>
              <a:gd name="connsiteY0" fmla="*/ 5597 h 109306"/>
              <a:gd name="connsiteX1" fmla="*/ 151476 w 170640"/>
              <a:gd name="connsiteY1" fmla="*/ 78622 h 109306"/>
              <a:gd name="connsiteX2" fmla="*/ 132426 w 170640"/>
              <a:gd name="connsiteY2" fmla="*/ 104022 h 109306"/>
              <a:gd name="connsiteX3" fmla="*/ 97501 w 170640"/>
              <a:gd name="connsiteY3" fmla="*/ 108785 h 109306"/>
              <a:gd name="connsiteX4" fmla="*/ 24476 w 170640"/>
              <a:gd name="connsiteY4" fmla="*/ 96085 h 109306"/>
              <a:gd name="connsiteX5" fmla="*/ 7013 w 170640"/>
              <a:gd name="connsiteY5" fmla="*/ 69097 h 109306"/>
              <a:gd name="connsiteX6" fmla="*/ 2251 w 170640"/>
              <a:gd name="connsiteY6" fmla="*/ 34172 h 109306"/>
              <a:gd name="connsiteX7" fmla="*/ 41938 w 170640"/>
              <a:gd name="connsiteY7" fmla="*/ 8772 h 109306"/>
              <a:gd name="connsiteX8" fmla="*/ 164176 w 170640"/>
              <a:gd name="connsiteY8" fmla="*/ 5597 h 10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640" h="109306">
                <a:moveTo>
                  <a:pt x="164176" y="5597"/>
                </a:moveTo>
                <a:cubicBezTo>
                  <a:pt x="182432" y="17239"/>
                  <a:pt x="156768" y="62218"/>
                  <a:pt x="151476" y="78622"/>
                </a:cubicBezTo>
                <a:cubicBezTo>
                  <a:pt x="146184" y="95026"/>
                  <a:pt x="141422" y="98995"/>
                  <a:pt x="132426" y="104022"/>
                </a:cubicBezTo>
                <a:cubicBezTo>
                  <a:pt x="123430" y="109049"/>
                  <a:pt x="115493" y="110108"/>
                  <a:pt x="97501" y="108785"/>
                </a:cubicBezTo>
                <a:cubicBezTo>
                  <a:pt x="79509" y="107462"/>
                  <a:pt x="39557" y="102700"/>
                  <a:pt x="24476" y="96085"/>
                </a:cubicBezTo>
                <a:cubicBezTo>
                  <a:pt x="9395" y="89470"/>
                  <a:pt x="10717" y="79416"/>
                  <a:pt x="7013" y="69097"/>
                </a:cubicBezTo>
                <a:cubicBezTo>
                  <a:pt x="3309" y="58778"/>
                  <a:pt x="-3570" y="44226"/>
                  <a:pt x="2251" y="34172"/>
                </a:cubicBezTo>
                <a:cubicBezTo>
                  <a:pt x="8072" y="24118"/>
                  <a:pt x="17332" y="14328"/>
                  <a:pt x="41938" y="8772"/>
                </a:cubicBezTo>
                <a:cubicBezTo>
                  <a:pt x="66544" y="3216"/>
                  <a:pt x="145920" y="-6045"/>
                  <a:pt x="164176" y="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E905331C-E0A0-4252-B7D9-AD1B8DCBD591}"/>
              </a:ext>
            </a:extLst>
          </p:cNvPr>
          <p:cNvSpPr/>
          <p:nvPr/>
        </p:nvSpPr>
        <p:spPr>
          <a:xfrm>
            <a:off x="5873750" y="1359219"/>
            <a:ext cx="46037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D2E47D2-4691-422F-90FE-AD575132DECD}"/>
              </a:ext>
            </a:extLst>
          </p:cNvPr>
          <p:cNvSpPr/>
          <p:nvPr/>
        </p:nvSpPr>
        <p:spPr>
          <a:xfrm>
            <a:off x="5899150" y="1344321"/>
            <a:ext cx="151156" cy="16273"/>
          </a:xfrm>
          <a:custGeom>
            <a:avLst/>
            <a:gdLst>
              <a:gd name="connsiteX0" fmla="*/ 0 w 151156"/>
              <a:gd name="connsiteY0" fmla="*/ 5054 h 16273"/>
              <a:gd name="connsiteX1" fmla="*/ 77788 w 151156"/>
              <a:gd name="connsiteY1" fmla="*/ 292 h 16273"/>
              <a:gd name="connsiteX2" fmla="*/ 144463 w 151156"/>
              <a:gd name="connsiteY2" fmla="*/ 12992 h 16273"/>
              <a:gd name="connsiteX3" fmla="*/ 141288 w 151156"/>
              <a:gd name="connsiteY3" fmla="*/ 14579 h 16273"/>
              <a:gd name="connsiteX4" fmla="*/ 77788 w 151156"/>
              <a:gd name="connsiteY4" fmla="*/ 16167 h 16273"/>
              <a:gd name="connsiteX5" fmla="*/ 0 w 151156"/>
              <a:gd name="connsiteY5" fmla="*/ 5054 h 16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56" h="16273">
                <a:moveTo>
                  <a:pt x="0" y="5054"/>
                </a:moveTo>
                <a:cubicBezTo>
                  <a:pt x="0" y="2408"/>
                  <a:pt x="53711" y="-1031"/>
                  <a:pt x="77788" y="292"/>
                </a:cubicBezTo>
                <a:cubicBezTo>
                  <a:pt x="101865" y="1615"/>
                  <a:pt x="133880" y="10611"/>
                  <a:pt x="144463" y="12992"/>
                </a:cubicBezTo>
                <a:cubicBezTo>
                  <a:pt x="155046" y="15373"/>
                  <a:pt x="152400" y="14050"/>
                  <a:pt x="141288" y="14579"/>
                </a:cubicBezTo>
                <a:cubicBezTo>
                  <a:pt x="130176" y="15108"/>
                  <a:pt x="103982" y="16696"/>
                  <a:pt x="77788" y="16167"/>
                </a:cubicBezTo>
                <a:cubicBezTo>
                  <a:pt x="51594" y="15638"/>
                  <a:pt x="0" y="7700"/>
                  <a:pt x="0" y="5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D6ACC23-939B-4B5C-9E5F-BF90D3398D5C}"/>
              </a:ext>
            </a:extLst>
          </p:cNvPr>
          <p:cNvSpPr/>
          <p:nvPr/>
        </p:nvSpPr>
        <p:spPr>
          <a:xfrm>
            <a:off x="6035652" y="1366838"/>
            <a:ext cx="87084" cy="49212"/>
          </a:xfrm>
          <a:custGeom>
            <a:avLst/>
            <a:gdLst>
              <a:gd name="connsiteX0" fmla="*/ 23 w 87084"/>
              <a:gd name="connsiteY0" fmla="*/ 0 h 49212"/>
              <a:gd name="connsiteX1" fmla="*/ 76223 w 87084"/>
              <a:gd name="connsiteY1" fmla="*/ 31750 h 49212"/>
              <a:gd name="connsiteX2" fmla="*/ 85748 w 87084"/>
              <a:gd name="connsiteY2" fmla="*/ 49212 h 49212"/>
              <a:gd name="connsiteX3" fmla="*/ 68286 w 87084"/>
              <a:gd name="connsiteY3" fmla="*/ 31750 h 49212"/>
              <a:gd name="connsiteX4" fmla="*/ 23 w 87084"/>
              <a:gd name="connsiteY4" fmla="*/ 0 h 4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84" h="49212">
                <a:moveTo>
                  <a:pt x="23" y="0"/>
                </a:moveTo>
                <a:cubicBezTo>
                  <a:pt x="1346" y="0"/>
                  <a:pt x="61936" y="23548"/>
                  <a:pt x="76223" y="31750"/>
                </a:cubicBezTo>
                <a:cubicBezTo>
                  <a:pt x="90510" y="39952"/>
                  <a:pt x="87071" y="49212"/>
                  <a:pt x="85748" y="49212"/>
                </a:cubicBezTo>
                <a:cubicBezTo>
                  <a:pt x="84425" y="49212"/>
                  <a:pt x="83632" y="38364"/>
                  <a:pt x="68286" y="31750"/>
                </a:cubicBezTo>
                <a:cubicBezTo>
                  <a:pt x="52940" y="25136"/>
                  <a:pt x="-1300" y="0"/>
                  <a:pt x="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0042109-6BFB-4517-AF90-1C61FDE8C1BF}"/>
              </a:ext>
            </a:extLst>
          </p:cNvPr>
          <p:cNvSpPr/>
          <p:nvPr/>
        </p:nvSpPr>
        <p:spPr>
          <a:xfrm>
            <a:off x="5689600" y="1455039"/>
            <a:ext cx="251194" cy="40515"/>
          </a:xfrm>
          <a:custGeom>
            <a:avLst/>
            <a:gdLst>
              <a:gd name="connsiteX0" fmla="*/ 0 w 251194"/>
              <a:gd name="connsiteY0" fmla="*/ 8636 h 40515"/>
              <a:gd name="connsiteX1" fmla="*/ 123825 w 251194"/>
              <a:gd name="connsiteY1" fmla="*/ 699 h 40515"/>
              <a:gd name="connsiteX2" fmla="*/ 204788 w 251194"/>
              <a:gd name="connsiteY2" fmla="*/ 29274 h 40515"/>
              <a:gd name="connsiteX3" fmla="*/ 250825 w 251194"/>
              <a:gd name="connsiteY3" fmla="*/ 40386 h 40515"/>
              <a:gd name="connsiteX4" fmla="*/ 180975 w 251194"/>
              <a:gd name="connsiteY4" fmla="*/ 22924 h 40515"/>
              <a:gd name="connsiteX5" fmla="*/ 122238 w 251194"/>
              <a:gd name="connsiteY5" fmla="*/ 7049 h 40515"/>
              <a:gd name="connsiteX6" fmla="*/ 0 w 251194"/>
              <a:gd name="connsiteY6" fmla="*/ 8636 h 4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94" h="40515">
                <a:moveTo>
                  <a:pt x="0" y="8636"/>
                </a:moveTo>
                <a:cubicBezTo>
                  <a:pt x="265" y="7578"/>
                  <a:pt x="89694" y="-2741"/>
                  <a:pt x="123825" y="699"/>
                </a:cubicBezTo>
                <a:cubicBezTo>
                  <a:pt x="157956" y="4139"/>
                  <a:pt x="183621" y="22660"/>
                  <a:pt x="204788" y="29274"/>
                </a:cubicBezTo>
                <a:cubicBezTo>
                  <a:pt x="225955" y="35889"/>
                  <a:pt x="254794" y="41444"/>
                  <a:pt x="250825" y="40386"/>
                </a:cubicBezTo>
                <a:cubicBezTo>
                  <a:pt x="246856" y="39328"/>
                  <a:pt x="202406" y="28480"/>
                  <a:pt x="180975" y="22924"/>
                </a:cubicBezTo>
                <a:cubicBezTo>
                  <a:pt x="159544" y="17368"/>
                  <a:pt x="151607" y="9959"/>
                  <a:pt x="122238" y="7049"/>
                </a:cubicBezTo>
                <a:cubicBezTo>
                  <a:pt x="92869" y="4139"/>
                  <a:pt x="-265" y="9694"/>
                  <a:pt x="0" y="8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684A610-C4F7-4E4A-A5AC-5BDD95C50E46}"/>
              </a:ext>
            </a:extLst>
          </p:cNvPr>
          <p:cNvSpPr/>
          <p:nvPr/>
        </p:nvSpPr>
        <p:spPr>
          <a:xfrm>
            <a:off x="6122960" y="1374774"/>
            <a:ext cx="59458" cy="98737"/>
          </a:xfrm>
          <a:custGeom>
            <a:avLst/>
            <a:gdLst>
              <a:gd name="connsiteX0" fmla="*/ 28 w 59458"/>
              <a:gd name="connsiteY0" fmla="*/ 1 h 98737"/>
              <a:gd name="connsiteX1" fmla="*/ 58765 w 59458"/>
              <a:gd name="connsiteY1" fmla="*/ 58739 h 98737"/>
              <a:gd name="connsiteX2" fmla="*/ 33365 w 59458"/>
              <a:gd name="connsiteY2" fmla="*/ 98426 h 98737"/>
              <a:gd name="connsiteX3" fmla="*/ 50828 w 59458"/>
              <a:gd name="connsiteY3" fmla="*/ 76201 h 98737"/>
              <a:gd name="connsiteX4" fmla="*/ 50828 w 59458"/>
              <a:gd name="connsiteY4" fmla="*/ 57151 h 98737"/>
              <a:gd name="connsiteX5" fmla="*/ 28 w 59458"/>
              <a:gd name="connsiteY5" fmla="*/ 1 h 9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58" h="98737">
                <a:moveTo>
                  <a:pt x="28" y="1"/>
                </a:moveTo>
                <a:cubicBezTo>
                  <a:pt x="1351" y="266"/>
                  <a:pt x="53209" y="42335"/>
                  <a:pt x="58765" y="58739"/>
                </a:cubicBezTo>
                <a:cubicBezTo>
                  <a:pt x="64321" y="75143"/>
                  <a:pt x="34688" y="95516"/>
                  <a:pt x="33365" y="98426"/>
                </a:cubicBezTo>
                <a:cubicBezTo>
                  <a:pt x="32042" y="101336"/>
                  <a:pt x="47918" y="83080"/>
                  <a:pt x="50828" y="76201"/>
                </a:cubicBezTo>
                <a:cubicBezTo>
                  <a:pt x="53739" y="69322"/>
                  <a:pt x="58236" y="66676"/>
                  <a:pt x="50828" y="57151"/>
                </a:cubicBezTo>
                <a:cubicBezTo>
                  <a:pt x="43420" y="47626"/>
                  <a:pt x="-1295" y="-264"/>
                  <a:pt x="2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12EF7A8-2E68-4E9E-B411-003583B40156}"/>
              </a:ext>
            </a:extLst>
          </p:cNvPr>
          <p:cNvSpPr/>
          <p:nvPr/>
        </p:nvSpPr>
        <p:spPr>
          <a:xfrm>
            <a:off x="6067908" y="1497007"/>
            <a:ext cx="113840" cy="61791"/>
          </a:xfrm>
          <a:custGeom>
            <a:avLst/>
            <a:gdLst>
              <a:gd name="connsiteX0" fmla="*/ 113817 w 113840"/>
              <a:gd name="connsiteY0" fmla="*/ 6 h 61791"/>
              <a:gd name="connsiteX1" fmla="*/ 42380 w 113840"/>
              <a:gd name="connsiteY1" fmla="*/ 19056 h 61791"/>
              <a:gd name="connsiteX2" fmla="*/ 4280 w 113840"/>
              <a:gd name="connsiteY2" fmla="*/ 60331 h 61791"/>
              <a:gd name="connsiteX3" fmla="*/ 4280 w 113840"/>
              <a:gd name="connsiteY3" fmla="*/ 49218 h 61791"/>
              <a:gd name="connsiteX4" fmla="*/ 34442 w 113840"/>
              <a:gd name="connsiteY4" fmla="*/ 17468 h 61791"/>
              <a:gd name="connsiteX5" fmla="*/ 113817 w 113840"/>
              <a:gd name="connsiteY5" fmla="*/ 6 h 6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840" h="61791">
                <a:moveTo>
                  <a:pt x="113817" y="6"/>
                </a:moveTo>
                <a:cubicBezTo>
                  <a:pt x="115140" y="271"/>
                  <a:pt x="60636" y="9002"/>
                  <a:pt x="42380" y="19056"/>
                </a:cubicBezTo>
                <a:cubicBezTo>
                  <a:pt x="24124" y="29110"/>
                  <a:pt x="4280" y="60331"/>
                  <a:pt x="4280" y="60331"/>
                </a:cubicBezTo>
                <a:cubicBezTo>
                  <a:pt x="-2070" y="65358"/>
                  <a:pt x="-747" y="56362"/>
                  <a:pt x="4280" y="49218"/>
                </a:cubicBezTo>
                <a:cubicBezTo>
                  <a:pt x="9307" y="42074"/>
                  <a:pt x="17509" y="26728"/>
                  <a:pt x="34442" y="17468"/>
                </a:cubicBezTo>
                <a:cubicBezTo>
                  <a:pt x="51375" y="8208"/>
                  <a:pt x="112494" y="-259"/>
                  <a:pt x="11381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FD974A8-9C50-48A1-91C8-49DEDB2AC3D8}"/>
              </a:ext>
            </a:extLst>
          </p:cNvPr>
          <p:cNvSpPr/>
          <p:nvPr/>
        </p:nvSpPr>
        <p:spPr>
          <a:xfrm>
            <a:off x="5977666" y="1077649"/>
            <a:ext cx="235943" cy="79865"/>
          </a:xfrm>
          <a:custGeom>
            <a:avLst/>
            <a:gdLst>
              <a:gd name="connsiteX0" fmla="*/ 859 w 235943"/>
              <a:gd name="connsiteY0" fmla="*/ 79639 h 79865"/>
              <a:gd name="connsiteX1" fmla="*/ 115159 w 235943"/>
              <a:gd name="connsiteY1" fmla="*/ 5026 h 79865"/>
              <a:gd name="connsiteX2" fmla="*/ 235809 w 235943"/>
              <a:gd name="connsiteY2" fmla="*/ 6614 h 79865"/>
              <a:gd name="connsiteX3" fmla="*/ 137384 w 235943"/>
              <a:gd name="connsiteY3" fmla="*/ 5026 h 79865"/>
              <a:gd name="connsiteX4" fmla="*/ 65947 w 235943"/>
              <a:gd name="connsiteY4" fmla="*/ 27251 h 79865"/>
              <a:gd name="connsiteX5" fmla="*/ 859 w 235943"/>
              <a:gd name="connsiteY5" fmla="*/ 79639 h 7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943" h="79865">
                <a:moveTo>
                  <a:pt x="859" y="79639"/>
                </a:moveTo>
                <a:cubicBezTo>
                  <a:pt x="9061" y="75935"/>
                  <a:pt x="76001" y="17197"/>
                  <a:pt x="115159" y="5026"/>
                </a:cubicBezTo>
                <a:cubicBezTo>
                  <a:pt x="154317" y="-7145"/>
                  <a:pt x="232105" y="6614"/>
                  <a:pt x="235809" y="6614"/>
                </a:cubicBezTo>
                <a:cubicBezTo>
                  <a:pt x="239513" y="6614"/>
                  <a:pt x="165694" y="1587"/>
                  <a:pt x="137384" y="5026"/>
                </a:cubicBezTo>
                <a:cubicBezTo>
                  <a:pt x="109074" y="8465"/>
                  <a:pt x="86585" y="14022"/>
                  <a:pt x="65947" y="27251"/>
                </a:cubicBezTo>
                <a:cubicBezTo>
                  <a:pt x="45309" y="40480"/>
                  <a:pt x="-7343" y="83343"/>
                  <a:pt x="859" y="79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9098863-2920-41CB-8A46-8350CEA6C905}"/>
              </a:ext>
            </a:extLst>
          </p:cNvPr>
          <p:cNvSpPr/>
          <p:nvPr/>
        </p:nvSpPr>
        <p:spPr>
          <a:xfrm>
            <a:off x="5694336" y="1123801"/>
            <a:ext cx="328666" cy="92233"/>
          </a:xfrm>
          <a:custGeom>
            <a:avLst/>
            <a:gdLst>
              <a:gd name="connsiteX0" fmla="*/ 328639 w 328666"/>
              <a:gd name="connsiteY0" fmla="*/ 54124 h 92233"/>
              <a:gd name="connsiteX1" fmla="*/ 225452 w 328666"/>
              <a:gd name="connsiteY1" fmla="*/ 1737 h 92233"/>
              <a:gd name="connsiteX2" fmla="*/ 107977 w 328666"/>
              <a:gd name="connsiteY2" fmla="*/ 22374 h 92233"/>
              <a:gd name="connsiteX3" fmla="*/ 34952 w 328666"/>
              <a:gd name="connsiteY3" fmla="*/ 58887 h 92233"/>
              <a:gd name="connsiteX4" fmla="*/ 1614 w 328666"/>
              <a:gd name="connsiteY4" fmla="*/ 92224 h 92233"/>
              <a:gd name="connsiteX5" fmla="*/ 15902 w 328666"/>
              <a:gd name="connsiteY5" fmla="*/ 55712 h 92233"/>
              <a:gd name="connsiteX6" fmla="*/ 106389 w 328666"/>
              <a:gd name="connsiteY6" fmla="*/ 19199 h 92233"/>
              <a:gd name="connsiteX7" fmla="*/ 215927 w 328666"/>
              <a:gd name="connsiteY7" fmla="*/ 149 h 92233"/>
              <a:gd name="connsiteX8" fmla="*/ 328639 w 328666"/>
              <a:gd name="connsiteY8" fmla="*/ 54124 h 9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666" h="92233">
                <a:moveTo>
                  <a:pt x="328639" y="54124"/>
                </a:moveTo>
                <a:cubicBezTo>
                  <a:pt x="330227" y="54389"/>
                  <a:pt x="262229" y="7029"/>
                  <a:pt x="225452" y="1737"/>
                </a:cubicBezTo>
                <a:cubicBezTo>
                  <a:pt x="188675" y="-3555"/>
                  <a:pt x="139727" y="12849"/>
                  <a:pt x="107977" y="22374"/>
                </a:cubicBezTo>
                <a:cubicBezTo>
                  <a:pt x="76227" y="31899"/>
                  <a:pt x="52679" y="47245"/>
                  <a:pt x="34952" y="58887"/>
                </a:cubicBezTo>
                <a:cubicBezTo>
                  <a:pt x="17225" y="70529"/>
                  <a:pt x="4789" y="92753"/>
                  <a:pt x="1614" y="92224"/>
                </a:cubicBezTo>
                <a:cubicBezTo>
                  <a:pt x="-1561" y="91695"/>
                  <a:pt x="-1560" y="67883"/>
                  <a:pt x="15902" y="55712"/>
                </a:cubicBezTo>
                <a:cubicBezTo>
                  <a:pt x="33364" y="43541"/>
                  <a:pt x="73052" y="28459"/>
                  <a:pt x="106389" y="19199"/>
                </a:cubicBezTo>
                <a:cubicBezTo>
                  <a:pt x="139726" y="9939"/>
                  <a:pt x="180208" y="-1438"/>
                  <a:pt x="215927" y="149"/>
                </a:cubicBezTo>
                <a:cubicBezTo>
                  <a:pt x="251646" y="1736"/>
                  <a:pt x="327051" y="53859"/>
                  <a:pt x="328639" y="54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57B7ED8-FB69-41A4-8D01-819C1246C7DC}"/>
              </a:ext>
            </a:extLst>
          </p:cNvPr>
          <p:cNvSpPr/>
          <p:nvPr/>
        </p:nvSpPr>
        <p:spPr>
          <a:xfrm>
            <a:off x="5889601" y="998970"/>
            <a:ext cx="314697" cy="78952"/>
          </a:xfrm>
          <a:custGeom>
            <a:avLst/>
            <a:gdLst>
              <a:gd name="connsiteX0" fmla="*/ 314349 w 314697"/>
              <a:gd name="connsiteY0" fmla="*/ 78943 h 78952"/>
              <a:gd name="connsiteX1" fmla="*/ 276249 w 314697"/>
              <a:gd name="connsiteY1" fmla="*/ 15443 h 78952"/>
              <a:gd name="connsiteX2" fmla="*/ 223862 w 314697"/>
              <a:gd name="connsiteY2" fmla="*/ 13855 h 78952"/>
              <a:gd name="connsiteX3" fmla="*/ 141312 w 314697"/>
              <a:gd name="connsiteY3" fmla="*/ 13855 h 78952"/>
              <a:gd name="connsiteX4" fmla="*/ 24 w 314697"/>
              <a:gd name="connsiteY4" fmla="*/ 1155 h 78952"/>
              <a:gd name="connsiteX5" fmla="*/ 152424 w 314697"/>
              <a:gd name="connsiteY5" fmla="*/ 2743 h 78952"/>
              <a:gd name="connsiteX6" fmla="*/ 254024 w 314697"/>
              <a:gd name="connsiteY6" fmla="*/ 20205 h 78952"/>
              <a:gd name="connsiteX7" fmla="*/ 314349 w 314697"/>
              <a:gd name="connsiteY7" fmla="*/ 78943 h 7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697" h="78952">
                <a:moveTo>
                  <a:pt x="314349" y="78943"/>
                </a:moveTo>
                <a:cubicBezTo>
                  <a:pt x="318053" y="78149"/>
                  <a:pt x="291330" y="26291"/>
                  <a:pt x="276249" y="15443"/>
                </a:cubicBezTo>
                <a:cubicBezTo>
                  <a:pt x="261168" y="4595"/>
                  <a:pt x="246351" y="14120"/>
                  <a:pt x="223862" y="13855"/>
                </a:cubicBezTo>
                <a:cubicBezTo>
                  <a:pt x="201373" y="13590"/>
                  <a:pt x="178618" y="15972"/>
                  <a:pt x="141312" y="13855"/>
                </a:cubicBezTo>
                <a:cubicBezTo>
                  <a:pt x="104006" y="11738"/>
                  <a:pt x="-1828" y="3007"/>
                  <a:pt x="24" y="1155"/>
                </a:cubicBezTo>
                <a:cubicBezTo>
                  <a:pt x="1876" y="-697"/>
                  <a:pt x="110091" y="-432"/>
                  <a:pt x="152424" y="2743"/>
                </a:cubicBezTo>
                <a:cubicBezTo>
                  <a:pt x="194757" y="5918"/>
                  <a:pt x="230476" y="12532"/>
                  <a:pt x="254024" y="20205"/>
                </a:cubicBezTo>
                <a:cubicBezTo>
                  <a:pt x="277572" y="27878"/>
                  <a:pt x="310645" y="79737"/>
                  <a:pt x="314349" y="78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71A4BCC-524B-4EC4-A26F-0D672563DB13}"/>
              </a:ext>
            </a:extLst>
          </p:cNvPr>
          <p:cNvSpPr/>
          <p:nvPr/>
        </p:nvSpPr>
        <p:spPr>
          <a:xfrm>
            <a:off x="5597397" y="1003977"/>
            <a:ext cx="322706" cy="236450"/>
          </a:xfrm>
          <a:custGeom>
            <a:avLst/>
            <a:gdLst>
              <a:gd name="connsiteX0" fmla="*/ 320803 w 322706"/>
              <a:gd name="connsiteY0" fmla="*/ 13611 h 236450"/>
              <a:gd name="connsiteX1" fmla="*/ 138241 w 322706"/>
              <a:gd name="connsiteY1" fmla="*/ 13611 h 236450"/>
              <a:gd name="connsiteX2" fmla="*/ 62041 w 322706"/>
              <a:gd name="connsiteY2" fmla="*/ 62823 h 236450"/>
              <a:gd name="connsiteX3" fmla="*/ 12828 w 322706"/>
              <a:gd name="connsiteY3" fmla="*/ 131086 h 236450"/>
              <a:gd name="connsiteX4" fmla="*/ 128 w 322706"/>
              <a:gd name="connsiteY4" fmla="*/ 235861 h 236450"/>
              <a:gd name="connsiteX5" fmla="*/ 8066 w 322706"/>
              <a:gd name="connsiteY5" fmla="*/ 170773 h 236450"/>
              <a:gd name="connsiteX6" fmla="*/ 35053 w 322706"/>
              <a:gd name="connsiteY6" fmla="*/ 110448 h 236450"/>
              <a:gd name="connsiteX7" fmla="*/ 74741 w 322706"/>
              <a:gd name="connsiteY7" fmla="*/ 67586 h 236450"/>
              <a:gd name="connsiteX8" fmla="*/ 169991 w 322706"/>
              <a:gd name="connsiteY8" fmla="*/ 21548 h 236450"/>
              <a:gd name="connsiteX9" fmla="*/ 231903 w 322706"/>
              <a:gd name="connsiteY9" fmla="*/ 911 h 236450"/>
              <a:gd name="connsiteX10" fmla="*/ 320803 w 322706"/>
              <a:gd name="connsiteY10" fmla="*/ 13611 h 23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706" h="236450">
                <a:moveTo>
                  <a:pt x="320803" y="13611"/>
                </a:moveTo>
                <a:cubicBezTo>
                  <a:pt x="305193" y="15728"/>
                  <a:pt x="181368" y="5409"/>
                  <a:pt x="138241" y="13611"/>
                </a:cubicBezTo>
                <a:cubicBezTo>
                  <a:pt x="95114" y="21813"/>
                  <a:pt x="82943" y="43244"/>
                  <a:pt x="62041" y="62823"/>
                </a:cubicBezTo>
                <a:cubicBezTo>
                  <a:pt x="41139" y="82402"/>
                  <a:pt x="23147" y="102246"/>
                  <a:pt x="12828" y="131086"/>
                </a:cubicBezTo>
                <a:cubicBezTo>
                  <a:pt x="2509" y="159926"/>
                  <a:pt x="922" y="229247"/>
                  <a:pt x="128" y="235861"/>
                </a:cubicBezTo>
                <a:cubicBezTo>
                  <a:pt x="-666" y="242475"/>
                  <a:pt x="2245" y="191675"/>
                  <a:pt x="8066" y="170773"/>
                </a:cubicBezTo>
                <a:cubicBezTo>
                  <a:pt x="13887" y="149871"/>
                  <a:pt x="23941" y="127646"/>
                  <a:pt x="35053" y="110448"/>
                </a:cubicBezTo>
                <a:cubicBezTo>
                  <a:pt x="46165" y="93250"/>
                  <a:pt x="52251" y="82403"/>
                  <a:pt x="74741" y="67586"/>
                </a:cubicBezTo>
                <a:cubicBezTo>
                  <a:pt x="97231" y="52769"/>
                  <a:pt x="143797" y="32660"/>
                  <a:pt x="169991" y="21548"/>
                </a:cubicBezTo>
                <a:cubicBezTo>
                  <a:pt x="196185" y="10436"/>
                  <a:pt x="212324" y="5673"/>
                  <a:pt x="231903" y="911"/>
                </a:cubicBezTo>
                <a:cubicBezTo>
                  <a:pt x="251482" y="-3851"/>
                  <a:pt x="336413" y="11494"/>
                  <a:pt x="320803" y="13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AEA2D93-08BA-48C0-ADB5-944D4EA05C03}"/>
              </a:ext>
            </a:extLst>
          </p:cNvPr>
          <p:cNvSpPr/>
          <p:nvPr/>
        </p:nvSpPr>
        <p:spPr>
          <a:xfrm>
            <a:off x="6521297" y="1070423"/>
            <a:ext cx="395457" cy="64673"/>
          </a:xfrm>
          <a:custGeom>
            <a:avLst/>
            <a:gdLst>
              <a:gd name="connsiteX0" fmla="*/ 153 w 395457"/>
              <a:gd name="connsiteY0" fmla="*/ 58290 h 64673"/>
              <a:gd name="connsiteX1" fmla="*/ 185891 w 395457"/>
              <a:gd name="connsiteY1" fmla="*/ 4315 h 64673"/>
              <a:gd name="connsiteX2" fmla="*/ 273203 w 395457"/>
              <a:gd name="connsiteY2" fmla="*/ 5902 h 64673"/>
              <a:gd name="connsiteX3" fmla="*/ 338291 w 395457"/>
              <a:gd name="connsiteY3" fmla="*/ 26540 h 64673"/>
              <a:gd name="connsiteX4" fmla="*/ 395441 w 395457"/>
              <a:gd name="connsiteY4" fmla="*/ 64640 h 64673"/>
              <a:gd name="connsiteX5" fmla="*/ 343053 w 395457"/>
              <a:gd name="connsiteY5" fmla="*/ 32890 h 64673"/>
              <a:gd name="connsiteX6" fmla="*/ 246216 w 395457"/>
              <a:gd name="connsiteY6" fmla="*/ 12252 h 64673"/>
              <a:gd name="connsiteX7" fmla="*/ 155728 w 395457"/>
              <a:gd name="connsiteY7" fmla="*/ 24952 h 64673"/>
              <a:gd name="connsiteX8" fmla="*/ 153 w 395457"/>
              <a:gd name="connsiteY8" fmla="*/ 58290 h 6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457" h="64673">
                <a:moveTo>
                  <a:pt x="153" y="58290"/>
                </a:moveTo>
                <a:cubicBezTo>
                  <a:pt x="5180" y="54851"/>
                  <a:pt x="140383" y="13046"/>
                  <a:pt x="185891" y="4315"/>
                </a:cubicBezTo>
                <a:cubicBezTo>
                  <a:pt x="231399" y="-4416"/>
                  <a:pt x="247803" y="2198"/>
                  <a:pt x="273203" y="5902"/>
                </a:cubicBezTo>
                <a:cubicBezTo>
                  <a:pt x="298603" y="9606"/>
                  <a:pt x="317918" y="16750"/>
                  <a:pt x="338291" y="26540"/>
                </a:cubicBezTo>
                <a:cubicBezTo>
                  <a:pt x="358664" y="36330"/>
                  <a:pt x="394647" y="63582"/>
                  <a:pt x="395441" y="64640"/>
                </a:cubicBezTo>
                <a:cubicBezTo>
                  <a:pt x="396235" y="65698"/>
                  <a:pt x="367924" y="41621"/>
                  <a:pt x="343053" y="32890"/>
                </a:cubicBezTo>
                <a:cubicBezTo>
                  <a:pt x="318182" y="24159"/>
                  <a:pt x="277437" y="13575"/>
                  <a:pt x="246216" y="12252"/>
                </a:cubicBezTo>
                <a:cubicBezTo>
                  <a:pt x="214995" y="10929"/>
                  <a:pt x="196474" y="17279"/>
                  <a:pt x="155728" y="24952"/>
                </a:cubicBezTo>
                <a:cubicBezTo>
                  <a:pt x="114982" y="32625"/>
                  <a:pt x="-4874" y="61729"/>
                  <a:pt x="153" y="58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C7C6FEA-4738-403F-A91E-B1F204CA1F7A}"/>
              </a:ext>
            </a:extLst>
          </p:cNvPr>
          <p:cNvSpPr/>
          <p:nvPr/>
        </p:nvSpPr>
        <p:spPr>
          <a:xfrm>
            <a:off x="6837067" y="1046106"/>
            <a:ext cx="282346" cy="229752"/>
          </a:xfrm>
          <a:custGeom>
            <a:avLst/>
            <a:gdLst>
              <a:gd name="connsiteX0" fmla="*/ 296 w 282346"/>
              <a:gd name="connsiteY0" fmla="*/ 57 h 229752"/>
              <a:gd name="connsiteX1" fmla="*/ 195558 w 282346"/>
              <a:gd name="connsiteY1" fmla="*/ 104832 h 229752"/>
              <a:gd name="connsiteX2" fmla="*/ 262233 w 282346"/>
              <a:gd name="connsiteY2" fmla="*/ 169919 h 229752"/>
              <a:gd name="connsiteX3" fmla="*/ 281283 w 282346"/>
              <a:gd name="connsiteY3" fmla="*/ 228657 h 229752"/>
              <a:gd name="connsiteX4" fmla="*/ 274933 w 282346"/>
              <a:gd name="connsiteY4" fmla="*/ 203257 h 229752"/>
              <a:gd name="connsiteX5" fmla="*/ 233658 w 282346"/>
              <a:gd name="connsiteY5" fmla="*/ 142932 h 229752"/>
              <a:gd name="connsiteX6" fmla="*/ 152696 w 282346"/>
              <a:gd name="connsiteY6" fmla="*/ 90544 h 229752"/>
              <a:gd name="connsiteX7" fmla="*/ 296 w 282346"/>
              <a:gd name="connsiteY7" fmla="*/ 57 h 22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346" h="229752">
                <a:moveTo>
                  <a:pt x="296" y="57"/>
                </a:moveTo>
                <a:cubicBezTo>
                  <a:pt x="7440" y="2438"/>
                  <a:pt x="151902" y="76522"/>
                  <a:pt x="195558" y="104832"/>
                </a:cubicBezTo>
                <a:cubicBezTo>
                  <a:pt x="239214" y="133142"/>
                  <a:pt x="247946" y="149282"/>
                  <a:pt x="262233" y="169919"/>
                </a:cubicBezTo>
                <a:cubicBezTo>
                  <a:pt x="276520" y="190556"/>
                  <a:pt x="279166" y="223101"/>
                  <a:pt x="281283" y="228657"/>
                </a:cubicBezTo>
                <a:cubicBezTo>
                  <a:pt x="283400" y="234213"/>
                  <a:pt x="282870" y="217544"/>
                  <a:pt x="274933" y="203257"/>
                </a:cubicBezTo>
                <a:cubicBezTo>
                  <a:pt x="266996" y="188970"/>
                  <a:pt x="254031" y="161717"/>
                  <a:pt x="233658" y="142932"/>
                </a:cubicBezTo>
                <a:cubicBezTo>
                  <a:pt x="213285" y="124147"/>
                  <a:pt x="188415" y="110652"/>
                  <a:pt x="152696" y="90544"/>
                </a:cubicBezTo>
                <a:cubicBezTo>
                  <a:pt x="116977" y="70436"/>
                  <a:pt x="-6848" y="-2324"/>
                  <a:pt x="296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007BB22-2956-4537-9251-57103223C8CB}"/>
              </a:ext>
            </a:extLst>
          </p:cNvPr>
          <p:cNvSpPr/>
          <p:nvPr/>
        </p:nvSpPr>
        <p:spPr>
          <a:xfrm>
            <a:off x="6629347" y="1106370"/>
            <a:ext cx="144894" cy="125632"/>
          </a:xfrm>
          <a:custGeom>
            <a:avLst/>
            <a:gdLst>
              <a:gd name="connsiteX0" fmla="*/ 53 w 144894"/>
              <a:gd name="connsiteY0" fmla="*/ 118 h 125632"/>
              <a:gd name="connsiteX1" fmla="*/ 77841 w 144894"/>
              <a:gd name="connsiteY1" fmla="*/ 66793 h 125632"/>
              <a:gd name="connsiteX2" fmla="*/ 139753 w 144894"/>
              <a:gd name="connsiteY2" fmla="*/ 76318 h 125632"/>
              <a:gd name="connsiteX3" fmla="*/ 131816 w 144894"/>
              <a:gd name="connsiteY3" fmla="*/ 84255 h 125632"/>
              <a:gd name="connsiteX4" fmla="*/ 55616 w 144894"/>
              <a:gd name="connsiteY4" fmla="*/ 125530 h 125632"/>
              <a:gd name="connsiteX5" fmla="*/ 122291 w 144894"/>
              <a:gd name="connsiteY5" fmla="*/ 95368 h 125632"/>
              <a:gd name="connsiteX6" fmla="*/ 131816 w 144894"/>
              <a:gd name="connsiteY6" fmla="*/ 76318 h 125632"/>
              <a:gd name="connsiteX7" fmla="*/ 66728 w 144894"/>
              <a:gd name="connsiteY7" fmla="*/ 50918 h 125632"/>
              <a:gd name="connsiteX8" fmla="*/ 53 w 144894"/>
              <a:gd name="connsiteY8" fmla="*/ 118 h 12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894" h="125632">
                <a:moveTo>
                  <a:pt x="53" y="118"/>
                </a:moveTo>
                <a:cubicBezTo>
                  <a:pt x="1905" y="2764"/>
                  <a:pt x="54558" y="54093"/>
                  <a:pt x="77841" y="66793"/>
                </a:cubicBezTo>
                <a:cubicBezTo>
                  <a:pt x="101124" y="79493"/>
                  <a:pt x="130757" y="73408"/>
                  <a:pt x="139753" y="76318"/>
                </a:cubicBezTo>
                <a:cubicBezTo>
                  <a:pt x="148749" y="79228"/>
                  <a:pt x="145839" y="76053"/>
                  <a:pt x="131816" y="84255"/>
                </a:cubicBezTo>
                <a:cubicBezTo>
                  <a:pt x="117793" y="92457"/>
                  <a:pt x="57203" y="123678"/>
                  <a:pt x="55616" y="125530"/>
                </a:cubicBezTo>
                <a:cubicBezTo>
                  <a:pt x="54029" y="127382"/>
                  <a:pt x="109591" y="103570"/>
                  <a:pt x="122291" y="95368"/>
                </a:cubicBezTo>
                <a:cubicBezTo>
                  <a:pt x="134991" y="87166"/>
                  <a:pt x="141077" y="83726"/>
                  <a:pt x="131816" y="76318"/>
                </a:cubicBezTo>
                <a:cubicBezTo>
                  <a:pt x="122555" y="68910"/>
                  <a:pt x="88424" y="61766"/>
                  <a:pt x="66728" y="50918"/>
                </a:cubicBezTo>
                <a:cubicBezTo>
                  <a:pt x="45032" y="40070"/>
                  <a:pt x="-1799" y="-2528"/>
                  <a:pt x="5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E906665-BB0C-4B8B-980D-3AF9DC67B926}"/>
              </a:ext>
            </a:extLst>
          </p:cNvPr>
          <p:cNvSpPr/>
          <p:nvPr/>
        </p:nvSpPr>
        <p:spPr>
          <a:xfrm>
            <a:off x="6707517" y="1182459"/>
            <a:ext cx="196615" cy="53631"/>
          </a:xfrm>
          <a:custGeom>
            <a:avLst/>
            <a:gdLst>
              <a:gd name="connsiteX0" fmla="*/ 1258 w 196615"/>
              <a:gd name="connsiteY0" fmla="*/ 52616 h 53631"/>
              <a:gd name="connsiteX1" fmla="*/ 193346 w 196615"/>
              <a:gd name="connsiteY1" fmla="*/ 229 h 53631"/>
              <a:gd name="connsiteX2" fmla="*/ 113971 w 196615"/>
              <a:gd name="connsiteY2" fmla="*/ 33566 h 53631"/>
              <a:gd name="connsiteX3" fmla="*/ 1258 w 196615"/>
              <a:gd name="connsiteY3" fmla="*/ 52616 h 5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615" h="53631">
                <a:moveTo>
                  <a:pt x="1258" y="52616"/>
                </a:moveTo>
                <a:cubicBezTo>
                  <a:pt x="14487" y="47060"/>
                  <a:pt x="174561" y="3404"/>
                  <a:pt x="193346" y="229"/>
                </a:cubicBezTo>
                <a:cubicBezTo>
                  <a:pt x="212132" y="-2946"/>
                  <a:pt x="145192" y="27745"/>
                  <a:pt x="113971" y="33566"/>
                </a:cubicBezTo>
                <a:cubicBezTo>
                  <a:pt x="82750" y="39387"/>
                  <a:pt x="-11971" y="58172"/>
                  <a:pt x="1258" y="52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B1B66E96-0F28-4383-B63D-7F19A2DE5109}"/>
              </a:ext>
            </a:extLst>
          </p:cNvPr>
          <p:cNvSpPr/>
          <p:nvPr/>
        </p:nvSpPr>
        <p:spPr>
          <a:xfrm>
            <a:off x="6857568" y="1217608"/>
            <a:ext cx="264128" cy="49378"/>
          </a:xfrm>
          <a:custGeom>
            <a:avLst/>
            <a:gdLst>
              <a:gd name="connsiteX0" fmla="*/ 432 w 264128"/>
              <a:gd name="connsiteY0" fmla="*/ 5 h 49378"/>
              <a:gd name="connsiteX1" fmla="*/ 41707 w 264128"/>
              <a:gd name="connsiteY1" fmla="*/ 39692 h 49378"/>
              <a:gd name="connsiteX2" fmla="*/ 127432 w 264128"/>
              <a:gd name="connsiteY2" fmla="*/ 30167 h 49378"/>
              <a:gd name="connsiteX3" fmla="*/ 187757 w 264128"/>
              <a:gd name="connsiteY3" fmla="*/ 28580 h 49378"/>
              <a:gd name="connsiteX4" fmla="*/ 263957 w 264128"/>
              <a:gd name="connsiteY4" fmla="*/ 49217 h 49378"/>
              <a:gd name="connsiteX5" fmla="*/ 165532 w 264128"/>
              <a:gd name="connsiteY5" fmla="*/ 38105 h 49378"/>
              <a:gd name="connsiteX6" fmla="*/ 65520 w 264128"/>
              <a:gd name="connsiteY6" fmla="*/ 36517 h 49378"/>
              <a:gd name="connsiteX7" fmla="*/ 432 w 264128"/>
              <a:gd name="connsiteY7" fmla="*/ 5 h 49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128" h="49378">
                <a:moveTo>
                  <a:pt x="432" y="5"/>
                </a:moveTo>
                <a:cubicBezTo>
                  <a:pt x="-3537" y="534"/>
                  <a:pt x="20540" y="34665"/>
                  <a:pt x="41707" y="39692"/>
                </a:cubicBezTo>
                <a:cubicBezTo>
                  <a:pt x="62874" y="44719"/>
                  <a:pt x="103090" y="32019"/>
                  <a:pt x="127432" y="30167"/>
                </a:cubicBezTo>
                <a:cubicBezTo>
                  <a:pt x="151774" y="28315"/>
                  <a:pt x="165003" y="25405"/>
                  <a:pt x="187757" y="28580"/>
                </a:cubicBezTo>
                <a:cubicBezTo>
                  <a:pt x="210511" y="31755"/>
                  <a:pt x="267661" y="47630"/>
                  <a:pt x="263957" y="49217"/>
                </a:cubicBezTo>
                <a:cubicBezTo>
                  <a:pt x="260253" y="50804"/>
                  <a:pt x="198605" y="40222"/>
                  <a:pt x="165532" y="38105"/>
                </a:cubicBezTo>
                <a:cubicBezTo>
                  <a:pt x="132459" y="35988"/>
                  <a:pt x="87480" y="38104"/>
                  <a:pt x="65520" y="36517"/>
                </a:cubicBezTo>
                <a:cubicBezTo>
                  <a:pt x="43560" y="34930"/>
                  <a:pt x="4401" y="-524"/>
                  <a:pt x="43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384F535-1989-487C-B470-2972AED81892}"/>
              </a:ext>
            </a:extLst>
          </p:cNvPr>
          <p:cNvSpPr/>
          <p:nvPr/>
        </p:nvSpPr>
        <p:spPr>
          <a:xfrm>
            <a:off x="6551353" y="1430957"/>
            <a:ext cx="486248" cy="130420"/>
          </a:xfrm>
          <a:custGeom>
            <a:avLst/>
            <a:gdLst>
              <a:gd name="connsiteX0" fmla="*/ 260 w 486248"/>
              <a:gd name="connsiteY0" fmla="*/ 91456 h 130420"/>
              <a:gd name="connsiteX1" fmla="*/ 89160 w 486248"/>
              <a:gd name="connsiteY1" fmla="*/ 8906 h 130420"/>
              <a:gd name="connsiteX2" fmla="*/ 232035 w 486248"/>
              <a:gd name="connsiteY2" fmla="*/ 24781 h 130420"/>
              <a:gd name="connsiteX3" fmla="*/ 354272 w 486248"/>
              <a:gd name="connsiteY3" fmla="*/ 58118 h 130420"/>
              <a:gd name="connsiteX4" fmla="*/ 386022 w 486248"/>
              <a:gd name="connsiteY4" fmla="*/ 97806 h 130420"/>
              <a:gd name="connsiteX5" fmla="*/ 420947 w 486248"/>
              <a:gd name="connsiteY5" fmla="*/ 126381 h 130420"/>
              <a:gd name="connsiteX6" fmla="*/ 486035 w 486248"/>
              <a:gd name="connsiteY6" fmla="*/ 129556 h 130420"/>
              <a:gd name="connsiteX7" fmla="*/ 397135 w 486248"/>
              <a:gd name="connsiteY7" fmla="*/ 120031 h 130420"/>
              <a:gd name="connsiteX8" fmla="*/ 325697 w 486248"/>
              <a:gd name="connsiteY8" fmla="*/ 102568 h 130420"/>
              <a:gd name="connsiteX9" fmla="*/ 355860 w 486248"/>
              <a:gd name="connsiteY9" fmla="*/ 99393 h 130420"/>
              <a:gd name="connsiteX10" fmla="*/ 351097 w 486248"/>
              <a:gd name="connsiteY10" fmla="*/ 73993 h 130420"/>
              <a:gd name="connsiteX11" fmla="*/ 292360 w 486248"/>
              <a:gd name="connsiteY11" fmla="*/ 26368 h 130420"/>
              <a:gd name="connsiteX12" fmla="*/ 157422 w 486248"/>
              <a:gd name="connsiteY12" fmla="*/ 2556 h 130420"/>
              <a:gd name="connsiteX13" fmla="*/ 116147 w 486248"/>
              <a:gd name="connsiteY13" fmla="*/ 8906 h 130420"/>
              <a:gd name="connsiteX14" fmla="*/ 260 w 486248"/>
              <a:gd name="connsiteY14" fmla="*/ 91456 h 13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6248" h="130420">
                <a:moveTo>
                  <a:pt x="260" y="91456"/>
                </a:moveTo>
                <a:cubicBezTo>
                  <a:pt x="-4238" y="91456"/>
                  <a:pt x="50531" y="20018"/>
                  <a:pt x="89160" y="8906"/>
                </a:cubicBezTo>
                <a:cubicBezTo>
                  <a:pt x="127789" y="-2206"/>
                  <a:pt x="187850" y="16579"/>
                  <a:pt x="232035" y="24781"/>
                </a:cubicBezTo>
                <a:cubicBezTo>
                  <a:pt x="276220" y="32983"/>
                  <a:pt x="328608" y="45947"/>
                  <a:pt x="354272" y="58118"/>
                </a:cubicBezTo>
                <a:cubicBezTo>
                  <a:pt x="379936" y="70289"/>
                  <a:pt x="374910" y="86429"/>
                  <a:pt x="386022" y="97806"/>
                </a:cubicBezTo>
                <a:cubicBezTo>
                  <a:pt x="397135" y="109183"/>
                  <a:pt x="404278" y="121089"/>
                  <a:pt x="420947" y="126381"/>
                </a:cubicBezTo>
                <a:cubicBezTo>
                  <a:pt x="437616" y="131673"/>
                  <a:pt x="490004" y="130614"/>
                  <a:pt x="486035" y="129556"/>
                </a:cubicBezTo>
                <a:cubicBezTo>
                  <a:pt x="482066" y="128498"/>
                  <a:pt x="423858" y="124529"/>
                  <a:pt x="397135" y="120031"/>
                </a:cubicBezTo>
                <a:cubicBezTo>
                  <a:pt x="370412" y="115533"/>
                  <a:pt x="332576" y="106008"/>
                  <a:pt x="325697" y="102568"/>
                </a:cubicBezTo>
                <a:cubicBezTo>
                  <a:pt x="318818" y="99128"/>
                  <a:pt x="351627" y="104155"/>
                  <a:pt x="355860" y="99393"/>
                </a:cubicBezTo>
                <a:cubicBezTo>
                  <a:pt x="360093" y="94631"/>
                  <a:pt x="361680" y="86164"/>
                  <a:pt x="351097" y="73993"/>
                </a:cubicBezTo>
                <a:cubicBezTo>
                  <a:pt x="340514" y="61822"/>
                  <a:pt x="324639" y="38274"/>
                  <a:pt x="292360" y="26368"/>
                </a:cubicBezTo>
                <a:cubicBezTo>
                  <a:pt x="260081" y="14462"/>
                  <a:pt x="186791" y="5466"/>
                  <a:pt x="157422" y="2556"/>
                </a:cubicBezTo>
                <a:cubicBezTo>
                  <a:pt x="128053" y="-354"/>
                  <a:pt x="141547" y="-3265"/>
                  <a:pt x="116147" y="8906"/>
                </a:cubicBezTo>
                <a:cubicBezTo>
                  <a:pt x="90747" y="21077"/>
                  <a:pt x="4758" y="91456"/>
                  <a:pt x="260" y="91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17D2EEC-C045-4E2D-9B59-BC587931E7F5}"/>
              </a:ext>
            </a:extLst>
          </p:cNvPr>
          <p:cNvSpPr/>
          <p:nvPr/>
        </p:nvSpPr>
        <p:spPr>
          <a:xfrm>
            <a:off x="6552997" y="1444625"/>
            <a:ext cx="151016" cy="85826"/>
          </a:xfrm>
          <a:custGeom>
            <a:avLst/>
            <a:gdLst>
              <a:gd name="connsiteX0" fmla="*/ 151016 w 151016"/>
              <a:gd name="connsiteY0" fmla="*/ 0 h 85826"/>
              <a:gd name="connsiteX1" fmla="*/ 73228 w 151016"/>
              <a:gd name="connsiteY1" fmla="*/ 69850 h 85826"/>
              <a:gd name="connsiteX2" fmla="*/ 33541 w 151016"/>
              <a:gd name="connsiteY2" fmla="*/ 84138 h 85826"/>
              <a:gd name="connsiteX3" fmla="*/ 203 w 151016"/>
              <a:gd name="connsiteY3" fmla="*/ 84138 h 85826"/>
              <a:gd name="connsiteX4" fmla="*/ 49416 w 151016"/>
              <a:gd name="connsiteY4" fmla="*/ 71438 h 85826"/>
              <a:gd name="connsiteX5" fmla="*/ 66878 w 151016"/>
              <a:gd name="connsiteY5" fmla="*/ 60325 h 85826"/>
              <a:gd name="connsiteX6" fmla="*/ 151016 w 151016"/>
              <a:gd name="connsiteY6" fmla="*/ 0 h 8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016" h="85826">
                <a:moveTo>
                  <a:pt x="151016" y="0"/>
                </a:moveTo>
                <a:cubicBezTo>
                  <a:pt x="121911" y="27913"/>
                  <a:pt x="92807" y="55827"/>
                  <a:pt x="73228" y="69850"/>
                </a:cubicBezTo>
                <a:cubicBezTo>
                  <a:pt x="53649" y="83873"/>
                  <a:pt x="45712" y="81757"/>
                  <a:pt x="33541" y="84138"/>
                </a:cubicBezTo>
                <a:cubicBezTo>
                  <a:pt x="21370" y="86519"/>
                  <a:pt x="-2443" y="86255"/>
                  <a:pt x="203" y="84138"/>
                </a:cubicBezTo>
                <a:cubicBezTo>
                  <a:pt x="2849" y="82021"/>
                  <a:pt x="38304" y="75407"/>
                  <a:pt x="49416" y="71438"/>
                </a:cubicBezTo>
                <a:cubicBezTo>
                  <a:pt x="60528" y="67469"/>
                  <a:pt x="66878" y="60325"/>
                  <a:pt x="66878" y="60325"/>
                </a:cubicBezTo>
                <a:lnTo>
                  <a:pt x="15101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93C7211-85EA-440C-843B-DD3C1C8F11D2}"/>
              </a:ext>
            </a:extLst>
          </p:cNvPr>
          <p:cNvSpPr/>
          <p:nvPr/>
        </p:nvSpPr>
        <p:spPr>
          <a:xfrm>
            <a:off x="6548426" y="1527112"/>
            <a:ext cx="386672" cy="37073"/>
          </a:xfrm>
          <a:custGeom>
            <a:avLst/>
            <a:gdLst>
              <a:gd name="connsiteX0" fmla="*/ 12 w 386672"/>
              <a:gd name="connsiteY0" fmla="*/ 63 h 37073"/>
              <a:gd name="connsiteX1" fmla="*/ 146062 w 386672"/>
              <a:gd name="connsiteY1" fmla="*/ 23876 h 37073"/>
              <a:gd name="connsiteX2" fmla="*/ 247662 w 386672"/>
              <a:gd name="connsiteY2" fmla="*/ 31813 h 37073"/>
              <a:gd name="connsiteX3" fmla="*/ 352437 w 386672"/>
              <a:gd name="connsiteY3" fmla="*/ 36576 h 37073"/>
              <a:gd name="connsiteX4" fmla="*/ 379424 w 386672"/>
              <a:gd name="connsiteY4" fmla="*/ 22288 h 37073"/>
              <a:gd name="connsiteX5" fmla="*/ 233374 w 386672"/>
              <a:gd name="connsiteY5" fmla="*/ 36576 h 37073"/>
              <a:gd name="connsiteX6" fmla="*/ 138124 w 386672"/>
              <a:gd name="connsiteY6" fmla="*/ 31813 h 37073"/>
              <a:gd name="connsiteX7" fmla="*/ 12 w 386672"/>
              <a:gd name="connsiteY7" fmla="*/ 63 h 3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672" h="37073">
                <a:moveTo>
                  <a:pt x="12" y="63"/>
                </a:moveTo>
                <a:cubicBezTo>
                  <a:pt x="1335" y="-1260"/>
                  <a:pt x="104787" y="18584"/>
                  <a:pt x="146062" y="23876"/>
                </a:cubicBezTo>
                <a:cubicBezTo>
                  <a:pt x="187337" y="29168"/>
                  <a:pt x="213266" y="29696"/>
                  <a:pt x="247662" y="31813"/>
                </a:cubicBezTo>
                <a:cubicBezTo>
                  <a:pt x="282058" y="33930"/>
                  <a:pt x="330477" y="38163"/>
                  <a:pt x="352437" y="36576"/>
                </a:cubicBezTo>
                <a:cubicBezTo>
                  <a:pt x="374397" y="34989"/>
                  <a:pt x="399268" y="22288"/>
                  <a:pt x="379424" y="22288"/>
                </a:cubicBezTo>
                <a:cubicBezTo>
                  <a:pt x="359580" y="22288"/>
                  <a:pt x="273591" y="34988"/>
                  <a:pt x="233374" y="36576"/>
                </a:cubicBezTo>
                <a:cubicBezTo>
                  <a:pt x="193157" y="38164"/>
                  <a:pt x="176489" y="35782"/>
                  <a:pt x="138124" y="31813"/>
                </a:cubicBezTo>
                <a:cubicBezTo>
                  <a:pt x="99760" y="27844"/>
                  <a:pt x="-1311" y="1386"/>
                  <a:pt x="1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CE9A063-F13E-4456-812D-DE2132DE9510}"/>
              </a:ext>
            </a:extLst>
          </p:cNvPr>
          <p:cNvSpPr/>
          <p:nvPr/>
        </p:nvSpPr>
        <p:spPr>
          <a:xfrm>
            <a:off x="6607117" y="1520655"/>
            <a:ext cx="283094" cy="28362"/>
          </a:xfrm>
          <a:custGeom>
            <a:avLst/>
            <a:gdLst>
              <a:gd name="connsiteX0" fmla="*/ 58 w 283094"/>
              <a:gd name="connsiteY0" fmla="*/ 170 h 28362"/>
              <a:gd name="connsiteX1" fmla="*/ 141346 w 283094"/>
              <a:gd name="connsiteY1" fmla="*/ 25570 h 28362"/>
              <a:gd name="connsiteX2" fmla="*/ 228658 w 283094"/>
              <a:gd name="connsiteY2" fmla="*/ 25570 h 28362"/>
              <a:gd name="connsiteX3" fmla="*/ 281046 w 283094"/>
              <a:gd name="connsiteY3" fmla="*/ 6520 h 28362"/>
              <a:gd name="connsiteX4" fmla="*/ 158808 w 283094"/>
              <a:gd name="connsiteY4" fmla="*/ 14458 h 28362"/>
              <a:gd name="connsiteX5" fmla="*/ 58 w 283094"/>
              <a:gd name="connsiteY5" fmla="*/ 170 h 2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94" h="28362">
                <a:moveTo>
                  <a:pt x="58" y="170"/>
                </a:moveTo>
                <a:cubicBezTo>
                  <a:pt x="-2852" y="2022"/>
                  <a:pt x="103246" y="21337"/>
                  <a:pt x="141346" y="25570"/>
                </a:cubicBezTo>
                <a:cubicBezTo>
                  <a:pt x="179446" y="29803"/>
                  <a:pt x="205375" y="28745"/>
                  <a:pt x="228658" y="25570"/>
                </a:cubicBezTo>
                <a:cubicBezTo>
                  <a:pt x="251941" y="22395"/>
                  <a:pt x="292688" y="8372"/>
                  <a:pt x="281046" y="6520"/>
                </a:cubicBezTo>
                <a:cubicBezTo>
                  <a:pt x="269404" y="4668"/>
                  <a:pt x="206168" y="16839"/>
                  <a:pt x="158808" y="14458"/>
                </a:cubicBezTo>
                <a:cubicBezTo>
                  <a:pt x="111448" y="12077"/>
                  <a:pt x="2968" y="-1682"/>
                  <a:pt x="5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F67A1E5-B7BA-4825-AE52-5A611896B8A3}"/>
              </a:ext>
            </a:extLst>
          </p:cNvPr>
          <p:cNvSpPr/>
          <p:nvPr/>
        </p:nvSpPr>
        <p:spPr>
          <a:xfrm>
            <a:off x="6757809" y="1447350"/>
            <a:ext cx="154995" cy="89498"/>
          </a:xfrm>
          <a:custGeom>
            <a:avLst/>
            <a:gdLst>
              <a:gd name="connsiteX0" fmla="*/ 179 w 154995"/>
              <a:gd name="connsiteY0" fmla="*/ 450 h 89498"/>
              <a:gd name="connsiteX1" fmla="*/ 116066 w 154995"/>
              <a:gd name="connsiteY1" fmla="*/ 54425 h 89498"/>
              <a:gd name="connsiteX2" fmla="*/ 139879 w 154995"/>
              <a:gd name="connsiteY2" fmla="*/ 89350 h 89498"/>
              <a:gd name="connsiteX3" fmla="*/ 152579 w 154995"/>
              <a:gd name="connsiteY3" fmla="*/ 65538 h 89498"/>
              <a:gd name="connsiteX4" fmla="*/ 90666 w 154995"/>
              <a:gd name="connsiteY4" fmla="*/ 30613 h 89498"/>
              <a:gd name="connsiteX5" fmla="*/ 179 w 154995"/>
              <a:gd name="connsiteY5" fmla="*/ 450 h 8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995" h="89498">
                <a:moveTo>
                  <a:pt x="179" y="450"/>
                </a:moveTo>
                <a:cubicBezTo>
                  <a:pt x="4412" y="4419"/>
                  <a:pt x="92783" y="39608"/>
                  <a:pt x="116066" y="54425"/>
                </a:cubicBezTo>
                <a:cubicBezTo>
                  <a:pt x="139349" y="69242"/>
                  <a:pt x="133794" y="87498"/>
                  <a:pt x="139879" y="89350"/>
                </a:cubicBezTo>
                <a:cubicBezTo>
                  <a:pt x="145964" y="91202"/>
                  <a:pt x="160781" y="75328"/>
                  <a:pt x="152579" y="65538"/>
                </a:cubicBezTo>
                <a:cubicBezTo>
                  <a:pt x="144377" y="55749"/>
                  <a:pt x="113685" y="41461"/>
                  <a:pt x="90666" y="30613"/>
                </a:cubicBezTo>
                <a:cubicBezTo>
                  <a:pt x="67647" y="19765"/>
                  <a:pt x="-4054" y="-3519"/>
                  <a:pt x="179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E0DDBB4-F36C-4C03-ADF0-3139853BF00C}"/>
              </a:ext>
            </a:extLst>
          </p:cNvPr>
          <p:cNvSpPr/>
          <p:nvPr/>
        </p:nvSpPr>
        <p:spPr>
          <a:xfrm>
            <a:off x="6663556" y="1444256"/>
            <a:ext cx="177034" cy="98708"/>
          </a:xfrm>
          <a:custGeom>
            <a:avLst/>
            <a:gdLst>
              <a:gd name="connsiteX0" fmla="*/ 21407 w 177034"/>
              <a:gd name="connsiteY0" fmla="*/ 3544 h 98708"/>
              <a:gd name="connsiteX1" fmla="*/ 769 w 177034"/>
              <a:gd name="connsiteY1" fmla="*/ 49582 h 98708"/>
              <a:gd name="connsiteX2" fmla="*/ 27757 w 177034"/>
              <a:gd name="connsiteY2" fmla="*/ 81332 h 98708"/>
              <a:gd name="connsiteX3" fmla="*/ 146819 w 177034"/>
              <a:gd name="connsiteY3" fmla="*/ 97207 h 98708"/>
              <a:gd name="connsiteX4" fmla="*/ 157932 w 177034"/>
              <a:gd name="connsiteY4" fmla="*/ 90857 h 98708"/>
              <a:gd name="connsiteX5" fmla="*/ 176982 w 177034"/>
              <a:gd name="connsiteY5" fmla="*/ 33707 h 98708"/>
              <a:gd name="connsiteX6" fmla="*/ 151582 w 177034"/>
              <a:gd name="connsiteY6" fmla="*/ 8307 h 98708"/>
              <a:gd name="connsiteX7" fmla="*/ 21407 w 177034"/>
              <a:gd name="connsiteY7" fmla="*/ 3544 h 9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034" h="98708">
                <a:moveTo>
                  <a:pt x="21407" y="3544"/>
                </a:moveTo>
                <a:cubicBezTo>
                  <a:pt x="-3729" y="10423"/>
                  <a:pt x="-289" y="36617"/>
                  <a:pt x="769" y="49582"/>
                </a:cubicBezTo>
                <a:cubicBezTo>
                  <a:pt x="1827" y="62547"/>
                  <a:pt x="3415" y="73395"/>
                  <a:pt x="27757" y="81332"/>
                </a:cubicBezTo>
                <a:cubicBezTo>
                  <a:pt x="52099" y="89269"/>
                  <a:pt x="125123" y="95620"/>
                  <a:pt x="146819" y="97207"/>
                </a:cubicBezTo>
                <a:cubicBezTo>
                  <a:pt x="168515" y="98794"/>
                  <a:pt x="152905" y="101440"/>
                  <a:pt x="157932" y="90857"/>
                </a:cubicBezTo>
                <a:cubicBezTo>
                  <a:pt x="162959" y="80274"/>
                  <a:pt x="178040" y="47465"/>
                  <a:pt x="176982" y="33707"/>
                </a:cubicBezTo>
                <a:cubicBezTo>
                  <a:pt x="175924" y="19949"/>
                  <a:pt x="174336" y="15980"/>
                  <a:pt x="151582" y="8307"/>
                </a:cubicBezTo>
                <a:cubicBezTo>
                  <a:pt x="128828" y="634"/>
                  <a:pt x="46543" y="-3335"/>
                  <a:pt x="21407" y="35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A5FDC640-10FD-460B-8A29-4A2E3A7940F4}"/>
              </a:ext>
            </a:extLst>
          </p:cNvPr>
          <p:cNvSpPr/>
          <p:nvPr/>
        </p:nvSpPr>
        <p:spPr>
          <a:xfrm>
            <a:off x="6707716" y="1443886"/>
            <a:ext cx="46037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35C06CA-4F0F-4045-994B-79CD974BE773}"/>
              </a:ext>
            </a:extLst>
          </p:cNvPr>
          <p:cNvSpPr/>
          <p:nvPr/>
        </p:nvSpPr>
        <p:spPr>
          <a:xfrm>
            <a:off x="6573724" y="1439137"/>
            <a:ext cx="126316" cy="82116"/>
          </a:xfrm>
          <a:custGeom>
            <a:avLst/>
            <a:gdLst>
              <a:gd name="connsiteX0" fmla="*/ 114 w 126316"/>
              <a:gd name="connsiteY0" fmla="*/ 81688 h 82116"/>
              <a:gd name="connsiteX1" fmla="*/ 101714 w 126316"/>
              <a:gd name="connsiteY1" fmla="*/ 37238 h 82116"/>
              <a:gd name="connsiteX2" fmla="*/ 125526 w 126316"/>
              <a:gd name="connsiteY2" fmla="*/ 3901 h 82116"/>
              <a:gd name="connsiteX3" fmla="*/ 82664 w 126316"/>
              <a:gd name="connsiteY3" fmla="*/ 8663 h 82116"/>
              <a:gd name="connsiteX4" fmla="*/ 114 w 126316"/>
              <a:gd name="connsiteY4" fmla="*/ 81688 h 8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16" h="82116">
                <a:moveTo>
                  <a:pt x="114" y="81688"/>
                </a:moveTo>
                <a:cubicBezTo>
                  <a:pt x="3289" y="86450"/>
                  <a:pt x="80812" y="50203"/>
                  <a:pt x="101714" y="37238"/>
                </a:cubicBezTo>
                <a:cubicBezTo>
                  <a:pt x="122616" y="24273"/>
                  <a:pt x="128701" y="8663"/>
                  <a:pt x="125526" y="3901"/>
                </a:cubicBezTo>
                <a:cubicBezTo>
                  <a:pt x="122351" y="-861"/>
                  <a:pt x="104889" y="-3243"/>
                  <a:pt x="82664" y="8663"/>
                </a:cubicBezTo>
                <a:cubicBezTo>
                  <a:pt x="60439" y="20569"/>
                  <a:pt x="-3061" y="76926"/>
                  <a:pt x="114" y="81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474DD1F-B1F7-4DF7-A165-E87A9ED26675}"/>
              </a:ext>
            </a:extLst>
          </p:cNvPr>
          <p:cNvSpPr/>
          <p:nvPr/>
        </p:nvSpPr>
        <p:spPr>
          <a:xfrm>
            <a:off x="6034769" y="1609052"/>
            <a:ext cx="234323" cy="343368"/>
          </a:xfrm>
          <a:custGeom>
            <a:avLst/>
            <a:gdLst>
              <a:gd name="connsiteX0" fmla="*/ 232681 w 234323"/>
              <a:gd name="connsiteY0" fmla="*/ 673 h 343368"/>
              <a:gd name="connsiteX1" fmla="*/ 31069 w 234323"/>
              <a:gd name="connsiteY1" fmla="*/ 202286 h 343368"/>
              <a:gd name="connsiteX2" fmla="*/ 4081 w 234323"/>
              <a:gd name="connsiteY2" fmla="*/ 257848 h 343368"/>
              <a:gd name="connsiteX3" fmla="*/ 65994 w 234323"/>
              <a:gd name="connsiteY3" fmla="*/ 341986 h 343368"/>
              <a:gd name="connsiteX4" fmla="*/ 37419 w 234323"/>
              <a:gd name="connsiteY4" fmla="*/ 307061 h 343368"/>
              <a:gd name="connsiteX5" fmla="*/ 19956 w 234323"/>
              <a:gd name="connsiteY5" fmla="*/ 265786 h 343368"/>
              <a:gd name="connsiteX6" fmla="*/ 18369 w 234323"/>
              <a:gd name="connsiteY6" fmla="*/ 245148 h 343368"/>
              <a:gd name="connsiteX7" fmla="*/ 121556 w 234323"/>
              <a:gd name="connsiteY7" fmla="*/ 140373 h 343368"/>
              <a:gd name="connsiteX8" fmla="*/ 232681 w 234323"/>
              <a:gd name="connsiteY8" fmla="*/ 673 h 34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323" h="343368">
                <a:moveTo>
                  <a:pt x="232681" y="673"/>
                </a:moveTo>
                <a:cubicBezTo>
                  <a:pt x="217600" y="10992"/>
                  <a:pt x="69169" y="159424"/>
                  <a:pt x="31069" y="202286"/>
                </a:cubicBezTo>
                <a:cubicBezTo>
                  <a:pt x="-7031" y="245148"/>
                  <a:pt x="-1740" y="234565"/>
                  <a:pt x="4081" y="257848"/>
                </a:cubicBezTo>
                <a:cubicBezTo>
                  <a:pt x="9902" y="281131"/>
                  <a:pt x="60438" y="333784"/>
                  <a:pt x="65994" y="341986"/>
                </a:cubicBezTo>
                <a:cubicBezTo>
                  <a:pt x="71550" y="350188"/>
                  <a:pt x="45092" y="319761"/>
                  <a:pt x="37419" y="307061"/>
                </a:cubicBezTo>
                <a:cubicBezTo>
                  <a:pt x="29746" y="294361"/>
                  <a:pt x="23131" y="276105"/>
                  <a:pt x="19956" y="265786"/>
                </a:cubicBezTo>
                <a:cubicBezTo>
                  <a:pt x="16781" y="255467"/>
                  <a:pt x="1436" y="266050"/>
                  <a:pt x="18369" y="245148"/>
                </a:cubicBezTo>
                <a:cubicBezTo>
                  <a:pt x="35302" y="224246"/>
                  <a:pt x="88219" y="179267"/>
                  <a:pt x="121556" y="140373"/>
                </a:cubicBezTo>
                <a:cubicBezTo>
                  <a:pt x="154893" y="101479"/>
                  <a:pt x="247762" y="-9646"/>
                  <a:pt x="232681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A22404B-E5DA-4E41-B2EB-5B1C7265FA3A}"/>
              </a:ext>
            </a:extLst>
          </p:cNvPr>
          <p:cNvSpPr/>
          <p:nvPr/>
        </p:nvSpPr>
        <p:spPr>
          <a:xfrm>
            <a:off x="6416772" y="1395382"/>
            <a:ext cx="133320" cy="274293"/>
          </a:xfrm>
          <a:custGeom>
            <a:avLst/>
            <a:gdLst>
              <a:gd name="connsiteX0" fmla="*/ 133253 w 133320"/>
              <a:gd name="connsiteY0" fmla="*/ 31 h 274293"/>
              <a:gd name="connsiteX1" fmla="*/ 6253 w 133320"/>
              <a:gd name="connsiteY1" fmla="*/ 139731 h 274293"/>
              <a:gd name="connsiteX2" fmla="*/ 18953 w 133320"/>
              <a:gd name="connsiteY2" fmla="*/ 273081 h 274293"/>
              <a:gd name="connsiteX3" fmla="*/ 14191 w 133320"/>
              <a:gd name="connsiteY3" fmla="*/ 203231 h 274293"/>
              <a:gd name="connsiteX4" fmla="*/ 11016 w 133320"/>
              <a:gd name="connsiteY4" fmla="*/ 160368 h 274293"/>
              <a:gd name="connsiteX5" fmla="*/ 23716 w 133320"/>
              <a:gd name="connsiteY5" fmla="*/ 127031 h 274293"/>
              <a:gd name="connsiteX6" fmla="*/ 133253 w 133320"/>
              <a:gd name="connsiteY6" fmla="*/ 31 h 27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20" h="274293">
                <a:moveTo>
                  <a:pt x="133253" y="31"/>
                </a:moveTo>
                <a:cubicBezTo>
                  <a:pt x="130343" y="2148"/>
                  <a:pt x="25303" y="94223"/>
                  <a:pt x="6253" y="139731"/>
                </a:cubicBezTo>
                <a:cubicBezTo>
                  <a:pt x="-12797" y="185239"/>
                  <a:pt x="17630" y="262498"/>
                  <a:pt x="18953" y="273081"/>
                </a:cubicBezTo>
                <a:cubicBezTo>
                  <a:pt x="20276" y="283664"/>
                  <a:pt x="15514" y="222017"/>
                  <a:pt x="14191" y="203231"/>
                </a:cubicBezTo>
                <a:cubicBezTo>
                  <a:pt x="12868" y="184445"/>
                  <a:pt x="9429" y="173068"/>
                  <a:pt x="11016" y="160368"/>
                </a:cubicBezTo>
                <a:cubicBezTo>
                  <a:pt x="12603" y="147668"/>
                  <a:pt x="3343" y="152431"/>
                  <a:pt x="23716" y="127031"/>
                </a:cubicBezTo>
                <a:cubicBezTo>
                  <a:pt x="44089" y="101631"/>
                  <a:pt x="136163" y="-2086"/>
                  <a:pt x="133253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38F67B3-576C-4583-A625-DA3D5027811A}"/>
              </a:ext>
            </a:extLst>
          </p:cNvPr>
          <p:cNvSpPr/>
          <p:nvPr/>
        </p:nvSpPr>
        <p:spPr>
          <a:xfrm>
            <a:off x="6518285" y="1446152"/>
            <a:ext cx="74812" cy="170896"/>
          </a:xfrm>
          <a:custGeom>
            <a:avLst/>
            <a:gdLst>
              <a:gd name="connsiteX0" fmla="*/ 3165 w 74812"/>
              <a:gd name="connsiteY0" fmla="*/ 61 h 170896"/>
              <a:gd name="connsiteX1" fmla="*/ 6340 w 74812"/>
              <a:gd name="connsiteY1" fmla="*/ 93723 h 170896"/>
              <a:gd name="connsiteX2" fmla="*/ 74603 w 74812"/>
              <a:gd name="connsiteY2" fmla="*/ 169923 h 170896"/>
              <a:gd name="connsiteX3" fmla="*/ 26978 w 74812"/>
              <a:gd name="connsiteY3" fmla="*/ 134998 h 170896"/>
              <a:gd name="connsiteX4" fmla="*/ 7928 w 74812"/>
              <a:gd name="connsiteY4" fmla="*/ 108011 h 170896"/>
              <a:gd name="connsiteX5" fmla="*/ 3165 w 74812"/>
              <a:gd name="connsiteY5" fmla="*/ 61 h 17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2" h="170896">
                <a:moveTo>
                  <a:pt x="3165" y="61"/>
                </a:moveTo>
                <a:cubicBezTo>
                  <a:pt x="2900" y="-2320"/>
                  <a:pt x="-5566" y="65413"/>
                  <a:pt x="6340" y="93723"/>
                </a:cubicBezTo>
                <a:cubicBezTo>
                  <a:pt x="18246" y="122033"/>
                  <a:pt x="71163" y="163044"/>
                  <a:pt x="74603" y="169923"/>
                </a:cubicBezTo>
                <a:cubicBezTo>
                  <a:pt x="78043" y="176802"/>
                  <a:pt x="38091" y="145317"/>
                  <a:pt x="26978" y="134998"/>
                </a:cubicBezTo>
                <a:cubicBezTo>
                  <a:pt x="15865" y="124679"/>
                  <a:pt x="12161" y="127590"/>
                  <a:pt x="7928" y="108011"/>
                </a:cubicBezTo>
                <a:cubicBezTo>
                  <a:pt x="3695" y="88432"/>
                  <a:pt x="3430" y="2442"/>
                  <a:pt x="316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8F06232-96C9-4444-889F-2D52BA1B6CD1}"/>
              </a:ext>
            </a:extLst>
          </p:cNvPr>
          <p:cNvSpPr/>
          <p:nvPr/>
        </p:nvSpPr>
        <p:spPr>
          <a:xfrm>
            <a:off x="6573905" y="1556608"/>
            <a:ext cx="271335" cy="43795"/>
          </a:xfrm>
          <a:custGeom>
            <a:avLst/>
            <a:gdLst>
              <a:gd name="connsiteX0" fmla="*/ 4695 w 271335"/>
              <a:gd name="connsiteY0" fmla="*/ 730 h 43795"/>
              <a:gd name="connsiteX1" fmla="*/ 204720 w 271335"/>
              <a:gd name="connsiteY1" fmla="*/ 42005 h 43795"/>
              <a:gd name="connsiteX2" fmla="*/ 269808 w 271335"/>
              <a:gd name="connsiteY2" fmla="*/ 35655 h 43795"/>
              <a:gd name="connsiteX3" fmla="*/ 152333 w 271335"/>
              <a:gd name="connsiteY3" fmla="*/ 29305 h 43795"/>
              <a:gd name="connsiteX4" fmla="*/ 71370 w 271335"/>
              <a:gd name="connsiteY4" fmla="*/ 16605 h 43795"/>
              <a:gd name="connsiteX5" fmla="*/ 4695 w 271335"/>
              <a:gd name="connsiteY5" fmla="*/ 730 h 4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35" h="43795">
                <a:moveTo>
                  <a:pt x="4695" y="730"/>
                </a:moveTo>
                <a:cubicBezTo>
                  <a:pt x="26920" y="4963"/>
                  <a:pt x="160535" y="36184"/>
                  <a:pt x="204720" y="42005"/>
                </a:cubicBezTo>
                <a:cubicBezTo>
                  <a:pt x="248906" y="47826"/>
                  <a:pt x="278539" y="37772"/>
                  <a:pt x="269808" y="35655"/>
                </a:cubicBezTo>
                <a:cubicBezTo>
                  <a:pt x="261077" y="33538"/>
                  <a:pt x="185406" y="32480"/>
                  <a:pt x="152333" y="29305"/>
                </a:cubicBezTo>
                <a:cubicBezTo>
                  <a:pt x="119260" y="26130"/>
                  <a:pt x="97828" y="21367"/>
                  <a:pt x="71370" y="16605"/>
                </a:cubicBezTo>
                <a:cubicBezTo>
                  <a:pt x="44912" y="11843"/>
                  <a:pt x="-17530" y="-3503"/>
                  <a:pt x="4695" y="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5246CFEC-0406-4ACB-BB6A-EBAD9DD1F27B}"/>
              </a:ext>
            </a:extLst>
          </p:cNvPr>
          <p:cNvSpPr/>
          <p:nvPr/>
        </p:nvSpPr>
        <p:spPr>
          <a:xfrm>
            <a:off x="6916098" y="1496863"/>
            <a:ext cx="121401" cy="65315"/>
          </a:xfrm>
          <a:custGeom>
            <a:avLst/>
            <a:gdLst>
              <a:gd name="connsiteX0" fmla="*/ 640 w 121401"/>
              <a:gd name="connsiteY0" fmla="*/ 150 h 65315"/>
              <a:gd name="connsiteX1" fmla="*/ 57790 w 121401"/>
              <a:gd name="connsiteY1" fmla="*/ 41425 h 65315"/>
              <a:gd name="connsiteX2" fmla="*/ 121290 w 121401"/>
              <a:gd name="connsiteY2" fmla="*/ 65237 h 65315"/>
              <a:gd name="connsiteX3" fmla="*/ 72077 w 121401"/>
              <a:gd name="connsiteY3" fmla="*/ 49362 h 65315"/>
              <a:gd name="connsiteX4" fmla="*/ 29215 w 121401"/>
              <a:gd name="connsiteY4" fmla="*/ 57300 h 65315"/>
              <a:gd name="connsiteX5" fmla="*/ 640 w 121401"/>
              <a:gd name="connsiteY5" fmla="*/ 150 h 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01" h="65315">
                <a:moveTo>
                  <a:pt x="640" y="150"/>
                </a:moveTo>
                <a:cubicBezTo>
                  <a:pt x="5402" y="-2496"/>
                  <a:pt x="37682" y="30577"/>
                  <a:pt x="57790" y="41425"/>
                </a:cubicBezTo>
                <a:cubicBezTo>
                  <a:pt x="77898" y="52273"/>
                  <a:pt x="118909" y="63914"/>
                  <a:pt x="121290" y="65237"/>
                </a:cubicBezTo>
                <a:cubicBezTo>
                  <a:pt x="123671" y="66560"/>
                  <a:pt x="87423" y="50685"/>
                  <a:pt x="72077" y="49362"/>
                </a:cubicBezTo>
                <a:cubicBezTo>
                  <a:pt x="56731" y="48039"/>
                  <a:pt x="39534" y="61269"/>
                  <a:pt x="29215" y="57300"/>
                </a:cubicBezTo>
                <a:cubicBezTo>
                  <a:pt x="18896" y="53331"/>
                  <a:pt x="-4122" y="2796"/>
                  <a:pt x="640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9841A69A-A4BF-4FA3-9B19-11C3A0634776}"/>
              </a:ext>
            </a:extLst>
          </p:cNvPr>
          <p:cNvSpPr/>
          <p:nvPr/>
        </p:nvSpPr>
        <p:spPr>
          <a:xfrm>
            <a:off x="6882902" y="1570030"/>
            <a:ext cx="116168" cy="30614"/>
          </a:xfrm>
          <a:custGeom>
            <a:avLst/>
            <a:gdLst>
              <a:gd name="connsiteX0" fmla="*/ 498 w 116168"/>
              <a:gd name="connsiteY0" fmla="*/ 8 h 30614"/>
              <a:gd name="connsiteX1" fmla="*/ 89398 w 116168"/>
              <a:gd name="connsiteY1" fmla="*/ 26995 h 30614"/>
              <a:gd name="connsiteX2" fmla="*/ 114798 w 116168"/>
              <a:gd name="connsiteY2" fmla="*/ 26995 h 30614"/>
              <a:gd name="connsiteX3" fmla="*/ 56061 w 116168"/>
              <a:gd name="connsiteY3" fmla="*/ 30170 h 30614"/>
              <a:gd name="connsiteX4" fmla="*/ 498 w 116168"/>
              <a:gd name="connsiteY4" fmla="*/ 8 h 3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68" h="30614">
                <a:moveTo>
                  <a:pt x="498" y="8"/>
                </a:moveTo>
                <a:cubicBezTo>
                  <a:pt x="6054" y="-521"/>
                  <a:pt x="70348" y="22497"/>
                  <a:pt x="89398" y="26995"/>
                </a:cubicBezTo>
                <a:cubicBezTo>
                  <a:pt x="108448" y="31493"/>
                  <a:pt x="120354" y="26466"/>
                  <a:pt x="114798" y="26995"/>
                </a:cubicBezTo>
                <a:cubicBezTo>
                  <a:pt x="109242" y="27524"/>
                  <a:pt x="74846" y="32022"/>
                  <a:pt x="56061" y="30170"/>
                </a:cubicBezTo>
                <a:cubicBezTo>
                  <a:pt x="37276" y="28318"/>
                  <a:pt x="-5058" y="537"/>
                  <a:pt x="49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0748074-784A-4808-BF2A-9F95E3F71807}"/>
              </a:ext>
            </a:extLst>
          </p:cNvPr>
          <p:cNvSpPr/>
          <p:nvPr/>
        </p:nvSpPr>
        <p:spPr>
          <a:xfrm>
            <a:off x="6781586" y="1634978"/>
            <a:ext cx="218294" cy="21336"/>
          </a:xfrm>
          <a:custGeom>
            <a:avLst/>
            <a:gdLst>
              <a:gd name="connsiteX0" fmla="*/ 214 w 218294"/>
              <a:gd name="connsiteY0" fmla="*/ 20785 h 21336"/>
              <a:gd name="connsiteX1" fmla="*/ 155789 w 218294"/>
              <a:gd name="connsiteY1" fmla="*/ 17610 h 21336"/>
              <a:gd name="connsiteX2" fmla="*/ 217702 w 218294"/>
              <a:gd name="connsiteY2" fmla="*/ 147 h 21336"/>
              <a:gd name="connsiteX3" fmla="*/ 124039 w 218294"/>
              <a:gd name="connsiteY3" fmla="*/ 9672 h 21336"/>
              <a:gd name="connsiteX4" fmla="*/ 214 w 218294"/>
              <a:gd name="connsiteY4" fmla="*/ 20785 h 2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294" h="21336">
                <a:moveTo>
                  <a:pt x="214" y="20785"/>
                </a:moveTo>
                <a:cubicBezTo>
                  <a:pt x="5506" y="22108"/>
                  <a:pt x="119541" y="21050"/>
                  <a:pt x="155789" y="17610"/>
                </a:cubicBezTo>
                <a:cubicBezTo>
                  <a:pt x="192037" y="14170"/>
                  <a:pt x="222994" y="1470"/>
                  <a:pt x="217702" y="147"/>
                </a:cubicBezTo>
                <a:cubicBezTo>
                  <a:pt x="212410" y="-1176"/>
                  <a:pt x="159229" y="6762"/>
                  <a:pt x="124039" y="9672"/>
                </a:cubicBezTo>
                <a:cubicBezTo>
                  <a:pt x="88849" y="12582"/>
                  <a:pt x="-5078" y="19462"/>
                  <a:pt x="214" y="20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25AD227-6A30-44D6-BCFF-BE4AFC598935}"/>
              </a:ext>
            </a:extLst>
          </p:cNvPr>
          <p:cNvSpPr/>
          <p:nvPr/>
        </p:nvSpPr>
        <p:spPr>
          <a:xfrm>
            <a:off x="6524619" y="1730242"/>
            <a:ext cx="98408" cy="258922"/>
          </a:xfrm>
          <a:custGeom>
            <a:avLst/>
            <a:gdLst>
              <a:gd name="connsiteX0" fmla="*/ 6 w 98408"/>
              <a:gd name="connsiteY0" fmla="*/ 133 h 258922"/>
              <a:gd name="connsiteX1" fmla="*/ 90494 w 98408"/>
              <a:gd name="connsiteY1" fmla="*/ 154121 h 258922"/>
              <a:gd name="connsiteX2" fmla="*/ 87319 w 98408"/>
              <a:gd name="connsiteY2" fmla="*/ 211271 h 258922"/>
              <a:gd name="connsiteX3" fmla="*/ 33344 w 98408"/>
              <a:gd name="connsiteY3" fmla="*/ 258896 h 258922"/>
              <a:gd name="connsiteX4" fmla="*/ 85731 w 98408"/>
              <a:gd name="connsiteY4" fmla="*/ 204921 h 258922"/>
              <a:gd name="connsiteX5" fmla="*/ 85731 w 98408"/>
              <a:gd name="connsiteY5" fmla="*/ 182696 h 258922"/>
              <a:gd name="connsiteX6" fmla="*/ 6 w 98408"/>
              <a:gd name="connsiteY6" fmla="*/ 133 h 25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08" h="258922">
                <a:moveTo>
                  <a:pt x="6" y="133"/>
                </a:moveTo>
                <a:cubicBezTo>
                  <a:pt x="800" y="-4629"/>
                  <a:pt x="75942" y="118931"/>
                  <a:pt x="90494" y="154121"/>
                </a:cubicBezTo>
                <a:cubicBezTo>
                  <a:pt x="105046" y="189311"/>
                  <a:pt x="96844" y="193809"/>
                  <a:pt x="87319" y="211271"/>
                </a:cubicBezTo>
                <a:cubicBezTo>
                  <a:pt x="77794" y="228734"/>
                  <a:pt x="33609" y="259954"/>
                  <a:pt x="33344" y="258896"/>
                </a:cubicBezTo>
                <a:cubicBezTo>
                  <a:pt x="33079" y="257838"/>
                  <a:pt x="77000" y="217621"/>
                  <a:pt x="85731" y="204921"/>
                </a:cubicBezTo>
                <a:cubicBezTo>
                  <a:pt x="94462" y="192221"/>
                  <a:pt x="98166" y="212859"/>
                  <a:pt x="85731" y="182696"/>
                </a:cubicBezTo>
                <a:cubicBezTo>
                  <a:pt x="73296" y="152533"/>
                  <a:pt x="-788" y="4895"/>
                  <a:pt x="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6519CC5C-2B47-417E-9E52-91A09CEA960A}"/>
              </a:ext>
            </a:extLst>
          </p:cNvPr>
          <p:cNvSpPr/>
          <p:nvPr/>
        </p:nvSpPr>
        <p:spPr>
          <a:xfrm>
            <a:off x="6181490" y="1830423"/>
            <a:ext cx="139059" cy="87151"/>
          </a:xfrm>
          <a:custGeom>
            <a:avLst/>
            <a:gdLst>
              <a:gd name="connsiteX0" fmla="*/ 235 w 139059"/>
              <a:gd name="connsiteY0" fmla="*/ 4727 h 87151"/>
              <a:gd name="connsiteX1" fmla="*/ 58973 w 139059"/>
              <a:gd name="connsiteY1" fmla="*/ 4727 h 87151"/>
              <a:gd name="connsiteX2" fmla="*/ 92310 w 139059"/>
              <a:gd name="connsiteY2" fmla="*/ 55527 h 87151"/>
              <a:gd name="connsiteX3" fmla="*/ 130410 w 139059"/>
              <a:gd name="connsiteY3" fmla="*/ 80927 h 87151"/>
              <a:gd name="connsiteX4" fmla="*/ 135173 w 139059"/>
              <a:gd name="connsiteY4" fmla="*/ 82515 h 87151"/>
              <a:gd name="connsiteX5" fmla="*/ 82785 w 139059"/>
              <a:gd name="connsiteY5" fmla="*/ 26952 h 87151"/>
              <a:gd name="connsiteX6" fmla="*/ 235 w 139059"/>
              <a:gd name="connsiteY6" fmla="*/ 4727 h 8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059" h="87151">
                <a:moveTo>
                  <a:pt x="235" y="4727"/>
                </a:moveTo>
                <a:cubicBezTo>
                  <a:pt x="-3734" y="1023"/>
                  <a:pt x="43627" y="-3740"/>
                  <a:pt x="58973" y="4727"/>
                </a:cubicBezTo>
                <a:cubicBezTo>
                  <a:pt x="74319" y="13194"/>
                  <a:pt x="80404" y="42827"/>
                  <a:pt x="92310" y="55527"/>
                </a:cubicBezTo>
                <a:cubicBezTo>
                  <a:pt x="104216" y="68227"/>
                  <a:pt x="123266" y="76429"/>
                  <a:pt x="130410" y="80927"/>
                </a:cubicBezTo>
                <a:cubicBezTo>
                  <a:pt x="137554" y="85425"/>
                  <a:pt x="143111" y="91511"/>
                  <a:pt x="135173" y="82515"/>
                </a:cubicBezTo>
                <a:cubicBezTo>
                  <a:pt x="127236" y="73519"/>
                  <a:pt x="105010" y="40446"/>
                  <a:pt x="82785" y="26952"/>
                </a:cubicBezTo>
                <a:cubicBezTo>
                  <a:pt x="60560" y="13458"/>
                  <a:pt x="4204" y="8431"/>
                  <a:pt x="235" y="4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C63DAA9-FEE5-48DE-8F3A-A361775912D1}"/>
              </a:ext>
            </a:extLst>
          </p:cNvPr>
          <p:cNvSpPr/>
          <p:nvPr/>
        </p:nvSpPr>
        <p:spPr>
          <a:xfrm>
            <a:off x="6367400" y="1861287"/>
            <a:ext cx="160403" cy="67543"/>
          </a:xfrm>
          <a:custGeom>
            <a:avLst/>
            <a:gdLst>
              <a:gd name="connsiteX0" fmla="*/ 63 w 160403"/>
              <a:gd name="connsiteY0" fmla="*/ 67526 h 67543"/>
              <a:gd name="connsiteX1" fmla="*/ 58800 w 160403"/>
              <a:gd name="connsiteY1" fmla="*/ 10376 h 67543"/>
              <a:gd name="connsiteX2" fmla="*/ 130238 w 160403"/>
              <a:gd name="connsiteY2" fmla="*/ 7201 h 67543"/>
              <a:gd name="connsiteX3" fmla="*/ 160400 w 160403"/>
              <a:gd name="connsiteY3" fmla="*/ 46888 h 67543"/>
              <a:gd name="connsiteX4" fmla="*/ 128650 w 160403"/>
              <a:gd name="connsiteY4" fmla="*/ 7201 h 67543"/>
              <a:gd name="connsiteX5" fmla="*/ 69913 w 160403"/>
              <a:gd name="connsiteY5" fmla="*/ 4026 h 67543"/>
              <a:gd name="connsiteX6" fmla="*/ 63 w 160403"/>
              <a:gd name="connsiteY6" fmla="*/ 67526 h 6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403" h="67543">
                <a:moveTo>
                  <a:pt x="63" y="67526"/>
                </a:moveTo>
                <a:cubicBezTo>
                  <a:pt x="-1789" y="68584"/>
                  <a:pt x="37104" y="20430"/>
                  <a:pt x="58800" y="10376"/>
                </a:cubicBezTo>
                <a:cubicBezTo>
                  <a:pt x="80496" y="322"/>
                  <a:pt x="113305" y="1116"/>
                  <a:pt x="130238" y="7201"/>
                </a:cubicBezTo>
                <a:cubicBezTo>
                  <a:pt x="147171" y="13286"/>
                  <a:pt x="160665" y="46888"/>
                  <a:pt x="160400" y="46888"/>
                </a:cubicBezTo>
                <a:cubicBezTo>
                  <a:pt x="160135" y="46888"/>
                  <a:pt x="143731" y="14345"/>
                  <a:pt x="128650" y="7201"/>
                </a:cubicBezTo>
                <a:cubicBezTo>
                  <a:pt x="113569" y="57"/>
                  <a:pt x="88698" y="-3118"/>
                  <a:pt x="69913" y="4026"/>
                </a:cubicBezTo>
                <a:cubicBezTo>
                  <a:pt x="51128" y="11170"/>
                  <a:pt x="1915" y="66468"/>
                  <a:pt x="63" y="67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C60DECBF-14B1-40DF-B391-5B51BBB17F44}"/>
              </a:ext>
            </a:extLst>
          </p:cNvPr>
          <p:cNvSpPr/>
          <p:nvPr/>
        </p:nvSpPr>
        <p:spPr>
          <a:xfrm>
            <a:off x="5849928" y="1782736"/>
            <a:ext cx="219354" cy="354045"/>
          </a:xfrm>
          <a:custGeom>
            <a:avLst/>
            <a:gdLst>
              <a:gd name="connsiteX0" fmla="*/ 219085 w 219354"/>
              <a:gd name="connsiteY0" fmla="*/ 27 h 354045"/>
              <a:gd name="connsiteX1" fmla="*/ 141297 w 219354"/>
              <a:gd name="connsiteY1" fmla="*/ 160364 h 354045"/>
              <a:gd name="connsiteX2" fmla="*/ 42872 w 219354"/>
              <a:gd name="connsiteY2" fmla="*/ 252439 h 354045"/>
              <a:gd name="connsiteX3" fmla="*/ 10 w 219354"/>
              <a:gd name="connsiteY3" fmla="*/ 354039 h 354045"/>
              <a:gd name="connsiteX4" fmla="*/ 46047 w 219354"/>
              <a:gd name="connsiteY4" fmla="*/ 257202 h 354045"/>
              <a:gd name="connsiteX5" fmla="*/ 114310 w 219354"/>
              <a:gd name="connsiteY5" fmla="*/ 173064 h 354045"/>
              <a:gd name="connsiteX6" fmla="*/ 219085 w 219354"/>
              <a:gd name="connsiteY6" fmla="*/ 27 h 35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54" h="354045">
                <a:moveTo>
                  <a:pt x="219085" y="27"/>
                </a:moveTo>
                <a:cubicBezTo>
                  <a:pt x="223583" y="-2090"/>
                  <a:pt x="170666" y="118295"/>
                  <a:pt x="141297" y="160364"/>
                </a:cubicBezTo>
                <a:cubicBezTo>
                  <a:pt x="111928" y="202433"/>
                  <a:pt x="66420" y="220160"/>
                  <a:pt x="42872" y="252439"/>
                </a:cubicBezTo>
                <a:cubicBezTo>
                  <a:pt x="19324" y="284718"/>
                  <a:pt x="-519" y="353245"/>
                  <a:pt x="10" y="354039"/>
                </a:cubicBezTo>
                <a:cubicBezTo>
                  <a:pt x="539" y="354833"/>
                  <a:pt x="26997" y="287365"/>
                  <a:pt x="46047" y="257202"/>
                </a:cubicBezTo>
                <a:cubicBezTo>
                  <a:pt x="65097" y="227040"/>
                  <a:pt x="85470" y="213810"/>
                  <a:pt x="114310" y="173064"/>
                </a:cubicBezTo>
                <a:cubicBezTo>
                  <a:pt x="143150" y="132318"/>
                  <a:pt x="214587" y="2144"/>
                  <a:pt x="21908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757B1E3-A923-4713-ACE0-4AE16B77A583}"/>
              </a:ext>
            </a:extLst>
          </p:cNvPr>
          <p:cNvSpPr/>
          <p:nvPr/>
        </p:nvSpPr>
        <p:spPr>
          <a:xfrm>
            <a:off x="6276693" y="1828708"/>
            <a:ext cx="382002" cy="176157"/>
          </a:xfrm>
          <a:custGeom>
            <a:avLst/>
            <a:gdLst>
              <a:gd name="connsiteX0" fmla="*/ 314607 w 382002"/>
              <a:gd name="connsiteY0" fmla="*/ 92 h 176157"/>
              <a:gd name="connsiteX1" fmla="*/ 379695 w 382002"/>
              <a:gd name="connsiteY1" fmla="*/ 135030 h 176157"/>
              <a:gd name="connsiteX2" fmla="*/ 359057 w 382002"/>
              <a:gd name="connsiteY2" fmla="*/ 163605 h 176157"/>
              <a:gd name="connsiteX3" fmla="*/ 279682 w 382002"/>
              <a:gd name="connsiteY3" fmla="*/ 166780 h 176157"/>
              <a:gd name="connsiteX4" fmla="*/ 1870 w 382002"/>
              <a:gd name="connsiteY4" fmla="*/ 112805 h 176157"/>
              <a:gd name="connsiteX5" fmla="*/ 166970 w 382002"/>
              <a:gd name="connsiteY5" fmla="*/ 169955 h 176157"/>
              <a:gd name="connsiteX6" fmla="*/ 340007 w 382002"/>
              <a:gd name="connsiteY6" fmla="*/ 168367 h 176157"/>
              <a:gd name="connsiteX7" fmla="*/ 352707 w 382002"/>
              <a:gd name="connsiteY7" fmla="*/ 114392 h 176157"/>
              <a:gd name="connsiteX8" fmla="*/ 314607 w 382002"/>
              <a:gd name="connsiteY8" fmla="*/ 92 h 17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002" h="176157">
                <a:moveTo>
                  <a:pt x="314607" y="92"/>
                </a:moveTo>
                <a:cubicBezTo>
                  <a:pt x="319105" y="3532"/>
                  <a:pt x="372287" y="107778"/>
                  <a:pt x="379695" y="135030"/>
                </a:cubicBezTo>
                <a:cubicBezTo>
                  <a:pt x="387103" y="162282"/>
                  <a:pt x="375726" y="158313"/>
                  <a:pt x="359057" y="163605"/>
                </a:cubicBezTo>
                <a:cubicBezTo>
                  <a:pt x="342388" y="168897"/>
                  <a:pt x="339213" y="175247"/>
                  <a:pt x="279682" y="166780"/>
                </a:cubicBezTo>
                <a:cubicBezTo>
                  <a:pt x="220151" y="158313"/>
                  <a:pt x="20655" y="112276"/>
                  <a:pt x="1870" y="112805"/>
                </a:cubicBezTo>
                <a:cubicBezTo>
                  <a:pt x="-16915" y="113334"/>
                  <a:pt x="110614" y="160695"/>
                  <a:pt x="166970" y="169955"/>
                </a:cubicBezTo>
                <a:cubicBezTo>
                  <a:pt x="223326" y="179215"/>
                  <a:pt x="309051" y="177628"/>
                  <a:pt x="340007" y="168367"/>
                </a:cubicBezTo>
                <a:cubicBezTo>
                  <a:pt x="370963" y="159107"/>
                  <a:pt x="354294" y="138998"/>
                  <a:pt x="352707" y="114392"/>
                </a:cubicBezTo>
                <a:cubicBezTo>
                  <a:pt x="351120" y="89786"/>
                  <a:pt x="310109" y="-3348"/>
                  <a:pt x="314607" y="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5CBBFD5D-BB7A-41A3-9783-8372DBA2AFBA}"/>
              </a:ext>
            </a:extLst>
          </p:cNvPr>
          <p:cNvSpPr/>
          <p:nvPr/>
        </p:nvSpPr>
        <p:spPr>
          <a:xfrm>
            <a:off x="5881440" y="2141536"/>
            <a:ext cx="411484" cy="174628"/>
          </a:xfrm>
          <a:custGeom>
            <a:avLst/>
            <a:gdLst>
              <a:gd name="connsiteX0" fmla="*/ 248 w 411484"/>
              <a:gd name="connsiteY0" fmla="*/ 174627 h 174628"/>
              <a:gd name="connsiteX1" fmla="*/ 116135 w 411484"/>
              <a:gd name="connsiteY1" fmla="*/ 120652 h 174628"/>
              <a:gd name="connsiteX2" fmla="*/ 211385 w 411484"/>
              <a:gd name="connsiteY2" fmla="*/ 53977 h 174628"/>
              <a:gd name="connsiteX3" fmla="*/ 355848 w 411484"/>
              <a:gd name="connsiteY3" fmla="*/ 6352 h 174628"/>
              <a:gd name="connsiteX4" fmla="*/ 411410 w 411484"/>
              <a:gd name="connsiteY4" fmla="*/ 25402 h 174628"/>
              <a:gd name="connsiteX5" fmla="*/ 346323 w 411484"/>
              <a:gd name="connsiteY5" fmla="*/ 2 h 174628"/>
              <a:gd name="connsiteX6" fmla="*/ 251073 w 411484"/>
              <a:gd name="connsiteY6" fmla="*/ 26989 h 174628"/>
              <a:gd name="connsiteX7" fmla="*/ 151060 w 411484"/>
              <a:gd name="connsiteY7" fmla="*/ 84139 h 174628"/>
              <a:gd name="connsiteX8" fmla="*/ 87560 w 411484"/>
              <a:gd name="connsiteY8" fmla="*/ 119064 h 174628"/>
              <a:gd name="connsiteX9" fmla="*/ 248 w 411484"/>
              <a:gd name="connsiteY9" fmla="*/ 174627 h 17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4" h="174628">
                <a:moveTo>
                  <a:pt x="248" y="174627"/>
                </a:moveTo>
                <a:cubicBezTo>
                  <a:pt x="5010" y="174892"/>
                  <a:pt x="80946" y="140760"/>
                  <a:pt x="116135" y="120652"/>
                </a:cubicBezTo>
                <a:cubicBezTo>
                  <a:pt x="151324" y="100544"/>
                  <a:pt x="171433" y="73027"/>
                  <a:pt x="211385" y="53977"/>
                </a:cubicBezTo>
                <a:cubicBezTo>
                  <a:pt x="251337" y="34927"/>
                  <a:pt x="322511" y="11114"/>
                  <a:pt x="355848" y="6352"/>
                </a:cubicBezTo>
                <a:cubicBezTo>
                  <a:pt x="389185" y="1590"/>
                  <a:pt x="412998" y="26460"/>
                  <a:pt x="411410" y="25402"/>
                </a:cubicBezTo>
                <a:cubicBezTo>
                  <a:pt x="409822" y="24344"/>
                  <a:pt x="373046" y="-263"/>
                  <a:pt x="346323" y="2"/>
                </a:cubicBezTo>
                <a:cubicBezTo>
                  <a:pt x="319600" y="266"/>
                  <a:pt x="283617" y="12966"/>
                  <a:pt x="251073" y="26989"/>
                </a:cubicBezTo>
                <a:cubicBezTo>
                  <a:pt x="218529" y="41012"/>
                  <a:pt x="151060" y="84139"/>
                  <a:pt x="151060" y="84139"/>
                </a:cubicBezTo>
                <a:cubicBezTo>
                  <a:pt x="123808" y="99485"/>
                  <a:pt x="114812" y="104777"/>
                  <a:pt x="87560" y="119064"/>
                </a:cubicBezTo>
                <a:cubicBezTo>
                  <a:pt x="60308" y="133351"/>
                  <a:pt x="-4514" y="174362"/>
                  <a:pt x="248" y="174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6C5187E-6B54-42B2-87C8-08BFCAD6C440}"/>
              </a:ext>
            </a:extLst>
          </p:cNvPr>
          <p:cNvSpPr/>
          <p:nvPr/>
        </p:nvSpPr>
        <p:spPr>
          <a:xfrm>
            <a:off x="6288503" y="2156289"/>
            <a:ext cx="347601" cy="213852"/>
          </a:xfrm>
          <a:custGeom>
            <a:avLst/>
            <a:gdLst>
              <a:gd name="connsiteX0" fmla="*/ 1172 w 347601"/>
              <a:gd name="connsiteY0" fmla="*/ 20174 h 213852"/>
              <a:gd name="connsiteX1" fmla="*/ 107535 w 347601"/>
              <a:gd name="connsiteY1" fmla="*/ 1124 h 213852"/>
              <a:gd name="connsiteX2" fmla="*/ 225010 w 347601"/>
              <a:gd name="connsiteY2" fmla="*/ 58274 h 213852"/>
              <a:gd name="connsiteX3" fmla="*/ 339310 w 347601"/>
              <a:gd name="connsiteY3" fmla="*/ 177336 h 213852"/>
              <a:gd name="connsiteX4" fmla="*/ 337722 w 347601"/>
              <a:gd name="connsiteY4" fmla="*/ 213849 h 213852"/>
              <a:gd name="connsiteX5" fmla="*/ 329785 w 347601"/>
              <a:gd name="connsiteY5" fmla="*/ 178924 h 213852"/>
              <a:gd name="connsiteX6" fmla="*/ 256760 w 347601"/>
              <a:gd name="connsiteY6" fmla="*/ 83674 h 213852"/>
              <a:gd name="connsiteX7" fmla="*/ 185322 w 347601"/>
              <a:gd name="connsiteY7" fmla="*/ 37636 h 213852"/>
              <a:gd name="connsiteX8" fmla="*/ 58322 w 347601"/>
              <a:gd name="connsiteY8" fmla="*/ 18586 h 213852"/>
              <a:gd name="connsiteX9" fmla="*/ 1172 w 347601"/>
              <a:gd name="connsiteY9" fmla="*/ 20174 h 21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601" h="213852">
                <a:moveTo>
                  <a:pt x="1172" y="20174"/>
                </a:moveTo>
                <a:cubicBezTo>
                  <a:pt x="9374" y="17264"/>
                  <a:pt x="70229" y="-5226"/>
                  <a:pt x="107535" y="1124"/>
                </a:cubicBezTo>
                <a:cubicBezTo>
                  <a:pt x="144841" y="7474"/>
                  <a:pt x="186381" y="28905"/>
                  <a:pt x="225010" y="58274"/>
                </a:cubicBezTo>
                <a:cubicBezTo>
                  <a:pt x="263639" y="87643"/>
                  <a:pt x="320525" y="151407"/>
                  <a:pt x="339310" y="177336"/>
                </a:cubicBezTo>
                <a:cubicBezTo>
                  <a:pt x="358095" y="203265"/>
                  <a:pt x="339310" y="213584"/>
                  <a:pt x="337722" y="213849"/>
                </a:cubicBezTo>
                <a:cubicBezTo>
                  <a:pt x="336135" y="214114"/>
                  <a:pt x="343279" y="200620"/>
                  <a:pt x="329785" y="178924"/>
                </a:cubicBezTo>
                <a:cubicBezTo>
                  <a:pt x="316291" y="157228"/>
                  <a:pt x="280837" y="107222"/>
                  <a:pt x="256760" y="83674"/>
                </a:cubicBezTo>
                <a:cubicBezTo>
                  <a:pt x="232683" y="60126"/>
                  <a:pt x="218395" y="48484"/>
                  <a:pt x="185322" y="37636"/>
                </a:cubicBezTo>
                <a:cubicBezTo>
                  <a:pt x="152249" y="26788"/>
                  <a:pt x="87162" y="21761"/>
                  <a:pt x="58322" y="18586"/>
                </a:cubicBezTo>
                <a:cubicBezTo>
                  <a:pt x="29483" y="15411"/>
                  <a:pt x="-7030" y="23084"/>
                  <a:pt x="1172" y="20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7901817-E530-46B6-98B8-799BFB2E206A}"/>
              </a:ext>
            </a:extLst>
          </p:cNvPr>
          <p:cNvSpPr/>
          <p:nvPr/>
        </p:nvSpPr>
        <p:spPr>
          <a:xfrm>
            <a:off x="5894310" y="2244356"/>
            <a:ext cx="752352" cy="121172"/>
          </a:xfrm>
          <a:custGeom>
            <a:avLst/>
            <a:gdLst>
              <a:gd name="connsiteX0" fmla="*/ 78 w 752352"/>
              <a:gd name="connsiteY0" fmla="*/ 90857 h 121172"/>
              <a:gd name="connsiteX1" fmla="*/ 163590 w 752352"/>
              <a:gd name="connsiteY1" fmla="*/ 40057 h 121172"/>
              <a:gd name="connsiteX2" fmla="*/ 247728 w 752352"/>
              <a:gd name="connsiteY2" fmla="*/ 11482 h 121172"/>
              <a:gd name="connsiteX3" fmla="*/ 314403 w 752352"/>
              <a:gd name="connsiteY3" fmla="*/ 13069 h 121172"/>
              <a:gd name="connsiteX4" fmla="*/ 371553 w 752352"/>
              <a:gd name="connsiteY4" fmla="*/ 5132 h 121172"/>
              <a:gd name="connsiteX5" fmla="*/ 462040 w 752352"/>
              <a:gd name="connsiteY5" fmla="*/ 33707 h 121172"/>
              <a:gd name="connsiteX6" fmla="*/ 547765 w 752352"/>
              <a:gd name="connsiteY6" fmla="*/ 46407 h 121172"/>
              <a:gd name="connsiteX7" fmla="*/ 616028 w 752352"/>
              <a:gd name="connsiteY7" fmla="*/ 84507 h 121172"/>
              <a:gd name="connsiteX8" fmla="*/ 693815 w 752352"/>
              <a:gd name="connsiteY8" fmla="*/ 121019 h 121172"/>
              <a:gd name="connsiteX9" fmla="*/ 750965 w 752352"/>
              <a:gd name="connsiteY9" fmla="*/ 97207 h 121172"/>
              <a:gd name="connsiteX10" fmla="*/ 635078 w 752352"/>
              <a:gd name="connsiteY10" fmla="*/ 87682 h 121172"/>
              <a:gd name="connsiteX11" fmla="*/ 471565 w 752352"/>
              <a:gd name="connsiteY11" fmla="*/ 24182 h 121172"/>
              <a:gd name="connsiteX12" fmla="*/ 317578 w 752352"/>
              <a:gd name="connsiteY12" fmla="*/ 369 h 121172"/>
              <a:gd name="connsiteX13" fmla="*/ 214390 w 752352"/>
              <a:gd name="connsiteY13" fmla="*/ 11482 h 121172"/>
              <a:gd name="connsiteX14" fmla="*/ 142953 w 752352"/>
              <a:gd name="connsiteY14" fmla="*/ 35294 h 121172"/>
              <a:gd name="connsiteX15" fmla="*/ 78 w 752352"/>
              <a:gd name="connsiteY15" fmla="*/ 90857 h 12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2352" h="121172">
                <a:moveTo>
                  <a:pt x="78" y="90857"/>
                </a:moveTo>
                <a:cubicBezTo>
                  <a:pt x="3517" y="91651"/>
                  <a:pt x="122315" y="53286"/>
                  <a:pt x="163590" y="40057"/>
                </a:cubicBezTo>
                <a:cubicBezTo>
                  <a:pt x="204865" y="26828"/>
                  <a:pt x="222593" y="15980"/>
                  <a:pt x="247728" y="11482"/>
                </a:cubicBezTo>
                <a:cubicBezTo>
                  <a:pt x="272863" y="6984"/>
                  <a:pt x="293766" y="14127"/>
                  <a:pt x="314403" y="13069"/>
                </a:cubicBezTo>
                <a:cubicBezTo>
                  <a:pt x="335040" y="12011"/>
                  <a:pt x="346947" y="1692"/>
                  <a:pt x="371553" y="5132"/>
                </a:cubicBezTo>
                <a:cubicBezTo>
                  <a:pt x="396159" y="8572"/>
                  <a:pt x="432671" y="26828"/>
                  <a:pt x="462040" y="33707"/>
                </a:cubicBezTo>
                <a:cubicBezTo>
                  <a:pt x="491409" y="40586"/>
                  <a:pt x="522100" y="37940"/>
                  <a:pt x="547765" y="46407"/>
                </a:cubicBezTo>
                <a:cubicBezTo>
                  <a:pt x="573430" y="54874"/>
                  <a:pt x="591686" y="72072"/>
                  <a:pt x="616028" y="84507"/>
                </a:cubicBezTo>
                <a:cubicBezTo>
                  <a:pt x="640370" y="96942"/>
                  <a:pt x="671326" y="118902"/>
                  <a:pt x="693815" y="121019"/>
                </a:cubicBezTo>
                <a:cubicBezTo>
                  <a:pt x="716305" y="123136"/>
                  <a:pt x="760755" y="102763"/>
                  <a:pt x="750965" y="97207"/>
                </a:cubicBezTo>
                <a:cubicBezTo>
                  <a:pt x="741176" y="91651"/>
                  <a:pt x="681645" y="99853"/>
                  <a:pt x="635078" y="87682"/>
                </a:cubicBezTo>
                <a:cubicBezTo>
                  <a:pt x="588511" y="75511"/>
                  <a:pt x="524482" y="38734"/>
                  <a:pt x="471565" y="24182"/>
                </a:cubicBezTo>
                <a:cubicBezTo>
                  <a:pt x="418648" y="9630"/>
                  <a:pt x="360440" y="2486"/>
                  <a:pt x="317578" y="369"/>
                </a:cubicBezTo>
                <a:cubicBezTo>
                  <a:pt x="274716" y="-1748"/>
                  <a:pt x="243494" y="5661"/>
                  <a:pt x="214390" y="11482"/>
                </a:cubicBezTo>
                <a:cubicBezTo>
                  <a:pt x="185286" y="17303"/>
                  <a:pt x="179201" y="24975"/>
                  <a:pt x="142953" y="35294"/>
                </a:cubicBezTo>
                <a:cubicBezTo>
                  <a:pt x="106705" y="45613"/>
                  <a:pt x="-3361" y="90063"/>
                  <a:pt x="78" y="9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9DDD3EF-90C1-48AB-8330-E5BBD13764AF}"/>
              </a:ext>
            </a:extLst>
          </p:cNvPr>
          <p:cNvSpPr/>
          <p:nvPr/>
        </p:nvSpPr>
        <p:spPr>
          <a:xfrm>
            <a:off x="5880544" y="2316047"/>
            <a:ext cx="760022" cy="119178"/>
          </a:xfrm>
          <a:custGeom>
            <a:avLst/>
            <a:gdLst>
              <a:gd name="connsiteX0" fmla="*/ 4319 w 760022"/>
              <a:gd name="connsiteY0" fmla="*/ 116 h 119178"/>
              <a:gd name="connsiteX1" fmla="*/ 283719 w 760022"/>
              <a:gd name="connsiteY1" fmla="*/ 50916 h 119178"/>
              <a:gd name="connsiteX2" fmla="*/ 504381 w 760022"/>
              <a:gd name="connsiteY2" fmla="*/ 95366 h 119178"/>
              <a:gd name="connsiteX3" fmla="*/ 659956 w 760022"/>
              <a:gd name="connsiteY3" fmla="*/ 119178 h 119178"/>
              <a:gd name="connsiteX4" fmla="*/ 742506 w 760022"/>
              <a:gd name="connsiteY4" fmla="*/ 95366 h 119178"/>
              <a:gd name="connsiteX5" fmla="*/ 755206 w 760022"/>
              <a:gd name="connsiteY5" fmla="*/ 52503 h 119178"/>
              <a:gd name="connsiteX6" fmla="*/ 742506 w 760022"/>
              <a:gd name="connsiteY6" fmla="*/ 84253 h 119178"/>
              <a:gd name="connsiteX7" fmla="*/ 577406 w 760022"/>
              <a:gd name="connsiteY7" fmla="*/ 103303 h 119178"/>
              <a:gd name="connsiteX8" fmla="*/ 329756 w 760022"/>
              <a:gd name="connsiteY8" fmla="*/ 79491 h 119178"/>
              <a:gd name="connsiteX9" fmla="*/ 128144 w 760022"/>
              <a:gd name="connsiteY9" fmla="*/ 38216 h 119178"/>
              <a:gd name="connsiteX10" fmla="*/ 4319 w 760022"/>
              <a:gd name="connsiteY10" fmla="*/ 116 h 1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0022" h="119178">
                <a:moveTo>
                  <a:pt x="4319" y="116"/>
                </a:moveTo>
                <a:cubicBezTo>
                  <a:pt x="30248" y="2233"/>
                  <a:pt x="283719" y="50916"/>
                  <a:pt x="283719" y="50916"/>
                </a:cubicBezTo>
                <a:cubicBezTo>
                  <a:pt x="367063" y="66791"/>
                  <a:pt x="441675" y="83989"/>
                  <a:pt x="504381" y="95366"/>
                </a:cubicBezTo>
                <a:cubicBezTo>
                  <a:pt x="567087" y="106743"/>
                  <a:pt x="620269" y="119178"/>
                  <a:pt x="659956" y="119178"/>
                </a:cubicBezTo>
                <a:cubicBezTo>
                  <a:pt x="699643" y="119178"/>
                  <a:pt x="726631" y="106479"/>
                  <a:pt x="742506" y="95366"/>
                </a:cubicBezTo>
                <a:cubicBezTo>
                  <a:pt x="758381" y="84254"/>
                  <a:pt x="755206" y="54355"/>
                  <a:pt x="755206" y="52503"/>
                </a:cubicBezTo>
                <a:cubicBezTo>
                  <a:pt x="755206" y="50651"/>
                  <a:pt x="772139" y="75786"/>
                  <a:pt x="742506" y="84253"/>
                </a:cubicBezTo>
                <a:cubicBezTo>
                  <a:pt x="712873" y="92720"/>
                  <a:pt x="646198" y="104097"/>
                  <a:pt x="577406" y="103303"/>
                </a:cubicBezTo>
                <a:cubicBezTo>
                  <a:pt x="508614" y="102509"/>
                  <a:pt x="404633" y="90339"/>
                  <a:pt x="329756" y="79491"/>
                </a:cubicBezTo>
                <a:cubicBezTo>
                  <a:pt x="254879" y="68643"/>
                  <a:pt x="180796" y="51181"/>
                  <a:pt x="128144" y="38216"/>
                </a:cubicBezTo>
                <a:cubicBezTo>
                  <a:pt x="75492" y="25251"/>
                  <a:pt x="-21610" y="-2001"/>
                  <a:pt x="4319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26D6E9A-80A2-4C30-A502-B78239617B2A}"/>
              </a:ext>
            </a:extLst>
          </p:cNvPr>
          <p:cNvSpPr/>
          <p:nvPr/>
        </p:nvSpPr>
        <p:spPr>
          <a:xfrm>
            <a:off x="5876914" y="2339916"/>
            <a:ext cx="735025" cy="174265"/>
          </a:xfrm>
          <a:custGeom>
            <a:avLst/>
            <a:gdLst>
              <a:gd name="connsiteX0" fmla="*/ 11 w 735025"/>
              <a:gd name="connsiteY0" fmla="*/ 59 h 174265"/>
              <a:gd name="connsiteX1" fmla="*/ 109549 w 735025"/>
              <a:gd name="connsiteY1" fmla="*/ 66734 h 174265"/>
              <a:gd name="connsiteX2" fmla="*/ 219086 w 735025"/>
              <a:gd name="connsiteY2" fmla="*/ 161984 h 174265"/>
              <a:gd name="connsiteX3" fmla="*/ 614374 w 735025"/>
              <a:gd name="connsiteY3" fmla="*/ 171509 h 174265"/>
              <a:gd name="connsiteX4" fmla="*/ 679461 w 735025"/>
              <a:gd name="connsiteY4" fmla="*/ 147697 h 174265"/>
              <a:gd name="connsiteX5" fmla="*/ 735024 w 735025"/>
              <a:gd name="connsiteY5" fmla="*/ 76259 h 174265"/>
              <a:gd name="connsiteX6" fmla="*/ 677874 w 735025"/>
              <a:gd name="connsiteY6" fmla="*/ 139759 h 174265"/>
              <a:gd name="connsiteX7" fmla="*/ 584211 w 735025"/>
              <a:gd name="connsiteY7" fmla="*/ 160397 h 174265"/>
              <a:gd name="connsiteX8" fmla="*/ 319099 w 735025"/>
              <a:gd name="connsiteY8" fmla="*/ 169922 h 174265"/>
              <a:gd name="connsiteX9" fmla="*/ 184161 w 735025"/>
              <a:gd name="connsiteY9" fmla="*/ 144522 h 174265"/>
              <a:gd name="connsiteX10" fmla="*/ 115899 w 735025"/>
              <a:gd name="connsiteY10" fmla="*/ 77847 h 174265"/>
              <a:gd name="connsiteX11" fmla="*/ 11 w 735025"/>
              <a:gd name="connsiteY11" fmla="*/ 59 h 17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5025" h="174265">
                <a:moveTo>
                  <a:pt x="11" y="59"/>
                </a:moveTo>
                <a:cubicBezTo>
                  <a:pt x="-1047" y="-1793"/>
                  <a:pt x="73036" y="39746"/>
                  <a:pt x="109549" y="66734"/>
                </a:cubicBezTo>
                <a:cubicBezTo>
                  <a:pt x="146062" y="93722"/>
                  <a:pt x="134949" y="144522"/>
                  <a:pt x="219086" y="161984"/>
                </a:cubicBezTo>
                <a:cubicBezTo>
                  <a:pt x="303223" y="179446"/>
                  <a:pt x="537645" y="173890"/>
                  <a:pt x="614374" y="171509"/>
                </a:cubicBezTo>
                <a:cubicBezTo>
                  <a:pt x="691103" y="169128"/>
                  <a:pt x="659353" y="163572"/>
                  <a:pt x="679461" y="147697"/>
                </a:cubicBezTo>
                <a:cubicBezTo>
                  <a:pt x="699569" y="131822"/>
                  <a:pt x="735288" y="77582"/>
                  <a:pt x="735024" y="76259"/>
                </a:cubicBezTo>
                <a:cubicBezTo>
                  <a:pt x="734760" y="74936"/>
                  <a:pt x="703009" y="125736"/>
                  <a:pt x="677874" y="139759"/>
                </a:cubicBezTo>
                <a:cubicBezTo>
                  <a:pt x="652739" y="153782"/>
                  <a:pt x="644007" y="155370"/>
                  <a:pt x="584211" y="160397"/>
                </a:cubicBezTo>
                <a:cubicBezTo>
                  <a:pt x="524415" y="165424"/>
                  <a:pt x="385774" y="172568"/>
                  <a:pt x="319099" y="169922"/>
                </a:cubicBezTo>
                <a:cubicBezTo>
                  <a:pt x="252424" y="167276"/>
                  <a:pt x="218028" y="159868"/>
                  <a:pt x="184161" y="144522"/>
                </a:cubicBezTo>
                <a:cubicBezTo>
                  <a:pt x="150294" y="129176"/>
                  <a:pt x="142093" y="100072"/>
                  <a:pt x="115899" y="77847"/>
                </a:cubicBezTo>
                <a:cubicBezTo>
                  <a:pt x="89705" y="55622"/>
                  <a:pt x="1069" y="1911"/>
                  <a:pt x="11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5D3AB69-B42F-4230-BE89-3C907BD85A54}"/>
              </a:ext>
            </a:extLst>
          </p:cNvPr>
          <p:cNvSpPr/>
          <p:nvPr/>
        </p:nvSpPr>
        <p:spPr>
          <a:xfrm>
            <a:off x="6077542" y="2487380"/>
            <a:ext cx="508038" cy="83209"/>
          </a:xfrm>
          <a:custGeom>
            <a:avLst/>
            <a:gdLst>
              <a:gd name="connsiteX0" fmla="*/ 2583 w 508038"/>
              <a:gd name="connsiteY0" fmla="*/ 8170 h 83209"/>
              <a:gd name="connsiteX1" fmla="*/ 58146 w 508038"/>
              <a:gd name="connsiteY1" fmla="*/ 19283 h 83209"/>
              <a:gd name="connsiteX2" fmla="*/ 424858 w 508038"/>
              <a:gd name="connsiteY2" fmla="*/ 25633 h 83209"/>
              <a:gd name="connsiteX3" fmla="*/ 499471 w 508038"/>
              <a:gd name="connsiteY3" fmla="*/ 233 h 83209"/>
              <a:gd name="connsiteX4" fmla="*/ 496296 w 508038"/>
              <a:gd name="connsiteY4" fmla="*/ 43095 h 83209"/>
              <a:gd name="connsiteX5" fmla="*/ 408983 w 508038"/>
              <a:gd name="connsiteY5" fmla="*/ 81195 h 83209"/>
              <a:gd name="connsiteX6" fmla="*/ 259758 w 508038"/>
              <a:gd name="connsiteY6" fmla="*/ 73258 h 83209"/>
              <a:gd name="connsiteX7" fmla="*/ 75608 w 508038"/>
              <a:gd name="connsiteY7" fmla="*/ 33570 h 83209"/>
              <a:gd name="connsiteX8" fmla="*/ 2583 w 508038"/>
              <a:gd name="connsiteY8" fmla="*/ 8170 h 8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83209">
                <a:moveTo>
                  <a:pt x="2583" y="8170"/>
                </a:moveTo>
                <a:cubicBezTo>
                  <a:pt x="-327" y="5789"/>
                  <a:pt x="-12233" y="16373"/>
                  <a:pt x="58146" y="19283"/>
                </a:cubicBezTo>
                <a:cubicBezTo>
                  <a:pt x="128525" y="22193"/>
                  <a:pt x="351304" y="28808"/>
                  <a:pt x="424858" y="25633"/>
                </a:cubicBezTo>
                <a:cubicBezTo>
                  <a:pt x="498412" y="22458"/>
                  <a:pt x="487565" y="-2677"/>
                  <a:pt x="499471" y="233"/>
                </a:cubicBezTo>
                <a:cubicBezTo>
                  <a:pt x="511377" y="3143"/>
                  <a:pt x="511377" y="29601"/>
                  <a:pt x="496296" y="43095"/>
                </a:cubicBezTo>
                <a:cubicBezTo>
                  <a:pt x="481215" y="56589"/>
                  <a:pt x="448406" y="76168"/>
                  <a:pt x="408983" y="81195"/>
                </a:cubicBezTo>
                <a:cubicBezTo>
                  <a:pt x="369560" y="86222"/>
                  <a:pt x="315320" y="81195"/>
                  <a:pt x="259758" y="73258"/>
                </a:cubicBezTo>
                <a:cubicBezTo>
                  <a:pt x="204196" y="65321"/>
                  <a:pt x="117147" y="43360"/>
                  <a:pt x="75608" y="33570"/>
                </a:cubicBezTo>
                <a:cubicBezTo>
                  <a:pt x="34069" y="23780"/>
                  <a:pt x="5493" y="10551"/>
                  <a:pt x="2583" y="81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A34F20F-5DBF-4526-9606-833BDA17BE0E}"/>
              </a:ext>
            </a:extLst>
          </p:cNvPr>
          <p:cNvSpPr/>
          <p:nvPr/>
        </p:nvSpPr>
        <p:spPr>
          <a:xfrm>
            <a:off x="5303531" y="321926"/>
            <a:ext cx="1019583" cy="656067"/>
          </a:xfrm>
          <a:custGeom>
            <a:avLst/>
            <a:gdLst>
              <a:gd name="connsiteX0" fmla="*/ 1017894 w 1019583"/>
              <a:gd name="connsiteY0" fmla="*/ 337 h 656067"/>
              <a:gd name="connsiteX1" fmla="*/ 592444 w 1019583"/>
              <a:gd name="connsiteY1" fmla="*/ 103524 h 656067"/>
              <a:gd name="connsiteX2" fmla="*/ 216207 w 1019583"/>
              <a:gd name="connsiteY2" fmla="*/ 378162 h 656067"/>
              <a:gd name="connsiteX3" fmla="*/ 1894 w 1019583"/>
              <a:gd name="connsiteY3" fmla="*/ 654387 h 656067"/>
              <a:gd name="connsiteX4" fmla="*/ 117782 w 1019583"/>
              <a:gd name="connsiteY4" fmla="*/ 487699 h 656067"/>
              <a:gd name="connsiteX5" fmla="*/ 228907 w 1019583"/>
              <a:gd name="connsiteY5" fmla="*/ 357524 h 656067"/>
              <a:gd name="connsiteX6" fmla="*/ 528944 w 1019583"/>
              <a:gd name="connsiteY6" fmla="*/ 159087 h 656067"/>
              <a:gd name="connsiteX7" fmla="*/ 732144 w 1019583"/>
              <a:gd name="connsiteY7" fmla="*/ 73362 h 656067"/>
              <a:gd name="connsiteX8" fmla="*/ 1017894 w 1019583"/>
              <a:gd name="connsiteY8" fmla="*/ 337 h 65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9583" h="656067">
                <a:moveTo>
                  <a:pt x="1017894" y="337"/>
                </a:moveTo>
                <a:cubicBezTo>
                  <a:pt x="994611" y="5364"/>
                  <a:pt x="726058" y="40553"/>
                  <a:pt x="592444" y="103524"/>
                </a:cubicBezTo>
                <a:cubicBezTo>
                  <a:pt x="458829" y="166495"/>
                  <a:pt x="314632" y="286352"/>
                  <a:pt x="216207" y="378162"/>
                </a:cubicBezTo>
                <a:cubicBezTo>
                  <a:pt x="117782" y="469972"/>
                  <a:pt x="18298" y="636131"/>
                  <a:pt x="1894" y="654387"/>
                </a:cubicBezTo>
                <a:cubicBezTo>
                  <a:pt x="-14510" y="672643"/>
                  <a:pt x="79946" y="537176"/>
                  <a:pt x="117782" y="487699"/>
                </a:cubicBezTo>
                <a:cubicBezTo>
                  <a:pt x="155617" y="438222"/>
                  <a:pt x="160380" y="412293"/>
                  <a:pt x="228907" y="357524"/>
                </a:cubicBezTo>
                <a:cubicBezTo>
                  <a:pt x="297434" y="302755"/>
                  <a:pt x="445071" y="206447"/>
                  <a:pt x="528944" y="159087"/>
                </a:cubicBezTo>
                <a:cubicBezTo>
                  <a:pt x="612817" y="111727"/>
                  <a:pt x="646683" y="99027"/>
                  <a:pt x="732144" y="73362"/>
                </a:cubicBezTo>
                <a:cubicBezTo>
                  <a:pt x="817604" y="47697"/>
                  <a:pt x="1041177" y="-4690"/>
                  <a:pt x="1017894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C2CF63BD-EFDC-418E-B8F4-F43A382990D1}"/>
              </a:ext>
            </a:extLst>
          </p:cNvPr>
          <p:cNvSpPr/>
          <p:nvPr/>
        </p:nvSpPr>
        <p:spPr>
          <a:xfrm>
            <a:off x="5260868" y="924743"/>
            <a:ext cx="98962" cy="808821"/>
          </a:xfrm>
          <a:custGeom>
            <a:avLst/>
            <a:gdLst>
              <a:gd name="connsiteX0" fmla="*/ 60432 w 98962"/>
              <a:gd name="connsiteY0" fmla="*/ 43632 h 808821"/>
              <a:gd name="connsiteX1" fmla="*/ 98532 w 98962"/>
              <a:gd name="connsiteY1" fmla="*/ 116657 h 808821"/>
              <a:gd name="connsiteX2" fmla="*/ 33445 w 98962"/>
              <a:gd name="connsiteY2" fmla="*/ 683395 h 808821"/>
              <a:gd name="connsiteX3" fmla="*/ 107 w 98962"/>
              <a:gd name="connsiteY3" fmla="*/ 731020 h 808821"/>
              <a:gd name="connsiteX4" fmla="*/ 22332 w 98962"/>
              <a:gd name="connsiteY4" fmla="*/ 808807 h 808821"/>
              <a:gd name="connsiteX5" fmla="*/ 8045 w 98962"/>
              <a:gd name="connsiteY5" fmla="*/ 724670 h 808821"/>
              <a:gd name="connsiteX6" fmla="*/ 35032 w 98962"/>
              <a:gd name="connsiteY6" fmla="*/ 640532 h 808821"/>
              <a:gd name="connsiteX7" fmla="*/ 60432 w 98962"/>
              <a:gd name="connsiteY7" fmla="*/ 43632 h 80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62" h="808821">
                <a:moveTo>
                  <a:pt x="60432" y="43632"/>
                </a:moveTo>
                <a:cubicBezTo>
                  <a:pt x="71015" y="-43681"/>
                  <a:pt x="103030" y="10030"/>
                  <a:pt x="98532" y="116657"/>
                </a:cubicBezTo>
                <a:cubicBezTo>
                  <a:pt x="94034" y="223284"/>
                  <a:pt x="49849" y="581001"/>
                  <a:pt x="33445" y="683395"/>
                </a:cubicBezTo>
                <a:cubicBezTo>
                  <a:pt x="17041" y="785789"/>
                  <a:pt x="1959" y="710118"/>
                  <a:pt x="107" y="731020"/>
                </a:cubicBezTo>
                <a:cubicBezTo>
                  <a:pt x="-1745" y="751922"/>
                  <a:pt x="21009" y="809865"/>
                  <a:pt x="22332" y="808807"/>
                </a:cubicBezTo>
                <a:cubicBezTo>
                  <a:pt x="23655" y="807749"/>
                  <a:pt x="5928" y="752716"/>
                  <a:pt x="8045" y="724670"/>
                </a:cubicBezTo>
                <a:cubicBezTo>
                  <a:pt x="10162" y="696624"/>
                  <a:pt x="20215" y="752980"/>
                  <a:pt x="35032" y="640532"/>
                </a:cubicBezTo>
                <a:cubicBezTo>
                  <a:pt x="49849" y="528084"/>
                  <a:pt x="49849" y="130945"/>
                  <a:pt x="60432" y="43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026301A-4612-4ACE-A47B-B47499C763E0}"/>
              </a:ext>
            </a:extLst>
          </p:cNvPr>
          <p:cNvSpPr/>
          <p:nvPr/>
        </p:nvSpPr>
        <p:spPr>
          <a:xfrm>
            <a:off x="5167968" y="1644371"/>
            <a:ext cx="93891" cy="971209"/>
          </a:xfrm>
          <a:custGeom>
            <a:avLst/>
            <a:gdLst>
              <a:gd name="connsiteX0" fmla="*/ 89832 w 93891"/>
              <a:gd name="connsiteY0" fmla="*/ 9804 h 971209"/>
              <a:gd name="connsiteX1" fmla="*/ 32682 w 93891"/>
              <a:gd name="connsiteY1" fmla="*/ 503517 h 971209"/>
              <a:gd name="connsiteX2" fmla="*/ 932 w 93891"/>
              <a:gd name="connsiteY2" fmla="*/ 721004 h 971209"/>
              <a:gd name="connsiteX3" fmla="*/ 67607 w 93891"/>
              <a:gd name="connsiteY3" fmla="*/ 968654 h 971209"/>
              <a:gd name="connsiteX4" fmla="*/ 15220 w 93891"/>
              <a:gd name="connsiteY4" fmla="*/ 836892 h 971209"/>
              <a:gd name="connsiteX5" fmla="*/ 23157 w 93891"/>
              <a:gd name="connsiteY5" fmla="*/ 630517 h 971209"/>
              <a:gd name="connsiteX6" fmla="*/ 81895 w 93891"/>
              <a:gd name="connsiteY6" fmla="*/ 206654 h 971209"/>
              <a:gd name="connsiteX7" fmla="*/ 89832 w 93891"/>
              <a:gd name="connsiteY7" fmla="*/ 9804 h 97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891" h="971209">
                <a:moveTo>
                  <a:pt x="89832" y="9804"/>
                </a:moveTo>
                <a:cubicBezTo>
                  <a:pt x="81630" y="59281"/>
                  <a:pt x="47499" y="384984"/>
                  <a:pt x="32682" y="503517"/>
                </a:cubicBezTo>
                <a:cubicBezTo>
                  <a:pt x="17865" y="622050"/>
                  <a:pt x="-4889" y="643481"/>
                  <a:pt x="932" y="721004"/>
                </a:cubicBezTo>
                <a:cubicBezTo>
                  <a:pt x="6753" y="798527"/>
                  <a:pt x="65226" y="949339"/>
                  <a:pt x="67607" y="968654"/>
                </a:cubicBezTo>
                <a:cubicBezTo>
                  <a:pt x="69988" y="987969"/>
                  <a:pt x="22628" y="893248"/>
                  <a:pt x="15220" y="836892"/>
                </a:cubicBezTo>
                <a:cubicBezTo>
                  <a:pt x="7812" y="780536"/>
                  <a:pt x="12045" y="735557"/>
                  <a:pt x="23157" y="630517"/>
                </a:cubicBezTo>
                <a:cubicBezTo>
                  <a:pt x="34269" y="525477"/>
                  <a:pt x="70782" y="304021"/>
                  <a:pt x="81895" y="206654"/>
                </a:cubicBezTo>
                <a:cubicBezTo>
                  <a:pt x="93008" y="109287"/>
                  <a:pt x="98034" y="-39673"/>
                  <a:pt x="89832" y="9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C7CC721-E458-4578-AB61-E5D65EE174DE}"/>
              </a:ext>
            </a:extLst>
          </p:cNvPr>
          <p:cNvSpPr/>
          <p:nvPr/>
        </p:nvSpPr>
        <p:spPr>
          <a:xfrm>
            <a:off x="5225941" y="2592038"/>
            <a:ext cx="209721" cy="377469"/>
          </a:xfrm>
          <a:custGeom>
            <a:avLst/>
            <a:gdLst>
              <a:gd name="connsiteX0" fmla="*/ 109 w 209721"/>
              <a:gd name="connsiteY0" fmla="*/ 350 h 377469"/>
              <a:gd name="connsiteX1" fmla="*/ 120759 w 209721"/>
              <a:gd name="connsiteY1" fmla="*/ 268637 h 377469"/>
              <a:gd name="connsiteX2" fmla="*/ 209659 w 209721"/>
              <a:gd name="connsiteY2" fmla="*/ 376587 h 377469"/>
              <a:gd name="connsiteX3" fmla="*/ 133459 w 209721"/>
              <a:gd name="connsiteY3" fmla="*/ 217837 h 377469"/>
              <a:gd name="connsiteX4" fmla="*/ 54084 w 209721"/>
              <a:gd name="connsiteY4" fmla="*/ 59087 h 377469"/>
              <a:gd name="connsiteX5" fmla="*/ 149334 w 209721"/>
              <a:gd name="connsiteY5" fmla="*/ 300387 h 377469"/>
              <a:gd name="connsiteX6" fmla="*/ 100122 w 209721"/>
              <a:gd name="connsiteY6" fmla="*/ 213075 h 377469"/>
              <a:gd name="connsiteX7" fmla="*/ 109 w 209721"/>
              <a:gd name="connsiteY7" fmla="*/ 350 h 37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721" h="377469">
                <a:moveTo>
                  <a:pt x="109" y="350"/>
                </a:moveTo>
                <a:cubicBezTo>
                  <a:pt x="3548" y="9610"/>
                  <a:pt x="85834" y="205931"/>
                  <a:pt x="120759" y="268637"/>
                </a:cubicBezTo>
                <a:cubicBezTo>
                  <a:pt x="155684" y="331343"/>
                  <a:pt x="207542" y="385054"/>
                  <a:pt x="209659" y="376587"/>
                </a:cubicBezTo>
                <a:cubicBezTo>
                  <a:pt x="211776" y="368120"/>
                  <a:pt x="159388" y="270754"/>
                  <a:pt x="133459" y="217837"/>
                </a:cubicBezTo>
                <a:cubicBezTo>
                  <a:pt x="107530" y="164920"/>
                  <a:pt x="51438" y="45329"/>
                  <a:pt x="54084" y="59087"/>
                </a:cubicBezTo>
                <a:cubicBezTo>
                  <a:pt x="56730" y="72845"/>
                  <a:pt x="141661" y="274722"/>
                  <a:pt x="149334" y="300387"/>
                </a:cubicBezTo>
                <a:cubicBezTo>
                  <a:pt x="157007" y="326052"/>
                  <a:pt x="100122" y="213075"/>
                  <a:pt x="100122" y="213075"/>
                </a:cubicBezTo>
                <a:cubicBezTo>
                  <a:pt x="75251" y="168096"/>
                  <a:pt x="-3330" y="-8910"/>
                  <a:pt x="109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7B4E7105-23DF-4A48-A1AB-A8202AD7476E}"/>
              </a:ext>
            </a:extLst>
          </p:cNvPr>
          <p:cNvSpPr/>
          <p:nvPr/>
        </p:nvSpPr>
        <p:spPr>
          <a:xfrm>
            <a:off x="5634038" y="2716213"/>
            <a:ext cx="655880" cy="247268"/>
          </a:xfrm>
          <a:custGeom>
            <a:avLst/>
            <a:gdLst>
              <a:gd name="connsiteX0" fmla="*/ 0 w 655880"/>
              <a:gd name="connsiteY0" fmla="*/ 0 h 247268"/>
              <a:gd name="connsiteX1" fmla="*/ 412750 w 655880"/>
              <a:gd name="connsiteY1" fmla="*/ 231775 h 247268"/>
              <a:gd name="connsiteX2" fmla="*/ 655637 w 655880"/>
              <a:gd name="connsiteY2" fmla="*/ 223837 h 247268"/>
              <a:gd name="connsiteX3" fmla="*/ 371475 w 655880"/>
              <a:gd name="connsiteY3" fmla="*/ 207962 h 247268"/>
              <a:gd name="connsiteX4" fmla="*/ 155575 w 655880"/>
              <a:gd name="connsiteY4" fmla="*/ 87312 h 247268"/>
              <a:gd name="connsiteX5" fmla="*/ 0 w 655880"/>
              <a:gd name="connsiteY5" fmla="*/ 0 h 24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880" h="247268">
                <a:moveTo>
                  <a:pt x="0" y="0"/>
                </a:moveTo>
                <a:cubicBezTo>
                  <a:pt x="151738" y="97234"/>
                  <a:pt x="303477" y="194469"/>
                  <a:pt x="412750" y="231775"/>
                </a:cubicBezTo>
                <a:cubicBezTo>
                  <a:pt x="522023" y="269081"/>
                  <a:pt x="662516" y="227806"/>
                  <a:pt x="655637" y="223837"/>
                </a:cubicBezTo>
                <a:cubicBezTo>
                  <a:pt x="648758" y="219868"/>
                  <a:pt x="454819" y="230716"/>
                  <a:pt x="371475" y="207962"/>
                </a:cubicBezTo>
                <a:cubicBezTo>
                  <a:pt x="288131" y="185208"/>
                  <a:pt x="217752" y="121708"/>
                  <a:pt x="155575" y="8731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75AE31F-B46C-47FB-93FF-E1586AA469D9}"/>
              </a:ext>
            </a:extLst>
          </p:cNvPr>
          <p:cNvSpPr/>
          <p:nvPr/>
        </p:nvSpPr>
        <p:spPr>
          <a:xfrm>
            <a:off x="5870475" y="2906564"/>
            <a:ext cx="785246" cy="116517"/>
          </a:xfrm>
          <a:custGeom>
            <a:avLst/>
            <a:gdLst>
              <a:gd name="connsiteX0" fmla="*/ 784325 w 785246"/>
              <a:gd name="connsiteY0" fmla="*/ 20786 h 116517"/>
              <a:gd name="connsiteX1" fmla="*/ 474763 w 785246"/>
              <a:gd name="connsiteY1" fmla="*/ 112861 h 116517"/>
              <a:gd name="connsiteX2" fmla="*/ 263625 w 785246"/>
              <a:gd name="connsiteY2" fmla="*/ 89049 h 116517"/>
              <a:gd name="connsiteX3" fmla="*/ 8038 w 785246"/>
              <a:gd name="connsiteY3" fmla="*/ 4911 h 116517"/>
              <a:gd name="connsiteX4" fmla="*/ 84238 w 785246"/>
              <a:gd name="connsiteY4" fmla="*/ 17611 h 116517"/>
              <a:gd name="connsiteX5" fmla="*/ 285850 w 785246"/>
              <a:gd name="connsiteY5" fmla="*/ 81111 h 116517"/>
              <a:gd name="connsiteX6" fmla="*/ 560488 w 785246"/>
              <a:gd name="connsiteY6" fmla="*/ 95399 h 116517"/>
              <a:gd name="connsiteX7" fmla="*/ 784325 w 785246"/>
              <a:gd name="connsiteY7" fmla="*/ 20786 h 11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246" h="116517">
                <a:moveTo>
                  <a:pt x="784325" y="20786"/>
                </a:moveTo>
                <a:cubicBezTo>
                  <a:pt x="770037" y="23696"/>
                  <a:pt x="561546" y="101484"/>
                  <a:pt x="474763" y="112861"/>
                </a:cubicBezTo>
                <a:cubicBezTo>
                  <a:pt x="387980" y="124238"/>
                  <a:pt x="341412" y="107041"/>
                  <a:pt x="263625" y="89049"/>
                </a:cubicBezTo>
                <a:cubicBezTo>
                  <a:pt x="185837" y="71057"/>
                  <a:pt x="37936" y="16817"/>
                  <a:pt x="8038" y="4911"/>
                </a:cubicBezTo>
                <a:cubicBezTo>
                  <a:pt x="-21860" y="-6995"/>
                  <a:pt x="37936" y="4911"/>
                  <a:pt x="84238" y="17611"/>
                </a:cubicBezTo>
                <a:cubicBezTo>
                  <a:pt x="130540" y="30311"/>
                  <a:pt x="206475" y="68146"/>
                  <a:pt x="285850" y="81111"/>
                </a:cubicBezTo>
                <a:cubicBezTo>
                  <a:pt x="365225" y="94076"/>
                  <a:pt x="477673" y="103072"/>
                  <a:pt x="560488" y="95399"/>
                </a:cubicBezTo>
                <a:cubicBezTo>
                  <a:pt x="643303" y="87726"/>
                  <a:pt x="798613" y="17876"/>
                  <a:pt x="784325" y="20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30C35CD2-3D99-44F6-82A8-02141DC77923}"/>
              </a:ext>
            </a:extLst>
          </p:cNvPr>
          <p:cNvSpPr/>
          <p:nvPr/>
        </p:nvSpPr>
        <p:spPr>
          <a:xfrm>
            <a:off x="6263548" y="2422525"/>
            <a:ext cx="884965" cy="531023"/>
          </a:xfrm>
          <a:custGeom>
            <a:avLst/>
            <a:gdLst>
              <a:gd name="connsiteX0" fmla="*/ 884965 w 884965"/>
              <a:gd name="connsiteY0" fmla="*/ 0 h 531023"/>
              <a:gd name="connsiteX1" fmla="*/ 661127 w 884965"/>
              <a:gd name="connsiteY1" fmla="*/ 322263 h 531023"/>
              <a:gd name="connsiteX2" fmla="*/ 446815 w 884965"/>
              <a:gd name="connsiteY2" fmla="*/ 409575 h 531023"/>
              <a:gd name="connsiteX3" fmla="*/ 2315 w 884965"/>
              <a:gd name="connsiteY3" fmla="*/ 530225 h 531023"/>
              <a:gd name="connsiteX4" fmla="*/ 261077 w 884965"/>
              <a:gd name="connsiteY4" fmla="*/ 465138 h 531023"/>
              <a:gd name="connsiteX5" fmla="*/ 664302 w 884965"/>
              <a:gd name="connsiteY5" fmla="*/ 357188 h 531023"/>
              <a:gd name="connsiteX6" fmla="*/ 730977 w 884965"/>
              <a:gd name="connsiteY6" fmla="*/ 260350 h 531023"/>
              <a:gd name="connsiteX7" fmla="*/ 884965 w 884965"/>
              <a:gd name="connsiteY7" fmla="*/ 0 h 5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4965" h="531023">
                <a:moveTo>
                  <a:pt x="884965" y="0"/>
                </a:moveTo>
                <a:cubicBezTo>
                  <a:pt x="809558" y="127000"/>
                  <a:pt x="734152" y="254001"/>
                  <a:pt x="661127" y="322263"/>
                </a:cubicBezTo>
                <a:cubicBezTo>
                  <a:pt x="588102" y="390525"/>
                  <a:pt x="556617" y="374915"/>
                  <a:pt x="446815" y="409575"/>
                </a:cubicBezTo>
                <a:cubicBezTo>
                  <a:pt x="337013" y="444235"/>
                  <a:pt x="33271" y="520965"/>
                  <a:pt x="2315" y="530225"/>
                </a:cubicBezTo>
                <a:cubicBezTo>
                  <a:pt x="-28641" y="539486"/>
                  <a:pt x="261077" y="465138"/>
                  <a:pt x="261077" y="465138"/>
                </a:cubicBezTo>
                <a:cubicBezTo>
                  <a:pt x="371408" y="436299"/>
                  <a:pt x="585985" y="391319"/>
                  <a:pt x="664302" y="357188"/>
                </a:cubicBezTo>
                <a:cubicBezTo>
                  <a:pt x="742619" y="323057"/>
                  <a:pt x="692083" y="317500"/>
                  <a:pt x="730977" y="260350"/>
                </a:cubicBezTo>
                <a:lnTo>
                  <a:pt x="88496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17631A1-F900-4D82-BEE9-698CE7B19778}"/>
              </a:ext>
            </a:extLst>
          </p:cNvPr>
          <p:cNvSpPr/>
          <p:nvPr/>
        </p:nvSpPr>
        <p:spPr>
          <a:xfrm>
            <a:off x="6757727" y="2550114"/>
            <a:ext cx="503484" cy="792597"/>
          </a:xfrm>
          <a:custGeom>
            <a:avLst/>
            <a:gdLst>
              <a:gd name="connsiteX0" fmla="*/ 502440 w 503484"/>
              <a:gd name="connsiteY0" fmla="*/ 469 h 792597"/>
              <a:gd name="connsiteX1" fmla="*/ 398723 w 503484"/>
              <a:gd name="connsiteY1" fmla="*/ 256586 h 792597"/>
              <a:gd name="connsiteX2" fmla="*/ 91806 w 503484"/>
              <a:gd name="connsiteY2" fmla="*/ 506353 h 792597"/>
              <a:gd name="connsiteX3" fmla="*/ 17723 w 503484"/>
              <a:gd name="connsiteY3" fmla="*/ 690503 h 792597"/>
              <a:gd name="connsiteX4" fmla="*/ 2906 w 503484"/>
              <a:gd name="connsiteY4" fmla="*/ 789986 h 792597"/>
              <a:gd name="connsiteX5" fmla="*/ 62173 w 503484"/>
              <a:gd name="connsiteY5" fmla="*/ 588903 h 792597"/>
              <a:gd name="connsiteX6" fmla="*/ 172240 w 503484"/>
              <a:gd name="connsiteY6" fmla="*/ 470369 h 792597"/>
              <a:gd name="connsiteX7" fmla="*/ 347923 w 503484"/>
              <a:gd name="connsiteY7" fmla="*/ 322203 h 792597"/>
              <a:gd name="connsiteX8" fmla="*/ 502440 w 503484"/>
              <a:gd name="connsiteY8" fmla="*/ 469 h 79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484" h="792597">
                <a:moveTo>
                  <a:pt x="502440" y="469"/>
                </a:moveTo>
                <a:cubicBezTo>
                  <a:pt x="510907" y="-10467"/>
                  <a:pt x="467162" y="172272"/>
                  <a:pt x="398723" y="256586"/>
                </a:cubicBezTo>
                <a:cubicBezTo>
                  <a:pt x="330284" y="340900"/>
                  <a:pt x="155306" y="434034"/>
                  <a:pt x="91806" y="506353"/>
                </a:cubicBezTo>
                <a:cubicBezTo>
                  <a:pt x="28306" y="578672"/>
                  <a:pt x="32540" y="643231"/>
                  <a:pt x="17723" y="690503"/>
                </a:cubicBezTo>
                <a:cubicBezTo>
                  <a:pt x="2906" y="737775"/>
                  <a:pt x="-4502" y="806919"/>
                  <a:pt x="2906" y="789986"/>
                </a:cubicBezTo>
                <a:cubicBezTo>
                  <a:pt x="10314" y="773053"/>
                  <a:pt x="33951" y="642172"/>
                  <a:pt x="62173" y="588903"/>
                </a:cubicBezTo>
                <a:cubicBezTo>
                  <a:pt x="90395" y="535634"/>
                  <a:pt x="124615" y="514819"/>
                  <a:pt x="172240" y="470369"/>
                </a:cubicBezTo>
                <a:cubicBezTo>
                  <a:pt x="219865" y="425919"/>
                  <a:pt x="292184" y="396639"/>
                  <a:pt x="347923" y="322203"/>
                </a:cubicBezTo>
                <a:cubicBezTo>
                  <a:pt x="403662" y="247767"/>
                  <a:pt x="493973" y="11405"/>
                  <a:pt x="502440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5D423B6D-5C73-48B9-89B9-C506160E09EC}"/>
              </a:ext>
            </a:extLst>
          </p:cNvPr>
          <p:cNvSpPr/>
          <p:nvPr/>
        </p:nvSpPr>
        <p:spPr>
          <a:xfrm>
            <a:off x="7088268" y="1714500"/>
            <a:ext cx="209500" cy="813152"/>
          </a:xfrm>
          <a:custGeom>
            <a:avLst/>
            <a:gdLst>
              <a:gd name="connsiteX0" fmla="*/ 209470 w 209500"/>
              <a:gd name="connsiteY0" fmla="*/ 0 h 813152"/>
              <a:gd name="connsiteX1" fmla="*/ 93582 w 209500"/>
              <a:gd name="connsiteY1" fmla="*/ 506413 h 813152"/>
              <a:gd name="connsiteX2" fmla="*/ 3095 w 209500"/>
              <a:gd name="connsiteY2" fmla="*/ 785813 h 813152"/>
              <a:gd name="connsiteX3" fmla="*/ 22145 w 209500"/>
              <a:gd name="connsiteY3" fmla="*/ 800100 h 813152"/>
              <a:gd name="connsiteX4" fmla="*/ 33257 w 209500"/>
              <a:gd name="connsiteY4" fmla="*/ 763588 h 813152"/>
              <a:gd name="connsiteX5" fmla="*/ 49132 w 209500"/>
              <a:gd name="connsiteY5" fmla="*/ 684213 h 813152"/>
              <a:gd name="connsiteX6" fmla="*/ 82470 w 209500"/>
              <a:gd name="connsiteY6" fmla="*/ 508000 h 813152"/>
              <a:gd name="connsiteX7" fmla="*/ 209470 w 209500"/>
              <a:gd name="connsiteY7" fmla="*/ 0 h 81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00" h="813152">
                <a:moveTo>
                  <a:pt x="209470" y="0"/>
                </a:moveTo>
                <a:cubicBezTo>
                  <a:pt x="211322" y="-264"/>
                  <a:pt x="127978" y="375444"/>
                  <a:pt x="93582" y="506413"/>
                </a:cubicBezTo>
                <a:cubicBezTo>
                  <a:pt x="59186" y="637382"/>
                  <a:pt x="15001" y="736865"/>
                  <a:pt x="3095" y="785813"/>
                </a:cubicBezTo>
                <a:cubicBezTo>
                  <a:pt x="-8811" y="834761"/>
                  <a:pt x="17118" y="803804"/>
                  <a:pt x="22145" y="800100"/>
                </a:cubicBezTo>
                <a:cubicBezTo>
                  <a:pt x="27172" y="796396"/>
                  <a:pt x="28759" y="782902"/>
                  <a:pt x="33257" y="763588"/>
                </a:cubicBezTo>
                <a:cubicBezTo>
                  <a:pt x="37755" y="744274"/>
                  <a:pt x="40930" y="726811"/>
                  <a:pt x="49132" y="684213"/>
                </a:cubicBezTo>
                <a:cubicBezTo>
                  <a:pt x="57334" y="641615"/>
                  <a:pt x="54689" y="615950"/>
                  <a:pt x="82470" y="508000"/>
                </a:cubicBezTo>
                <a:cubicBezTo>
                  <a:pt x="110251" y="400050"/>
                  <a:pt x="207618" y="264"/>
                  <a:pt x="2094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BEFFB7F-EA46-45AC-B4F5-BC63D52E511B}"/>
              </a:ext>
            </a:extLst>
          </p:cNvPr>
          <p:cNvSpPr/>
          <p:nvPr/>
        </p:nvSpPr>
        <p:spPr>
          <a:xfrm>
            <a:off x="7259397" y="1732184"/>
            <a:ext cx="89072" cy="871843"/>
          </a:xfrm>
          <a:custGeom>
            <a:avLst/>
            <a:gdLst>
              <a:gd name="connsiteX0" fmla="*/ 70091 w 89072"/>
              <a:gd name="connsiteY0" fmla="*/ 6129 h 871843"/>
              <a:gd name="connsiteX1" fmla="*/ 87553 w 89072"/>
              <a:gd name="connsiteY1" fmla="*/ 237904 h 871843"/>
              <a:gd name="connsiteX2" fmla="*/ 24053 w 89072"/>
              <a:gd name="connsiteY2" fmla="*/ 531591 h 871843"/>
              <a:gd name="connsiteX3" fmla="*/ 241 w 89072"/>
              <a:gd name="connsiteY3" fmla="*/ 866554 h 871843"/>
              <a:gd name="connsiteX4" fmla="*/ 12941 w 89072"/>
              <a:gd name="connsiteY4" fmla="*/ 715741 h 871843"/>
              <a:gd name="connsiteX5" fmla="*/ 31991 w 89072"/>
              <a:gd name="connsiteY5" fmla="*/ 436341 h 871843"/>
              <a:gd name="connsiteX6" fmla="*/ 79616 w 89072"/>
              <a:gd name="connsiteY6" fmla="*/ 207741 h 871843"/>
              <a:gd name="connsiteX7" fmla="*/ 79616 w 89072"/>
              <a:gd name="connsiteY7" fmla="*/ 77566 h 871843"/>
              <a:gd name="connsiteX8" fmla="*/ 70091 w 89072"/>
              <a:gd name="connsiteY8" fmla="*/ 6129 h 87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072" h="871843">
                <a:moveTo>
                  <a:pt x="70091" y="6129"/>
                </a:moveTo>
                <a:cubicBezTo>
                  <a:pt x="71414" y="32852"/>
                  <a:pt x="95226" y="150327"/>
                  <a:pt x="87553" y="237904"/>
                </a:cubicBezTo>
                <a:cubicBezTo>
                  <a:pt x="79880" y="325481"/>
                  <a:pt x="38605" y="426816"/>
                  <a:pt x="24053" y="531591"/>
                </a:cubicBezTo>
                <a:cubicBezTo>
                  <a:pt x="9501" y="636366"/>
                  <a:pt x="2093" y="835862"/>
                  <a:pt x="241" y="866554"/>
                </a:cubicBezTo>
                <a:cubicBezTo>
                  <a:pt x="-1611" y="897246"/>
                  <a:pt x="7649" y="787443"/>
                  <a:pt x="12941" y="715741"/>
                </a:cubicBezTo>
                <a:cubicBezTo>
                  <a:pt x="18233" y="644039"/>
                  <a:pt x="20879" y="521008"/>
                  <a:pt x="31991" y="436341"/>
                </a:cubicBezTo>
                <a:cubicBezTo>
                  <a:pt x="43103" y="351674"/>
                  <a:pt x="71679" y="267537"/>
                  <a:pt x="79616" y="207741"/>
                </a:cubicBezTo>
                <a:cubicBezTo>
                  <a:pt x="87553" y="147945"/>
                  <a:pt x="84114" y="108258"/>
                  <a:pt x="79616" y="77566"/>
                </a:cubicBezTo>
                <a:cubicBezTo>
                  <a:pt x="75118" y="46874"/>
                  <a:pt x="68768" y="-20594"/>
                  <a:pt x="70091" y="6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A173B82-AF5A-4E52-9022-867818131FF6}"/>
              </a:ext>
            </a:extLst>
          </p:cNvPr>
          <p:cNvSpPr/>
          <p:nvPr/>
        </p:nvSpPr>
        <p:spPr>
          <a:xfrm>
            <a:off x="7273035" y="1804541"/>
            <a:ext cx="202503" cy="773012"/>
          </a:xfrm>
          <a:custGeom>
            <a:avLst/>
            <a:gdLst>
              <a:gd name="connsiteX0" fmla="*/ 75503 w 202503"/>
              <a:gd name="connsiteY0" fmla="*/ 106809 h 773012"/>
              <a:gd name="connsiteX1" fmla="*/ 151703 w 202503"/>
              <a:gd name="connsiteY1" fmla="*/ 5209 h 773012"/>
              <a:gd name="connsiteX2" fmla="*/ 200915 w 202503"/>
              <a:gd name="connsiteY2" fmla="*/ 40134 h 773012"/>
              <a:gd name="connsiteX3" fmla="*/ 183453 w 202503"/>
              <a:gd name="connsiteY3" fmla="*/ 254447 h 773012"/>
              <a:gd name="connsiteX4" fmla="*/ 115190 w 202503"/>
              <a:gd name="connsiteY4" fmla="*/ 467172 h 773012"/>
              <a:gd name="connsiteX5" fmla="*/ 110428 w 202503"/>
              <a:gd name="connsiteY5" fmla="*/ 556072 h 773012"/>
              <a:gd name="connsiteX6" fmla="*/ 86615 w 202503"/>
              <a:gd name="connsiteY6" fmla="*/ 670372 h 773012"/>
              <a:gd name="connsiteX7" fmla="*/ 12003 w 202503"/>
              <a:gd name="connsiteY7" fmla="*/ 765622 h 773012"/>
              <a:gd name="connsiteX8" fmla="*/ 5653 w 202503"/>
              <a:gd name="connsiteY8" fmla="*/ 756097 h 773012"/>
              <a:gd name="connsiteX9" fmla="*/ 67565 w 202503"/>
              <a:gd name="connsiteY9" fmla="*/ 671959 h 773012"/>
              <a:gd name="connsiteX10" fmla="*/ 72328 w 202503"/>
              <a:gd name="connsiteY10" fmla="*/ 619572 h 773012"/>
              <a:gd name="connsiteX11" fmla="*/ 154878 w 202503"/>
              <a:gd name="connsiteY11" fmla="*/ 275084 h 773012"/>
              <a:gd name="connsiteX12" fmla="*/ 189803 w 202503"/>
              <a:gd name="connsiteY12" fmla="*/ 46484 h 773012"/>
              <a:gd name="connsiteX13" fmla="*/ 75503 w 202503"/>
              <a:gd name="connsiteY13" fmla="*/ 106809 h 77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2503" h="773012">
                <a:moveTo>
                  <a:pt x="75503" y="106809"/>
                </a:moveTo>
                <a:cubicBezTo>
                  <a:pt x="69153" y="99930"/>
                  <a:pt x="130801" y="16321"/>
                  <a:pt x="151703" y="5209"/>
                </a:cubicBezTo>
                <a:cubicBezTo>
                  <a:pt x="172605" y="-5904"/>
                  <a:pt x="195623" y="-1406"/>
                  <a:pt x="200915" y="40134"/>
                </a:cubicBezTo>
                <a:cubicBezTo>
                  <a:pt x="206207" y="81674"/>
                  <a:pt x="197740" y="183274"/>
                  <a:pt x="183453" y="254447"/>
                </a:cubicBezTo>
                <a:cubicBezTo>
                  <a:pt x="169166" y="325620"/>
                  <a:pt x="127361" y="416901"/>
                  <a:pt x="115190" y="467172"/>
                </a:cubicBezTo>
                <a:cubicBezTo>
                  <a:pt x="103019" y="517443"/>
                  <a:pt x="115190" y="522205"/>
                  <a:pt x="110428" y="556072"/>
                </a:cubicBezTo>
                <a:cubicBezTo>
                  <a:pt x="105666" y="589939"/>
                  <a:pt x="103019" y="635447"/>
                  <a:pt x="86615" y="670372"/>
                </a:cubicBezTo>
                <a:cubicBezTo>
                  <a:pt x="70211" y="705297"/>
                  <a:pt x="25497" y="751335"/>
                  <a:pt x="12003" y="765622"/>
                </a:cubicBezTo>
                <a:cubicBezTo>
                  <a:pt x="-1491" y="779909"/>
                  <a:pt x="-3607" y="771708"/>
                  <a:pt x="5653" y="756097"/>
                </a:cubicBezTo>
                <a:cubicBezTo>
                  <a:pt x="14913" y="740487"/>
                  <a:pt x="56453" y="694713"/>
                  <a:pt x="67565" y="671959"/>
                </a:cubicBezTo>
                <a:cubicBezTo>
                  <a:pt x="78677" y="649205"/>
                  <a:pt x="57776" y="685718"/>
                  <a:pt x="72328" y="619572"/>
                </a:cubicBezTo>
                <a:cubicBezTo>
                  <a:pt x="86880" y="553426"/>
                  <a:pt x="135299" y="370599"/>
                  <a:pt x="154878" y="275084"/>
                </a:cubicBezTo>
                <a:cubicBezTo>
                  <a:pt x="174457" y="179569"/>
                  <a:pt x="200916" y="78763"/>
                  <a:pt x="189803" y="46484"/>
                </a:cubicBezTo>
                <a:cubicBezTo>
                  <a:pt x="178691" y="14205"/>
                  <a:pt x="81853" y="113688"/>
                  <a:pt x="75503" y="106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734B2CC6-2EA9-4766-9CCC-889D40F8A14C}"/>
              </a:ext>
            </a:extLst>
          </p:cNvPr>
          <p:cNvSpPr/>
          <p:nvPr/>
        </p:nvSpPr>
        <p:spPr>
          <a:xfrm>
            <a:off x="6270508" y="325265"/>
            <a:ext cx="1065668" cy="895717"/>
          </a:xfrm>
          <a:custGeom>
            <a:avLst/>
            <a:gdLst>
              <a:gd name="connsiteX0" fmla="*/ 117 w 1065668"/>
              <a:gd name="connsiteY0" fmla="*/ 173 h 895717"/>
              <a:gd name="connsiteX1" fmla="*/ 374767 w 1065668"/>
              <a:gd name="connsiteY1" fmla="*/ 65260 h 895717"/>
              <a:gd name="connsiteX2" fmla="*/ 736717 w 1065668"/>
              <a:gd name="connsiteY2" fmla="*/ 327198 h 895717"/>
              <a:gd name="connsiteX3" fmla="*/ 971667 w 1065668"/>
              <a:gd name="connsiteY3" fmla="*/ 590723 h 895717"/>
              <a:gd name="connsiteX4" fmla="*/ 1063742 w 1065668"/>
              <a:gd name="connsiteY4" fmla="*/ 892348 h 895717"/>
              <a:gd name="connsiteX5" fmla="*/ 1028817 w 1065668"/>
              <a:gd name="connsiteY5" fmla="*/ 741535 h 895717"/>
              <a:gd name="connsiteX6" fmla="*/ 965317 w 1065668"/>
              <a:gd name="connsiteY6" fmla="*/ 568498 h 895717"/>
              <a:gd name="connsiteX7" fmla="*/ 749417 w 1065668"/>
              <a:gd name="connsiteY7" fmla="*/ 354185 h 895717"/>
              <a:gd name="connsiteX8" fmla="*/ 525580 w 1065668"/>
              <a:gd name="connsiteY8" fmla="*/ 165273 h 895717"/>
              <a:gd name="connsiteX9" fmla="*/ 336667 w 1065668"/>
              <a:gd name="connsiteY9" fmla="*/ 76373 h 895717"/>
              <a:gd name="connsiteX10" fmla="*/ 117 w 1065668"/>
              <a:gd name="connsiteY10" fmla="*/ 173 h 89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668" h="895717">
                <a:moveTo>
                  <a:pt x="117" y="173"/>
                </a:moveTo>
                <a:cubicBezTo>
                  <a:pt x="6467" y="-1679"/>
                  <a:pt x="252000" y="10756"/>
                  <a:pt x="374767" y="65260"/>
                </a:cubicBezTo>
                <a:cubicBezTo>
                  <a:pt x="497534" y="119764"/>
                  <a:pt x="637234" y="239621"/>
                  <a:pt x="736717" y="327198"/>
                </a:cubicBezTo>
                <a:cubicBezTo>
                  <a:pt x="836200" y="414775"/>
                  <a:pt x="917163" y="496531"/>
                  <a:pt x="971667" y="590723"/>
                </a:cubicBezTo>
                <a:cubicBezTo>
                  <a:pt x="1026171" y="684915"/>
                  <a:pt x="1054217" y="867213"/>
                  <a:pt x="1063742" y="892348"/>
                </a:cubicBezTo>
                <a:cubicBezTo>
                  <a:pt x="1073267" y="917483"/>
                  <a:pt x="1045221" y="795510"/>
                  <a:pt x="1028817" y="741535"/>
                </a:cubicBezTo>
                <a:cubicBezTo>
                  <a:pt x="1012413" y="687560"/>
                  <a:pt x="1011884" y="633056"/>
                  <a:pt x="965317" y="568498"/>
                </a:cubicBezTo>
                <a:cubicBezTo>
                  <a:pt x="918750" y="503940"/>
                  <a:pt x="822707" y="421389"/>
                  <a:pt x="749417" y="354185"/>
                </a:cubicBezTo>
                <a:cubicBezTo>
                  <a:pt x="676127" y="286981"/>
                  <a:pt x="594372" y="211575"/>
                  <a:pt x="525580" y="165273"/>
                </a:cubicBezTo>
                <a:cubicBezTo>
                  <a:pt x="456788" y="118971"/>
                  <a:pt x="426096" y="102038"/>
                  <a:pt x="336667" y="76373"/>
                </a:cubicBezTo>
                <a:cubicBezTo>
                  <a:pt x="247238" y="50708"/>
                  <a:pt x="-6233" y="2025"/>
                  <a:pt x="117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B27EAE-5890-4580-BFE7-257E1DF437E8}"/>
              </a:ext>
            </a:extLst>
          </p:cNvPr>
          <p:cNvSpPr/>
          <p:nvPr/>
        </p:nvSpPr>
        <p:spPr>
          <a:xfrm>
            <a:off x="7309431" y="1180125"/>
            <a:ext cx="48674" cy="704284"/>
          </a:xfrm>
          <a:custGeom>
            <a:avLst/>
            <a:gdLst>
              <a:gd name="connsiteX0" fmla="*/ 31169 w 48674"/>
              <a:gd name="connsiteY0" fmla="*/ 975 h 704284"/>
              <a:gd name="connsiteX1" fmla="*/ 24819 w 48674"/>
              <a:gd name="connsiteY1" fmla="*/ 358163 h 704284"/>
              <a:gd name="connsiteX2" fmla="*/ 2594 w 48674"/>
              <a:gd name="connsiteY2" fmla="*/ 481988 h 704284"/>
              <a:gd name="connsiteX3" fmla="*/ 12119 w 48674"/>
              <a:gd name="connsiteY3" fmla="*/ 608988 h 704284"/>
              <a:gd name="connsiteX4" fmla="*/ 48632 w 48674"/>
              <a:gd name="connsiteY4" fmla="*/ 704238 h 704284"/>
              <a:gd name="connsiteX5" fmla="*/ 4182 w 48674"/>
              <a:gd name="connsiteY5" fmla="*/ 618513 h 704284"/>
              <a:gd name="connsiteX6" fmla="*/ 2594 w 48674"/>
              <a:gd name="connsiteY6" fmla="*/ 416900 h 704284"/>
              <a:gd name="connsiteX7" fmla="*/ 10532 w 48674"/>
              <a:gd name="connsiteY7" fmla="*/ 256563 h 704284"/>
              <a:gd name="connsiteX8" fmla="*/ 31169 w 48674"/>
              <a:gd name="connsiteY8" fmla="*/ 975 h 70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74" h="704284">
                <a:moveTo>
                  <a:pt x="31169" y="975"/>
                </a:moveTo>
                <a:cubicBezTo>
                  <a:pt x="33550" y="17908"/>
                  <a:pt x="29581" y="277994"/>
                  <a:pt x="24819" y="358163"/>
                </a:cubicBezTo>
                <a:cubicBezTo>
                  <a:pt x="20057" y="438332"/>
                  <a:pt x="4711" y="440184"/>
                  <a:pt x="2594" y="481988"/>
                </a:cubicBezTo>
                <a:cubicBezTo>
                  <a:pt x="477" y="523792"/>
                  <a:pt x="4446" y="571946"/>
                  <a:pt x="12119" y="608988"/>
                </a:cubicBezTo>
                <a:cubicBezTo>
                  <a:pt x="19792" y="646030"/>
                  <a:pt x="49955" y="702651"/>
                  <a:pt x="48632" y="704238"/>
                </a:cubicBezTo>
                <a:cubicBezTo>
                  <a:pt x="47309" y="705825"/>
                  <a:pt x="11855" y="666403"/>
                  <a:pt x="4182" y="618513"/>
                </a:cubicBezTo>
                <a:cubicBezTo>
                  <a:pt x="-3491" y="570623"/>
                  <a:pt x="1536" y="477225"/>
                  <a:pt x="2594" y="416900"/>
                </a:cubicBezTo>
                <a:cubicBezTo>
                  <a:pt x="3652" y="356575"/>
                  <a:pt x="6563" y="320857"/>
                  <a:pt x="10532" y="256563"/>
                </a:cubicBezTo>
                <a:cubicBezTo>
                  <a:pt x="14501" y="192269"/>
                  <a:pt x="28788" y="-15958"/>
                  <a:pt x="31169" y="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9254D5C-9D9E-4A63-93BA-53E0DA4B08CD}"/>
              </a:ext>
            </a:extLst>
          </p:cNvPr>
          <p:cNvSpPr/>
          <p:nvPr/>
        </p:nvSpPr>
        <p:spPr>
          <a:xfrm>
            <a:off x="5056284" y="1574757"/>
            <a:ext cx="183263" cy="779699"/>
          </a:xfrm>
          <a:custGeom>
            <a:avLst/>
            <a:gdLst>
              <a:gd name="connsiteX0" fmla="*/ 182466 w 183263"/>
              <a:gd name="connsiteY0" fmla="*/ 265156 h 779699"/>
              <a:gd name="connsiteX1" fmla="*/ 138016 w 183263"/>
              <a:gd name="connsiteY1" fmla="*/ 112756 h 779699"/>
              <a:gd name="connsiteX2" fmla="*/ 93566 w 183263"/>
              <a:gd name="connsiteY2" fmla="*/ 28618 h 779699"/>
              <a:gd name="connsiteX3" fmla="*/ 38004 w 183263"/>
              <a:gd name="connsiteY3" fmla="*/ 6393 h 779699"/>
              <a:gd name="connsiteX4" fmla="*/ 4666 w 183263"/>
              <a:gd name="connsiteY4" fmla="*/ 133393 h 779699"/>
              <a:gd name="connsiteX5" fmla="*/ 9429 w 183263"/>
              <a:gd name="connsiteY5" fmla="*/ 306431 h 779699"/>
              <a:gd name="connsiteX6" fmla="*/ 3079 w 183263"/>
              <a:gd name="connsiteY6" fmla="*/ 420731 h 779699"/>
              <a:gd name="connsiteX7" fmla="*/ 1491 w 183263"/>
              <a:gd name="connsiteY7" fmla="*/ 620756 h 779699"/>
              <a:gd name="connsiteX8" fmla="*/ 9429 w 183263"/>
              <a:gd name="connsiteY8" fmla="*/ 722356 h 779699"/>
              <a:gd name="connsiteX9" fmla="*/ 95154 w 183263"/>
              <a:gd name="connsiteY9" fmla="*/ 777918 h 779699"/>
              <a:gd name="connsiteX10" fmla="*/ 69754 w 183263"/>
              <a:gd name="connsiteY10" fmla="*/ 763631 h 779699"/>
              <a:gd name="connsiteX11" fmla="*/ 22129 w 183263"/>
              <a:gd name="connsiteY11" fmla="*/ 739818 h 779699"/>
              <a:gd name="connsiteX12" fmla="*/ 7841 w 183263"/>
              <a:gd name="connsiteY12" fmla="*/ 646156 h 779699"/>
              <a:gd name="connsiteX13" fmla="*/ 12604 w 183263"/>
              <a:gd name="connsiteY13" fmla="*/ 296906 h 779699"/>
              <a:gd name="connsiteX14" fmla="*/ 33241 w 183263"/>
              <a:gd name="connsiteY14" fmla="*/ 165143 h 779699"/>
              <a:gd name="connsiteX15" fmla="*/ 44354 w 183263"/>
              <a:gd name="connsiteY15" fmla="*/ 28618 h 779699"/>
              <a:gd name="connsiteX16" fmla="*/ 98329 w 183263"/>
              <a:gd name="connsiteY16" fmla="*/ 33381 h 779699"/>
              <a:gd name="connsiteX17" fmla="*/ 182466 w 183263"/>
              <a:gd name="connsiteY17" fmla="*/ 265156 h 77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3263" h="779699">
                <a:moveTo>
                  <a:pt x="182466" y="265156"/>
                </a:moveTo>
                <a:cubicBezTo>
                  <a:pt x="189080" y="278385"/>
                  <a:pt x="152833" y="152179"/>
                  <a:pt x="138016" y="112756"/>
                </a:cubicBezTo>
                <a:cubicBezTo>
                  <a:pt x="123199" y="73333"/>
                  <a:pt x="110235" y="46345"/>
                  <a:pt x="93566" y="28618"/>
                </a:cubicBezTo>
                <a:cubicBezTo>
                  <a:pt x="76897" y="10891"/>
                  <a:pt x="52821" y="-11069"/>
                  <a:pt x="38004" y="6393"/>
                </a:cubicBezTo>
                <a:cubicBezTo>
                  <a:pt x="23187" y="23855"/>
                  <a:pt x="9428" y="83387"/>
                  <a:pt x="4666" y="133393"/>
                </a:cubicBezTo>
                <a:cubicBezTo>
                  <a:pt x="-97" y="183399"/>
                  <a:pt x="9693" y="258541"/>
                  <a:pt x="9429" y="306431"/>
                </a:cubicBezTo>
                <a:cubicBezTo>
                  <a:pt x="9164" y="354321"/>
                  <a:pt x="4402" y="368344"/>
                  <a:pt x="3079" y="420731"/>
                </a:cubicBezTo>
                <a:cubicBezTo>
                  <a:pt x="1756" y="473118"/>
                  <a:pt x="433" y="570485"/>
                  <a:pt x="1491" y="620756"/>
                </a:cubicBezTo>
                <a:cubicBezTo>
                  <a:pt x="2549" y="671027"/>
                  <a:pt x="-6181" y="696162"/>
                  <a:pt x="9429" y="722356"/>
                </a:cubicBezTo>
                <a:cubicBezTo>
                  <a:pt x="25039" y="748550"/>
                  <a:pt x="85100" y="771039"/>
                  <a:pt x="95154" y="777918"/>
                </a:cubicBezTo>
                <a:cubicBezTo>
                  <a:pt x="105208" y="784797"/>
                  <a:pt x="81925" y="769981"/>
                  <a:pt x="69754" y="763631"/>
                </a:cubicBezTo>
                <a:cubicBezTo>
                  <a:pt x="57583" y="757281"/>
                  <a:pt x="32448" y="759397"/>
                  <a:pt x="22129" y="739818"/>
                </a:cubicBezTo>
                <a:cubicBezTo>
                  <a:pt x="11810" y="720239"/>
                  <a:pt x="9428" y="719975"/>
                  <a:pt x="7841" y="646156"/>
                </a:cubicBezTo>
                <a:cubicBezTo>
                  <a:pt x="6253" y="572337"/>
                  <a:pt x="8371" y="377075"/>
                  <a:pt x="12604" y="296906"/>
                </a:cubicBezTo>
                <a:cubicBezTo>
                  <a:pt x="16837" y="216737"/>
                  <a:pt x="27949" y="209858"/>
                  <a:pt x="33241" y="165143"/>
                </a:cubicBezTo>
                <a:cubicBezTo>
                  <a:pt x="38533" y="120428"/>
                  <a:pt x="33506" y="50578"/>
                  <a:pt x="44354" y="28618"/>
                </a:cubicBezTo>
                <a:cubicBezTo>
                  <a:pt x="55202" y="6658"/>
                  <a:pt x="76104" y="-750"/>
                  <a:pt x="98329" y="33381"/>
                </a:cubicBezTo>
                <a:cubicBezTo>
                  <a:pt x="120554" y="67512"/>
                  <a:pt x="175852" y="251927"/>
                  <a:pt x="182466" y="265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87DC8E0-70DE-4AA8-BBA9-82627E028B55}"/>
              </a:ext>
            </a:extLst>
          </p:cNvPr>
          <p:cNvSpPr/>
          <p:nvPr/>
        </p:nvSpPr>
        <p:spPr>
          <a:xfrm>
            <a:off x="5141958" y="525657"/>
            <a:ext cx="438255" cy="566778"/>
          </a:xfrm>
          <a:custGeom>
            <a:avLst/>
            <a:gdLst>
              <a:gd name="connsiteX0" fmla="*/ 434930 w 438255"/>
              <a:gd name="connsiteY0" fmla="*/ 2981 h 566778"/>
              <a:gd name="connsiteX1" fmla="*/ 115842 w 438255"/>
              <a:gd name="connsiteY1" fmla="*/ 234756 h 566778"/>
              <a:gd name="connsiteX2" fmla="*/ 1542 w 438255"/>
              <a:gd name="connsiteY2" fmla="*/ 563368 h 566778"/>
              <a:gd name="connsiteX3" fmla="*/ 55517 w 438255"/>
              <a:gd name="connsiteY3" fmla="*/ 395093 h 566778"/>
              <a:gd name="connsiteX4" fmla="*/ 136480 w 438255"/>
              <a:gd name="connsiteY4" fmla="*/ 217293 h 566778"/>
              <a:gd name="connsiteX5" fmla="*/ 274592 w 438255"/>
              <a:gd name="connsiteY5" fmla="*/ 109343 h 566778"/>
              <a:gd name="connsiteX6" fmla="*/ 434930 w 438255"/>
              <a:gd name="connsiteY6" fmla="*/ 2981 h 56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255" h="566778">
                <a:moveTo>
                  <a:pt x="434930" y="2981"/>
                </a:moveTo>
                <a:cubicBezTo>
                  <a:pt x="408472" y="23883"/>
                  <a:pt x="188073" y="141358"/>
                  <a:pt x="115842" y="234756"/>
                </a:cubicBezTo>
                <a:cubicBezTo>
                  <a:pt x="43611" y="328154"/>
                  <a:pt x="11596" y="536645"/>
                  <a:pt x="1542" y="563368"/>
                </a:cubicBezTo>
                <a:cubicBezTo>
                  <a:pt x="-8512" y="590091"/>
                  <a:pt x="33027" y="452772"/>
                  <a:pt x="55517" y="395093"/>
                </a:cubicBezTo>
                <a:cubicBezTo>
                  <a:pt x="78007" y="337414"/>
                  <a:pt x="99967" y="264918"/>
                  <a:pt x="136480" y="217293"/>
                </a:cubicBezTo>
                <a:cubicBezTo>
                  <a:pt x="172992" y="169668"/>
                  <a:pt x="226438" y="141887"/>
                  <a:pt x="274592" y="109343"/>
                </a:cubicBezTo>
                <a:cubicBezTo>
                  <a:pt x="322746" y="76799"/>
                  <a:pt x="461388" y="-17921"/>
                  <a:pt x="434930" y="2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D8B57BA-3250-4255-AB37-65FF982B5D26}"/>
              </a:ext>
            </a:extLst>
          </p:cNvPr>
          <p:cNvSpPr/>
          <p:nvPr/>
        </p:nvSpPr>
        <p:spPr>
          <a:xfrm>
            <a:off x="5104916" y="1060831"/>
            <a:ext cx="37239" cy="522152"/>
          </a:xfrm>
          <a:custGeom>
            <a:avLst/>
            <a:gdLst>
              <a:gd name="connsiteX0" fmla="*/ 36997 w 37239"/>
              <a:gd name="connsiteY0" fmla="*/ 1207 h 522152"/>
              <a:gd name="connsiteX1" fmla="*/ 484 w 37239"/>
              <a:gd name="connsiteY1" fmla="*/ 344107 h 522152"/>
              <a:gd name="connsiteX2" fmla="*/ 16359 w 37239"/>
              <a:gd name="connsiteY2" fmla="*/ 502857 h 522152"/>
              <a:gd name="connsiteX3" fmla="*/ 21122 w 37239"/>
              <a:gd name="connsiteY3" fmla="*/ 490157 h 522152"/>
              <a:gd name="connsiteX4" fmla="*/ 16359 w 37239"/>
              <a:gd name="connsiteY4" fmla="*/ 239332 h 522152"/>
              <a:gd name="connsiteX5" fmla="*/ 36997 w 37239"/>
              <a:gd name="connsiteY5" fmla="*/ 1207 h 52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39" h="522152">
                <a:moveTo>
                  <a:pt x="36997" y="1207"/>
                </a:moveTo>
                <a:cubicBezTo>
                  <a:pt x="34351" y="18670"/>
                  <a:pt x="3924" y="260499"/>
                  <a:pt x="484" y="344107"/>
                </a:cubicBezTo>
                <a:cubicBezTo>
                  <a:pt x="-2956" y="427715"/>
                  <a:pt x="12919" y="478515"/>
                  <a:pt x="16359" y="502857"/>
                </a:cubicBezTo>
                <a:cubicBezTo>
                  <a:pt x="19799" y="527199"/>
                  <a:pt x="21122" y="534078"/>
                  <a:pt x="21122" y="490157"/>
                </a:cubicBezTo>
                <a:cubicBezTo>
                  <a:pt x="21122" y="446236"/>
                  <a:pt x="12920" y="318442"/>
                  <a:pt x="16359" y="239332"/>
                </a:cubicBezTo>
                <a:cubicBezTo>
                  <a:pt x="19798" y="160222"/>
                  <a:pt x="39643" y="-16256"/>
                  <a:pt x="36997" y="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2EFD07AA-5F2D-4CEF-B846-B3ABD01881CE}"/>
              </a:ext>
            </a:extLst>
          </p:cNvPr>
          <p:cNvSpPr/>
          <p:nvPr/>
        </p:nvSpPr>
        <p:spPr>
          <a:xfrm>
            <a:off x="5124310" y="1542076"/>
            <a:ext cx="142432" cy="258163"/>
          </a:xfrm>
          <a:custGeom>
            <a:avLst/>
            <a:gdLst>
              <a:gd name="connsiteX0" fmla="*/ 140 w 142432"/>
              <a:gd name="connsiteY0" fmla="*/ 974 h 258163"/>
              <a:gd name="connsiteX1" fmla="*/ 101740 w 142432"/>
              <a:gd name="connsiteY1" fmla="*/ 89874 h 258163"/>
              <a:gd name="connsiteX2" fmla="*/ 117615 w 142432"/>
              <a:gd name="connsiteY2" fmla="*/ 258149 h 258163"/>
              <a:gd name="connsiteX3" fmla="*/ 141428 w 142432"/>
              <a:gd name="connsiteY3" fmla="*/ 99399 h 258163"/>
              <a:gd name="connsiteX4" fmla="*/ 81103 w 142432"/>
              <a:gd name="connsiteY4" fmla="*/ 45424 h 258163"/>
              <a:gd name="connsiteX5" fmla="*/ 140 w 142432"/>
              <a:gd name="connsiteY5" fmla="*/ 974 h 25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432" h="258163">
                <a:moveTo>
                  <a:pt x="140" y="974"/>
                </a:moveTo>
                <a:cubicBezTo>
                  <a:pt x="3580" y="8382"/>
                  <a:pt x="82161" y="47012"/>
                  <a:pt x="101740" y="89874"/>
                </a:cubicBezTo>
                <a:cubicBezTo>
                  <a:pt x="121319" y="132737"/>
                  <a:pt x="111000" y="256562"/>
                  <a:pt x="117615" y="258149"/>
                </a:cubicBezTo>
                <a:cubicBezTo>
                  <a:pt x="124230" y="259736"/>
                  <a:pt x="147513" y="134853"/>
                  <a:pt x="141428" y="99399"/>
                </a:cubicBezTo>
                <a:cubicBezTo>
                  <a:pt x="135343" y="63945"/>
                  <a:pt x="104651" y="60505"/>
                  <a:pt x="81103" y="45424"/>
                </a:cubicBezTo>
                <a:cubicBezTo>
                  <a:pt x="57555" y="30343"/>
                  <a:pt x="-3300" y="-6434"/>
                  <a:pt x="140" y="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E8704427-05D5-4AA5-9147-8E79495F716A}"/>
              </a:ext>
            </a:extLst>
          </p:cNvPr>
          <p:cNvSpPr/>
          <p:nvPr/>
        </p:nvSpPr>
        <p:spPr>
          <a:xfrm>
            <a:off x="5541640" y="267475"/>
            <a:ext cx="539280" cy="279107"/>
          </a:xfrm>
          <a:custGeom>
            <a:avLst/>
            <a:gdLst>
              <a:gd name="connsiteX0" fmla="*/ 323 w 539280"/>
              <a:gd name="connsiteY0" fmla="*/ 278625 h 279107"/>
              <a:gd name="connsiteX1" fmla="*/ 205110 w 539280"/>
              <a:gd name="connsiteY1" fmla="*/ 126225 h 279107"/>
              <a:gd name="connsiteX2" fmla="*/ 538485 w 539280"/>
              <a:gd name="connsiteY2" fmla="*/ 813 h 279107"/>
              <a:gd name="connsiteX3" fmla="*/ 294010 w 539280"/>
              <a:gd name="connsiteY3" fmla="*/ 77013 h 279107"/>
              <a:gd name="connsiteX4" fmla="*/ 160660 w 539280"/>
              <a:gd name="connsiteY4" fmla="*/ 172263 h 279107"/>
              <a:gd name="connsiteX5" fmla="*/ 323 w 539280"/>
              <a:gd name="connsiteY5" fmla="*/ 278625 h 27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280" h="279107">
                <a:moveTo>
                  <a:pt x="323" y="278625"/>
                </a:moveTo>
                <a:cubicBezTo>
                  <a:pt x="7731" y="270952"/>
                  <a:pt x="115416" y="172527"/>
                  <a:pt x="205110" y="126225"/>
                </a:cubicBezTo>
                <a:cubicBezTo>
                  <a:pt x="294804" y="79923"/>
                  <a:pt x="523668" y="9015"/>
                  <a:pt x="538485" y="813"/>
                </a:cubicBezTo>
                <a:cubicBezTo>
                  <a:pt x="553302" y="-7389"/>
                  <a:pt x="356981" y="48438"/>
                  <a:pt x="294010" y="77013"/>
                </a:cubicBezTo>
                <a:cubicBezTo>
                  <a:pt x="231039" y="105588"/>
                  <a:pt x="206698" y="144217"/>
                  <a:pt x="160660" y="172263"/>
                </a:cubicBezTo>
                <a:cubicBezTo>
                  <a:pt x="114622" y="200309"/>
                  <a:pt x="-7085" y="286298"/>
                  <a:pt x="323" y="278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276116E-FC08-4E1A-8E85-9EC677D3A8AA}"/>
              </a:ext>
            </a:extLst>
          </p:cNvPr>
          <p:cNvSpPr/>
          <p:nvPr/>
        </p:nvSpPr>
        <p:spPr>
          <a:xfrm>
            <a:off x="6051534" y="251199"/>
            <a:ext cx="701106" cy="160130"/>
          </a:xfrm>
          <a:custGeom>
            <a:avLst/>
            <a:gdLst>
              <a:gd name="connsiteX0" fmla="*/ 3191 w 701106"/>
              <a:gd name="connsiteY0" fmla="*/ 20264 h 160130"/>
              <a:gd name="connsiteX1" fmla="*/ 261954 w 701106"/>
              <a:gd name="connsiteY1" fmla="*/ 9151 h 160130"/>
              <a:gd name="connsiteX2" fmla="*/ 690579 w 701106"/>
              <a:gd name="connsiteY2" fmla="*/ 153614 h 160130"/>
              <a:gd name="connsiteX3" fmla="*/ 558816 w 701106"/>
              <a:gd name="connsiteY3" fmla="*/ 128214 h 160130"/>
              <a:gd name="connsiteX4" fmla="*/ 434991 w 701106"/>
              <a:gd name="connsiteY4" fmla="*/ 64714 h 160130"/>
              <a:gd name="connsiteX5" fmla="*/ 3191 w 701106"/>
              <a:gd name="connsiteY5" fmla="*/ 20264 h 16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106" h="160130">
                <a:moveTo>
                  <a:pt x="3191" y="20264"/>
                </a:moveTo>
                <a:cubicBezTo>
                  <a:pt x="-25648" y="11004"/>
                  <a:pt x="147389" y="-13074"/>
                  <a:pt x="261954" y="9151"/>
                </a:cubicBezTo>
                <a:cubicBezTo>
                  <a:pt x="376519" y="31376"/>
                  <a:pt x="641102" y="133770"/>
                  <a:pt x="690579" y="153614"/>
                </a:cubicBezTo>
                <a:cubicBezTo>
                  <a:pt x="740056" y="173458"/>
                  <a:pt x="601414" y="143031"/>
                  <a:pt x="558816" y="128214"/>
                </a:cubicBezTo>
                <a:cubicBezTo>
                  <a:pt x="516218" y="113397"/>
                  <a:pt x="528389" y="82970"/>
                  <a:pt x="434991" y="64714"/>
                </a:cubicBezTo>
                <a:cubicBezTo>
                  <a:pt x="341593" y="46458"/>
                  <a:pt x="32030" y="29524"/>
                  <a:pt x="3191" y="20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5830D66-432A-44C2-B4F0-B99B33A523DC}"/>
              </a:ext>
            </a:extLst>
          </p:cNvPr>
          <p:cNvSpPr/>
          <p:nvPr/>
        </p:nvSpPr>
        <p:spPr>
          <a:xfrm>
            <a:off x="6984410" y="589731"/>
            <a:ext cx="528571" cy="687294"/>
          </a:xfrm>
          <a:custGeom>
            <a:avLst/>
            <a:gdLst>
              <a:gd name="connsiteX0" fmla="*/ 3765 w 528571"/>
              <a:gd name="connsiteY0" fmla="*/ 3994 h 687294"/>
              <a:gd name="connsiteX1" fmla="*/ 191090 w 528571"/>
              <a:gd name="connsiteY1" fmla="*/ 127819 h 687294"/>
              <a:gd name="connsiteX2" fmla="*/ 468903 w 528571"/>
              <a:gd name="connsiteY2" fmla="*/ 421507 h 687294"/>
              <a:gd name="connsiteX3" fmla="*/ 526053 w 528571"/>
              <a:gd name="connsiteY3" fmla="*/ 683444 h 687294"/>
              <a:gd name="connsiteX4" fmla="*/ 514940 w 528571"/>
              <a:gd name="connsiteY4" fmla="*/ 570732 h 687294"/>
              <a:gd name="connsiteX5" fmla="*/ 483190 w 528571"/>
              <a:gd name="connsiteY5" fmla="*/ 472307 h 687294"/>
              <a:gd name="connsiteX6" fmla="*/ 360953 w 528571"/>
              <a:gd name="connsiteY6" fmla="*/ 262757 h 687294"/>
              <a:gd name="connsiteX7" fmla="*/ 3765 w 528571"/>
              <a:gd name="connsiteY7" fmla="*/ 3994 h 68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571" h="687294">
                <a:moveTo>
                  <a:pt x="3765" y="3994"/>
                </a:moveTo>
                <a:cubicBezTo>
                  <a:pt x="-24546" y="-18496"/>
                  <a:pt x="113567" y="58234"/>
                  <a:pt x="191090" y="127819"/>
                </a:cubicBezTo>
                <a:cubicBezTo>
                  <a:pt x="268613" y="197405"/>
                  <a:pt x="413076" y="328903"/>
                  <a:pt x="468903" y="421507"/>
                </a:cubicBezTo>
                <a:cubicBezTo>
                  <a:pt x="524730" y="514111"/>
                  <a:pt x="518380" y="658573"/>
                  <a:pt x="526053" y="683444"/>
                </a:cubicBezTo>
                <a:cubicBezTo>
                  <a:pt x="533726" y="708315"/>
                  <a:pt x="522084" y="605921"/>
                  <a:pt x="514940" y="570732"/>
                </a:cubicBezTo>
                <a:cubicBezTo>
                  <a:pt x="507796" y="535543"/>
                  <a:pt x="508854" y="523636"/>
                  <a:pt x="483190" y="472307"/>
                </a:cubicBezTo>
                <a:cubicBezTo>
                  <a:pt x="457526" y="420978"/>
                  <a:pt x="437153" y="338163"/>
                  <a:pt x="360953" y="262757"/>
                </a:cubicBezTo>
                <a:cubicBezTo>
                  <a:pt x="284753" y="187351"/>
                  <a:pt x="32076" y="26484"/>
                  <a:pt x="3765" y="3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F6D9210-CB49-4327-9BE0-A5A815BC65E2}"/>
              </a:ext>
            </a:extLst>
          </p:cNvPr>
          <p:cNvSpPr/>
          <p:nvPr/>
        </p:nvSpPr>
        <p:spPr>
          <a:xfrm>
            <a:off x="7399729" y="1009133"/>
            <a:ext cx="138646" cy="837430"/>
          </a:xfrm>
          <a:custGeom>
            <a:avLst/>
            <a:gdLst>
              <a:gd name="connsiteX0" fmla="*/ 5959 w 138646"/>
              <a:gd name="connsiteY0" fmla="*/ 10042 h 837430"/>
              <a:gd name="connsiteX1" fmla="*/ 137721 w 138646"/>
              <a:gd name="connsiteY1" fmla="*/ 378342 h 837430"/>
              <a:gd name="connsiteX2" fmla="*/ 61521 w 138646"/>
              <a:gd name="connsiteY2" fmla="*/ 697430 h 837430"/>
              <a:gd name="connsiteX3" fmla="*/ 1196 w 138646"/>
              <a:gd name="connsiteY3" fmla="*/ 830780 h 837430"/>
              <a:gd name="connsiteX4" fmla="*/ 117084 w 138646"/>
              <a:gd name="connsiteY4" fmla="*/ 505342 h 837430"/>
              <a:gd name="connsiteX5" fmla="*/ 102796 w 138646"/>
              <a:gd name="connsiteY5" fmla="*/ 137042 h 837430"/>
              <a:gd name="connsiteX6" fmla="*/ 5959 w 138646"/>
              <a:gd name="connsiteY6" fmla="*/ 10042 h 83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646" h="837430">
                <a:moveTo>
                  <a:pt x="5959" y="10042"/>
                </a:moveTo>
                <a:cubicBezTo>
                  <a:pt x="11780" y="50259"/>
                  <a:pt x="128461" y="263777"/>
                  <a:pt x="137721" y="378342"/>
                </a:cubicBezTo>
                <a:cubicBezTo>
                  <a:pt x="146981" y="492907"/>
                  <a:pt x="84275" y="622024"/>
                  <a:pt x="61521" y="697430"/>
                </a:cubicBezTo>
                <a:cubicBezTo>
                  <a:pt x="38767" y="772836"/>
                  <a:pt x="-8065" y="862795"/>
                  <a:pt x="1196" y="830780"/>
                </a:cubicBezTo>
                <a:cubicBezTo>
                  <a:pt x="10457" y="798765"/>
                  <a:pt x="100151" y="620965"/>
                  <a:pt x="117084" y="505342"/>
                </a:cubicBezTo>
                <a:cubicBezTo>
                  <a:pt x="134017" y="389719"/>
                  <a:pt x="119729" y="215888"/>
                  <a:pt x="102796" y="137042"/>
                </a:cubicBezTo>
                <a:cubicBezTo>
                  <a:pt x="85863" y="58196"/>
                  <a:pt x="138" y="-30175"/>
                  <a:pt x="5959" y="10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01E1C6A-D8FF-4490-9F1C-A225E42EFD94}"/>
              </a:ext>
            </a:extLst>
          </p:cNvPr>
          <p:cNvSpPr/>
          <p:nvPr/>
        </p:nvSpPr>
        <p:spPr>
          <a:xfrm>
            <a:off x="6370624" y="1851074"/>
            <a:ext cx="171222" cy="76274"/>
          </a:xfrm>
          <a:custGeom>
            <a:avLst/>
            <a:gdLst>
              <a:gd name="connsiteX0" fmla="*/ 14 w 171222"/>
              <a:gd name="connsiteY0" fmla="*/ 76151 h 76274"/>
              <a:gd name="connsiteX1" fmla="*/ 73039 w 171222"/>
              <a:gd name="connsiteY1" fmla="*/ 20589 h 76274"/>
              <a:gd name="connsiteX2" fmla="*/ 112726 w 171222"/>
              <a:gd name="connsiteY2" fmla="*/ 22176 h 76274"/>
              <a:gd name="connsiteX3" fmla="*/ 168289 w 171222"/>
              <a:gd name="connsiteY3" fmla="*/ 53926 h 76274"/>
              <a:gd name="connsiteX4" fmla="*/ 160351 w 171222"/>
              <a:gd name="connsiteY4" fmla="*/ 34876 h 76274"/>
              <a:gd name="connsiteX5" fmla="*/ 133364 w 171222"/>
              <a:gd name="connsiteY5" fmla="*/ 7889 h 76274"/>
              <a:gd name="connsiteX6" fmla="*/ 79389 w 171222"/>
              <a:gd name="connsiteY6" fmla="*/ 3126 h 76274"/>
              <a:gd name="connsiteX7" fmla="*/ 14 w 171222"/>
              <a:gd name="connsiteY7" fmla="*/ 76151 h 7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222" h="76274">
                <a:moveTo>
                  <a:pt x="14" y="76151"/>
                </a:moveTo>
                <a:cubicBezTo>
                  <a:pt x="-1044" y="79061"/>
                  <a:pt x="54254" y="29585"/>
                  <a:pt x="73039" y="20589"/>
                </a:cubicBezTo>
                <a:cubicBezTo>
                  <a:pt x="91824" y="11593"/>
                  <a:pt x="96851" y="16620"/>
                  <a:pt x="112726" y="22176"/>
                </a:cubicBezTo>
                <a:cubicBezTo>
                  <a:pt x="128601" y="27732"/>
                  <a:pt x="160352" y="51809"/>
                  <a:pt x="168289" y="53926"/>
                </a:cubicBezTo>
                <a:cubicBezTo>
                  <a:pt x="176226" y="56043"/>
                  <a:pt x="166172" y="42549"/>
                  <a:pt x="160351" y="34876"/>
                </a:cubicBezTo>
                <a:cubicBezTo>
                  <a:pt x="154530" y="27203"/>
                  <a:pt x="146858" y="13181"/>
                  <a:pt x="133364" y="7889"/>
                </a:cubicBezTo>
                <a:cubicBezTo>
                  <a:pt x="119870" y="2597"/>
                  <a:pt x="98704" y="-4018"/>
                  <a:pt x="79389" y="3126"/>
                </a:cubicBezTo>
                <a:cubicBezTo>
                  <a:pt x="60074" y="10270"/>
                  <a:pt x="1072" y="73241"/>
                  <a:pt x="14" y="76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3213BD5-0E6F-4B58-A2F5-10F97F9C821C}"/>
              </a:ext>
            </a:extLst>
          </p:cNvPr>
          <p:cNvSpPr/>
          <p:nvPr/>
        </p:nvSpPr>
        <p:spPr>
          <a:xfrm>
            <a:off x="6027736" y="1171568"/>
            <a:ext cx="308679" cy="84159"/>
          </a:xfrm>
          <a:custGeom>
            <a:avLst/>
            <a:gdLst>
              <a:gd name="connsiteX0" fmla="*/ 2 w 308679"/>
              <a:gd name="connsiteY0" fmla="*/ 7 h 84159"/>
              <a:gd name="connsiteX1" fmla="*/ 109539 w 308679"/>
              <a:gd name="connsiteY1" fmla="*/ 74620 h 84159"/>
              <a:gd name="connsiteX2" fmla="*/ 307977 w 308679"/>
              <a:gd name="connsiteY2" fmla="*/ 71445 h 84159"/>
              <a:gd name="connsiteX3" fmla="*/ 173039 w 308679"/>
              <a:gd name="connsiteY3" fmla="*/ 79382 h 84159"/>
              <a:gd name="connsiteX4" fmla="*/ 106364 w 308679"/>
              <a:gd name="connsiteY4" fmla="*/ 79382 h 84159"/>
              <a:gd name="connsiteX5" fmla="*/ 2 w 308679"/>
              <a:gd name="connsiteY5" fmla="*/ 7 h 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679" h="84159">
                <a:moveTo>
                  <a:pt x="2" y="7"/>
                </a:moveTo>
                <a:cubicBezTo>
                  <a:pt x="531" y="-787"/>
                  <a:pt x="58210" y="62714"/>
                  <a:pt x="109539" y="74620"/>
                </a:cubicBezTo>
                <a:cubicBezTo>
                  <a:pt x="160868" y="86526"/>
                  <a:pt x="297394" y="70651"/>
                  <a:pt x="307977" y="71445"/>
                </a:cubicBezTo>
                <a:cubicBezTo>
                  <a:pt x="318560" y="72239"/>
                  <a:pt x="206641" y="78059"/>
                  <a:pt x="173039" y="79382"/>
                </a:cubicBezTo>
                <a:cubicBezTo>
                  <a:pt x="139437" y="80705"/>
                  <a:pt x="133352" y="89436"/>
                  <a:pt x="106364" y="79382"/>
                </a:cubicBezTo>
                <a:cubicBezTo>
                  <a:pt x="79377" y="69328"/>
                  <a:pt x="-527" y="801"/>
                  <a:pt x="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04820FA-0C87-48BE-9396-3BA847F8BF9B}"/>
              </a:ext>
            </a:extLst>
          </p:cNvPr>
          <p:cNvSpPr/>
          <p:nvPr/>
        </p:nvSpPr>
        <p:spPr>
          <a:xfrm>
            <a:off x="6518702" y="1268413"/>
            <a:ext cx="231348" cy="115929"/>
          </a:xfrm>
          <a:custGeom>
            <a:avLst/>
            <a:gdLst>
              <a:gd name="connsiteX0" fmla="*/ 231348 w 231348"/>
              <a:gd name="connsiteY0" fmla="*/ 0 h 115929"/>
              <a:gd name="connsiteX1" fmla="*/ 85298 w 231348"/>
              <a:gd name="connsiteY1" fmla="*/ 65087 h 115929"/>
              <a:gd name="connsiteX2" fmla="*/ 1161 w 231348"/>
              <a:gd name="connsiteY2" fmla="*/ 115887 h 115929"/>
              <a:gd name="connsiteX3" fmla="*/ 44023 w 231348"/>
              <a:gd name="connsiteY3" fmla="*/ 73025 h 115929"/>
              <a:gd name="connsiteX4" fmla="*/ 150386 w 231348"/>
              <a:gd name="connsiteY4" fmla="*/ 30162 h 115929"/>
              <a:gd name="connsiteX5" fmla="*/ 231348 w 231348"/>
              <a:gd name="connsiteY5" fmla="*/ 0 h 11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48" h="115929">
                <a:moveTo>
                  <a:pt x="231348" y="0"/>
                </a:moveTo>
                <a:cubicBezTo>
                  <a:pt x="177505" y="22886"/>
                  <a:pt x="123662" y="45773"/>
                  <a:pt x="85298" y="65087"/>
                </a:cubicBezTo>
                <a:cubicBezTo>
                  <a:pt x="46934" y="84401"/>
                  <a:pt x="8040" y="114564"/>
                  <a:pt x="1161" y="115887"/>
                </a:cubicBezTo>
                <a:cubicBezTo>
                  <a:pt x="-5718" y="117210"/>
                  <a:pt x="19152" y="87313"/>
                  <a:pt x="44023" y="73025"/>
                </a:cubicBezTo>
                <a:cubicBezTo>
                  <a:pt x="68894" y="58738"/>
                  <a:pt x="150386" y="30162"/>
                  <a:pt x="150386" y="30162"/>
                </a:cubicBezTo>
                <a:lnTo>
                  <a:pt x="23134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C7FBE7E-DFF9-4AC2-BFA6-C51D46878BDE}"/>
              </a:ext>
            </a:extLst>
          </p:cNvPr>
          <p:cNvSpPr/>
          <p:nvPr/>
        </p:nvSpPr>
        <p:spPr>
          <a:xfrm>
            <a:off x="6469121" y="1137697"/>
            <a:ext cx="46537" cy="305897"/>
          </a:xfrm>
          <a:custGeom>
            <a:avLst/>
            <a:gdLst>
              <a:gd name="connsiteX0" fmla="*/ 45979 w 46537"/>
              <a:gd name="connsiteY0" fmla="*/ 541 h 305897"/>
              <a:gd name="connsiteX1" fmla="*/ 3117 w 46537"/>
              <a:gd name="connsiteY1" fmla="*/ 175166 h 305897"/>
              <a:gd name="connsiteX2" fmla="*/ 3117 w 46537"/>
              <a:gd name="connsiteY2" fmla="*/ 303753 h 305897"/>
              <a:gd name="connsiteX3" fmla="*/ 1529 w 46537"/>
              <a:gd name="connsiteY3" fmla="*/ 251366 h 305897"/>
              <a:gd name="connsiteX4" fmla="*/ 3117 w 46537"/>
              <a:gd name="connsiteY4" fmla="*/ 195803 h 305897"/>
              <a:gd name="connsiteX5" fmla="*/ 25342 w 46537"/>
              <a:gd name="connsiteY5" fmla="*/ 122778 h 305897"/>
              <a:gd name="connsiteX6" fmla="*/ 45979 w 46537"/>
              <a:gd name="connsiteY6" fmla="*/ 541 h 30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37" h="305897">
                <a:moveTo>
                  <a:pt x="45979" y="541"/>
                </a:moveTo>
                <a:cubicBezTo>
                  <a:pt x="42275" y="9272"/>
                  <a:pt x="10261" y="124631"/>
                  <a:pt x="3117" y="175166"/>
                </a:cubicBezTo>
                <a:cubicBezTo>
                  <a:pt x="-4027" y="225701"/>
                  <a:pt x="3382" y="291053"/>
                  <a:pt x="3117" y="303753"/>
                </a:cubicBezTo>
                <a:cubicBezTo>
                  <a:pt x="2852" y="316453"/>
                  <a:pt x="1529" y="269358"/>
                  <a:pt x="1529" y="251366"/>
                </a:cubicBezTo>
                <a:cubicBezTo>
                  <a:pt x="1529" y="233374"/>
                  <a:pt x="-852" y="217234"/>
                  <a:pt x="3117" y="195803"/>
                </a:cubicBezTo>
                <a:cubicBezTo>
                  <a:pt x="7086" y="174372"/>
                  <a:pt x="16611" y="154528"/>
                  <a:pt x="25342" y="122778"/>
                </a:cubicBezTo>
                <a:cubicBezTo>
                  <a:pt x="34073" y="91028"/>
                  <a:pt x="49683" y="-8190"/>
                  <a:pt x="45979" y="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E778DE4-E652-4ACE-90CF-8B2BD7DC2B85}"/>
              </a:ext>
            </a:extLst>
          </p:cNvPr>
          <p:cNvSpPr/>
          <p:nvPr/>
        </p:nvSpPr>
        <p:spPr>
          <a:xfrm>
            <a:off x="6806027" y="1449258"/>
            <a:ext cx="241610" cy="128012"/>
          </a:xfrm>
          <a:custGeom>
            <a:avLst/>
            <a:gdLst>
              <a:gd name="connsiteX0" fmla="*/ 2761 w 241610"/>
              <a:gd name="connsiteY0" fmla="*/ 1717 h 128012"/>
              <a:gd name="connsiteX1" fmla="*/ 153573 w 241610"/>
              <a:gd name="connsiteY1" fmla="*/ 76330 h 128012"/>
              <a:gd name="connsiteX2" fmla="*/ 240886 w 241610"/>
              <a:gd name="connsiteY2" fmla="*/ 123955 h 128012"/>
              <a:gd name="connsiteX3" fmla="*/ 193261 w 241610"/>
              <a:gd name="connsiteY3" fmla="*/ 122367 h 128012"/>
              <a:gd name="connsiteX4" fmla="*/ 158336 w 241610"/>
              <a:gd name="connsiteY4" fmla="*/ 96967 h 128012"/>
              <a:gd name="connsiteX5" fmla="*/ 140873 w 241610"/>
              <a:gd name="connsiteY5" fmla="*/ 69980 h 128012"/>
              <a:gd name="connsiteX6" fmla="*/ 61498 w 241610"/>
              <a:gd name="connsiteY6" fmla="*/ 27117 h 128012"/>
              <a:gd name="connsiteX7" fmla="*/ 2761 w 241610"/>
              <a:gd name="connsiteY7" fmla="*/ 1717 h 12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610" h="128012">
                <a:moveTo>
                  <a:pt x="2761" y="1717"/>
                </a:moveTo>
                <a:cubicBezTo>
                  <a:pt x="18107" y="9919"/>
                  <a:pt x="113886" y="55957"/>
                  <a:pt x="153573" y="76330"/>
                </a:cubicBezTo>
                <a:cubicBezTo>
                  <a:pt x="193261" y="96703"/>
                  <a:pt x="234271" y="116282"/>
                  <a:pt x="240886" y="123955"/>
                </a:cubicBezTo>
                <a:cubicBezTo>
                  <a:pt x="247501" y="131628"/>
                  <a:pt x="207019" y="126865"/>
                  <a:pt x="193261" y="122367"/>
                </a:cubicBezTo>
                <a:cubicBezTo>
                  <a:pt x="179503" y="117869"/>
                  <a:pt x="167067" y="105698"/>
                  <a:pt x="158336" y="96967"/>
                </a:cubicBezTo>
                <a:cubicBezTo>
                  <a:pt x="149605" y="88236"/>
                  <a:pt x="157013" y="81622"/>
                  <a:pt x="140873" y="69980"/>
                </a:cubicBezTo>
                <a:cubicBezTo>
                  <a:pt x="124733" y="58338"/>
                  <a:pt x="82929" y="37436"/>
                  <a:pt x="61498" y="27117"/>
                </a:cubicBezTo>
                <a:cubicBezTo>
                  <a:pt x="40067" y="16798"/>
                  <a:pt x="-12585" y="-6485"/>
                  <a:pt x="2761" y="1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2E49450-4E1C-4E13-9A26-4AC3FE12F1F3}"/>
              </a:ext>
            </a:extLst>
          </p:cNvPr>
          <p:cNvSpPr/>
          <p:nvPr/>
        </p:nvSpPr>
        <p:spPr>
          <a:xfrm>
            <a:off x="5687979" y="1343816"/>
            <a:ext cx="319187" cy="97685"/>
          </a:xfrm>
          <a:custGeom>
            <a:avLst/>
            <a:gdLst>
              <a:gd name="connsiteX0" fmla="*/ 319121 w 319187"/>
              <a:gd name="connsiteY0" fmla="*/ 7147 h 97685"/>
              <a:gd name="connsiteX1" fmla="*/ 174659 w 319187"/>
              <a:gd name="connsiteY1" fmla="*/ 16672 h 97685"/>
              <a:gd name="connsiteX2" fmla="*/ 60359 w 319187"/>
              <a:gd name="connsiteY2" fmla="*/ 65884 h 97685"/>
              <a:gd name="connsiteX3" fmla="*/ 34 w 319187"/>
              <a:gd name="connsiteY3" fmla="*/ 97634 h 97685"/>
              <a:gd name="connsiteX4" fmla="*/ 52421 w 319187"/>
              <a:gd name="connsiteY4" fmla="*/ 72234 h 97685"/>
              <a:gd name="connsiteX5" fmla="*/ 100046 w 319187"/>
              <a:gd name="connsiteY5" fmla="*/ 32547 h 97685"/>
              <a:gd name="connsiteX6" fmla="*/ 192121 w 319187"/>
              <a:gd name="connsiteY6" fmla="*/ 2384 h 97685"/>
              <a:gd name="connsiteX7" fmla="*/ 319121 w 319187"/>
              <a:gd name="connsiteY7" fmla="*/ 7147 h 9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187" h="97685">
                <a:moveTo>
                  <a:pt x="319121" y="7147"/>
                </a:moveTo>
                <a:cubicBezTo>
                  <a:pt x="316211" y="9528"/>
                  <a:pt x="217786" y="6883"/>
                  <a:pt x="174659" y="16672"/>
                </a:cubicBezTo>
                <a:cubicBezTo>
                  <a:pt x="131532" y="26461"/>
                  <a:pt x="60359" y="65884"/>
                  <a:pt x="60359" y="65884"/>
                </a:cubicBezTo>
                <a:cubicBezTo>
                  <a:pt x="31255" y="79378"/>
                  <a:pt x="1357" y="96576"/>
                  <a:pt x="34" y="97634"/>
                </a:cubicBezTo>
                <a:cubicBezTo>
                  <a:pt x="-1289" y="98692"/>
                  <a:pt x="35752" y="83082"/>
                  <a:pt x="52421" y="72234"/>
                </a:cubicBezTo>
                <a:cubicBezTo>
                  <a:pt x="69090" y="61386"/>
                  <a:pt x="76763" y="44189"/>
                  <a:pt x="100046" y="32547"/>
                </a:cubicBezTo>
                <a:cubicBezTo>
                  <a:pt x="123329" y="20905"/>
                  <a:pt x="155873" y="8999"/>
                  <a:pt x="192121" y="2384"/>
                </a:cubicBezTo>
                <a:cubicBezTo>
                  <a:pt x="228369" y="-4231"/>
                  <a:pt x="322031" y="4766"/>
                  <a:pt x="319121" y="7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1D60549-28F3-431F-9C6D-C43A095650B5}"/>
              </a:ext>
            </a:extLst>
          </p:cNvPr>
          <p:cNvSpPr/>
          <p:nvPr/>
        </p:nvSpPr>
        <p:spPr>
          <a:xfrm>
            <a:off x="5676900" y="1592263"/>
            <a:ext cx="238013" cy="28972"/>
          </a:xfrm>
          <a:custGeom>
            <a:avLst/>
            <a:gdLst>
              <a:gd name="connsiteX0" fmla="*/ 0 w 238013"/>
              <a:gd name="connsiteY0" fmla="*/ 0 h 28972"/>
              <a:gd name="connsiteX1" fmla="*/ 236538 w 238013"/>
              <a:gd name="connsiteY1" fmla="*/ 28575 h 28972"/>
              <a:gd name="connsiteX2" fmla="*/ 106363 w 238013"/>
              <a:gd name="connsiteY2" fmla="*/ 17462 h 28972"/>
              <a:gd name="connsiteX3" fmla="*/ 0 w 238013"/>
              <a:gd name="connsiteY3" fmla="*/ 0 h 2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013" h="28972">
                <a:moveTo>
                  <a:pt x="0" y="0"/>
                </a:moveTo>
                <a:lnTo>
                  <a:pt x="236538" y="28575"/>
                </a:lnTo>
                <a:cubicBezTo>
                  <a:pt x="254265" y="31485"/>
                  <a:pt x="106363" y="17462"/>
                  <a:pt x="106363" y="174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DBE526B9-4DE1-455F-90FA-D431DACE385E}"/>
              </a:ext>
            </a:extLst>
          </p:cNvPr>
          <p:cNvSpPr/>
          <p:nvPr/>
        </p:nvSpPr>
        <p:spPr>
          <a:xfrm>
            <a:off x="5796803" y="1566704"/>
            <a:ext cx="137374" cy="19048"/>
          </a:xfrm>
          <a:custGeom>
            <a:avLst/>
            <a:gdLst>
              <a:gd name="connsiteX0" fmla="*/ 2335 w 137374"/>
              <a:gd name="connsiteY0" fmla="*/ 16034 h 19048"/>
              <a:gd name="connsiteX1" fmla="*/ 57897 w 137374"/>
              <a:gd name="connsiteY1" fmla="*/ 17621 h 19048"/>
              <a:gd name="connsiteX2" fmla="*/ 137272 w 137374"/>
              <a:gd name="connsiteY2" fmla="*/ 159 h 19048"/>
              <a:gd name="connsiteX3" fmla="*/ 2335 w 137374"/>
              <a:gd name="connsiteY3" fmla="*/ 16034 h 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374" h="19048">
                <a:moveTo>
                  <a:pt x="2335" y="16034"/>
                </a:moveTo>
                <a:cubicBezTo>
                  <a:pt x="-10894" y="18944"/>
                  <a:pt x="35408" y="20267"/>
                  <a:pt x="57897" y="17621"/>
                </a:cubicBezTo>
                <a:cubicBezTo>
                  <a:pt x="80386" y="14975"/>
                  <a:pt x="140182" y="2011"/>
                  <a:pt x="137272" y="159"/>
                </a:cubicBezTo>
                <a:cubicBezTo>
                  <a:pt x="134362" y="-1693"/>
                  <a:pt x="15564" y="13124"/>
                  <a:pt x="2335" y="16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B07C3E4-3656-4460-BEE3-3C79D5A49300}"/>
              </a:ext>
            </a:extLst>
          </p:cNvPr>
          <p:cNvSpPr/>
          <p:nvPr/>
        </p:nvSpPr>
        <p:spPr>
          <a:xfrm>
            <a:off x="5326870" y="445993"/>
            <a:ext cx="640271" cy="751912"/>
          </a:xfrm>
          <a:custGeom>
            <a:avLst/>
            <a:gdLst>
              <a:gd name="connsiteX0" fmla="*/ 632605 w 640271"/>
              <a:gd name="connsiteY0" fmla="*/ 12795 h 751912"/>
              <a:gd name="connsiteX1" fmla="*/ 191280 w 640271"/>
              <a:gd name="connsiteY1" fmla="*/ 316007 h 751912"/>
              <a:gd name="connsiteX2" fmla="*/ 88093 w 640271"/>
              <a:gd name="connsiteY2" fmla="*/ 514445 h 751912"/>
              <a:gd name="connsiteX3" fmla="*/ 27768 w 640271"/>
              <a:gd name="connsiteY3" fmla="*/ 747807 h 751912"/>
              <a:gd name="connsiteX4" fmla="*/ 13480 w 640271"/>
              <a:gd name="connsiteY4" fmla="*/ 649382 h 751912"/>
              <a:gd name="connsiteX5" fmla="*/ 13480 w 640271"/>
              <a:gd name="connsiteY5" fmla="*/ 473170 h 751912"/>
              <a:gd name="connsiteX6" fmla="*/ 188105 w 640271"/>
              <a:gd name="connsiteY6" fmla="*/ 262032 h 751912"/>
              <a:gd name="connsiteX7" fmla="*/ 450043 w 640271"/>
              <a:gd name="connsiteY7" fmla="*/ 76295 h 751912"/>
              <a:gd name="connsiteX8" fmla="*/ 632605 w 640271"/>
              <a:gd name="connsiteY8" fmla="*/ 12795 h 75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271" h="751912">
                <a:moveTo>
                  <a:pt x="632605" y="12795"/>
                </a:moveTo>
                <a:cubicBezTo>
                  <a:pt x="589478" y="52747"/>
                  <a:pt x="282032" y="232399"/>
                  <a:pt x="191280" y="316007"/>
                </a:cubicBezTo>
                <a:cubicBezTo>
                  <a:pt x="100528" y="399615"/>
                  <a:pt x="115345" y="442478"/>
                  <a:pt x="88093" y="514445"/>
                </a:cubicBezTo>
                <a:cubicBezTo>
                  <a:pt x="60841" y="586412"/>
                  <a:pt x="40203" y="725318"/>
                  <a:pt x="27768" y="747807"/>
                </a:cubicBezTo>
                <a:cubicBezTo>
                  <a:pt x="15333" y="770296"/>
                  <a:pt x="15861" y="695155"/>
                  <a:pt x="13480" y="649382"/>
                </a:cubicBezTo>
                <a:cubicBezTo>
                  <a:pt x="11099" y="603609"/>
                  <a:pt x="-15624" y="537728"/>
                  <a:pt x="13480" y="473170"/>
                </a:cubicBezTo>
                <a:cubicBezTo>
                  <a:pt x="42584" y="408612"/>
                  <a:pt x="115344" y="328178"/>
                  <a:pt x="188105" y="262032"/>
                </a:cubicBezTo>
                <a:cubicBezTo>
                  <a:pt x="260865" y="195886"/>
                  <a:pt x="373843" y="117041"/>
                  <a:pt x="450043" y="76295"/>
                </a:cubicBezTo>
                <a:cubicBezTo>
                  <a:pt x="526243" y="35549"/>
                  <a:pt x="675732" y="-27157"/>
                  <a:pt x="632605" y="127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1ADA9D5-2A55-4F8D-B887-4C465D39CDF6}"/>
              </a:ext>
            </a:extLst>
          </p:cNvPr>
          <p:cNvSpPr/>
          <p:nvPr/>
        </p:nvSpPr>
        <p:spPr>
          <a:xfrm>
            <a:off x="6875099" y="1531834"/>
            <a:ext cx="210612" cy="62530"/>
          </a:xfrm>
          <a:custGeom>
            <a:avLst/>
            <a:gdLst>
              <a:gd name="connsiteX0" fmla="*/ 364 w 210612"/>
              <a:gd name="connsiteY0" fmla="*/ 104 h 62530"/>
              <a:gd name="connsiteX1" fmla="*/ 143239 w 210612"/>
              <a:gd name="connsiteY1" fmla="*/ 46141 h 62530"/>
              <a:gd name="connsiteX2" fmla="*/ 209914 w 210612"/>
              <a:gd name="connsiteY2" fmla="*/ 57254 h 62530"/>
              <a:gd name="connsiteX3" fmla="*/ 105139 w 210612"/>
              <a:gd name="connsiteY3" fmla="*/ 60429 h 62530"/>
              <a:gd name="connsiteX4" fmla="*/ 364 w 210612"/>
              <a:gd name="connsiteY4" fmla="*/ 104 h 6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612" h="62530">
                <a:moveTo>
                  <a:pt x="364" y="104"/>
                </a:moveTo>
                <a:cubicBezTo>
                  <a:pt x="6714" y="-2277"/>
                  <a:pt x="108314" y="36616"/>
                  <a:pt x="143239" y="46141"/>
                </a:cubicBezTo>
                <a:cubicBezTo>
                  <a:pt x="178164" y="55666"/>
                  <a:pt x="216264" y="54873"/>
                  <a:pt x="209914" y="57254"/>
                </a:cubicBezTo>
                <a:cubicBezTo>
                  <a:pt x="203564" y="59635"/>
                  <a:pt x="137947" y="65721"/>
                  <a:pt x="105139" y="60429"/>
                </a:cubicBezTo>
                <a:cubicBezTo>
                  <a:pt x="72331" y="55137"/>
                  <a:pt x="-5986" y="2485"/>
                  <a:pt x="364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6AF7AC7-6ED1-4E6F-A3F7-1AF419CC0744}"/>
              </a:ext>
            </a:extLst>
          </p:cNvPr>
          <p:cNvSpPr/>
          <p:nvPr/>
        </p:nvSpPr>
        <p:spPr>
          <a:xfrm>
            <a:off x="6095779" y="1697193"/>
            <a:ext cx="1251738" cy="1305480"/>
          </a:xfrm>
          <a:custGeom>
            <a:avLst/>
            <a:gdLst>
              <a:gd name="connsiteX0" fmla="*/ 1208838 w 1251738"/>
              <a:gd name="connsiteY0" fmla="*/ 23657 h 1305480"/>
              <a:gd name="connsiteX1" fmla="*/ 1251171 w 1251738"/>
              <a:gd name="connsiteY1" fmla="*/ 186640 h 1305480"/>
              <a:gd name="connsiteX2" fmla="*/ 1185554 w 1251738"/>
              <a:gd name="connsiteY2" fmla="*/ 588807 h 1305480"/>
              <a:gd name="connsiteX3" fmla="*/ 1111471 w 1251738"/>
              <a:gd name="connsiteY3" fmla="*/ 1014257 h 1305480"/>
              <a:gd name="connsiteX4" fmla="*/ 952721 w 1251738"/>
              <a:gd name="connsiteY4" fmla="*/ 1230157 h 1305480"/>
              <a:gd name="connsiteX5" fmla="*/ 844771 w 1251738"/>
              <a:gd name="connsiteY5" fmla="*/ 1297890 h 1305480"/>
              <a:gd name="connsiteX6" fmla="*/ 221 w 1251738"/>
              <a:gd name="connsiteY6" fmla="*/ 1278840 h 1305480"/>
              <a:gd name="connsiteX7" fmla="*/ 764338 w 1251738"/>
              <a:gd name="connsiteY7" fmla="*/ 1075640 h 1305480"/>
              <a:gd name="connsiteX8" fmla="*/ 1071254 w 1251738"/>
              <a:gd name="connsiteY8" fmla="*/ 679824 h 1305480"/>
              <a:gd name="connsiteX9" fmla="*/ 1208838 w 1251738"/>
              <a:gd name="connsiteY9" fmla="*/ 23657 h 130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1738" h="1305480">
                <a:moveTo>
                  <a:pt x="1208838" y="23657"/>
                </a:moveTo>
                <a:cubicBezTo>
                  <a:pt x="1238824" y="-58540"/>
                  <a:pt x="1255052" y="92448"/>
                  <a:pt x="1251171" y="186640"/>
                </a:cubicBezTo>
                <a:cubicBezTo>
                  <a:pt x="1247290" y="280832"/>
                  <a:pt x="1208837" y="450871"/>
                  <a:pt x="1185554" y="588807"/>
                </a:cubicBezTo>
                <a:cubicBezTo>
                  <a:pt x="1162271" y="726743"/>
                  <a:pt x="1150276" y="907365"/>
                  <a:pt x="1111471" y="1014257"/>
                </a:cubicBezTo>
                <a:cubicBezTo>
                  <a:pt x="1072666" y="1121149"/>
                  <a:pt x="997171" y="1182885"/>
                  <a:pt x="952721" y="1230157"/>
                </a:cubicBezTo>
                <a:cubicBezTo>
                  <a:pt x="908271" y="1277429"/>
                  <a:pt x="1003521" y="1289776"/>
                  <a:pt x="844771" y="1297890"/>
                </a:cubicBezTo>
                <a:cubicBezTo>
                  <a:pt x="686021" y="1306004"/>
                  <a:pt x="13626" y="1315882"/>
                  <a:pt x="221" y="1278840"/>
                </a:cubicBezTo>
                <a:cubicBezTo>
                  <a:pt x="-13185" y="1241798"/>
                  <a:pt x="585832" y="1175476"/>
                  <a:pt x="764338" y="1075640"/>
                </a:cubicBezTo>
                <a:cubicBezTo>
                  <a:pt x="942843" y="975804"/>
                  <a:pt x="998229" y="851627"/>
                  <a:pt x="1071254" y="679824"/>
                </a:cubicBezTo>
                <a:cubicBezTo>
                  <a:pt x="1144279" y="508021"/>
                  <a:pt x="1178852" y="105854"/>
                  <a:pt x="1208838" y="236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9E0BC97-4707-4FD1-9812-334AADEACEB4}"/>
              </a:ext>
            </a:extLst>
          </p:cNvPr>
          <p:cNvSpPr/>
          <p:nvPr/>
        </p:nvSpPr>
        <p:spPr>
          <a:xfrm>
            <a:off x="6646547" y="2076029"/>
            <a:ext cx="131265" cy="420039"/>
          </a:xfrm>
          <a:custGeom>
            <a:avLst/>
            <a:gdLst>
              <a:gd name="connsiteX0" fmla="*/ 316 w 131265"/>
              <a:gd name="connsiteY0" fmla="*/ 421 h 420039"/>
              <a:gd name="connsiteX1" fmla="*/ 124141 w 131265"/>
              <a:gd name="connsiteY1" fmla="*/ 214734 h 420039"/>
              <a:gd name="connsiteX2" fmla="*/ 116203 w 131265"/>
              <a:gd name="connsiteY2" fmla="*/ 411584 h 420039"/>
              <a:gd name="connsiteX3" fmla="*/ 116203 w 131265"/>
              <a:gd name="connsiteY3" fmla="*/ 371896 h 420039"/>
              <a:gd name="connsiteX4" fmla="*/ 114616 w 131265"/>
              <a:gd name="connsiteY4" fmla="*/ 260771 h 420039"/>
              <a:gd name="connsiteX5" fmla="*/ 114616 w 131265"/>
              <a:gd name="connsiteY5" fmla="*/ 217909 h 420039"/>
              <a:gd name="connsiteX6" fmla="*/ 89216 w 131265"/>
              <a:gd name="connsiteY6" fmla="*/ 160759 h 420039"/>
              <a:gd name="connsiteX7" fmla="*/ 316 w 131265"/>
              <a:gd name="connsiteY7" fmla="*/ 421 h 42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65" h="420039">
                <a:moveTo>
                  <a:pt x="316" y="421"/>
                </a:moveTo>
                <a:cubicBezTo>
                  <a:pt x="6137" y="9417"/>
                  <a:pt x="104827" y="146207"/>
                  <a:pt x="124141" y="214734"/>
                </a:cubicBezTo>
                <a:cubicBezTo>
                  <a:pt x="143455" y="283261"/>
                  <a:pt x="117526" y="385390"/>
                  <a:pt x="116203" y="411584"/>
                </a:cubicBezTo>
                <a:cubicBezTo>
                  <a:pt x="114880" y="437778"/>
                  <a:pt x="116467" y="397031"/>
                  <a:pt x="116203" y="371896"/>
                </a:cubicBezTo>
                <a:cubicBezTo>
                  <a:pt x="115939" y="346761"/>
                  <a:pt x="114880" y="286435"/>
                  <a:pt x="114616" y="260771"/>
                </a:cubicBezTo>
                <a:cubicBezTo>
                  <a:pt x="114352" y="235107"/>
                  <a:pt x="118849" y="234578"/>
                  <a:pt x="114616" y="217909"/>
                </a:cubicBezTo>
                <a:cubicBezTo>
                  <a:pt x="110383" y="201240"/>
                  <a:pt x="107737" y="192509"/>
                  <a:pt x="89216" y="160759"/>
                </a:cubicBezTo>
                <a:cubicBezTo>
                  <a:pt x="70695" y="129009"/>
                  <a:pt x="-5505" y="-8575"/>
                  <a:pt x="316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1640D2E-BF8A-4BB5-9223-E378CA31F9BB}"/>
              </a:ext>
            </a:extLst>
          </p:cNvPr>
          <p:cNvSpPr/>
          <p:nvPr/>
        </p:nvSpPr>
        <p:spPr>
          <a:xfrm>
            <a:off x="5667349" y="2325580"/>
            <a:ext cx="268518" cy="229130"/>
          </a:xfrm>
          <a:custGeom>
            <a:avLst/>
            <a:gdLst>
              <a:gd name="connsiteX0" fmla="*/ 268314 w 268518"/>
              <a:gd name="connsiteY0" fmla="*/ 108 h 229130"/>
              <a:gd name="connsiteX1" fmla="*/ 185764 w 268518"/>
              <a:gd name="connsiteY1" fmla="*/ 87420 h 229130"/>
              <a:gd name="connsiteX2" fmla="*/ 77814 w 268518"/>
              <a:gd name="connsiteY2" fmla="*/ 204895 h 229130"/>
              <a:gd name="connsiteX3" fmla="*/ 26 w 268518"/>
              <a:gd name="connsiteY3" fmla="*/ 228708 h 229130"/>
              <a:gd name="connsiteX4" fmla="*/ 85751 w 268518"/>
              <a:gd name="connsiteY4" fmla="*/ 195370 h 229130"/>
              <a:gd name="connsiteX5" fmla="*/ 161951 w 268518"/>
              <a:gd name="connsiteY5" fmla="*/ 104883 h 229130"/>
              <a:gd name="connsiteX6" fmla="*/ 268314 w 268518"/>
              <a:gd name="connsiteY6" fmla="*/ 108 h 22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518" h="229130">
                <a:moveTo>
                  <a:pt x="268314" y="108"/>
                </a:moveTo>
                <a:cubicBezTo>
                  <a:pt x="272283" y="-2802"/>
                  <a:pt x="217514" y="53289"/>
                  <a:pt x="185764" y="87420"/>
                </a:cubicBezTo>
                <a:cubicBezTo>
                  <a:pt x="154014" y="121551"/>
                  <a:pt x="108770" y="181347"/>
                  <a:pt x="77814" y="204895"/>
                </a:cubicBezTo>
                <a:cubicBezTo>
                  <a:pt x="46858" y="228443"/>
                  <a:pt x="-1297" y="230295"/>
                  <a:pt x="26" y="228708"/>
                </a:cubicBezTo>
                <a:cubicBezTo>
                  <a:pt x="1349" y="227121"/>
                  <a:pt x="58763" y="216008"/>
                  <a:pt x="85751" y="195370"/>
                </a:cubicBezTo>
                <a:cubicBezTo>
                  <a:pt x="112739" y="174732"/>
                  <a:pt x="136551" y="133987"/>
                  <a:pt x="161951" y="104883"/>
                </a:cubicBezTo>
                <a:cubicBezTo>
                  <a:pt x="187351" y="75779"/>
                  <a:pt x="264345" y="3018"/>
                  <a:pt x="268314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464C36DD-EEB2-47DB-90E0-AB3FB920859D}"/>
              </a:ext>
            </a:extLst>
          </p:cNvPr>
          <p:cNvSpPr/>
          <p:nvPr/>
        </p:nvSpPr>
        <p:spPr>
          <a:xfrm>
            <a:off x="5174901" y="2325853"/>
            <a:ext cx="518484" cy="411122"/>
          </a:xfrm>
          <a:custGeom>
            <a:avLst/>
            <a:gdLst>
              <a:gd name="connsiteX0" fmla="*/ 8287 w 518484"/>
              <a:gd name="connsiteY0" fmla="*/ 7772 h 411122"/>
              <a:gd name="connsiteX1" fmla="*/ 341662 w 518484"/>
              <a:gd name="connsiteY1" fmla="*/ 326860 h 411122"/>
              <a:gd name="connsiteX2" fmla="*/ 517874 w 518484"/>
              <a:gd name="connsiteY2" fmla="*/ 410997 h 411122"/>
              <a:gd name="connsiteX3" fmla="*/ 389287 w 518484"/>
              <a:gd name="connsiteY3" fmla="*/ 339560 h 411122"/>
              <a:gd name="connsiteX4" fmla="*/ 124174 w 518484"/>
              <a:gd name="connsiteY4" fmla="*/ 117310 h 411122"/>
              <a:gd name="connsiteX5" fmla="*/ 8287 w 518484"/>
              <a:gd name="connsiteY5" fmla="*/ 7772 h 41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484" h="411122">
                <a:moveTo>
                  <a:pt x="8287" y="7772"/>
                </a:moveTo>
                <a:cubicBezTo>
                  <a:pt x="44535" y="42697"/>
                  <a:pt x="256731" y="259656"/>
                  <a:pt x="341662" y="326860"/>
                </a:cubicBezTo>
                <a:cubicBezTo>
                  <a:pt x="426593" y="394064"/>
                  <a:pt x="509937" y="408880"/>
                  <a:pt x="517874" y="410997"/>
                </a:cubicBezTo>
                <a:cubicBezTo>
                  <a:pt x="525811" y="413114"/>
                  <a:pt x="454904" y="388508"/>
                  <a:pt x="389287" y="339560"/>
                </a:cubicBezTo>
                <a:cubicBezTo>
                  <a:pt x="323670" y="290612"/>
                  <a:pt x="185557" y="170756"/>
                  <a:pt x="124174" y="117310"/>
                </a:cubicBezTo>
                <a:cubicBezTo>
                  <a:pt x="62791" y="63864"/>
                  <a:pt x="-27961" y="-27153"/>
                  <a:pt x="8287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97A7381-8FE5-4BC8-BEFD-DC5315CF68A9}"/>
              </a:ext>
            </a:extLst>
          </p:cNvPr>
          <p:cNvSpPr/>
          <p:nvPr/>
        </p:nvSpPr>
        <p:spPr>
          <a:xfrm>
            <a:off x="5341290" y="1748540"/>
            <a:ext cx="201320" cy="731692"/>
          </a:xfrm>
          <a:custGeom>
            <a:avLst/>
            <a:gdLst>
              <a:gd name="connsiteX0" fmla="*/ 3293 w 201320"/>
              <a:gd name="connsiteY0" fmla="*/ 6177 h 731692"/>
              <a:gd name="connsiteX1" fmla="*/ 22343 w 201320"/>
              <a:gd name="connsiteY1" fmla="*/ 410460 h 731692"/>
              <a:gd name="connsiteX2" fmla="*/ 200143 w 201320"/>
              <a:gd name="connsiteY2" fmla="*/ 730077 h 731692"/>
              <a:gd name="connsiteX3" fmla="*/ 96427 w 201320"/>
              <a:gd name="connsiteY3" fmla="*/ 526877 h 731692"/>
              <a:gd name="connsiteX4" fmla="*/ 32927 w 201320"/>
              <a:gd name="connsiteY4" fmla="*/ 357543 h 731692"/>
              <a:gd name="connsiteX5" fmla="*/ 28693 w 201320"/>
              <a:gd name="connsiteY5" fmla="*/ 177627 h 731692"/>
              <a:gd name="connsiteX6" fmla="*/ 3293 w 201320"/>
              <a:gd name="connsiteY6" fmla="*/ 6177 h 73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320" h="731692">
                <a:moveTo>
                  <a:pt x="3293" y="6177"/>
                </a:moveTo>
                <a:cubicBezTo>
                  <a:pt x="2235" y="44982"/>
                  <a:pt x="-10465" y="289810"/>
                  <a:pt x="22343" y="410460"/>
                </a:cubicBezTo>
                <a:cubicBezTo>
                  <a:pt x="55151" y="531110"/>
                  <a:pt x="200143" y="730077"/>
                  <a:pt x="200143" y="730077"/>
                </a:cubicBezTo>
                <a:cubicBezTo>
                  <a:pt x="212490" y="749480"/>
                  <a:pt x="124296" y="588966"/>
                  <a:pt x="96427" y="526877"/>
                </a:cubicBezTo>
                <a:cubicBezTo>
                  <a:pt x="68558" y="464788"/>
                  <a:pt x="44216" y="415751"/>
                  <a:pt x="32927" y="357543"/>
                </a:cubicBezTo>
                <a:cubicBezTo>
                  <a:pt x="21638" y="299335"/>
                  <a:pt x="32574" y="233366"/>
                  <a:pt x="28693" y="177627"/>
                </a:cubicBezTo>
                <a:cubicBezTo>
                  <a:pt x="24812" y="121888"/>
                  <a:pt x="4351" y="-32628"/>
                  <a:pt x="3293" y="6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18DC104-1133-41D5-93D5-434E784EAEBF}"/>
              </a:ext>
            </a:extLst>
          </p:cNvPr>
          <p:cNvSpPr/>
          <p:nvPr/>
        </p:nvSpPr>
        <p:spPr>
          <a:xfrm>
            <a:off x="6359098" y="1049057"/>
            <a:ext cx="125575" cy="154015"/>
          </a:xfrm>
          <a:custGeom>
            <a:avLst/>
            <a:gdLst>
              <a:gd name="connsiteX0" fmla="*/ 124252 w 125575"/>
              <a:gd name="connsiteY0" fmla="*/ 810 h 154015"/>
              <a:gd name="connsiteX1" fmla="*/ 22652 w 125575"/>
              <a:gd name="connsiteY1" fmla="*/ 138393 h 154015"/>
              <a:gd name="connsiteX2" fmla="*/ 3602 w 125575"/>
              <a:gd name="connsiteY2" fmla="*/ 144743 h 154015"/>
              <a:gd name="connsiteX3" fmla="*/ 75569 w 125575"/>
              <a:gd name="connsiteY3" fmla="*/ 83360 h 154015"/>
              <a:gd name="connsiteX4" fmla="*/ 124252 w 125575"/>
              <a:gd name="connsiteY4" fmla="*/ 810 h 15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5" h="154015">
                <a:moveTo>
                  <a:pt x="124252" y="810"/>
                </a:moveTo>
                <a:cubicBezTo>
                  <a:pt x="115433" y="9982"/>
                  <a:pt x="42760" y="114404"/>
                  <a:pt x="22652" y="138393"/>
                </a:cubicBezTo>
                <a:cubicBezTo>
                  <a:pt x="2544" y="162382"/>
                  <a:pt x="-5217" y="153915"/>
                  <a:pt x="3602" y="144743"/>
                </a:cubicBezTo>
                <a:cubicBezTo>
                  <a:pt x="12421" y="135571"/>
                  <a:pt x="55461" y="103821"/>
                  <a:pt x="75569" y="83360"/>
                </a:cubicBezTo>
                <a:cubicBezTo>
                  <a:pt x="95677" y="62899"/>
                  <a:pt x="133071" y="-8362"/>
                  <a:pt x="124252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68D5D6C-9CF3-43D3-AB1F-A88647CE5BD3}"/>
              </a:ext>
            </a:extLst>
          </p:cNvPr>
          <p:cNvSpPr/>
          <p:nvPr/>
        </p:nvSpPr>
        <p:spPr>
          <a:xfrm>
            <a:off x="6019605" y="2291880"/>
            <a:ext cx="552528" cy="135111"/>
          </a:xfrm>
          <a:custGeom>
            <a:avLst/>
            <a:gdLst>
              <a:gd name="connsiteX0" fmla="*/ 1783 w 552528"/>
              <a:gd name="connsiteY0" fmla="*/ 52858 h 135111"/>
              <a:gd name="connsiteX1" fmla="*/ 74808 w 552528"/>
              <a:gd name="connsiteY1" fmla="*/ 3645 h 135111"/>
              <a:gd name="connsiteX2" fmla="*/ 151008 w 552528"/>
              <a:gd name="connsiteY2" fmla="*/ 3645 h 135111"/>
              <a:gd name="connsiteX3" fmla="*/ 220858 w 552528"/>
              <a:gd name="connsiteY3" fmla="*/ 3645 h 135111"/>
              <a:gd name="connsiteX4" fmla="*/ 285945 w 552528"/>
              <a:gd name="connsiteY4" fmla="*/ 13170 h 135111"/>
              <a:gd name="connsiteX5" fmla="*/ 392308 w 552528"/>
              <a:gd name="connsiteY5" fmla="*/ 36983 h 135111"/>
              <a:gd name="connsiteX6" fmla="*/ 452633 w 552528"/>
              <a:gd name="connsiteY6" fmla="*/ 59208 h 135111"/>
              <a:gd name="connsiteX7" fmla="*/ 514545 w 552528"/>
              <a:gd name="connsiteY7" fmla="*/ 84608 h 135111"/>
              <a:gd name="connsiteX8" fmla="*/ 539945 w 552528"/>
              <a:gd name="connsiteY8" fmla="*/ 108420 h 135111"/>
              <a:gd name="connsiteX9" fmla="*/ 543120 w 552528"/>
              <a:gd name="connsiteY9" fmla="*/ 132233 h 135111"/>
              <a:gd name="connsiteX10" fmla="*/ 416120 w 552528"/>
              <a:gd name="connsiteY10" fmla="*/ 132233 h 135111"/>
              <a:gd name="connsiteX11" fmla="*/ 257370 w 552528"/>
              <a:gd name="connsiteY11" fmla="*/ 110008 h 135111"/>
              <a:gd name="connsiteX12" fmla="*/ 152595 w 552528"/>
              <a:gd name="connsiteY12" fmla="*/ 87783 h 135111"/>
              <a:gd name="connsiteX13" fmla="*/ 1783 w 552528"/>
              <a:gd name="connsiteY13" fmla="*/ 52858 h 13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2528" h="135111">
                <a:moveTo>
                  <a:pt x="1783" y="52858"/>
                </a:moveTo>
                <a:cubicBezTo>
                  <a:pt x="-11182" y="38835"/>
                  <a:pt x="49937" y="11847"/>
                  <a:pt x="74808" y="3645"/>
                </a:cubicBezTo>
                <a:cubicBezTo>
                  <a:pt x="99679" y="-4557"/>
                  <a:pt x="151008" y="3645"/>
                  <a:pt x="151008" y="3645"/>
                </a:cubicBezTo>
                <a:cubicBezTo>
                  <a:pt x="175350" y="3645"/>
                  <a:pt x="198369" y="2058"/>
                  <a:pt x="220858" y="3645"/>
                </a:cubicBezTo>
                <a:cubicBezTo>
                  <a:pt x="243347" y="5232"/>
                  <a:pt x="257370" y="7614"/>
                  <a:pt x="285945" y="13170"/>
                </a:cubicBezTo>
                <a:cubicBezTo>
                  <a:pt x="314520" y="18726"/>
                  <a:pt x="364527" y="29310"/>
                  <a:pt x="392308" y="36983"/>
                </a:cubicBezTo>
                <a:cubicBezTo>
                  <a:pt x="420089" y="44656"/>
                  <a:pt x="432260" y="51271"/>
                  <a:pt x="452633" y="59208"/>
                </a:cubicBezTo>
                <a:cubicBezTo>
                  <a:pt x="473006" y="67145"/>
                  <a:pt x="499993" y="76406"/>
                  <a:pt x="514545" y="84608"/>
                </a:cubicBezTo>
                <a:cubicBezTo>
                  <a:pt x="529097" y="92810"/>
                  <a:pt x="535183" y="100483"/>
                  <a:pt x="539945" y="108420"/>
                </a:cubicBezTo>
                <a:cubicBezTo>
                  <a:pt x="544708" y="116358"/>
                  <a:pt x="563758" y="128264"/>
                  <a:pt x="543120" y="132233"/>
                </a:cubicBezTo>
                <a:cubicBezTo>
                  <a:pt x="522482" y="136202"/>
                  <a:pt x="463745" y="135937"/>
                  <a:pt x="416120" y="132233"/>
                </a:cubicBezTo>
                <a:cubicBezTo>
                  <a:pt x="368495" y="128529"/>
                  <a:pt x="301291" y="117416"/>
                  <a:pt x="257370" y="110008"/>
                </a:cubicBezTo>
                <a:cubicBezTo>
                  <a:pt x="213449" y="102600"/>
                  <a:pt x="193076" y="95456"/>
                  <a:pt x="152595" y="87783"/>
                </a:cubicBezTo>
                <a:cubicBezTo>
                  <a:pt x="112114" y="80110"/>
                  <a:pt x="14748" y="66881"/>
                  <a:pt x="1783" y="528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EBF0FF8-E56E-41D8-8BAD-0F57DDAB391D}"/>
              </a:ext>
            </a:extLst>
          </p:cNvPr>
          <p:cNvSpPr/>
          <p:nvPr/>
        </p:nvSpPr>
        <p:spPr>
          <a:xfrm>
            <a:off x="6286715" y="2306533"/>
            <a:ext cx="17248" cy="89729"/>
          </a:xfrm>
          <a:custGeom>
            <a:avLst/>
            <a:gdLst>
              <a:gd name="connsiteX0" fmla="*/ 17248 w 17248"/>
              <a:gd name="connsiteY0" fmla="*/ 105 h 89729"/>
              <a:gd name="connsiteX1" fmla="*/ 1373 w 17248"/>
              <a:gd name="connsiteY1" fmla="*/ 85830 h 89729"/>
              <a:gd name="connsiteX2" fmla="*/ 1373 w 17248"/>
              <a:gd name="connsiteY2" fmla="*/ 68367 h 89729"/>
              <a:gd name="connsiteX3" fmla="*/ 17248 w 17248"/>
              <a:gd name="connsiteY3" fmla="*/ 105 h 8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8" h="89729">
                <a:moveTo>
                  <a:pt x="17248" y="105"/>
                </a:moveTo>
                <a:cubicBezTo>
                  <a:pt x="17248" y="3015"/>
                  <a:pt x="4019" y="74453"/>
                  <a:pt x="1373" y="85830"/>
                </a:cubicBezTo>
                <a:cubicBezTo>
                  <a:pt x="-1273" y="97207"/>
                  <a:pt x="579" y="81332"/>
                  <a:pt x="1373" y="68367"/>
                </a:cubicBezTo>
                <a:cubicBezTo>
                  <a:pt x="2167" y="55402"/>
                  <a:pt x="17248" y="-2805"/>
                  <a:pt x="1724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2A0F2C63-8659-471E-AC05-42F896CE73A2}"/>
              </a:ext>
            </a:extLst>
          </p:cNvPr>
          <p:cNvSpPr/>
          <p:nvPr/>
        </p:nvSpPr>
        <p:spPr>
          <a:xfrm>
            <a:off x="6225933" y="2301231"/>
            <a:ext cx="17764" cy="89247"/>
          </a:xfrm>
          <a:custGeom>
            <a:avLst/>
            <a:gdLst>
              <a:gd name="connsiteX0" fmla="*/ 242 w 17764"/>
              <a:gd name="connsiteY0" fmla="*/ 644 h 89247"/>
              <a:gd name="connsiteX1" fmla="*/ 8180 w 17764"/>
              <a:gd name="connsiteY1" fmla="*/ 87957 h 89247"/>
              <a:gd name="connsiteX2" fmla="*/ 17705 w 17764"/>
              <a:gd name="connsiteY2" fmla="*/ 49857 h 89247"/>
              <a:gd name="connsiteX3" fmla="*/ 242 w 17764"/>
              <a:gd name="connsiteY3" fmla="*/ 644 h 8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4" h="89247">
                <a:moveTo>
                  <a:pt x="242" y="644"/>
                </a:moveTo>
                <a:cubicBezTo>
                  <a:pt x="-1346" y="6994"/>
                  <a:pt x="5270" y="79755"/>
                  <a:pt x="8180" y="87957"/>
                </a:cubicBezTo>
                <a:cubicBezTo>
                  <a:pt x="11091" y="96159"/>
                  <a:pt x="18499" y="63086"/>
                  <a:pt x="17705" y="49857"/>
                </a:cubicBezTo>
                <a:cubicBezTo>
                  <a:pt x="16911" y="36628"/>
                  <a:pt x="1830" y="-5706"/>
                  <a:pt x="242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3C6E079-B0BA-423D-B737-4E0A712CC041}"/>
              </a:ext>
            </a:extLst>
          </p:cNvPr>
          <p:cNvSpPr/>
          <p:nvPr/>
        </p:nvSpPr>
        <p:spPr>
          <a:xfrm>
            <a:off x="6155791" y="2287399"/>
            <a:ext cx="6884" cy="81868"/>
          </a:xfrm>
          <a:custGeom>
            <a:avLst/>
            <a:gdLst>
              <a:gd name="connsiteX0" fmla="*/ 6884 w 6884"/>
              <a:gd name="connsiteY0" fmla="*/ 189 h 81868"/>
              <a:gd name="connsiteX1" fmla="*/ 534 w 6884"/>
              <a:gd name="connsiteY1" fmla="*/ 79564 h 81868"/>
              <a:gd name="connsiteX2" fmla="*/ 534 w 6884"/>
              <a:gd name="connsiteY2" fmla="*/ 57339 h 81868"/>
              <a:gd name="connsiteX3" fmla="*/ 6884 w 6884"/>
              <a:gd name="connsiteY3" fmla="*/ 189 h 8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4" h="81868">
                <a:moveTo>
                  <a:pt x="6884" y="189"/>
                </a:moveTo>
                <a:cubicBezTo>
                  <a:pt x="6884" y="3893"/>
                  <a:pt x="1592" y="70039"/>
                  <a:pt x="534" y="79564"/>
                </a:cubicBezTo>
                <a:cubicBezTo>
                  <a:pt x="-524" y="89089"/>
                  <a:pt x="269" y="66599"/>
                  <a:pt x="534" y="57339"/>
                </a:cubicBezTo>
                <a:cubicBezTo>
                  <a:pt x="799" y="48079"/>
                  <a:pt x="6884" y="-3515"/>
                  <a:pt x="6884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40A7846-0505-42AA-A49D-1270A865C61B}"/>
              </a:ext>
            </a:extLst>
          </p:cNvPr>
          <p:cNvSpPr/>
          <p:nvPr/>
        </p:nvSpPr>
        <p:spPr>
          <a:xfrm>
            <a:off x="6357908" y="2328841"/>
            <a:ext cx="11915" cy="76013"/>
          </a:xfrm>
          <a:custGeom>
            <a:avLst/>
            <a:gdLst>
              <a:gd name="connsiteX0" fmla="*/ 7967 w 11915"/>
              <a:gd name="connsiteY0" fmla="*/ 22 h 76013"/>
              <a:gd name="connsiteX1" fmla="*/ 30 w 11915"/>
              <a:gd name="connsiteY1" fmla="*/ 71459 h 76013"/>
              <a:gd name="connsiteX2" fmla="*/ 11142 w 11915"/>
              <a:gd name="connsiteY2" fmla="*/ 63522 h 76013"/>
              <a:gd name="connsiteX3" fmla="*/ 7967 w 11915"/>
              <a:gd name="connsiteY3" fmla="*/ 22 h 7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5" h="76013">
                <a:moveTo>
                  <a:pt x="7967" y="22"/>
                </a:moveTo>
                <a:cubicBezTo>
                  <a:pt x="6115" y="1345"/>
                  <a:pt x="-499" y="60876"/>
                  <a:pt x="30" y="71459"/>
                </a:cubicBezTo>
                <a:cubicBezTo>
                  <a:pt x="559" y="82042"/>
                  <a:pt x="8761" y="71988"/>
                  <a:pt x="11142" y="63522"/>
                </a:cubicBezTo>
                <a:cubicBezTo>
                  <a:pt x="13523" y="55056"/>
                  <a:pt x="9819" y="-1301"/>
                  <a:pt x="796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54BA3EA-DE43-42B9-A18F-E646D5ADB6A5}"/>
              </a:ext>
            </a:extLst>
          </p:cNvPr>
          <p:cNvSpPr/>
          <p:nvPr/>
        </p:nvSpPr>
        <p:spPr>
          <a:xfrm rot="1419237">
            <a:off x="6437313" y="2355850"/>
            <a:ext cx="5333" cy="60345"/>
          </a:xfrm>
          <a:custGeom>
            <a:avLst/>
            <a:gdLst>
              <a:gd name="connsiteX0" fmla="*/ 0 w 5333"/>
              <a:gd name="connsiteY0" fmla="*/ 0 h 60345"/>
              <a:gd name="connsiteX1" fmla="*/ 4762 w 5333"/>
              <a:gd name="connsiteY1" fmla="*/ 60325 h 60345"/>
              <a:gd name="connsiteX2" fmla="*/ 0 w 5333"/>
              <a:gd name="connsiteY2" fmla="*/ 0 h 6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3" h="60345">
                <a:moveTo>
                  <a:pt x="0" y="0"/>
                </a:moveTo>
                <a:cubicBezTo>
                  <a:pt x="0" y="0"/>
                  <a:pt x="2116" y="59002"/>
                  <a:pt x="4762" y="60325"/>
                </a:cubicBezTo>
                <a:cubicBezTo>
                  <a:pt x="7408" y="6164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AB66835C-20D7-4768-8339-9CBD376F8D1D}"/>
              </a:ext>
            </a:extLst>
          </p:cNvPr>
          <p:cNvSpPr/>
          <p:nvPr/>
        </p:nvSpPr>
        <p:spPr>
          <a:xfrm>
            <a:off x="6072188" y="2306638"/>
            <a:ext cx="41305" cy="52730"/>
          </a:xfrm>
          <a:custGeom>
            <a:avLst/>
            <a:gdLst>
              <a:gd name="connsiteX0" fmla="*/ 0 w 41305"/>
              <a:gd name="connsiteY0" fmla="*/ 0 h 52730"/>
              <a:gd name="connsiteX1" fmla="*/ 41275 w 41305"/>
              <a:gd name="connsiteY1" fmla="*/ 52387 h 52730"/>
              <a:gd name="connsiteX2" fmla="*/ 0 w 41305"/>
              <a:gd name="connsiteY2" fmla="*/ 0 h 5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305" h="52730">
                <a:moveTo>
                  <a:pt x="0" y="0"/>
                </a:moveTo>
                <a:cubicBezTo>
                  <a:pt x="0" y="0"/>
                  <a:pt x="39952" y="47095"/>
                  <a:pt x="41275" y="52387"/>
                </a:cubicBezTo>
                <a:cubicBezTo>
                  <a:pt x="42598" y="57679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DE15017-68A1-44DC-8D51-7BDD6C910D1B}"/>
              </a:ext>
            </a:extLst>
          </p:cNvPr>
          <p:cNvSpPr/>
          <p:nvPr/>
        </p:nvSpPr>
        <p:spPr>
          <a:xfrm>
            <a:off x="6475413" y="2371594"/>
            <a:ext cx="33338" cy="52519"/>
          </a:xfrm>
          <a:custGeom>
            <a:avLst/>
            <a:gdLst>
              <a:gd name="connsiteX0" fmla="*/ 0 w 33338"/>
              <a:gd name="connsiteY0" fmla="*/ 52519 h 52519"/>
              <a:gd name="connsiteX1" fmla="*/ 33337 w 33338"/>
              <a:gd name="connsiteY1" fmla="*/ 131 h 52519"/>
              <a:gd name="connsiteX2" fmla="*/ 0 w 33338"/>
              <a:gd name="connsiteY2" fmla="*/ 52519 h 5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8" h="52519">
                <a:moveTo>
                  <a:pt x="0" y="52519"/>
                </a:moveTo>
                <a:cubicBezTo>
                  <a:pt x="0" y="52519"/>
                  <a:pt x="33073" y="3306"/>
                  <a:pt x="33337" y="131"/>
                </a:cubicBezTo>
                <a:cubicBezTo>
                  <a:pt x="33602" y="-3044"/>
                  <a:pt x="0" y="52519"/>
                  <a:pt x="0" y="52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8347F16F-3D47-4018-9437-C30EAEF68CB2}"/>
              </a:ext>
            </a:extLst>
          </p:cNvPr>
          <p:cNvSpPr/>
          <p:nvPr/>
        </p:nvSpPr>
        <p:spPr>
          <a:xfrm>
            <a:off x="6472229" y="420577"/>
            <a:ext cx="610917" cy="644071"/>
          </a:xfrm>
          <a:custGeom>
            <a:avLst/>
            <a:gdLst>
              <a:gd name="connsiteX0" fmla="*/ 9 w 610917"/>
              <a:gd name="connsiteY0" fmla="*/ 111 h 644071"/>
              <a:gd name="connsiteX1" fmla="*/ 269884 w 610917"/>
              <a:gd name="connsiteY1" fmla="*/ 179498 h 644071"/>
              <a:gd name="connsiteX2" fmla="*/ 401646 w 610917"/>
              <a:gd name="connsiteY2" fmla="*/ 485886 h 644071"/>
              <a:gd name="connsiteX3" fmla="*/ 606434 w 610917"/>
              <a:gd name="connsiteY3" fmla="*/ 635111 h 644071"/>
              <a:gd name="connsiteX4" fmla="*/ 539759 w 610917"/>
              <a:gd name="connsiteY4" fmla="*/ 622411 h 644071"/>
              <a:gd name="connsiteX5" fmla="*/ 501659 w 610917"/>
              <a:gd name="connsiteY5" fmla="*/ 582723 h 644071"/>
              <a:gd name="connsiteX6" fmla="*/ 388946 w 610917"/>
              <a:gd name="connsiteY6" fmla="*/ 425561 h 644071"/>
              <a:gd name="connsiteX7" fmla="*/ 319096 w 610917"/>
              <a:gd name="connsiteY7" fmla="*/ 279511 h 644071"/>
              <a:gd name="connsiteX8" fmla="*/ 279409 w 610917"/>
              <a:gd name="connsiteY8" fmla="*/ 203311 h 644071"/>
              <a:gd name="connsiteX9" fmla="*/ 9 w 610917"/>
              <a:gd name="connsiteY9" fmla="*/ 111 h 6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0917" h="644071">
                <a:moveTo>
                  <a:pt x="9" y="111"/>
                </a:moveTo>
                <a:cubicBezTo>
                  <a:pt x="-1579" y="-3858"/>
                  <a:pt x="202944" y="98535"/>
                  <a:pt x="269884" y="179498"/>
                </a:cubicBezTo>
                <a:cubicBezTo>
                  <a:pt x="336824" y="260461"/>
                  <a:pt x="345554" y="409950"/>
                  <a:pt x="401646" y="485886"/>
                </a:cubicBezTo>
                <a:cubicBezTo>
                  <a:pt x="457738" y="561822"/>
                  <a:pt x="583415" y="612357"/>
                  <a:pt x="606434" y="635111"/>
                </a:cubicBezTo>
                <a:cubicBezTo>
                  <a:pt x="629453" y="657865"/>
                  <a:pt x="557221" y="631142"/>
                  <a:pt x="539759" y="622411"/>
                </a:cubicBezTo>
                <a:cubicBezTo>
                  <a:pt x="522297" y="613680"/>
                  <a:pt x="526794" y="615531"/>
                  <a:pt x="501659" y="582723"/>
                </a:cubicBezTo>
                <a:cubicBezTo>
                  <a:pt x="476524" y="549915"/>
                  <a:pt x="419373" y="476096"/>
                  <a:pt x="388946" y="425561"/>
                </a:cubicBezTo>
                <a:cubicBezTo>
                  <a:pt x="358519" y="375026"/>
                  <a:pt x="337352" y="316553"/>
                  <a:pt x="319096" y="279511"/>
                </a:cubicBezTo>
                <a:cubicBezTo>
                  <a:pt x="300840" y="242469"/>
                  <a:pt x="330209" y="248026"/>
                  <a:pt x="279409" y="203311"/>
                </a:cubicBezTo>
                <a:cubicBezTo>
                  <a:pt x="228609" y="158596"/>
                  <a:pt x="1597" y="4080"/>
                  <a:pt x="9" y="1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C45E372A-C971-49E9-99C3-7F6F6C713108}"/>
              </a:ext>
            </a:extLst>
          </p:cNvPr>
          <p:cNvSpPr/>
          <p:nvPr/>
        </p:nvSpPr>
        <p:spPr>
          <a:xfrm>
            <a:off x="6601731" y="1431278"/>
            <a:ext cx="491429" cy="148495"/>
          </a:xfrm>
          <a:custGeom>
            <a:avLst/>
            <a:gdLst>
              <a:gd name="connsiteX0" fmla="*/ 682 w 491429"/>
              <a:gd name="connsiteY0" fmla="*/ 647 h 148495"/>
              <a:gd name="connsiteX1" fmla="*/ 281669 w 491429"/>
              <a:gd name="connsiteY1" fmla="*/ 24460 h 148495"/>
              <a:gd name="connsiteX2" fmla="*/ 489632 w 491429"/>
              <a:gd name="connsiteY2" fmla="*/ 148285 h 148495"/>
              <a:gd name="connsiteX3" fmla="*/ 381682 w 491429"/>
              <a:gd name="connsiteY3" fmla="*/ 53035 h 148495"/>
              <a:gd name="connsiteX4" fmla="*/ 367394 w 491429"/>
              <a:gd name="connsiteY4" fmla="*/ 11760 h 148495"/>
              <a:gd name="connsiteX5" fmla="*/ 682 w 491429"/>
              <a:gd name="connsiteY5" fmla="*/ 647 h 14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429" h="148495">
                <a:moveTo>
                  <a:pt x="682" y="647"/>
                </a:moveTo>
                <a:cubicBezTo>
                  <a:pt x="-13606" y="2764"/>
                  <a:pt x="200177" y="-146"/>
                  <a:pt x="281669" y="24460"/>
                </a:cubicBezTo>
                <a:cubicBezTo>
                  <a:pt x="363161" y="49066"/>
                  <a:pt x="472963" y="143523"/>
                  <a:pt x="489632" y="148285"/>
                </a:cubicBezTo>
                <a:cubicBezTo>
                  <a:pt x="506301" y="153048"/>
                  <a:pt x="402055" y="75789"/>
                  <a:pt x="381682" y="53035"/>
                </a:cubicBezTo>
                <a:cubicBezTo>
                  <a:pt x="361309" y="30281"/>
                  <a:pt x="431159" y="22079"/>
                  <a:pt x="367394" y="11760"/>
                </a:cubicBezTo>
                <a:cubicBezTo>
                  <a:pt x="303629" y="1441"/>
                  <a:pt x="14970" y="-1470"/>
                  <a:pt x="682" y="64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CE7217F-1FBE-46FC-A1E2-8F163E04F6CE}"/>
              </a:ext>
            </a:extLst>
          </p:cNvPr>
          <p:cNvSpPr/>
          <p:nvPr/>
        </p:nvSpPr>
        <p:spPr>
          <a:xfrm>
            <a:off x="6713341" y="492741"/>
            <a:ext cx="616197" cy="1002748"/>
          </a:xfrm>
          <a:custGeom>
            <a:avLst/>
            <a:gdLst>
              <a:gd name="connsiteX0" fmla="*/ 197 w 616197"/>
              <a:gd name="connsiteY0" fmla="*/ 972 h 1002748"/>
              <a:gd name="connsiteX1" fmla="*/ 274834 w 616197"/>
              <a:gd name="connsiteY1" fmla="*/ 278784 h 1002748"/>
              <a:gd name="connsiteX2" fmla="*/ 474859 w 616197"/>
              <a:gd name="connsiteY2" fmla="*/ 667722 h 1002748"/>
              <a:gd name="connsiteX3" fmla="*/ 549472 w 616197"/>
              <a:gd name="connsiteY3" fmla="*/ 812184 h 1002748"/>
              <a:gd name="connsiteX4" fmla="*/ 430409 w 616197"/>
              <a:gd name="connsiteY4" fmla="*/ 986809 h 1002748"/>
              <a:gd name="connsiteX5" fmla="*/ 414534 w 616197"/>
              <a:gd name="connsiteY5" fmla="*/ 994747 h 1002748"/>
              <a:gd name="connsiteX6" fmla="*/ 544709 w 616197"/>
              <a:gd name="connsiteY6" fmla="*/ 924897 h 1002748"/>
              <a:gd name="connsiteX7" fmla="*/ 605034 w 616197"/>
              <a:gd name="connsiteY7" fmla="*/ 842347 h 1002748"/>
              <a:gd name="connsiteX8" fmla="*/ 605034 w 616197"/>
              <a:gd name="connsiteY8" fmla="*/ 650259 h 1002748"/>
              <a:gd name="connsiteX9" fmla="*/ 490734 w 616197"/>
              <a:gd name="connsiteY9" fmla="*/ 361334 h 1002748"/>
              <a:gd name="connsiteX10" fmla="*/ 319284 w 616197"/>
              <a:gd name="connsiteY10" fmla="*/ 193059 h 1002748"/>
              <a:gd name="connsiteX11" fmla="*/ 197 w 616197"/>
              <a:gd name="connsiteY11" fmla="*/ 972 h 100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6197" h="1002748">
                <a:moveTo>
                  <a:pt x="197" y="972"/>
                </a:moveTo>
                <a:cubicBezTo>
                  <a:pt x="-7211" y="15259"/>
                  <a:pt x="195724" y="167659"/>
                  <a:pt x="274834" y="278784"/>
                </a:cubicBezTo>
                <a:cubicBezTo>
                  <a:pt x="353944" y="389909"/>
                  <a:pt x="474859" y="667722"/>
                  <a:pt x="474859" y="667722"/>
                </a:cubicBezTo>
                <a:cubicBezTo>
                  <a:pt x="520632" y="756622"/>
                  <a:pt x="556880" y="759003"/>
                  <a:pt x="549472" y="812184"/>
                </a:cubicBezTo>
                <a:cubicBezTo>
                  <a:pt x="542064" y="865365"/>
                  <a:pt x="452899" y="956382"/>
                  <a:pt x="430409" y="986809"/>
                </a:cubicBezTo>
                <a:cubicBezTo>
                  <a:pt x="407919" y="1017236"/>
                  <a:pt x="414534" y="994747"/>
                  <a:pt x="414534" y="994747"/>
                </a:cubicBezTo>
                <a:cubicBezTo>
                  <a:pt x="433584" y="984428"/>
                  <a:pt x="512959" y="950297"/>
                  <a:pt x="544709" y="924897"/>
                </a:cubicBezTo>
                <a:cubicBezTo>
                  <a:pt x="576459" y="899497"/>
                  <a:pt x="594980" y="888120"/>
                  <a:pt x="605034" y="842347"/>
                </a:cubicBezTo>
                <a:cubicBezTo>
                  <a:pt x="615088" y="796574"/>
                  <a:pt x="624084" y="730428"/>
                  <a:pt x="605034" y="650259"/>
                </a:cubicBezTo>
                <a:cubicBezTo>
                  <a:pt x="585984" y="570090"/>
                  <a:pt x="538359" y="437534"/>
                  <a:pt x="490734" y="361334"/>
                </a:cubicBezTo>
                <a:cubicBezTo>
                  <a:pt x="443109" y="285134"/>
                  <a:pt x="400511" y="252590"/>
                  <a:pt x="319284" y="193059"/>
                </a:cubicBezTo>
                <a:cubicBezTo>
                  <a:pt x="238057" y="133528"/>
                  <a:pt x="7605" y="-13315"/>
                  <a:pt x="197" y="9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8578E90A-271E-4865-B0BF-8ADC5C63CA5D}"/>
              </a:ext>
            </a:extLst>
          </p:cNvPr>
          <p:cNvSpPr/>
          <p:nvPr/>
        </p:nvSpPr>
        <p:spPr>
          <a:xfrm>
            <a:off x="6724916" y="1486514"/>
            <a:ext cx="609045" cy="878108"/>
          </a:xfrm>
          <a:custGeom>
            <a:avLst/>
            <a:gdLst>
              <a:gd name="connsiteX0" fmla="*/ 427301 w 609045"/>
              <a:gd name="connsiteY0" fmla="*/ 9969 h 878108"/>
              <a:gd name="connsiteX1" fmla="*/ 514084 w 609045"/>
              <a:gd name="connsiteY1" fmla="*/ 151786 h 878108"/>
              <a:gd name="connsiteX2" fmla="*/ 459051 w 609045"/>
              <a:gd name="connsiteY2" fmla="*/ 367686 h 878108"/>
              <a:gd name="connsiteX3" fmla="*/ 1851 w 609045"/>
              <a:gd name="connsiteY3" fmla="*/ 602636 h 878108"/>
              <a:gd name="connsiteX4" fmla="*/ 300301 w 609045"/>
              <a:gd name="connsiteY4" fmla="*/ 484103 h 878108"/>
              <a:gd name="connsiteX5" fmla="*/ 361684 w 609045"/>
              <a:gd name="connsiteY5" fmla="*/ 556069 h 878108"/>
              <a:gd name="connsiteX6" fmla="*/ 344751 w 609045"/>
              <a:gd name="connsiteY6" fmla="*/ 877803 h 878108"/>
              <a:gd name="connsiteX7" fmla="*/ 448467 w 609045"/>
              <a:gd name="connsiteY7" fmla="*/ 606869 h 878108"/>
              <a:gd name="connsiteX8" fmla="*/ 600867 w 609045"/>
              <a:gd name="connsiteY8" fmla="*/ 219519 h 878108"/>
              <a:gd name="connsiteX9" fmla="*/ 569117 w 609045"/>
              <a:gd name="connsiteY9" fmla="*/ 37486 h 878108"/>
              <a:gd name="connsiteX10" fmla="*/ 427301 w 609045"/>
              <a:gd name="connsiteY10" fmla="*/ 9969 h 87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045" h="878108">
                <a:moveTo>
                  <a:pt x="427301" y="9969"/>
                </a:moveTo>
                <a:cubicBezTo>
                  <a:pt x="418129" y="29019"/>
                  <a:pt x="508792" y="92167"/>
                  <a:pt x="514084" y="151786"/>
                </a:cubicBezTo>
                <a:cubicBezTo>
                  <a:pt x="519376" y="211405"/>
                  <a:pt x="544423" y="292544"/>
                  <a:pt x="459051" y="367686"/>
                </a:cubicBezTo>
                <a:cubicBezTo>
                  <a:pt x="373679" y="442828"/>
                  <a:pt x="28309" y="583233"/>
                  <a:pt x="1851" y="602636"/>
                </a:cubicBezTo>
                <a:cubicBezTo>
                  <a:pt x="-24607" y="622039"/>
                  <a:pt x="240329" y="491864"/>
                  <a:pt x="300301" y="484103"/>
                </a:cubicBezTo>
                <a:cubicBezTo>
                  <a:pt x="360273" y="476342"/>
                  <a:pt x="354276" y="490453"/>
                  <a:pt x="361684" y="556069"/>
                </a:cubicBezTo>
                <a:cubicBezTo>
                  <a:pt x="369092" y="621685"/>
                  <a:pt x="330287" y="869336"/>
                  <a:pt x="344751" y="877803"/>
                </a:cubicBezTo>
                <a:cubicBezTo>
                  <a:pt x="359215" y="886270"/>
                  <a:pt x="405781" y="716583"/>
                  <a:pt x="448467" y="606869"/>
                </a:cubicBezTo>
                <a:cubicBezTo>
                  <a:pt x="491153" y="497155"/>
                  <a:pt x="580759" y="314416"/>
                  <a:pt x="600867" y="219519"/>
                </a:cubicBezTo>
                <a:cubicBezTo>
                  <a:pt x="620975" y="124622"/>
                  <a:pt x="601572" y="76291"/>
                  <a:pt x="569117" y="37486"/>
                </a:cubicBezTo>
                <a:cubicBezTo>
                  <a:pt x="536662" y="-1319"/>
                  <a:pt x="436473" y="-9081"/>
                  <a:pt x="427301" y="99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F2C4533-070B-4394-AD63-E68177ED85F6}"/>
              </a:ext>
            </a:extLst>
          </p:cNvPr>
          <p:cNvSpPr/>
          <p:nvPr/>
        </p:nvSpPr>
        <p:spPr>
          <a:xfrm>
            <a:off x="5230912" y="1571585"/>
            <a:ext cx="190904" cy="951007"/>
          </a:xfrm>
          <a:custGeom>
            <a:avLst/>
            <a:gdLst>
              <a:gd name="connsiteX0" fmla="*/ 66576 w 190904"/>
              <a:gd name="connsiteY0" fmla="*/ 40 h 951007"/>
              <a:gd name="connsiteX1" fmla="*/ 93563 w 190904"/>
              <a:gd name="connsiteY1" fmla="*/ 446128 h 951007"/>
              <a:gd name="connsiteX2" fmla="*/ 111026 w 190904"/>
              <a:gd name="connsiteY2" fmla="*/ 714415 h 951007"/>
              <a:gd name="connsiteX3" fmla="*/ 184051 w 190904"/>
              <a:gd name="connsiteY3" fmla="*/ 939840 h 951007"/>
              <a:gd name="connsiteX4" fmla="*/ 176113 w 190904"/>
              <a:gd name="connsiteY4" fmla="*/ 911265 h 951007"/>
              <a:gd name="connsiteX5" fmla="*/ 80863 w 190904"/>
              <a:gd name="connsiteY5" fmla="*/ 863640 h 951007"/>
              <a:gd name="connsiteX6" fmla="*/ 6251 w 190904"/>
              <a:gd name="connsiteY6" fmla="*/ 754103 h 951007"/>
              <a:gd name="connsiteX7" fmla="*/ 9426 w 190904"/>
              <a:gd name="connsiteY7" fmla="*/ 471528 h 951007"/>
              <a:gd name="connsiteX8" fmla="*/ 66576 w 190904"/>
              <a:gd name="connsiteY8" fmla="*/ 40 h 95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904" h="951007">
                <a:moveTo>
                  <a:pt x="66576" y="40"/>
                </a:moveTo>
                <a:cubicBezTo>
                  <a:pt x="80599" y="-4193"/>
                  <a:pt x="86155" y="327066"/>
                  <a:pt x="93563" y="446128"/>
                </a:cubicBezTo>
                <a:cubicBezTo>
                  <a:pt x="100971" y="565191"/>
                  <a:pt x="95945" y="632130"/>
                  <a:pt x="111026" y="714415"/>
                </a:cubicBezTo>
                <a:cubicBezTo>
                  <a:pt x="126107" y="796700"/>
                  <a:pt x="173203" y="907032"/>
                  <a:pt x="184051" y="939840"/>
                </a:cubicBezTo>
                <a:cubicBezTo>
                  <a:pt x="194899" y="972648"/>
                  <a:pt x="193311" y="923965"/>
                  <a:pt x="176113" y="911265"/>
                </a:cubicBezTo>
                <a:cubicBezTo>
                  <a:pt x="158915" y="898565"/>
                  <a:pt x="109173" y="889834"/>
                  <a:pt x="80863" y="863640"/>
                </a:cubicBezTo>
                <a:cubicBezTo>
                  <a:pt x="52553" y="837446"/>
                  <a:pt x="18157" y="819455"/>
                  <a:pt x="6251" y="754103"/>
                </a:cubicBezTo>
                <a:cubicBezTo>
                  <a:pt x="-5655" y="688751"/>
                  <a:pt x="1753" y="590326"/>
                  <a:pt x="9426" y="471528"/>
                </a:cubicBezTo>
                <a:cubicBezTo>
                  <a:pt x="17099" y="352730"/>
                  <a:pt x="52553" y="4273"/>
                  <a:pt x="66576" y="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9FD129E-7CB4-464F-BD51-74C244740878}"/>
              </a:ext>
            </a:extLst>
          </p:cNvPr>
          <p:cNvSpPr/>
          <p:nvPr/>
        </p:nvSpPr>
        <p:spPr>
          <a:xfrm>
            <a:off x="5783062" y="1723224"/>
            <a:ext cx="219356" cy="196664"/>
          </a:xfrm>
          <a:custGeom>
            <a:avLst/>
            <a:gdLst>
              <a:gd name="connsiteX0" fmla="*/ 219276 w 219356"/>
              <a:gd name="connsiteY0" fmla="*/ 801 h 196664"/>
              <a:gd name="connsiteX1" fmla="*/ 49413 w 219356"/>
              <a:gd name="connsiteY1" fmla="*/ 30964 h 196664"/>
              <a:gd name="connsiteX2" fmla="*/ 201 w 219356"/>
              <a:gd name="connsiteY2" fmla="*/ 196064 h 196664"/>
              <a:gd name="connsiteX3" fmla="*/ 33538 w 219356"/>
              <a:gd name="connsiteY3" fmla="*/ 84939 h 196664"/>
              <a:gd name="connsiteX4" fmla="*/ 71638 w 219356"/>
              <a:gd name="connsiteY4" fmla="*/ 43664 h 196664"/>
              <a:gd name="connsiteX5" fmla="*/ 219276 w 219356"/>
              <a:gd name="connsiteY5" fmla="*/ 801 h 19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56" h="196664">
                <a:moveTo>
                  <a:pt x="219276" y="801"/>
                </a:moveTo>
                <a:cubicBezTo>
                  <a:pt x="215572" y="-1316"/>
                  <a:pt x="85925" y="-1580"/>
                  <a:pt x="49413" y="30964"/>
                </a:cubicBezTo>
                <a:cubicBezTo>
                  <a:pt x="12901" y="63508"/>
                  <a:pt x="2847" y="187068"/>
                  <a:pt x="201" y="196064"/>
                </a:cubicBezTo>
                <a:cubicBezTo>
                  <a:pt x="-2445" y="205060"/>
                  <a:pt x="21632" y="110339"/>
                  <a:pt x="33538" y="84939"/>
                </a:cubicBezTo>
                <a:cubicBezTo>
                  <a:pt x="45444" y="59539"/>
                  <a:pt x="45180" y="57422"/>
                  <a:pt x="71638" y="43664"/>
                </a:cubicBezTo>
                <a:cubicBezTo>
                  <a:pt x="98096" y="29906"/>
                  <a:pt x="222980" y="2918"/>
                  <a:pt x="219276" y="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2C9FC88F-E356-4218-B390-BA9C725B904E}"/>
              </a:ext>
            </a:extLst>
          </p:cNvPr>
          <p:cNvSpPr/>
          <p:nvPr/>
        </p:nvSpPr>
        <p:spPr>
          <a:xfrm>
            <a:off x="6430668" y="1455736"/>
            <a:ext cx="150318" cy="197798"/>
          </a:xfrm>
          <a:custGeom>
            <a:avLst/>
            <a:gdLst>
              <a:gd name="connsiteX0" fmla="*/ 84432 w 150318"/>
              <a:gd name="connsiteY0" fmla="*/ 2 h 197798"/>
              <a:gd name="connsiteX1" fmla="*/ 93957 w 150318"/>
              <a:gd name="connsiteY1" fmla="*/ 117477 h 197798"/>
              <a:gd name="connsiteX2" fmla="*/ 149520 w 150318"/>
              <a:gd name="connsiteY2" fmla="*/ 165102 h 197798"/>
              <a:gd name="connsiteX3" fmla="*/ 119357 w 150318"/>
              <a:gd name="connsiteY3" fmla="*/ 160339 h 197798"/>
              <a:gd name="connsiteX4" fmla="*/ 20932 w 150318"/>
              <a:gd name="connsiteY4" fmla="*/ 196852 h 197798"/>
              <a:gd name="connsiteX5" fmla="*/ 9820 w 150318"/>
              <a:gd name="connsiteY5" fmla="*/ 182564 h 197798"/>
              <a:gd name="connsiteX6" fmla="*/ 3470 w 150318"/>
              <a:gd name="connsiteY6" fmla="*/ 134939 h 197798"/>
              <a:gd name="connsiteX7" fmla="*/ 6645 w 150318"/>
              <a:gd name="connsiteY7" fmla="*/ 120652 h 197798"/>
              <a:gd name="connsiteX8" fmla="*/ 84432 w 150318"/>
              <a:gd name="connsiteY8" fmla="*/ 2 h 19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18" h="197798">
                <a:moveTo>
                  <a:pt x="84432" y="2"/>
                </a:moveTo>
                <a:cubicBezTo>
                  <a:pt x="98984" y="-527"/>
                  <a:pt x="83109" y="89960"/>
                  <a:pt x="93957" y="117477"/>
                </a:cubicBezTo>
                <a:cubicBezTo>
                  <a:pt x="104805" y="144994"/>
                  <a:pt x="145287" y="157958"/>
                  <a:pt x="149520" y="165102"/>
                </a:cubicBezTo>
                <a:cubicBezTo>
                  <a:pt x="153753" y="172246"/>
                  <a:pt x="140788" y="155047"/>
                  <a:pt x="119357" y="160339"/>
                </a:cubicBezTo>
                <a:cubicBezTo>
                  <a:pt x="97926" y="165631"/>
                  <a:pt x="39188" y="193148"/>
                  <a:pt x="20932" y="196852"/>
                </a:cubicBezTo>
                <a:cubicBezTo>
                  <a:pt x="2676" y="200556"/>
                  <a:pt x="12730" y="192883"/>
                  <a:pt x="9820" y="182564"/>
                </a:cubicBezTo>
                <a:cubicBezTo>
                  <a:pt x="6910" y="172245"/>
                  <a:pt x="3999" y="145258"/>
                  <a:pt x="3470" y="134939"/>
                </a:cubicBezTo>
                <a:cubicBezTo>
                  <a:pt x="2941" y="124620"/>
                  <a:pt x="-5790" y="140496"/>
                  <a:pt x="6645" y="120652"/>
                </a:cubicBezTo>
                <a:cubicBezTo>
                  <a:pt x="19080" y="100808"/>
                  <a:pt x="69880" y="531"/>
                  <a:pt x="84432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3F40B7E2-7CBF-4C99-94C5-C902DE9072F6}"/>
              </a:ext>
            </a:extLst>
          </p:cNvPr>
          <p:cNvSpPr/>
          <p:nvPr/>
        </p:nvSpPr>
        <p:spPr>
          <a:xfrm>
            <a:off x="6501504" y="1126944"/>
            <a:ext cx="206122" cy="289436"/>
          </a:xfrm>
          <a:custGeom>
            <a:avLst/>
            <a:gdLst>
              <a:gd name="connsiteX0" fmla="*/ 124721 w 206122"/>
              <a:gd name="connsiteY0" fmla="*/ 181 h 289436"/>
              <a:gd name="connsiteX1" fmla="*/ 204096 w 206122"/>
              <a:gd name="connsiteY1" fmla="*/ 108131 h 289436"/>
              <a:gd name="connsiteX2" fmla="*/ 167584 w 206122"/>
              <a:gd name="connsiteY2" fmla="*/ 139881 h 289436"/>
              <a:gd name="connsiteX3" fmla="*/ 12009 w 206122"/>
              <a:gd name="connsiteY3" fmla="*/ 206556 h 289436"/>
              <a:gd name="connsiteX4" fmla="*/ 27884 w 206122"/>
              <a:gd name="connsiteY4" fmla="*/ 289106 h 289436"/>
              <a:gd name="connsiteX5" fmla="*/ 10421 w 206122"/>
              <a:gd name="connsiteY5" fmla="*/ 233544 h 289436"/>
              <a:gd name="connsiteX6" fmla="*/ 2484 w 206122"/>
              <a:gd name="connsiteY6" fmla="*/ 184331 h 289436"/>
              <a:gd name="connsiteX7" fmla="*/ 54871 w 206122"/>
              <a:gd name="connsiteY7" fmla="*/ 150994 h 289436"/>
              <a:gd name="connsiteX8" fmla="*/ 129484 w 206122"/>
              <a:gd name="connsiteY8" fmla="*/ 125594 h 289436"/>
              <a:gd name="connsiteX9" fmla="*/ 99321 w 206122"/>
              <a:gd name="connsiteY9" fmla="*/ 82731 h 289436"/>
              <a:gd name="connsiteX10" fmla="*/ 124721 w 206122"/>
              <a:gd name="connsiteY10" fmla="*/ 181 h 28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122" h="289436">
                <a:moveTo>
                  <a:pt x="124721" y="181"/>
                </a:moveTo>
                <a:cubicBezTo>
                  <a:pt x="142183" y="4414"/>
                  <a:pt x="196952" y="84848"/>
                  <a:pt x="204096" y="108131"/>
                </a:cubicBezTo>
                <a:cubicBezTo>
                  <a:pt x="211240" y="131414"/>
                  <a:pt x="199599" y="123477"/>
                  <a:pt x="167584" y="139881"/>
                </a:cubicBezTo>
                <a:cubicBezTo>
                  <a:pt x="135569" y="156285"/>
                  <a:pt x="35292" y="181685"/>
                  <a:pt x="12009" y="206556"/>
                </a:cubicBezTo>
                <a:cubicBezTo>
                  <a:pt x="-11274" y="231427"/>
                  <a:pt x="28149" y="284608"/>
                  <a:pt x="27884" y="289106"/>
                </a:cubicBezTo>
                <a:cubicBezTo>
                  <a:pt x="27619" y="293604"/>
                  <a:pt x="14654" y="251006"/>
                  <a:pt x="10421" y="233544"/>
                </a:cubicBezTo>
                <a:cubicBezTo>
                  <a:pt x="6188" y="216082"/>
                  <a:pt x="-4924" y="198089"/>
                  <a:pt x="2484" y="184331"/>
                </a:cubicBezTo>
                <a:cubicBezTo>
                  <a:pt x="9892" y="170573"/>
                  <a:pt x="33705" y="160783"/>
                  <a:pt x="54871" y="150994"/>
                </a:cubicBezTo>
                <a:cubicBezTo>
                  <a:pt x="76037" y="141205"/>
                  <a:pt x="122076" y="136971"/>
                  <a:pt x="129484" y="125594"/>
                </a:cubicBezTo>
                <a:cubicBezTo>
                  <a:pt x="136892" y="114217"/>
                  <a:pt x="95882" y="98341"/>
                  <a:pt x="99321" y="82731"/>
                </a:cubicBezTo>
                <a:cubicBezTo>
                  <a:pt x="102760" y="67121"/>
                  <a:pt x="107259" y="-4052"/>
                  <a:pt x="124721" y="1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63341C4F-BABD-4D46-A7E1-CF17049A9709}"/>
              </a:ext>
            </a:extLst>
          </p:cNvPr>
          <p:cNvSpPr/>
          <p:nvPr/>
        </p:nvSpPr>
        <p:spPr>
          <a:xfrm>
            <a:off x="5932437" y="1314327"/>
            <a:ext cx="368461" cy="64158"/>
          </a:xfrm>
          <a:custGeom>
            <a:avLst/>
            <a:gdLst>
              <a:gd name="connsiteX0" fmla="*/ 51 w 368461"/>
              <a:gd name="connsiteY0" fmla="*/ 123 h 64158"/>
              <a:gd name="connsiteX1" fmla="*/ 195313 w 368461"/>
              <a:gd name="connsiteY1" fmla="*/ 41398 h 64158"/>
              <a:gd name="connsiteX2" fmla="*/ 212776 w 368461"/>
              <a:gd name="connsiteY2" fmla="*/ 19173 h 64158"/>
              <a:gd name="connsiteX3" fmla="*/ 368351 w 368461"/>
              <a:gd name="connsiteY3" fmla="*/ 63623 h 64158"/>
              <a:gd name="connsiteX4" fmla="*/ 236588 w 368461"/>
              <a:gd name="connsiteY4" fmla="*/ 44573 h 64158"/>
              <a:gd name="connsiteX5" fmla="*/ 176263 w 368461"/>
              <a:gd name="connsiteY5" fmla="*/ 57273 h 64158"/>
              <a:gd name="connsiteX6" fmla="*/ 51 w 368461"/>
              <a:gd name="connsiteY6" fmla="*/ 123 h 6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61" h="64158">
                <a:moveTo>
                  <a:pt x="51" y="123"/>
                </a:moveTo>
                <a:cubicBezTo>
                  <a:pt x="3226" y="-2523"/>
                  <a:pt x="159859" y="38223"/>
                  <a:pt x="195313" y="41398"/>
                </a:cubicBezTo>
                <a:cubicBezTo>
                  <a:pt x="230767" y="44573"/>
                  <a:pt x="183936" y="15469"/>
                  <a:pt x="212776" y="19173"/>
                </a:cubicBezTo>
                <a:cubicBezTo>
                  <a:pt x="241616" y="22877"/>
                  <a:pt x="364382" y="59390"/>
                  <a:pt x="368351" y="63623"/>
                </a:cubicBezTo>
                <a:cubicBezTo>
                  <a:pt x="372320" y="67856"/>
                  <a:pt x="268603" y="45631"/>
                  <a:pt x="236588" y="44573"/>
                </a:cubicBezTo>
                <a:cubicBezTo>
                  <a:pt x="204573" y="43515"/>
                  <a:pt x="210659" y="62300"/>
                  <a:pt x="176263" y="57273"/>
                </a:cubicBezTo>
                <a:cubicBezTo>
                  <a:pt x="141867" y="52246"/>
                  <a:pt x="-3124" y="2769"/>
                  <a:pt x="51" y="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A5827B44-97A3-478D-B417-99424ED59CC4}"/>
              </a:ext>
            </a:extLst>
          </p:cNvPr>
          <p:cNvSpPr/>
          <p:nvPr/>
        </p:nvSpPr>
        <p:spPr>
          <a:xfrm>
            <a:off x="5545944" y="1363030"/>
            <a:ext cx="259581" cy="87781"/>
          </a:xfrm>
          <a:custGeom>
            <a:avLst/>
            <a:gdLst>
              <a:gd name="connsiteX0" fmla="*/ 259544 w 259581"/>
              <a:gd name="connsiteY0" fmla="*/ 633 h 87781"/>
              <a:gd name="connsiteX1" fmla="*/ 153181 w 259581"/>
              <a:gd name="connsiteY1" fmla="*/ 43495 h 87781"/>
              <a:gd name="connsiteX2" fmla="*/ 8719 w 259581"/>
              <a:gd name="connsiteY2" fmla="*/ 13333 h 87781"/>
              <a:gd name="connsiteX3" fmla="*/ 19831 w 259581"/>
              <a:gd name="connsiteY3" fmla="*/ 14920 h 87781"/>
              <a:gd name="connsiteX4" fmla="*/ 49994 w 259581"/>
              <a:gd name="connsiteY4" fmla="*/ 37145 h 87781"/>
              <a:gd name="connsiteX5" fmla="*/ 76981 w 259581"/>
              <a:gd name="connsiteY5" fmla="*/ 62545 h 87781"/>
              <a:gd name="connsiteX6" fmla="*/ 72219 w 259581"/>
              <a:gd name="connsiteY6" fmla="*/ 46670 h 87781"/>
              <a:gd name="connsiteX7" fmla="*/ 26181 w 259581"/>
              <a:gd name="connsiteY7" fmla="*/ 41908 h 87781"/>
              <a:gd name="connsiteX8" fmla="*/ 56344 w 259581"/>
              <a:gd name="connsiteY8" fmla="*/ 53020 h 87781"/>
              <a:gd name="connsiteX9" fmla="*/ 76981 w 259581"/>
              <a:gd name="connsiteY9" fmla="*/ 76833 h 87781"/>
              <a:gd name="connsiteX10" fmla="*/ 164294 w 259581"/>
              <a:gd name="connsiteY10" fmla="*/ 83183 h 87781"/>
              <a:gd name="connsiteX11" fmla="*/ 259544 w 259581"/>
              <a:gd name="connsiteY11" fmla="*/ 633 h 8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581" h="87781">
                <a:moveTo>
                  <a:pt x="259544" y="633"/>
                </a:moveTo>
                <a:cubicBezTo>
                  <a:pt x="257692" y="-5982"/>
                  <a:pt x="194985" y="41378"/>
                  <a:pt x="153181" y="43495"/>
                </a:cubicBezTo>
                <a:cubicBezTo>
                  <a:pt x="111377" y="45612"/>
                  <a:pt x="30944" y="18096"/>
                  <a:pt x="8719" y="13333"/>
                </a:cubicBezTo>
                <a:cubicBezTo>
                  <a:pt x="-13506" y="8571"/>
                  <a:pt x="12952" y="10951"/>
                  <a:pt x="19831" y="14920"/>
                </a:cubicBezTo>
                <a:cubicBezTo>
                  <a:pt x="26710" y="18889"/>
                  <a:pt x="40469" y="29208"/>
                  <a:pt x="49994" y="37145"/>
                </a:cubicBezTo>
                <a:cubicBezTo>
                  <a:pt x="59519" y="45082"/>
                  <a:pt x="73277" y="60958"/>
                  <a:pt x="76981" y="62545"/>
                </a:cubicBezTo>
                <a:cubicBezTo>
                  <a:pt x="80685" y="64132"/>
                  <a:pt x="80686" y="50110"/>
                  <a:pt x="72219" y="46670"/>
                </a:cubicBezTo>
                <a:cubicBezTo>
                  <a:pt x="63752" y="43230"/>
                  <a:pt x="28827" y="40850"/>
                  <a:pt x="26181" y="41908"/>
                </a:cubicBezTo>
                <a:cubicBezTo>
                  <a:pt x="23535" y="42966"/>
                  <a:pt x="47877" y="47199"/>
                  <a:pt x="56344" y="53020"/>
                </a:cubicBezTo>
                <a:cubicBezTo>
                  <a:pt x="64811" y="58841"/>
                  <a:pt x="58989" y="71806"/>
                  <a:pt x="76981" y="76833"/>
                </a:cubicBezTo>
                <a:cubicBezTo>
                  <a:pt x="94973" y="81860"/>
                  <a:pt x="133602" y="94560"/>
                  <a:pt x="164294" y="83183"/>
                </a:cubicBezTo>
                <a:cubicBezTo>
                  <a:pt x="194986" y="71806"/>
                  <a:pt x="261396" y="7248"/>
                  <a:pt x="259544" y="6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7549B78-3BE8-44F4-8FE2-F0D72F6FE82C}"/>
              </a:ext>
            </a:extLst>
          </p:cNvPr>
          <p:cNvSpPr/>
          <p:nvPr/>
        </p:nvSpPr>
        <p:spPr>
          <a:xfrm>
            <a:off x="5711822" y="1317112"/>
            <a:ext cx="203228" cy="46552"/>
          </a:xfrm>
          <a:custGeom>
            <a:avLst/>
            <a:gdLst>
              <a:gd name="connsiteX0" fmla="*/ 3 w 203228"/>
              <a:gd name="connsiteY0" fmla="*/ 46551 h 46552"/>
              <a:gd name="connsiteX1" fmla="*/ 152403 w 203228"/>
              <a:gd name="connsiteY1" fmla="*/ 3688 h 46552"/>
              <a:gd name="connsiteX2" fmla="*/ 203203 w 203228"/>
              <a:gd name="connsiteY2" fmla="*/ 2101 h 46552"/>
              <a:gd name="connsiteX3" fmla="*/ 147641 w 203228"/>
              <a:gd name="connsiteY3" fmla="*/ 2101 h 46552"/>
              <a:gd name="connsiteX4" fmla="*/ 3 w 203228"/>
              <a:gd name="connsiteY4" fmla="*/ 46551 h 4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28" h="46552">
                <a:moveTo>
                  <a:pt x="3" y="46551"/>
                </a:moveTo>
                <a:cubicBezTo>
                  <a:pt x="797" y="46816"/>
                  <a:pt x="118536" y="11096"/>
                  <a:pt x="152403" y="3688"/>
                </a:cubicBezTo>
                <a:cubicBezTo>
                  <a:pt x="186270" y="-3720"/>
                  <a:pt x="203997" y="2365"/>
                  <a:pt x="203203" y="2101"/>
                </a:cubicBezTo>
                <a:cubicBezTo>
                  <a:pt x="202409" y="1836"/>
                  <a:pt x="175951" y="-2397"/>
                  <a:pt x="147641" y="2101"/>
                </a:cubicBezTo>
                <a:cubicBezTo>
                  <a:pt x="119331" y="6599"/>
                  <a:pt x="-791" y="46286"/>
                  <a:pt x="3" y="46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0402D966-9BA0-4F82-9D65-756C399DCB8F}"/>
              </a:ext>
            </a:extLst>
          </p:cNvPr>
          <p:cNvSpPr/>
          <p:nvPr/>
        </p:nvSpPr>
        <p:spPr>
          <a:xfrm>
            <a:off x="6543516" y="1373458"/>
            <a:ext cx="211390" cy="95249"/>
          </a:xfrm>
          <a:custGeom>
            <a:avLst/>
            <a:gdLst>
              <a:gd name="connsiteX0" fmla="*/ 159 w 211390"/>
              <a:gd name="connsiteY0" fmla="*/ 94980 h 95249"/>
              <a:gd name="connsiteX1" fmla="*/ 109697 w 211390"/>
              <a:gd name="connsiteY1" fmla="*/ 6080 h 95249"/>
              <a:gd name="connsiteX2" fmla="*/ 211297 w 211390"/>
              <a:gd name="connsiteY2" fmla="*/ 7667 h 95249"/>
              <a:gd name="connsiteX3" fmla="*/ 127159 w 211390"/>
              <a:gd name="connsiteY3" fmla="*/ 6080 h 95249"/>
              <a:gd name="connsiteX4" fmla="*/ 85884 w 211390"/>
              <a:gd name="connsiteY4" fmla="*/ 33067 h 95249"/>
              <a:gd name="connsiteX5" fmla="*/ 159 w 211390"/>
              <a:gd name="connsiteY5" fmla="*/ 94980 h 9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90" h="95249">
                <a:moveTo>
                  <a:pt x="159" y="94980"/>
                </a:moveTo>
                <a:cubicBezTo>
                  <a:pt x="4128" y="90482"/>
                  <a:pt x="74507" y="20632"/>
                  <a:pt x="109697" y="6080"/>
                </a:cubicBezTo>
                <a:cubicBezTo>
                  <a:pt x="144887" y="-8472"/>
                  <a:pt x="208387" y="7667"/>
                  <a:pt x="211297" y="7667"/>
                </a:cubicBezTo>
                <a:cubicBezTo>
                  <a:pt x="214207" y="7667"/>
                  <a:pt x="148061" y="1847"/>
                  <a:pt x="127159" y="6080"/>
                </a:cubicBezTo>
                <a:cubicBezTo>
                  <a:pt x="106257" y="10313"/>
                  <a:pt x="104405" y="19838"/>
                  <a:pt x="85884" y="33067"/>
                </a:cubicBezTo>
                <a:cubicBezTo>
                  <a:pt x="67363" y="46296"/>
                  <a:pt x="-3810" y="99478"/>
                  <a:pt x="159" y="94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18ECC767-808B-4E95-A7B8-8DEBEED43A1B}"/>
              </a:ext>
            </a:extLst>
          </p:cNvPr>
          <p:cNvSpPr/>
          <p:nvPr/>
        </p:nvSpPr>
        <p:spPr>
          <a:xfrm>
            <a:off x="6018097" y="1103250"/>
            <a:ext cx="282956" cy="85857"/>
          </a:xfrm>
          <a:custGeom>
            <a:avLst/>
            <a:gdLst>
              <a:gd name="connsiteX0" fmla="*/ 116 w 282956"/>
              <a:gd name="connsiteY0" fmla="*/ 47688 h 85857"/>
              <a:gd name="connsiteX1" fmla="*/ 123941 w 282956"/>
              <a:gd name="connsiteY1" fmla="*/ 63 h 85857"/>
              <a:gd name="connsiteX2" fmla="*/ 217603 w 282956"/>
              <a:gd name="connsiteY2" fmla="*/ 58800 h 85857"/>
              <a:gd name="connsiteX3" fmla="*/ 282691 w 282956"/>
              <a:gd name="connsiteY3" fmla="*/ 85788 h 85857"/>
              <a:gd name="connsiteX4" fmla="*/ 236653 w 282956"/>
              <a:gd name="connsiteY4" fmla="*/ 66738 h 85857"/>
              <a:gd name="connsiteX5" fmla="*/ 142991 w 282956"/>
              <a:gd name="connsiteY5" fmla="*/ 71500 h 85857"/>
              <a:gd name="connsiteX6" fmla="*/ 101716 w 282956"/>
              <a:gd name="connsiteY6" fmla="*/ 63563 h 85857"/>
              <a:gd name="connsiteX7" fmla="*/ 116 w 282956"/>
              <a:gd name="connsiteY7" fmla="*/ 47688 h 8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956" h="85857">
                <a:moveTo>
                  <a:pt x="116" y="47688"/>
                </a:moveTo>
                <a:cubicBezTo>
                  <a:pt x="3820" y="37105"/>
                  <a:pt x="87693" y="-1789"/>
                  <a:pt x="123941" y="63"/>
                </a:cubicBezTo>
                <a:cubicBezTo>
                  <a:pt x="160189" y="1915"/>
                  <a:pt x="191145" y="44513"/>
                  <a:pt x="217603" y="58800"/>
                </a:cubicBezTo>
                <a:cubicBezTo>
                  <a:pt x="244061" y="73087"/>
                  <a:pt x="279516" y="84465"/>
                  <a:pt x="282691" y="85788"/>
                </a:cubicBezTo>
                <a:cubicBezTo>
                  <a:pt x="285866" y="87111"/>
                  <a:pt x="259936" y="69119"/>
                  <a:pt x="236653" y="66738"/>
                </a:cubicBezTo>
                <a:cubicBezTo>
                  <a:pt x="213370" y="64357"/>
                  <a:pt x="165480" y="72029"/>
                  <a:pt x="142991" y="71500"/>
                </a:cubicBezTo>
                <a:cubicBezTo>
                  <a:pt x="120502" y="70971"/>
                  <a:pt x="121295" y="69119"/>
                  <a:pt x="101716" y="63563"/>
                </a:cubicBezTo>
                <a:cubicBezTo>
                  <a:pt x="82137" y="58007"/>
                  <a:pt x="-3588" y="58271"/>
                  <a:pt x="116" y="476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56293F0-6BE5-49F8-81B0-C961D10CAD2F}"/>
              </a:ext>
            </a:extLst>
          </p:cNvPr>
          <p:cNvSpPr/>
          <p:nvPr/>
        </p:nvSpPr>
        <p:spPr>
          <a:xfrm>
            <a:off x="5360876" y="2636682"/>
            <a:ext cx="188206" cy="209841"/>
          </a:xfrm>
          <a:custGeom>
            <a:avLst/>
            <a:gdLst>
              <a:gd name="connsiteX0" fmla="*/ 112 w 188206"/>
              <a:gd name="connsiteY0" fmla="*/ 156 h 209841"/>
              <a:gd name="connsiteX1" fmla="*/ 177912 w 188206"/>
              <a:gd name="connsiteY1" fmla="*/ 184306 h 209841"/>
              <a:gd name="connsiteX2" fmla="*/ 166799 w 188206"/>
              <a:gd name="connsiteY2" fmla="*/ 208118 h 209841"/>
              <a:gd name="connsiteX3" fmla="*/ 166799 w 188206"/>
              <a:gd name="connsiteY3" fmla="*/ 182718 h 209841"/>
              <a:gd name="connsiteX4" fmla="*/ 150924 w 188206"/>
              <a:gd name="connsiteY4" fmla="*/ 152556 h 209841"/>
              <a:gd name="connsiteX5" fmla="*/ 112 w 188206"/>
              <a:gd name="connsiteY5" fmla="*/ 156 h 20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06" h="209841">
                <a:moveTo>
                  <a:pt x="112" y="156"/>
                </a:moveTo>
                <a:cubicBezTo>
                  <a:pt x="4610" y="5448"/>
                  <a:pt x="150131" y="149646"/>
                  <a:pt x="177912" y="184306"/>
                </a:cubicBezTo>
                <a:cubicBezTo>
                  <a:pt x="205693" y="218966"/>
                  <a:pt x="168651" y="208383"/>
                  <a:pt x="166799" y="208118"/>
                </a:cubicBezTo>
                <a:cubicBezTo>
                  <a:pt x="164947" y="207853"/>
                  <a:pt x="169445" y="191978"/>
                  <a:pt x="166799" y="182718"/>
                </a:cubicBezTo>
                <a:cubicBezTo>
                  <a:pt x="164153" y="173458"/>
                  <a:pt x="174472" y="179543"/>
                  <a:pt x="150924" y="152556"/>
                </a:cubicBezTo>
                <a:cubicBezTo>
                  <a:pt x="127376" y="125569"/>
                  <a:pt x="-4386" y="-5136"/>
                  <a:pt x="112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EA1E49EE-6C3C-48DE-BAEC-BB23A59C9031}"/>
              </a:ext>
            </a:extLst>
          </p:cNvPr>
          <p:cNvSpPr/>
          <p:nvPr/>
        </p:nvSpPr>
        <p:spPr>
          <a:xfrm>
            <a:off x="5492384" y="2736615"/>
            <a:ext cx="604582" cy="438299"/>
          </a:xfrm>
          <a:custGeom>
            <a:avLst/>
            <a:gdLst>
              <a:gd name="connsiteX0" fmla="*/ 366 w 604582"/>
              <a:gd name="connsiteY0" fmla="*/ 235 h 438299"/>
              <a:gd name="connsiteX1" fmla="*/ 449629 w 604582"/>
              <a:gd name="connsiteY1" fmla="*/ 324085 h 438299"/>
              <a:gd name="connsiteX2" fmla="*/ 603616 w 604582"/>
              <a:gd name="connsiteY2" fmla="*/ 436798 h 438299"/>
              <a:gd name="connsiteX3" fmla="*/ 508366 w 604582"/>
              <a:gd name="connsiteY3" fmla="*/ 381235 h 438299"/>
              <a:gd name="connsiteX4" fmla="*/ 375016 w 604582"/>
              <a:gd name="connsiteY4" fmla="*/ 273285 h 438299"/>
              <a:gd name="connsiteX5" fmla="*/ 366 w 604582"/>
              <a:gd name="connsiteY5" fmla="*/ 235 h 43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582" h="438299">
                <a:moveTo>
                  <a:pt x="366" y="235"/>
                </a:moveTo>
                <a:cubicBezTo>
                  <a:pt x="12801" y="8702"/>
                  <a:pt x="349087" y="251325"/>
                  <a:pt x="449629" y="324085"/>
                </a:cubicBezTo>
                <a:cubicBezTo>
                  <a:pt x="550171" y="396845"/>
                  <a:pt x="593827" y="427273"/>
                  <a:pt x="603616" y="436798"/>
                </a:cubicBezTo>
                <a:cubicBezTo>
                  <a:pt x="613405" y="446323"/>
                  <a:pt x="546466" y="408487"/>
                  <a:pt x="508366" y="381235"/>
                </a:cubicBezTo>
                <a:cubicBezTo>
                  <a:pt x="470266" y="353983"/>
                  <a:pt x="454655" y="332287"/>
                  <a:pt x="375016" y="273285"/>
                </a:cubicBezTo>
                <a:cubicBezTo>
                  <a:pt x="295377" y="214283"/>
                  <a:pt x="-12069" y="-8232"/>
                  <a:pt x="366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C50D456-8C0A-423B-9602-300351B48B5B}"/>
              </a:ext>
            </a:extLst>
          </p:cNvPr>
          <p:cNvSpPr/>
          <p:nvPr/>
        </p:nvSpPr>
        <p:spPr>
          <a:xfrm>
            <a:off x="5316861" y="2664761"/>
            <a:ext cx="664050" cy="600409"/>
          </a:xfrm>
          <a:custGeom>
            <a:avLst/>
            <a:gdLst>
              <a:gd name="connsiteX0" fmla="*/ 21902 w 664050"/>
              <a:gd name="connsiteY0" fmla="*/ 21289 h 600409"/>
              <a:gd name="connsiteX1" fmla="*/ 48889 w 664050"/>
              <a:gd name="connsiteY1" fmla="*/ 67327 h 600409"/>
              <a:gd name="connsiteX2" fmla="*/ 282252 w 664050"/>
              <a:gd name="connsiteY2" fmla="*/ 330852 h 600409"/>
              <a:gd name="connsiteX3" fmla="*/ 658489 w 664050"/>
              <a:gd name="connsiteY3" fmla="*/ 595964 h 600409"/>
              <a:gd name="connsiteX4" fmla="*/ 517202 w 664050"/>
              <a:gd name="connsiteY4" fmla="*/ 503889 h 600409"/>
              <a:gd name="connsiteX5" fmla="*/ 307652 w 664050"/>
              <a:gd name="connsiteY5" fmla="*/ 359427 h 600409"/>
              <a:gd name="connsiteX6" fmla="*/ 21902 w 664050"/>
              <a:gd name="connsiteY6" fmla="*/ 21289 h 60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050" h="600409">
                <a:moveTo>
                  <a:pt x="21902" y="21289"/>
                </a:moveTo>
                <a:cubicBezTo>
                  <a:pt x="-21225" y="-27394"/>
                  <a:pt x="5497" y="15733"/>
                  <a:pt x="48889" y="67327"/>
                </a:cubicBezTo>
                <a:cubicBezTo>
                  <a:pt x="92281" y="118921"/>
                  <a:pt x="180652" y="242746"/>
                  <a:pt x="282252" y="330852"/>
                </a:cubicBezTo>
                <a:cubicBezTo>
                  <a:pt x="383852" y="418958"/>
                  <a:pt x="619331" y="567125"/>
                  <a:pt x="658489" y="595964"/>
                </a:cubicBezTo>
                <a:cubicBezTo>
                  <a:pt x="697647" y="624803"/>
                  <a:pt x="517202" y="503889"/>
                  <a:pt x="517202" y="503889"/>
                </a:cubicBezTo>
                <a:cubicBezTo>
                  <a:pt x="458729" y="464466"/>
                  <a:pt x="389408" y="436156"/>
                  <a:pt x="307652" y="359427"/>
                </a:cubicBezTo>
                <a:cubicBezTo>
                  <a:pt x="225896" y="282698"/>
                  <a:pt x="65029" y="69972"/>
                  <a:pt x="21902" y="2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B0C8BE2-9416-4B22-BEAC-7112C229DC2E}"/>
              </a:ext>
            </a:extLst>
          </p:cNvPr>
          <p:cNvSpPr/>
          <p:nvPr/>
        </p:nvSpPr>
        <p:spPr>
          <a:xfrm>
            <a:off x="5384800" y="2921000"/>
            <a:ext cx="835365" cy="544061"/>
          </a:xfrm>
          <a:custGeom>
            <a:avLst/>
            <a:gdLst>
              <a:gd name="connsiteX0" fmla="*/ 0 w 835365"/>
              <a:gd name="connsiteY0" fmla="*/ 0 h 544061"/>
              <a:gd name="connsiteX1" fmla="*/ 105833 w 835365"/>
              <a:gd name="connsiteY1" fmla="*/ 137583 h 544061"/>
              <a:gd name="connsiteX2" fmla="*/ 622300 w 835365"/>
              <a:gd name="connsiteY2" fmla="*/ 385233 h 544061"/>
              <a:gd name="connsiteX3" fmla="*/ 833967 w 835365"/>
              <a:gd name="connsiteY3" fmla="*/ 543983 h 544061"/>
              <a:gd name="connsiteX4" fmla="*/ 533400 w 835365"/>
              <a:gd name="connsiteY4" fmla="*/ 366183 h 544061"/>
              <a:gd name="connsiteX5" fmla="*/ 167217 w 835365"/>
              <a:gd name="connsiteY5" fmla="*/ 131233 h 544061"/>
              <a:gd name="connsiteX6" fmla="*/ 0 w 835365"/>
              <a:gd name="connsiteY6" fmla="*/ 0 h 54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365" h="544061">
                <a:moveTo>
                  <a:pt x="0" y="0"/>
                </a:moveTo>
                <a:cubicBezTo>
                  <a:pt x="1058" y="36689"/>
                  <a:pt x="2116" y="73378"/>
                  <a:pt x="105833" y="137583"/>
                </a:cubicBezTo>
                <a:cubicBezTo>
                  <a:pt x="209550" y="201788"/>
                  <a:pt x="500944" y="317500"/>
                  <a:pt x="622300" y="385233"/>
                </a:cubicBezTo>
                <a:cubicBezTo>
                  <a:pt x="743656" y="452966"/>
                  <a:pt x="848784" y="547158"/>
                  <a:pt x="833967" y="543983"/>
                </a:cubicBezTo>
                <a:cubicBezTo>
                  <a:pt x="819150" y="540808"/>
                  <a:pt x="644525" y="434975"/>
                  <a:pt x="533400" y="366183"/>
                </a:cubicBezTo>
                <a:cubicBezTo>
                  <a:pt x="422275" y="297391"/>
                  <a:pt x="167217" y="131233"/>
                  <a:pt x="167217" y="1312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6DE0CD8-8D5E-4D0C-B2FD-AD15EDCBC900}"/>
              </a:ext>
            </a:extLst>
          </p:cNvPr>
          <p:cNvSpPr/>
          <p:nvPr/>
        </p:nvSpPr>
        <p:spPr>
          <a:xfrm>
            <a:off x="6472103" y="3279311"/>
            <a:ext cx="297461" cy="323111"/>
          </a:xfrm>
          <a:custGeom>
            <a:avLst/>
            <a:gdLst>
              <a:gd name="connsiteX0" fmla="*/ 296997 w 297461"/>
              <a:gd name="connsiteY0" fmla="*/ 1522 h 323111"/>
              <a:gd name="connsiteX1" fmla="*/ 246197 w 297461"/>
              <a:gd name="connsiteY1" fmla="*/ 139106 h 323111"/>
              <a:gd name="connsiteX2" fmla="*/ 2780 w 297461"/>
              <a:gd name="connsiteY2" fmla="*/ 321139 h 323111"/>
              <a:gd name="connsiteX3" fmla="*/ 123430 w 297461"/>
              <a:gd name="connsiteY3" fmla="*/ 225889 h 323111"/>
              <a:gd name="connsiteX4" fmla="*/ 263130 w 297461"/>
              <a:gd name="connsiteY4" fmla="*/ 73489 h 323111"/>
              <a:gd name="connsiteX5" fmla="*/ 296997 w 297461"/>
              <a:gd name="connsiteY5" fmla="*/ 1522 h 32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461" h="323111">
                <a:moveTo>
                  <a:pt x="296997" y="1522"/>
                </a:moveTo>
                <a:cubicBezTo>
                  <a:pt x="294175" y="12458"/>
                  <a:pt x="295233" y="85836"/>
                  <a:pt x="246197" y="139106"/>
                </a:cubicBezTo>
                <a:cubicBezTo>
                  <a:pt x="197161" y="192376"/>
                  <a:pt x="23241" y="306675"/>
                  <a:pt x="2780" y="321139"/>
                </a:cubicBezTo>
                <a:cubicBezTo>
                  <a:pt x="-17681" y="335603"/>
                  <a:pt x="80038" y="267164"/>
                  <a:pt x="123430" y="225889"/>
                </a:cubicBezTo>
                <a:cubicBezTo>
                  <a:pt x="166822" y="184614"/>
                  <a:pt x="236319" y="105944"/>
                  <a:pt x="263130" y="73489"/>
                </a:cubicBezTo>
                <a:cubicBezTo>
                  <a:pt x="289941" y="41034"/>
                  <a:pt x="299819" y="-9414"/>
                  <a:pt x="296997" y="1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0123A75-6836-410B-B900-C5A7EC4BBD38}"/>
              </a:ext>
            </a:extLst>
          </p:cNvPr>
          <p:cNvSpPr/>
          <p:nvPr/>
        </p:nvSpPr>
        <p:spPr>
          <a:xfrm>
            <a:off x="6159459" y="2954272"/>
            <a:ext cx="756568" cy="669238"/>
          </a:xfrm>
          <a:custGeom>
            <a:avLst/>
            <a:gdLst>
              <a:gd name="connsiteX0" fmla="*/ 755691 w 756568"/>
              <a:gd name="connsiteY0" fmla="*/ 57745 h 669238"/>
              <a:gd name="connsiteX1" fmla="*/ 524974 w 756568"/>
              <a:gd name="connsiteY1" fmla="*/ 595 h 669238"/>
              <a:gd name="connsiteX2" fmla="*/ 10624 w 756568"/>
              <a:gd name="connsiteY2" fmla="*/ 78911 h 669238"/>
              <a:gd name="connsiteX3" fmla="*/ 171491 w 756568"/>
              <a:gd name="connsiteY3" fmla="*/ 83145 h 669238"/>
              <a:gd name="connsiteX4" fmla="*/ 101641 w 756568"/>
              <a:gd name="connsiteY4" fmla="*/ 150878 h 669238"/>
              <a:gd name="connsiteX5" fmla="*/ 25441 w 756568"/>
              <a:gd name="connsiteY5" fmla="*/ 222845 h 669238"/>
              <a:gd name="connsiteX6" fmla="*/ 254041 w 756568"/>
              <a:gd name="connsiteY6" fmla="*/ 366778 h 669238"/>
              <a:gd name="connsiteX7" fmla="*/ 357758 w 756568"/>
              <a:gd name="connsiteY7" fmla="*/ 625011 h 669238"/>
              <a:gd name="connsiteX8" fmla="*/ 277324 w 756568"/>
              <a:gd name="connsiteY8" fmla="*/ 656761 h 669238"/>
              <a:gd name="connsiteX9" fmla="*/ 508041 w 756568"/>
              <a:gd name="connsiteY9" fmla="*/ 491661 h 669238"/>
              <a:gd name="connsiteX10" fmla="*/ 601174 w 756568"/>
              <a:gd name="connsiteY10" fmla="*/ 296928 h 669238"/>
              <a:gd name="connsiteX11" fmla="*/ 755691 w 756568"/>
              <a:gd name="connsiteY11" fmla="*/ 57745 h 66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568" h="669238">
                <a:moveTo>
                  <a:pt x="755691" y="57745"/>
                </a:moveTo>
                <a:cubicBezTo>
                  <a:pt x="742991" y="8356"/>
                  <a:pt x="649152" y="-2933"/>
                  <a:pt x="524974" y="595"/>
                </a:cubicBezTo>
                <a:cubicBezTo>
                  <a:pt x="400796" y="4123"/>
                  <a:pt x="69538" y="65153"/>
                  <a:pt x="10624" y="78911"/>
                </a:cubicBezTo>
                <a:cubicBezTo>
                  <a:pt x="-48290" y="92669"/>
                  <a:pt x="156321" y="71151"/>
                  <a:pt x="171491" y="83145"/>
                </a:cubicBezTo>
                <a:cubicBezTo>
                  <a:pt x="186660" y="95140"/>
                  <a:pt x="125983" y="127595"/>
                  <a:pt x="101641" y="150878"/>
                </a:cubicBezTo>
                <a:cubicBezTo>
                  <a:pt x="77299" y="174161"/>
                  <a:pt x="41" y="186862"/>
                  <a:pt x="25441" y="222845"/>
                </a:cubicBezTo>
                <a:cubicBezTo>
                  <a:pt x="50841" y="258828"/>
                  <a:pt x="198655" y="299750"/>
                  <a:pt x="254041" y="366778"/>
                </a:cubicBezTo>
                <a:cubicBezTo>
                  <a:pt x="309427" y="433806"/>
                  <a:pt x="353878" y="576681"/>
                  <a:pt x="357758" y="625011"/>
                </a:cubicBezTo>
                <a:cubicBezTo>
                  <a:pt x="361638" y="673341"/>
                  <a:pt x="252277" y="678986"/>
                  <a:pt x="277324" y="656761"/>
                </a:cubicBezTo>
                <a:cubicBezTo>
                  <a:pt x="302371" y="634536"/>
                  <a:pt x="454066" y="551633"/>
                  <a:pt x="508041" y="491661"/>
                </a:cubicBezTo>
                <a:cubicBezTo>
                  <a:pt x="562016" y="431689"/>
                  <a:pt x="562721" y="365367"/>
                  <a:pt x="601174" y="296928"/>
                </a:cubicBezTo>
                <a:cubicBezTo>
                  <a:pt x="639627" y="228489"/>
                  <a:pt x="768391" y="107134"/>
                  <a:pt x="755691" y="577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F8D3BA12-A840-417E-BA5E-156DB7B178D9}"/>
              </a:ext>
            </a:extLst>
          </p:cNvPr>
          <p:cNvSpPr/>
          <p:nvPr/>
        </p:nvSpPr>
        <p:spPr>
          <a:xfrm>
            <a:off x="5365460" y="2630620"/>
            <a:ext cx="622742" cy="526930"/>
          </a:xfrm>
          <a:custGeom>
            <a:avLst/>
            <a:gdLst>
              <a:gd name="connsiteX0" fmla="*/ 290 w 622742"/>
              <a:gd name="connsiteY0" fmla="*/ 397 h 526930"/>
              <a:gd name="connsiteX1" fmla="*/ 305090 w 622742"/>
              <a:gd name="connsiteY1" fmla="*/ 267097 h 526930"/>
              <a:gd name="connsiteX2" fmla="*/ 620473 w 622742"/>
              <a:gd name="connsiteY2" fmla="*/ 523213 h 526930"/>
              <a:gd name="connsiteX3" fmla="*/ 442673 w 622742"/>
              <a:gd name="connsiteY3" fmla="*/ 413147 h 526930"/>
              <a:gd name="connsiteX4" fmla="*/ 360123 w 622742"/>
              <a:gd name="connsiteY4" fmla="*/ 328480 h 526930"/>
              <a:gd name="connsiteX5" fmla="*/ 290 w 622742"/>
              <a:gd name="connsiteY5" fmla="*/ 397 h 52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742" h="526930">
                <a:moveTo>
                  <a:pt x="290" y="397"/>
                </a:moveTo>
                <a:cubicBezTo>
                  <a:pt x="-8882" y="-9833"/>
                  <a:pt x="201726" y="179961"/>
                  <a:pt x="305090" y="267097"/>
                </a:cubicBezTo>
                <a:cubicBezTo>
                  <a:pt x="408454" y="354233"/>
                  <a:pt x="597543" y="498871"/>
                  <a:pt x="620473" y="523213"/>
                </a:cubicBezTo>
                <a:cubicBezTo>
                  <a:pt x="643403" y="547555"/>
                  <a:pt x="486065" y="445603"/>
                  <a:pt x="442673" y="413147"/>
                </a:cubicBezTo>
                <a:cubicBezTo>
                  <a:pt x="399281" y="380692"/>
                  <a:pt x="432090" y="393038"/>
                  <a:pt x="360123" y="328480"/>
                </a:cubicBezTo>
                <a:cubicBezTo>
                  <a:pt x="288156" y="263922"/>
                  <a:pt x="9462" y="10627"/>
                  <a:pt x="290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EE3947F8-99D6-4D11-A992-352F4AA398DC}"/>
              </a:ext>
            </a:extLst>
          </p:cNvPr>
          <p:cNvSpPr/>
          <p:nvPr/>
        </p:nvSpPr>
        <p:spPr>
          <a:xfrm>
            <a:off x="6144741" y="1840490"/>
            <a:ext cx="29049" cy="72505"/>
          </a:xfrm>
          <a:custGeom>
            <a:avLst/>
            <a:gdLst>
              <a:gd name="connsiteX0" fmla="*/ 2059 w 29049"/>
              <a:gd name="connsiteY0" fmla="*/ 72448 h 72505"/>
              <a:gd name="connsiteX1" fmla="*/ 2059 w 29049"/>
              <a:gd name="connsiteY1" fmla="*/ 10535 h 72505"/>
              <a:gd name="connsiteX2" fmla="*/ 29047 w 29049"/>
              <a:gd name="connsiteY2" fmla="*/ 1010 h 72505"/>
              <a:gd name="connsiteX3" fmla="*/ 3647 w 29049"/>
              <a:gd name="connsiteY3" fmla="*/ 21648 h 72505"/>
              <a:gd name="connsiteX4" fmla="*/ 2059 w 29049"/>
              <a:gd name="connsiteY4" fmla="*/ 72448 h 7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49" h="72505">
                <a:moveTo>
                  <a:pt x="2059" y="72448"/>
                </a:moveTo>
                <a:cubicBezTo>
                  <a:pt x="1794" y="70596"/>
                  <a:pt x="-2439" y="22441"/>
                  <a:pt x="2059" y="10535"/>
                </a:cubicBezTo>
                <a:cubicBezTo>
                  <a:pt x="6557" y="-1371"/>
                  <a:pt x="28782" y="-842"/>
                  <a:pt x="29047" y="1010"/>
                </a:cubicBezTo>
                <a:cubicBezTo>
                  <a:pt x="29312" y="2862"/>
                  <a:pt x="10526" y="12388"/>
                  <a:pt x="3647" y="21648"/>
                </a:cubicBezTo>
                <a:cubicBezTo>
                  <a:pt x="-3232" y="30908"/>
                  <a:pt x="2324" y="74300"/>
                  <a:pt x="2059" y="7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8478D3-EDF0-4D5B-8A10-9E884F416D55}"/>
              </a:ext>
            </a:extLst>
          </p:cNvPr>
          <p:cNvSpPr/>
          <p:nvPr/>
        </p:nvSpPr>
        <p:spPr>
          <a:xfrm>
            <a:off x="6123794" y="1847826"/>
            <a:ext cx="59590" cy="79418"/>
          </a:xfrm>
          <a:custGeom>
            <a:avLst/>
            <a:gdLst>
              <a:gd name="connsiteX0" fmla="*/ 59519 w 59590"/>
              <a:gd name="connsiteY0" fmla="*/ 76224 h 79418"/>
              <a:gd name="connsiteX1" fmla="*/ 2369 w 59590"/>
              <a:gd name="connsiteY1" fmla="*/ 71462 h 79418"/>
              <a:gd name="connsiteX2" fmla="*/ 11894 w 59590"/>
              <a:gd name="connsiteY2" fmla="*/ 30187 h 79418"/>
              <a:gd name="connsiteX3" fmla="*/ 21419 w 59590"/>
              <a:gd name="connsiteY3" fmla="*/ 24 h 79418"/>
              <a:gd name="connsiteX4" fmla="*/ 15069 w 59590"/>
              <a:gd name="connsiteY4" fmla="*/ 34949 h 79418"/>
              <a:gd name="connsiteX5" fmla="*/ 59519 w 59590"/>
              <a:gd name="connsiteY5" fmla="*/ 76224 h 7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90" h="79418">
                <a:moveTo>
                  <a:pt x="59519" y="76224"/>
                </a:moveTo>
                <a:cubicBezTo>
                  <a:pt x="57402" y="82310"/>
                  <a:pt x="10306" y="79135"/>
                  <a:pt x="2369" y="71462"/>
                </a:cubicBezTo>
                <a:cubicBezTo>
                  <a:pt x="-5568" y="63789"/>
                  <a:pt x="8719" y="42093"/>
                  <a:pt x="11894" y="30187"/>
                </a:cubicBezTo>
                <a:cubicBezTo>
                  <a:pt x="15069" y="18281"/>
                  <a:pt x="20890" y="-770"/>
                  <a:pt x="21419" y="24"/>
                </a:cubicBezTo>
                <a:cubicBezTo>
                  <a:pt x="21948" y="818"/>
                  <a:pt x="14275" y="24630"/>
                  <a:pt x="15069" y="34949"/>
                </a:cubicBezTo>
                <a:cubicBezTo>
                  <a:pt x="15863" y="45268"/>
                  <a:pt x="61636" y="70138"/>
                  <a:pt x="59519" y="76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E356A440-DE65-44CB-BF84-22125FAB4672}"/>
              </a:ext>
            </a:extLst>
          </p:cNvPr>
          <p:cNvSpPr/>
          <p:nvPr/>
        </p:nvSpPr>
        <p:spPr>
          <a:xfrm>
            <a:off x="5432193" y="1544634"/>
            <a:ext cx="141550" cy="229340"/>
          </a:xfrm>
          <a:custGeom>
            <a:avLst/>
            <a:gdLst>
              <a:gd name="connsiteX0" fmla="*/ 141520 w 141550"/>
              <a:gd name="connsiteY0" fmla="*/ 4 h 229340"/>
              <a:gd name="connsiteX1" fmla="*/ 57382 w 141550"/>
              <a:gd name="connsiteY1" fmla="*/ 68266 h 229340"/>
              <a:gd name="connsiteX2" fmla="*/ 232 w 141550"/>
              <a:gd name="connsiteY2" fmla="*/ 228604 h 229340"/>
              <a:gd name="connsiteX3" fmla="*/ 38332 w 141550"/>
              <a:gd name="connsiteY3" fmla="*/ 125416 h 229340"/>
              <a:gd name="connsiteX4" fmla="*/ 66907 w 141550"/>
              <a:gd name="connsiteY4" fmla="*/ 65091 h 229340"/>
              <a:gd name="connsiteX5" fmla="*/ 141520 w 141550"/>
              <a:gd name="connsiteY5" fmla="*/ 4 h 22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550" h="229340">
                <a:moveTo>
                  <a:pt x="141520" y="4"/>
                </a:moveTo>
                <a:cubicBezTo>
                  <a:pt x="139933" y="533"/>
                  <a:pt x="80930" y="30166"/>
                  <a:pt x="57382" y="68266"/>
                </a:cubicBezTo>
                <a:cubicBezTo>
                  <a:pt x="33834" y="106366"/>
                  <a:pt x="3407" y="219079"/>
                  <a:pt x="232" y="228604"/>
                </a:cubicBezTo>
                <a:cubicBezTo>
                  <a:pt x="-2943" y="238129"/>
                  <a:pt x="27220" y="152668"/>
                  <a:pt x="38332" y="125416"/>
                </a:cubicBezTo>
                <a:cubicBezTo>
                  <a:pt x="49444" y="98164"/>
                  <a:pt x="52355" y="81495"/>
                  <a:pt x="66907" y="65091"/>
                </a:cubicBezTo>
                <a:cubicBezTo>
                  <a:pt x="81459" y="48687"/>
                  <a:pt x="143107" y="-525"/>
                  <a:pt x="1415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5DAC30C-26DA-44D2-BA4A-5F2EB9423957}"/>
              </a:ext>
            </a:extLst>
          </p:cNvPr>
          <p:cNvSpPr/>
          <p:nvPr/>
        </p:nvSpPr>
        <p:spPr>
          <a:xfrm>
            <a:off x="6882956" y="1644197"/>
            <a:ext cx="216409" cy="77247"/>
          </a:xfrm>
          <a:custGeom>
            <a:avLst/>
            <a:gdLst>
              <a:gd name="connsiteX0" fmla="*/ 214757 w 216409"/>
              <a:gd name="connsiteY0" fmla="*/ 453 h 77247"/>
              <a:gd name="connsiteX1" fmla="*/ 167132 w 216409"/>
              <a:gd name="connsiteY1" fmla="*/ 32203 h 77247"/>
              <a:gd name="connsiteX2" fmla="*/ 444 w 216409"/>
              <a:gd name="connsiteY2" fmla="*/ 76653 h 77247"/>
              <a:gd name="connsiteX3" fmla="*/ 121094 w 216409"/>
              <a:gd name="connsiteY3" fmla="*/ 56016 h 77247"/>
              <a:gd name="connsiteX4" fmla="*/ 214757 w 216409"/>
              <a:gd name="connsiteY4" fmla="*/ 453 h 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9" h="77247">
                <a:moveTo>
                  <a:pt x="214757" y="453"/>
                </a:moveTo>
                <a:cubicBezTo>
                  <a:pt x="222430" y="-3516"/>
                  <a:pt x="202851" y="19503"/>
                  <a:pt x="167132" y="32203"/>
                </a:cubicBezTo>
                <a:cubicBezTo>
                  <a:pt x="131413" y="44903"/>
                  <a:pt x="8117" y="72684"/>
                  <a:pt x="444" y="76653"/>
                </a:cubicBezTo>
                <a:cubicBezTo>
                  <a:pt x="-7229" y="80622"/>
                  <a:pt x="86433" y="63689"/>
                  <a:pt x="121094" y="56016"/>
                </a:cubicBezTo>
                <a:cubicBezTo>
                  <a:pt x="155754" y="48343"/>
                  <a:pt x="207084" y="4422"/>
                  <a:pt x="214757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755F2FE-DC6C-49CF-B761-7D6D5326FBDB}"/>
              </a:ext>
            </a:extLst>
          </p:cNvPr>
          <p:cNvSpPr/>
          <p:nvPr/>
        </p:nvSpPr>
        <p:spPr>
          <a:xfrm>
            <a:off x="5689252" y="2620871"/>
            <a:ext cx="375982" cy="182485"/>
          </a:xfrm>
          <a:custGeom>
            <a:avLst/>
            <a:gdLst>
              <a:gd name="connsiteX0" fmla="*/ 348 w 375982"/>
              <a:gd name="connsiteY0" fmla="*/ 92 h 182485"/>
              <a:gd name="connsiteX1" fmla="*/ 95598 w 375982"/>
              <a:gd name="connsiteY1" fmla="*/ 106454 h 182485"/>
              <a:gd name="connsiteX2" fmla="*/ 362298 w 375982"/>
              <a:gd name="connsiteY2" fmla="*/ 179479 h 182485"/>
              <a:gd name="connsiteX3" fmla="*/ 325786 w 375982"/>
              <a:gd name="connsiteY3" fmla="*/ 166779 h 182485"/>
              <a:gd name="connsiteX4" fmla="*/ 225773 w 375982"/>
              <a:gd name="connsiteY4" fmla="*/ 150904 h 182485"/>
              <a:gd name="connsiteX5" fmla="*/ 122586 w 375982"/>
              <a:gd name="connsiteY5" fmla="*/ 125504 h 182485"/>
              <a:gd name="connsiteX6" fmla="*/ 348 w 375982"/>
              <a:gd name="connsiteY6" fmla="*/ 92 h 18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982" h="182485">
                <a:moveTo>
                  <a:pt x="348" y="92"/>
                </a:moveTo>
                <a:cubicBezTo>
                  <a:pt x="-4150" y="-3083"/>
                  <a:pt x="35273" y="76556"/>
                  <a:pt x="95598" y="106454"/>
                </a:cubicBezTo>
                <a:cubicBezTo>
                  <a:pt x="155923" y="136352"/>
                  <a:pt x="323933" y="169425"/>
                  <a:pt x="362298" y="179479"/>
                </a:cubicBezTo>
                <a:cubicBezTo>
                  <a:pt x="400663" y="189533"/>
                  <a:pt x="348540" y="171542"/>
                  <a:pt x="325786" y="166779"/>
                </a:cubicBezTo>
                <a:cubicBezTo>
                  <a:pt x="303032" y="162016"/>
                  <a:pt x="259640" y="157783"/>
                  <a:pt x="225773" y="150904"/>
                </a:cubicBezTo>
                <a:cubicBezTo>
                  <a:pt x="191906" y="144025"/>
                  <a:pt x="159098" y="146935"/>
                  <a:pt x="122586" y="125504"/>
                </a:cubicBezTo>
                <a:cubicBezTo>
                  <a:pt x="86074" y="104073"/>
                  <a:pt x="4846" y="3267"/>
                  <a:pt x="34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487E2F6E-7917-47EA-BD4E-BA951A57E190}"/>
              </a:ext>
            </a:extLst>
          </p:cNvPr>
          <p:cNvSpPr/>
          <p:nvPr/>
        </p:nvSpPr>
        <p:spPr>
          <a:xfrm>
            <a:off x="6935777" y="1268410"/>
            <a:ext cx="226296" cy="157784"/>
          </a:xfrm>
          <a:custGeom>
            <a:avLst/>
            <a:gdLst>
              <a:gd name="connsiteX0" fmla="*/ 11 w 226296"/>
              <a:gd name="connsiteY0" fmla="*/ 3 h 157784"/>
              <a:gd name="connsiteX1" fmla="*/ 149236 w 226296"/>
              <a:gd name="connsiteY1" fmla="*/ 39690 h 157784"/>
              <a:gd name="connsiteX2" fmla="*/ 225436 w 226296"/>
              <a:gd name="connsiteY2" fmla="*/ 157165 h 157784"/>
              <a:gd name="connsiteX3" fmla="*/ 187336 w 226296"/>
              <a:gd name="connsiteY3" fmla="*/ 84140 h 157784"/>
              <a:gd name="connsiteX4" fmla="*/ 141298 w 226296"/>
              <a:gd name="connsiteY4" fmla="*/ 41278 h 157784"/>
              <a:gd name="connsiteX5" fmla="*/ 11 w 226296"/>
              <a:gd name="connsiteY5" fmla="*/ 3 h 1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296" h="157784">
                <a:moveTo>
                  <a:pt x="11" y="3"/>
                </a:moveTo>
                <a:cubicBezTo>
                  <a:pt x="1334" y="-262"/>
                  <a:pt x="111665" y="13496"/>
                  <a:pt x="149236" y="39690"/>
                </a:cubicBezTo>
                <a:cubicBezTo>
                  <a:pt x="186807" y="65884"/>
                  <a:pt x="219086" y="149757"/>
                  <a:pt x="225436" y="157165"/>
                </a:cubicBezTo>
                <a:cubicBezTo>
                  <a:pt x="231786" y="164573"/>
                  <a:pt x="201359" y="103454"/>
                  <a:pt x="187336" y="84140"/>
                </a:cubicBezTo>
                <a:cubicBezTo>
                  <a:pt x="173313" y="64826"/>
                  <a:pt x="174635" y="55830"/>
                  <a:pt x="141298" y="41278"/>
                </a:cubicBezTo>
                <a:cubicBezTo>
                  <a:pt x="107961" y="26726"/>
                  <a:pt x="-1312" y="268"/>
                  <a:pt x="1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CEA18DA1-8CB4-4E00-B4AA-2A904D53F956}"/>
              </a:ext>
            </a:extLst>
          </p:cNvPr>
          <p:cNvSpPr/>
          <p:nvPr/>
        </p:nvSpPr>
        <p:spPr>
          <a:xfrm>
            <a:off x="5726127" y="1279182"/>
            <a:ext cx="323487" cy="59106"/>
          </a:xfrm>
          <a:custGeom>
            <a:avLst/>
            <a:gdLst>
              <a:gd name="connsiteX0" fmla="*/ 3690 w 323487"/>
              <a:gd name="connsiteY0" fmla="*/ 58551 h 59106"/>
              <a:gd name="connsiteX1" fmla="*/ 253456 w 323487"/>
              <a:gd name="connsiteY1" fmla="*/ 1401 h 59106"/>
              <a:gd name="connsiteX2" fmla="*/ 323306 w 323487"/>
              <a:gd name="connsiteY2" fmla="*/ 16218 h 59106"/>
              <a:gd name="connsiteX3" fmla="*/ 268273 w 323487"/>
              <a:gd name="connsiteY3" fmla="*/ 1401 h 59106"/>
              <a:gd name="connsiteX4" fmla="*/ 115873 w 323487"/>
              <a:gd name="connsiteY4" fmla="*/ 28918 h 59106"/>
              <a:gd name="connsiteX5" fmla="*/ 3690 w 323487"/>
              <a:gd name="connsiteY5" fmla="*/ 58551 h 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487" h="59106">
                <a:moveTo>
                  <a:pt x="3690" y="58551"/>
                </a:moveTo>
                <a:cubicBezTo>
                  <a:pt x="26621" y="53965"/>
                  <a:pt x="200187" y="8456"/>
                  <a:pt x="253456" y="1401"/>
                </a:cubicBezTo>
                <a:cubicBezTo>
                  <a:pt x="306725" y="-5654"/>
                  <a:pt x="320837" y="16218"/>
                  <a:pt x="323306" y="16218"/>
                </a:cubicBezTo>
                <a:cubicBezTo>
                  <a:pt x="325775" y="16218"/>
                  <a:pt x="302845" y="-716"/>
                  <a:pt x="268273" y="1401"/>
                </a:cubicBezTo>
                <a:cubicBezTo>
                  <a:pt x="233701" y="3518"/>
                  <a:pt x="161381" y="19746"/>
                  <a:pt x="115873" y="28918"/>
                </a:cubicBezTo>
                <a:cubicBezTo>
                  <a:pt x="70365" y="38090"/>
                  <a:pt x="-19241" y="63137"/>
                  <a:pt x="3690" y="58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2A8C96E-2C6F-4525-A3CA-7FC814DFE9C0}"/>
              </a:ext>
            </a:extLst>
          </p:cNvPr>
          <p:cNvSpPr/>
          <p:nvPr/>
        </p:nvSpPr>
        <p:spPr>
          <a:xfrm>
            <a:off x="6631785" y="1396732"/>
            <a:ext cx="299753" cy="43595"/>
          </a:xfrm>
          <a:custGeom>
            <a:avLst/>
            <a:gdLst>
              <a:gd name="connsiteX0" fmla="*/ 3965 w 299753"/>
              <a:gd name="connsiteY0" fmla="*/ 28843 h 43595"/>
              <a:gd name="connsiteX1" fmla="*/ 251615 w 299753"/>
              <a:gd name="connsiteY1" fmla="*/ 43131 h 43595"/>
              <a:gd name="connsiteX2" fmla="*/ 299240 w 299753"/>
              <a:gd name="connsiteY2" fmla="*/ 39956 h 43595"/>
              <a:gd name="connsiteX3" fmla="*/ 275428 w 299753"/>
              <a:gd name="connsiteY3" fmla="*/ 38368 h 43595"/>
              <a:gd name="connsiteX4" fmla="*/ 253203 w 299753"/>
              <a:gd name="connsiteY4" fmla="*/ 3443 h 43595"/>
              <a:gd name="connsiteX5" fmla="*/ 178590 w 299753"/>
              <a:gd name="connsiteY5" fmla="*/ 3443 h 43595"/>
              <a:gd name="connsiteX6" fmla="*/ 103978 w 299753"/>
              <a:gd name="connsiteY6" fmla="*/ 22493 h 43595"/>
              <a:gd name="connsiteX7" fmla="*/ 3965 w 299753"/>
              <a:gd name="connsiteY7" fmla="*/ 28843 h 4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753" h="43595">
                <a:moveTo>
                  <a:pt x="3965" y="28843"/>
                </a:moveTo>
                <a:cubicBezTo>
                  <a:pt x="28571" y="32283"/>
                  <a:pt x="202403" y="41279"/>
                  <a:pt x="251615" y="43131"/>
                </a:cubicBezTo>
                <a:cubicBezTo>
                  <a:pt x="300827" y="44983"/>
                  <a:pt x="295271" y="40750"/>
                  <a:pt x="299240" y="39956"/>
                </a:cubicBezTo>
                <a:cubicBezTo>
                  <a:pt x="303209" y="39162"/>
                  <a:pt x="283101" y="44453"/>
                  <a:pt x="275428" y="38368"/>
                </a:cubicBezTo>
                <a:cubicBezTo>
                  <a:pt x="267755" y="32283"/>
                  <a:pt x="269343" y="9264"/>
                  <a:pt x="253203" y="3443"/>
                </a:cubicBezTo>
                <a:cubicBezTo>
                  <a:pt x="237063" y="-2378"/>
                  <a:pt x="203461" y="268"/>
                  <a:pt x="178590" y="3443"/>
                </a:cubicBezTo>
                <a:cubicBezTo>
                  <a:pt x="153719" y="6618"/>
                  <a:pt x="131759" y="18789"/>
                  <a:pt x="103978" y="22493"/>
                </a:cubicBezTo>
                <a:cubicBezTo>
                  <a:pt x="76197" y="26197"/>
                  <a:pt x="-20641" y="25403"/>
                  <a:pt x="3965" y="288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02F8CCA9-03AB-46BB-A409-4C7E4C0FB7E1}"/>
              </a:ext>
            </a:extLst>
          </p:cNvPr>
          <p:cNvSpPr/>
          <p:nvPr/>
        </p:nvSpPr>
        <p:spPr>
          <a:xfrm>
            <a:off x="6026093" y="132292"/>
            <a:ext cx="673189" cy="243998"/>
          </a:xfrm>
          <a:custGeom>
            <a:avLst/>
            <a:gdLst>
              <a:gd name="connsiteX0" fmla="*/ 673157 w 673189"/>
              <a:gd name="connsiteY0" fmla="*/ 243946 h 243998"/>
              <a:gd name="connsiteX1" fmla="*/ 436620 w 673189"/>
              <a:gd name="connsiteY1" fmla="*/ 16933 h 243998"/>
              <a:gd name="connsiteX2" fmla="*/ 9582 w 673189"/>
              <a:gd name="connsiteY2" fmla="*/ 15346 h 243998"/>
              <a:gd name="connsiteX3" fmla="*/ 161982 w 673189"/>
              <a:gd name="connsiteY3" fmla="*/ 5821 h 243998"/>
              <a:gd name="connsiteX4" fmla="*/ 422332 w 673189"/>
              <a:gd name="connsiteY4" fmla="*/ 37571 h 243998"/>
              <a:gd name="connsiteX5" fmla="*/ 673157 w 673189"/>
              <a:gd name="connsiteY5" fmla="*/ 243946 h 2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189" h="243998">
                <a:moveTo>
                  <a:pt x="673157" y="243946"/>
                </a:moveTo>
                <a:cubicBezTo>
                  <a:pt x="675538" y="240506"/>
                  <a:pt x="547216" y="55033"/>
                  <a:pt x="436620" y="16933"/>
                </a:cubicBezTo>
                <a:cubicBezTo>
                  <a:pt x="326024" y="-21167"/>
                  <a:pt x="55355" y="17198"/>
                  <a:pt x="9582" y="15346"/>
                </a:cubicBezTo>
                <a:cubicBezTo>
                  <a:pt x="-36191" y="13494"/>
                  <a:pt x="93190" y="2117"/>
                  <a:pt x="161982" y="5821"/>
                </a:cubicBezTo>
                <a:cubicBezTo>
                  <a:pt x="230774" y="9525"/>
                  <a:pt x="338459" y="-6085"/>
                  <a:pt x="422332" y="37571"/>
                </a:cubicBezTo>
                <a:cubicBezTo>
                  <a:pt x="506205" y="81227"/>
                  <a:pt x="670776" y="247386"/>
                  <a:pt x="673157" y="243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2138AEAE-60E5-4327-A0C5-30250A675753}"/>
              </a:ext>
            </a:extLst>
          </p:cNvPr>
          <p:cNvSpPr/>
          <p:nvPr/>
        </p:nvSpPr>
        <p:spPr>
          <a:xfrm>
            <a:off x="5698034" y="209483"/>
            <a:ext cx="457080" cy="119963"/>
          </a:xfrm>
          <a:custGeom>
            <a:avLst/>
            <a:gdLst>
              <a:gd name="connsiteX0" fmla="*/ 456704 w 457080"/>
              <a:gd name="connsiteY0" fmla="*/ 31817 h 119963"/>
              <a:gd name="connsiteX1" fmla="*/ 177304 w 457080"/>
              <a:gd name="connsiteY1" fmla="*/ 3242 h 119963"/>
              <a:gd name="connsiteX2" fmla="*/ 1091 w 457080"/>
              <a:gd name="connsiteY2" fmla="*/ 119130 h 119963"/>
              <a:gd name="connsiteX3" fmla="*/ 109041 w 457080"/>
              <a:gd name="connsiteY3" fmla="*/ 54042 h 119963"/>
              <a:gd name="connsiteX4" fmla="*/ 234454 w 457080"/>
              <a:gd name="connsiteY4" fmla="*/ 28642 h 119963"/>
              <a:gd name="connsiteX5" fmla="*/ 456704 w 457080"/>
              <a:gd name="connsiteY5" fmla="*/ 31817 h 11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080" h="119963">
                <a:moveTo>
                  <a:pt x="456704" y="31817"/>
                </a:moveTo>
                <a:cubicBezTo>
                  <a:pt x="447179" y="27584"/>
                  <a:pt x="253239" y="-11310"/>
                  <a:pt x="177304" y="3242"/>
                </a:cubicBezTo>
                <a:cubicBezTo>
                  <a:pt x="101369" y="17794"/>
                  <a:pt x="12468" y="110663"/>
                  <a:pt x="1091" y="119130"/>
                </a:cubicBezTo>
                <a:cubicBezTo>
                  <a:pt x="-10286" y="127597"/>
                  <a:pt x="70147" y="69123"/>
                  <a:pt x="109041" y="54042"/>
                </a:cubicBezTo>
                <a:cubicBezTo>
                  <a:pt x="147935" y="38961"/>
                  <a:pt x="176510" y="32346"/>
                  <a:pt x="234454" y="28642"/>
                </a:cubicBezTo>
                <a:cubicBezTo>
                  <a:pt x="292398" y="24938"/>
                  <a:pt x="466229" y="36050"/>
                  <a:pt x="456704" y="3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B7F8A0D4-58DC-498F-90CA-30D6E042241A}"/>
              </a:ext>
            </a:extLst>
          </p:cNvPr>
          <p:cNvSpPr/>
          <p:nvPr/>
        </p:nvSpPr>
        <p:spPr>
          <a:xfrm>
            <a:off x="5498433" y="323838"/>
            <a:ext cx="396952" cy="196317"/>
          </a:xfrm>
          <a:custGeom>
            <a:avLst/>
            <a:gdLst>
              <a:gd name="connsiteX0" fmla="*/ 395955 w 396952"/>
              <a:gd name="connsiteY0" fmla="*/ 12 h 196317"/>
              <a:gd name="connsiteX1" fmla="*/ 124492 w 396952"/>
              <a:gd name="connsiteY1" fmla="*/ 55575 h 196317"/>
              <a:gd name="connsiteX2" fmla="*/ 2255 w 396952"/>
              <a:gd name="connsiteY2" fmla="*/ 195275 h 196317"/>
              <a:gd name="connsiteX3" fmla="*/ 57817 w 396952"/>
              <a:gd name="connsiteY3" fmla="*/ 115900 h 196317"/>
              <a:gd name="connsiteX4" fmla="*/ 211805 w 396952"/>
              <a:gd name="connsiteY4" fmla="*/ 50812 h 196317"/>
              <a:gd name="connsiteX5" fmla="*/ 395955 w 396952"/>
              <a:gd name="connsiteY5" fmla="*/ 12 h 196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52" h="196317">
                <a:moveTo>
                  <a:pt x="395955" y="12"/>
                </a:moveTo>
                <a:cubicBezTo>
                  <a:pt x="381403" y="806"/>
                  <a:pt x="190109" y="23031"/>
                  <a:pt x="124492" y="55575"/>
                </a:cubicBezTo>
                <a:cubicBezTo>
                  <a:pt x="58875" y="88119"/>
                  <a:pt x="13367" y="185221"/>
                  <a:pt x="2255" y="195275"/>
                </a:cubicBezTo>
                <a:cubicBezTo>
                  <a:pt x="-8857" y="205329"/>
                  <a:pt x="22892" y="139977"/>
                  <a:pt x="57817" y="115900"/>
                </a:cubicBezTo>
                <a:cubicBezTo>
                  <a:pt x="92742" y="91823"/>
                  <a:pt x="161799" y="65100"/>
                  <a:pt x="211805" y="50812"/>
                </a:cubicBezTo>
                <a:cubicBezTo>
                  <a:pt x="261811" y="36525"/>
                  <a:pt x="410507" y="-782"/>
                  <a:pt x="39595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3C8FF47A-4149-4787-B8CF-5EB55BD63664}"/>
              </a:ext>
            </a:extLst>
          </p:cNvPr>
          <p:cNvSpPr/>
          <p:nvPr/>
        </p:nvSpPr>
        <p:spPr>
          <a:xfrm>
            <a:off x="6051548" y="39096"/>
            <a:ext cx="373902" cy="251830"/>
          </a:xfrm>
          <a:custGeom>
            <a:avLst/>
            <a:gdLst>
              <a:gd name="connsiteX0" fmla="*/ 371477 w 373902"/>
              <a:gd name="connsiteY0" fmla="*/ 249829 h 251830"/>
              <a:gd name="connsiteX1" fmla="*/ 203202 w 373902"/>
              <a:gd name="connsiteY1" fmla="*/ 70442 h 251830"/>
              <a:gd name="connsiteX2" fmla="*/ 3177 w 373902"/>
              <a:gd name="connsiteY2" fmla="*/ 5354 h 251830"/>
              <a:gd name="connsiteX3" fmla="*/ 95252 w 373902"/>
              <a:gd name="connsiteY3" fmla="*/ 21229 h 251830"/>
              <a:gd name="connsiteX4" fmla="*/ 290515 w 373902"/>
              <a:gd name="connsiteY4" fmla="*/ 159342 h 251830"/>
              <a:gd name="connsiteX5" fmla="*/ 371477 w 373902"/>
              <a:gd name="connsiteY5" fmla="*/ 249829 h 25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902" h="251830">
                <a:moveTo>
                  <a:pt x="371477" y="249829"/>
                </a:moveTo>
                <a:cubicBezTo>
                  <a:pt x="356925" y="235012"/>
                  <a:pt x="264585" y="111188"/>
                  <a:pt x="203202" y="70442"/>
                </a:cubicBezTo>
                <a:cubicBezTo>
                  <a:pt x="141819" y="29696"/>
                  <a:pt x="21169" y="13556"/>
                  <a:pt x="3177" y="5354"/>
                </a:cubicBezTo>
                <a:cubicBezTo>
                  <a:pt x="-14815" y="-2848"/>
                  <a:pt x="47362" y="-4436"/>
                  <a:pt x="95252" y="21229"/>
                </a:cubicBezTo>
                <a:cubicBezTo>
                  <a:pt x="143142" y="46894"/>
                  <a:pt x="248975" y="125211"/>
                  <a:pt x="290515" y="159342"/>
                </a:cubicBezTo>
                <a:cubicBezTo>
                  <a:pt x="332055" y="193473"/>
                  <a:pt x="386029" y="264646"/>
                  <a:pt x="371477" y="249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4B36664-544B-46FD-A8C5-BC74661F453D}"/>
              </a:ext>
            </a:extLst>
          </p:cNvPr>
          <p:cNvSpPr/>
          <p:nvPr/>
        </p:nvSpPr>
        <p:spPr>
          <a:xfrm>
            <a:off x="6251557" y="1998657"/>
            <a:ext cx="61813" cy="104976"/>
          </a:xfrm>
          <a:custGeom>
            <a:avLst/>
            <a:gdLst>
              <a:gd name="connsiteX0" fmla="*/ 18 w 61813"/>
              <a:gd name="connsiteY0" fmla="*/ 6 h 104976"/>
              <a:gd name="connsiteX1" fmla="*/ 52406 w 61813"/>
              <a:gd name="connsiteY1" fmla="*/ 44456 h 104976"/>
              <a:gd name="connsiteX2" fmla="*/ 58756 w 61813"/>
              <a:gd name="connsiteY2" fmla="*/ 104781 h 104976"/>
              <a:gd name="connsiteX3" fmla="*/ 58756 w 61813"/>
              <a:gd name="connsiteY3" fmla="*/ 65093 h 104976"/>
              <a:gd name="connsiteX4" fmla="*/ 58756 w 61813"/>
              <a:gd name="connsiteY4" fmla="*/ 41281 h 104976"/>
              <a:gd name="connsiteX5" fmla="*/ 18 w 61813"/>
              <a:gd name="connsiteY5" fmla="*/ 6 h 10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13" h="104976">
                <a:moveTo>
                  <a:pt x="18" y="6"/>
                </a:moveTo>
                <a:cubicBezTo>
                  <a:pt x="-1040" y="535"/>
                  <a:pt x="42616" y="26993"/>
                  <a:pt x="52406" y="44456"/>
                </a:cubicBezTo>
                <a:cubicBezTo>
                  <a:pt x="62196" y="61919"/>
                  <a:pt x="57698" y="101342"/>
                  <a:pt x="58756" y="104781"/>
                </a:cubicBezTo>
                <a:cubicBezTo>
                  <a:pt x="59814" y="108220"/>
                  <a:pt x="58756" y="65093"/>
                  <a:pt x="58756" y="65093"/>
                </a:cubicBezTo>
                <a:cubicBezTo>
                  <a:pt x="58756" y="54510"/>
                  <a:pt x="65635" y="48954"/>
                  <a:pt x="58756" y="41281"/>
                </a:cubicBezTo>
                <a:cubicBezTo>
                  <a:pt x="51877" y="33608"/>
                  <a:pt x="1076" y="-523"/>
                  <a:pt x="1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96D1D17-1B99-4B88-800D-EC53A154EE8C}"/>
              </a:ext>
            </a:extLst>
          </p:cNvPr>
          <p:cNvSpPr/>
          <p:nvPr/>
        </p:nvSpPr>
        <p:spPr>
          <a:xfrm>
            <a:off x="6327766" y="2015982"/>
            <a:ext cx="24011" cy="131128"/>
          </a:xfrm>
          <a:custGeom>
            <a:avLst/>
            <a:gdLst>
              <a:gd name="connsiteX0" fmla="*/ 9 w 24011"/>
              <a:gd name="connsiteY0" fmla="*/ 143 h 131128"/>
              <a:gd name="connsiteX1" fmla="*/ 20647 w 24011"/>
              <a:gd name="connsiteY1" fmla="*/ 103331 h 131128"/>
              <a:gd name="connsiteX2" fmla="*/ 9 w 24011"/>
              <a:gd name="connsiteY2" fmla="*/ 130318 h 131128"/>
              <a:gd name="connsiteX3" fmla="*/ 23822 w 24011"/>
              <a:gd name="connsiteY3" fmla="*/ 81106 h 131128"/>
              <a:gd name="connsiteX4" fmla="*/ 9 w 24011"/>
              <a:gd name="connsiteY4" fmla="*/ 143 h 13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11" h="131128">
                <a:moveTo>
                  <a:pt x="9" y="143"/>
                </a:moveTo>
                <a:cubicBezTo>
                  <a:pt x="-520" y="3847"/>
                  <a:pt x="20647" y="81635"/>
                  <a:pt x="20647" y="103331"/>
                </a:cubicBezTo>
                <a:cubicBezTo>
                  <a:pt x="20647" y="125027"/>
                  <a:pt x="-520" y="134022"/>
                  <a:pt x="9" y="130318"/>
                </a:cubicBezTo>
                <a:cubicBezTo>
                  <a:pt x="538" y="126614"/>
                  <a:pt x="21176" y="96452"/>
                  <a:pt x="23822" y="81106"/>
                </a:cubicBezTo>
                <a:cubicBezTo>
                  <a:pt x="26468" y="65760"/>
                  <a:pt x="538" y="-3561"/>
                  <a:pt x="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BA7227BE-D034-4AB6-93F0-9CF738551AA9}"/>
              </a:ext>
            </a:extLst>
          </p:cNvPr>
          <p:cNvSpPr/>
          <p:nvPr/>
        </p:nvSpPr>
        <p:spPr>
          <a:xfrm>
            <a:off x="7357733" y="1915626"/>
            <a:ext cx="72166" cy="384076"/>
          </a:xfrm>
          <a:custGeom>
            <a:avLst/>
            <a:gdLst>
              <a:gd name="connsiteX0" fmla="*/ 17792 w 72166"/>
              <a:gd name="connsiteY0" fmla="*/ 33824 h 384076"/>
              <a:gd name="connsiteX1" fmla="*/ 71767 w 72166"/>
              <a:gd name="connsiteY1" fmla="*/ 3662 h 384076"/>
              <a:gd name="connsiteX2" fmla="*/ 41605 w 72166"/>
              <a:gd name="connsiteY2" fmla="*/ 119549 h 384076"/>
              <a:gd name="connsiteX3" fmla="*/ 27317 w 72166"/>
              <a:gd name="connsiteY3" fmla="*/ 232262 h 384076"/>
              <a:gd name="connsiteX4" fmla="*/ 330 w 72166"/>
              <a:gd name="connsiteY4" fmla="*/ 381487 h 384076"/>
              <a:gd name="connsiteX5" fmla="*/ 13030 w 72166"/>
              <a:gd name="connsiteY5" fmla="*/ 317987 h 384076"/>
              <a:gd name="connsiteX6" fmla="*/ 24142 w 72166"/>
              <a:gd name="connsiteY6" fmla="*/ 203687 h 384076"/>
              <a:gd name="connsiteX7" fmla="*/ 47955 w 72166"/>
              <a:gd name="connsiteY7" fmla="*/ 83037 h 384076"/>
              <a:gd name="connsiteX8" fmla="*/ 17792 w 72166"/>
              <a:gd name="connsiteY8" fmla="*/ 33824 h 38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66" h="384076">
                <a:moveTo>
                  <a:pt x="17792" y="33824"/>
                </a:moveTo>
                <a:cubicBezTo>
                  <a:pt x="21761" y="20595"/>
                  <a:pt x="67798" y="-10625"/>
                  <a:pt x="71767" y="3662"/>
                </a:cubicBezTo>
                <a:cubicBezTo>
                  <a:pt x="75736" y="17949"/>
                  <a:pt x="49013" y="81449"/>
                  <a:pt x="41605" y="119549"/>
                </a:cubicBezTo>
                <a:cubicBezTo>
                  <a:pt x="34197" y="157649"/>
                  <a:pt x="34196" y="188606"/>
                  <a:pt x="27317" y="232262"/>
                </a:cubicBezTo>
                <a:cubicBezTo>
                  <a:pt x="20438" y="275918"/>
                  <a:pt x="2711" y="367200"/>
                  <a:pt x="330" y="381487"/>
                </a:cubicBezTo>
                <a:cubicBezTo>
                  <a:pt x="-2051" y="395775"/>
                  <a:pt x="9061" y="347620"/>
                  <a:pt x="13030" y="317987"/>
                </a:cubicBezTo>
                <a:cubicBezTo>
                  <a:pt x="16999" y="288354"/>
                  <a:pt x="18321" y="242845"/>
                  <a:pt x="24142" y="203687"/>
                </a:cubicBezTo>
                <a:cubicBezTo>
                  <a:pt x="29963" y="164529"/>
                  <a:pt x="43193" y="110818"/>
                  <a:pt x="47955" y="83037"/>
                </a:cubicBezTo>
                <a:cubicBezTo>
                  <a:pt x="52718" y="55256"/>
                  <a:pt x="13823" y="47053"/>
                  <a:pt x="17792" y="3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9C39DC9-DE0B-4C17-87D6-299AB1D88762}"/>
              </a:ext>
            </a:extLst>
          </p:cNvPr>
          <p:cNvSpPr/>
          <p:nvPr/>
        </p:nvSpPr>
        <p:spPr>
          <a:xfrm>
            <a:off x="7288213" y="2254250"/>
            <a:ext cx="18466" cy="90543"/>
          </a:xfrm>
          <a:custGeom>
            <a:avLst/>
            <a:gdLst>
              <a:gd name="connsiteX0" fmla="*/ 0 w 18466"/>
              <a:gd name="connsiteY0" fmla="*/ 0 h 90543"/>
              <a:gd name="connsiteX1" fmla="*/ 17462 w 18466"/>
              <a:gd name="connsiteY1" fmla="*/ 90488 h 90543"/>
              <a:gd name="connsiteX2" fmla="*/ 0 w 18466"/>
              <a:gd name="connsiteY2" fmla="*/ 0 h 9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66" h="90543">
                <a:moveTo>
                  <a:pt x="0" y="0"/>
                </a:moveTo>
                <a:cubicBezTo>
                  <a:pt x="0" y="0"/>
                  <a:pt x="11377" y="87842"/>
                  <a:pt x="17462" y="90488"/>
                </a:cubicBezTo>
                <a:cubicBezTo>
                  <a:pt x="23547" y="9313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CF21CDC3-A078-43DB-85BD-67E11F42817C}"/>
              </a:ext>
            </a:extLst>
          </p:cNvPr>
          <p:cNvSpPr/>
          <p:nvPr/>
        </p:nvSpPr>
        <p:spPr>
          <a:xfrm>
            <a:off x="5093729" y="1643028"/>
            <a:ext cx="104598" cy="217712"/>
          </a:xfrm>
          <a:custGeom>
            <a:avLst/>
            <a:gdLst>
              <a:gd name="connsiteX0" fmla="*/ 559 w 104598"/>
              <a:gd name="connsiteY0" fmla="*/ 35 h 217712"/>
              <a:gd name="connsiteX1" fmla="*/ 56121 w 104598"/>
              <a:gd name="connsiteY1" fmla="*/ 66710 h 217712"/>
              <a:gd name="connsiteX2" fmla="*/ 103746 w 104598"/>
              <a:gd name="connsiteY2" fmla="*/ 214347 h 217712"/>
              <a:gd name="connsiteX3" fmla="*/ 84696 w 104598"/>
              <a:gd name="connsiteY3" fmla="*/ 163547 h 217712"/>
              <a:gd name="connsiteX4" fmla="*/ 59296 w 104598"/>
              <a:gd name="connsiteY4" fmla="*/ 88935 h 217712"/>
              <a:gd name="connsiteX5" fmla="*/ 29134 w 104598"/>
              <a:gd name="connsiteY5" fmla="*/ 57185 h 217712"/>
              <a:gd name="connsiteX6" fmla="*/ 559 w 104598"/>
              <a:gd name="connsiteY6" fmla="*/ 35 h 2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98" h="217712">
                <a:moveTo>
                  <a:pt x="559" y="35"/>
                </a:moveTo>
                <a:cubicBezTo>
                  <a:pt x="5057" y="1622"/>
                  <a:pt x="38923" y="30991"/>
                  <a:pt x="56121" y="66710"/>
                </a:cubicBezTo>
                <a:cubicBezTo>
                  <a:pt x="73319" y="102429"/>
                  <a:pt x="98984" y="198208"/>
                  <a:pt x="103746" y="214347"/>
                </a:cubicBezTo>
                <a:cubicBezTo>
                  <a:pt x="108509" y="230487"/>
                  <a:pt x="92104" y="184449"/>
                  <a:pt x="84696" y="163547"/>
                </a:cubicBezTo>
                <a:cubicBezTo>
                  <a:pt x="77288" y="142645"/>
                  <a:pt x="68556" y="106662"/>
                  <a:pt x="59296" y="88935"/>
                </a:cubicBezTo>
                <a:cubicBezTo>
                  <a:pt x="50036" y="71208"/>
                  <a:pt x="38394" y="64064"/>
                  <a:pt x="29134" y="57185"/>
                </a:cubicBezTo>
                <a:cubicBezTo>
                  <a:pt x="19874" y="50306"/>
                  <a:pt x="-3939" y="-1552"/>
                  <a:pt x="559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341D728-8BD2-4640-AC94-659539008B9C}"/>
              </a:ext>
            </a:extLst>
          </p:cNvPr>
          <p:cNvSpPr/>
          <p:nvPr/>
        </p:nvSpPr>
        <p:spPr>
          <a:xfrm>
            <a:off x="5087389" y="1809750"/>
            <a:ext cx="57766" cy="187388"/>
          </a:xfrm>
          <a:custGeom>
            <a:avLst/>
            <a:gdLst>
              <a:gd name="connsiteX0" fmla="*/ 41824 w 57766"/>
              <a:gd name="connsiteY0" fmla="*/ 0 h 187388"/>
              <a:gd name="connsiteX1" fmla="*/ 2136 w 57766"/>
              <a:gd name="connsiteY1" fmla="*/ 155575 h 187388"/>
              <a:gd name="connsiteX2" fmla="*/ 57699 w 57766"/>
              <a:gd name="connsiteY2" fmla="*/ 187325 h 187388"/>
              <a:gd name="connsiteX3" fmla="*/ 13249 w 57766"/>
              <a:gd name="connsiteY3" fmla="*/ 163513 h 187388"/>
              <a:gd name="connsiteX4" fmla="*/ 549 w 57766"/>
              <a:gd name="connsiteY4" fmla="*/ 153988 h 187388"/>
              <a:gd name="connsiteX5" fmla="*/ 41824 w 57766"/>
              <a:gd name="connsiteY5" fmla="*/ 0 h 18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66" h="187388">
                <a:moveTo>
                  <a:pt x="41824" y="0"/>
                </a:moveTo>
                <a:cubicBezTo>
                  <a:pt x="42088" y="264"/>
                  <a:pt x="-510" y="124354"/>
                  <a:pt x="2136" y="155575"/>
                </a:cubicBezTo>
                <a:cubicBezTo>
                  <a:pt x="4782" y="186796"/>
                  <a:pt x="55847" y="186002"/>
                  <a:pt x="57699" y="187325"/>
                </a:cubicBezTo>
                <a:cubicBezTo>
                  <a:pt x="59551" y="188648"/>
                  <a:pt x="22774" y="169069"/>
                  <a:pt x="13249" y="163513"/>
                </a:cubicBezTo>
                <a:cubicBezTo>
                  <a:pt x="3724" y="157957"/>
                  <a:pt x="-1832" y="178594"/>
                  <a:pt x="549" y="153988"/>
                </a:cubicBezTo>
                <a:cubicBezTo>
                  <a:pt x="2930" y="129382"/>
                  <a:pt x="41560" y="-264"/>
                  <a:pt x="418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F200A1FF-FC96-42BF-97A0-E6DBC3CBF150}"/>
              </a:ext>
            </a:extLst>
          </p:cNvPr>
          <p:cNvSpPr/>
          <p:nvPr/>
        </p:nvSpPr>
        <p:spPr>
          <a:xfrm>
            <a:off x="5071967" y="1947845"/>
            <a:ext cx="112845" cy="227191"/>
          </a:xfrm>
          <a:custGeom>
            <a:avLst/>
            <a:gdLst>
              <a:gd name="connsiteX0" fmla="*/ 98521 w 112845"/>
              <a:gd name="connsiteY0" fmla="*/ 1605 h 227191"/>
              <a:gd name="connsiteX1" fmla="*/ 112808 w 112845"/>
              <a:gd name="connsiteY1" fmla="*/ 79393 h 227191"/>
              <a:gd name="connsiteX2" fmla="*/ 93758 w 112845"/>
              <a:gd name="connsiteY2" fmla="*/ 180993 h 227191"/>
              <a:gd name="connsiteX3" fmla="*/ 36608 w 112845"/>
              <a:gd name="connsiteY3" fmla="*/ 225443 h 227191"/>
              <a:gd name="connsiteX4" fmla="*/ 96 w 112845"/>
              <a:gd name="connsiteY4" fmla="*/ 125430 h 227191"/>
              <a:gd name="connsiteX5" fmla="*/ 25496 w 112845"/>
              <a:gd name="connsiteY5" fmla="*/ 88918 h 227191"/>
              <a:gd name="connsiteX6" fmla="*/ 11208 w 112845"/>
              <a:gd name="connsiteY6" fmla="*/ 120668 h 227191"/>
              <a:gd name="connsiteX7" fmla="*/ 19146 w 112845"/>
              <a:gd name="connsiteY7" fmla="*/ 187343 h 227191"/>
              <a:gd name="connsiteX8" fmla="*/ 57246 w 112845"/>
              <a:gd name="connsiteY8" fmla="*/ 211155 h 227191"/>
              <a:gd name="connsiteX9" fmla="*/ 95346 w 112845"/>
              <a:gd name="connsiteY9" fmla="*/ 152418 h 227191"/>
              <a:gd name="connsiteX10" fmla="*/ 98521 w 112845"/>
              <a:gd name="connsiteY10" fmla="*/ 1605 h 22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845" h="227191">
                <a:moveTo>
                  <a:pt x="98521" y="1605"/>
                </a:moveTo>
                <a:cubicBezTo>
                  <a:pt x="101431" y="-10566"/>
                  <a:pt x="113602" y="49495"/>
                  <a:pt x="112808" y="79393"/>
                </a:cubicBezTo>
                <a:cubicBezTo>
                  <a:pt x="112014" y="109291"/>
                  <a:pt x="106458" y="156651"/>
                  <a:pt x="93758" y="180993"/>
                </a:cubicBezTo>
                <a:cubicBezTo>
                  <a:pt x="81058" y="205335"/>
                  <a:pt x="52218" y="234703"/>
                  <a:pt x="36608" y="225443"/>
                </a:cubicBezTo>
                <a:cubicBezTo>
                  <a:pt x="20998" y="216183"/>
                  <a:pt x="1948" y="148184"/>
                  <a:pt x="96" y="125430"/>
                </a:cubicBezTo>
                <a:cubicBezTo>
                  <a:pt x="-1756" y="102676"/>
                  <a:pt x="23644" y="89712"/>
                  <a:pt x="25496" y="88918"/>
                </a:cubicBezTo>
                <a:cubicBezTo>
                  <a:pt x="27348" y="88124"/>
                  <a:pt x="12266" y="104264"/>
                  <a:pt x="11208" y="120668"/>
                </a:cubicBezTo>
                <a:cubicBezTo>
                  <a:pt x="10150" y="137072"/>
                  <a:pt x="11473" y="172262"/>
                  <a:pt x="19146" y="187343"/>
                </a:cubicBezTo>
                <a:cubicBezTo>
                  <a:pt x="26819" y="202424"/>
                  <a:pt x="44546" y="216976"/>
                  <a:pt x="57246" y="211155"/>
                </a:cubicBezTo>
                <a:cubicBezTo>
                  <a:pt x="69946" y="205334"/>
                  <a:pt x="85292" y="183110"/>
                  <a:pt x="95346" y="152418"/>
                </a:cubicBezTo>
                <a:cubicBezTo>
                  <a:pt x="105400" y="121726"/>
                  <a:pt x="95611" y="13776"/>
                  <a:pt x="98521" y="1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664597A-FE5D-4FC2-AFA0-7818EE3682DE}"/>
              </a:ext>
            </a:extLst>
          </p:cNvPr>
          <p:cNvSpPr/>
          <p:nvPr/>
        </p:nvSpPr>
        <p:spPr>
          <a:xfrm>
            <a:off x="5658232" y="1344613"/>
            <a:ext cx="144702" cy="44720"/>
          </a:xfrm>
          <a:custGeom>
            <a:avLst/>
            <a:gdLst>
              <a:gd name="connsiteX0" fmla="*/ 144081 w 144702"/>
              <a:gd name="connsiteY0" fmla="*/ 22225 h 44720"/>
              <a:gd name="connsiteX1" fmla="*/ 2793 w 144702"/>
              <a:gd name="connsiteY1" fmla="*/ 0 h 44720"/>
              <a:gd name="connsiteX2" fmla="*/ 50418 w 144702"/>
              <a:gd name="connsiteY2" fmla="*/ 22225 h 44720"/>
              <a:gd name="connsiteX3" fmla="*/ 55181 w 144702"/>
              <a:gd name="connsiteY3" fmla="*/ 44450 h 44720"/>
              <a:gd name="connsiteX4" fmla="*/ 144081 w 144702"/>
              <a:gd name="connsiteY4" fmla="*/ 22225 h 4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702" h="44720">
                <a:moveTo>
                  <a:pt x="144081" y="22225"/>
                </a:moveTo>
                <a:cubicBezTo>
                  <a:pt x="135350" y="14817"/>
                  <a:pt x="18403" y="0"/>
                  <a:pt x="2793" y="0"/>
                </a:cubicBezTo>
                <a:cubicBezTo>
                  <a:pt x="-12817" y="0"/>
                  <a:pt x="41687" y="14817"/>
                  <a:pt x="50418" y="22225"/>
                </a:cubicBezTo>
                <a:cubicBezTo>
                  <a:pt x="59149" y="29633"/>
                  <a:pt x="43539" y="41804"/>
                  <a:pt x="55181" y="44450"/>
                </a:cubicBezTo>
                <a:cubicBezTo>
                  <a:pt x="66823" y="47096"/>
                  <a:pt x="152812" y="29633"/>
                  <a:pt x="144081" y="222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A32092D-161A-4B0D-933D-89B74E8FFCA0}"/>
              </a:ext>
            </a:extLst>
          </p:cNvPr>
          <p:cNvSpPr/>
          <p:nvPr/>
        </p:nvSpPr>
        <p:spPr>
          <a:xfrm>
            <a:off x="6005055" y="799454"/>
            <a:ext cx="249081" cy="91136"/>
          </a:xfrm>
          <a:custGeom>
            <a:avLst/>
            <a:gdLst>
              <a:gd name="connsiteX0" fmla="*/ 3633 w 249081"/>
              <a:gd name="connsiteY0" fmla="*/ 2234 h 91136"/>
              <a:gd name="connsiteX1" fmla="*/ 83008 w 249081"/>
              <a:gd name="connsiteY1" fmla="*/ 2234 h 91136"/>
              <a:gd name="connsiteX2" fmla="*/ 241758 w 249081"/>
              <a:gd name="connsiteY2" fmla="*/ 10171 h 91136"/>
              <a:gd name="connsiteX3" fmla="*/ 224295 w 249081"/>
              <a:gd name="connsiteY3" fmla="*/ 57796 h 91136"/>
              <a:gd name="connsiteX4" fmla="*/ 240170 w 249081"/>
              <a:gd name="connsiteY4" fmla="*/ 91134 h 91136"/>
              <a:gd name="connsiteX5" fmla="*/ 232233 w 249081"/>
              <a:gd name="connsiteY5" fmla="*/ 56209 h 91136"/>
              <a:gd name="connsiteX6" fmla="*/ 230645 w 249081"/>
              <a:gd name="connsiteY6" fmla="*/ 45096 h 91136"/>
              <a:gd name="connsiteX7" fmla="*/ 227470 w 249081"/>
              <a:gd name="connsiteY7" fmla="*/ 32396 h 91136"/>
              <a:gd name="connsiteX8" fmla="*/ 3633 w 249081"/>
              <a:gd name="connsiteY8" fmla="*/ 2234 h 9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081" h="91136">
                <a:moveTo>
                  <a:pt x="3633" y="2234"/>
                </a:moveTo>
                <a:cubicBezTo>
                  <a:pt x="-20444" y="-2793"/>
                  <a:pt x="83008" y="2234"/>
                  <a:pt x="83008" y="2234"/>
                </a:cubicBezTo>
                <a:cubicBezTo>
                  <a:pt x="122695" y="3557"/>
                  <a:pt x="218210" y="911"/>
                  <a:pt x="241758" y="10171"/>
                </a:cubicBezTo>
                <a:cubicBezTo>
                  <a:pt x="265306" y="19431"/>
                  <a:pt x="224560" y="44302"/>
                  <a:pt x="224295" y="57796"/>
                </a:cubicBezTo>
                <a:cubicBezTo>
                  <a:pt x="224030" y="71290"/>
                  <a:pt x="238847" y="91398"/>
                  <a:pt x="240170" y="91134"/>
                </a:cubicBezTo>
                <a:cubicBezTo>
                  <a:pt x="241493" y="90870"/>
                  <a:pt x="233820" y="63882"/>
                  <a:pt x="232233" y="56209"/>
                </a:cubicBezTo>
                <a:cubicBezTo>
                  <a:pt x="230646" y="48536"/>
                  <a:pt x="231439" y="49065"/>
                  <a:pt x="230645" y="45096"/>
                </a:cubicBezTo>
                <a:cubicBezTo>
                  <a:pt x="229851" y="41127"/>
                  <a:pt x="261072" y="40598"/>
                  <a:pt x="227470" y="32396"/>
                </a:cubicBezTo>
                <a:cubicBezTo>
                  <a:pt x="193868" y="24194"/>
                  <a:pt x="27710" y="7261"/>
                  <a:pt x="3633" y="22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4EBCEB0-E9AF-4141-85CD-79591AB9919C}"/>
              </a:ext>
            </a:extLst>
          </p:cNvPr>
          <p:cNvSpPr/>
          <p:nvPr/>
        </p:nvSpPr>
        <p:spPr>
          <a:xfrm>
            <a:off x="5263245" y="2796979"/>
            <a:ext cx="319494" cy="575384"/>
          </a:xfrm>
          <a:custGeom>
            <a:avLst/>
            <a:gdLst>
              <a:gd name="connsiteX0" fmla="*/ 46943 w 319494"/>
              <a:gd name="connsiteY0" fmla="*/ 196 h 575384"/>
              <a:gd name="connsiteX1" fmla="*/ 32655 w 319494"/>
              <a:gd name="connsiteY1" fmla="*/ 101796 h 575384"/>
              <a:gd name="connsiteX2" fmla="*/ 18368 w 319494"/>
              <a:gd name="connsiteY2" fmla="*/ 139896 h 575384"/>
              <a:gd name="connsiteX3" fmla="*/ 312055 w 319494"/>
              <a:gd name="connsiteY3" fmla="*/ 562171 h 575384"/>
              <a:gd name="connsiteX4" fmla="*/ 215218 w 319494"/>
              <a:gd name="connsiteY4" fmla="*/ 438346 h 575384"/>
              <a:gd name="connsiteX5" fmla="*/ 35830 w 319494"/>
              <a:gd name="connsiteY5" fmla="*/ 130371 h 575384"/>
              <a:gd name="connsiteX6" fmla="*/ 46943 w 319494"/>
              <a:gd name="connsiteY6" fmla="*/ 196 h 57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494" h="575384">
                <a:moveTo>
                  <a:pt x="46943" y="196"/>
                </a:moveTo>
                <a:cubicBezTo>
                  <a:pt x="46414" y="-4567"/>
                  <a:pt x="37417" y="78513"/>
                  <a:pt x="32655" y="101796"/>
                </a:cubicBezTo>
                <a:cubicBezTo>
                  <a:pt x="27892" y="125079"/>
                  <a:pt x="-28199" y="63167"/>
                  <a:pt x="18368" y="139896"/>
                </a:cubicBezTo>
                <a:cubicBezTo>
                  <a:pt x="64935" y="216625"/>
                  <a:pt x="279247" y="512429"/>
                  <a:pt x="312055" y="562171"/>
                </a:cubicBezTo>
                <a:cubicBezTo>
                  <a:pt x="344863" y="611913"/>
                  <a:pt x="261256" y="510313"/>
                  <a:pt x="215218" y="438346"/>
                </a:cubicBezTo>
                <a:cubicBezTo>
                  <a:pt x="169181" y="366379"/>
                  <a:pt x="62024" y="197046"/>
                  <a:pt x="35830" y="130371"/>
                </a:cubicBezTo>
                <a:cubicBezTo>
                  <a:pt x="9636" y="63696"/>
                  <a:pt x="47472" y="4959"/>
                  <a:pt x="46943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E50A9840-C080-4060-B40E-EB5CCC294E20}"/>
              </a:ext>
            </a:extLst>
          </p:cNvPr>
          <p:cNvSpPr/>
          <p:nvPr/>
        </p:nvSpPr>
        <p:spPr>
          <a:xfrm>
            <a:off x="5552812" y="3347719"/>
            <a:ext cx="471109" cy="797290"/>
          </a:xfrm>
          <a:custGeom>
            <a:avLst/>
            <a:gdLst>
              <a:gd name="connsiteX0" fmla="*/ 5026 w 471109"/>
              <a:gd name="connsiteY0" fmla="*/ 8256 h 797290"/>
              <a:gd name="connsiteX1" fmla="*/ 193938 w 471109"/>
              <a:gd name="connsiteY1" fmla="*/ 294006 h 797290"/>
              <a:gd name="connsiteX2" fmla="*/ 454288 w 471109"/>
              <a:gd name="connsiteY2" fmla="*/ 782956 h 797290"/>
              <a:gd name="connsiteX3" fmla="*/ 398726 w 471109"/>
              <a:gd name="connsiteY3" fmla="*/ 608331 h 797290"/>
              <a:gd name="connsiteX4" fmla="*/ 5026 w 471109"/>
              <a:gd name="connsiteY4" fmla="*/ 8256 h 79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109" h="797290">
                <a:moveTo>
                  <a:pt x="5026" y="8256"/>
                </a:moveTo>
                <a:cubicBezTo>
                  <a:pt x="-29105" y="-44132"/>
                  <a:pt x="119061" y="164889"/>
                  <a:pt x="193938" y="294006"/>
                </a:cubicBezTo>
                <a:cubicBezTo>
                  <a:pt x="268815" y="423123"/>
                  <a:pt x="420157" y="730569"/>
                  <a:pt x="454288" y="782956"/>
                </a:cubicBezTo>
                <a:cubicBezTo>
                  <a:pt x="488419" y="835344"/>
                  <a:pt x="470957" y="736654"/>
                  <a:pt x="398726" y="608331"/>
                </a:cubicBezTo>
                <a:cubicBezTo>
                  <a:pt x="326495" y="480008"/>
                  <a:pt x="39157" y="60644"/>
                  <a:pt x="5026" y="8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95CD0801-80F5-48DE-BDC4-26301A6A45B0}"/>
              </a:ext>
            </a:extLst>
          </p:cNvPr>
          <p:cNvSpPr/>
          <p:nvPr/>
        </p:nvSpPr>
        <p:spPr>
          <a:xfrm>
            <a:off x="5997448" y="3834565"/>
            <a:ext cx="221733" cy="381838"/>
          </a:xfrm>
          <a:custGeom>
            <a:avLst/>
            <a:gdLst>
              <a:gd name="connsiteX0" fmla="*/ 204915 w 221733"/>
              <a:gd name="connsiteY0" fmla="*/ 7185 h 381838"/>
              <a:gd name="connsiteX1" fmla="*/ 216027 w 221733"/>
              <a:gd name="connsiteY1" fmla="*/ 80210 h 381838"/>
              <a:gd name="connsiteX2" fmla="*/ 169990 w 221733"/>
              <a:gd name="connsiteY2" fmla="*/ 157998 h 381838"/>
              <a:gd name="connsiteX3" fmla="*/ 33465 w 221733"/>
              <a:gd name="connsiteY3" fmla="*/ 378660 h 381838"/>
              <a:gd name="connsiteX4" fmla="*/ 127 w 221733"/>
              <a:gd name="connsiteY4" fmla="*/ 291348 h 381838"/>
              <a:gd name="connsiteX5" fmla="*/ 23940 w 221733"/>
              <a:gd name="connsiteY5" fmla="*/ 329448 h 381838"/>
              <a:gd name="connsiteX6" fmla="*/ 71565 w 221733"/>
              <a:gd name="connsiteY6" fmla="*/ 267535 h 381838"/>
              <a:gd name="connsiteX7" fmla="*/ 204915 w 221733"/>
              <a:gd name="connsiteY7" fmla="*/ 7185 h 38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733" h="381838">
                <a:moveTo>
                  <a:pt x="204915" y="7185"/>
                </a:moveTo>
                <a:cubicBezTo>
                  <a:pt x="228992" y="-24036"/>
                  <a:pt x="221848" y="55074"/>
                  <a:pt x="216027" y="80210"/>
                </a:cubicBezTo>
                <a:cubicBezTo>
                  <a:pt x="210206" y="105346"/>
                  <a:pt x="200417" y="108256"/>
                  <a:pt x="169990" y="157998"/>
                </a:cubicBezTo>
                <a:cubicBezTo>
                  <a:pt x="139563" y="207740"/>
                  <a:pt x="61775" y="356435"/>
                  <a:pt x="33465" y="378660"/>
                </a:cubicBezTo>
                <a:cubicBezTo>
                  <a:pt x="5155" y="400885"/>
                  <a:pt x="1715" y="299550"/>
                  <a:pt x="127" y="291348"/>
                </a:cubicBezTo>
                <a:cubicBezTo>
                  <a:pt x="-1461" y="283146"/>
                  <a:pt x="12034" y="333417"/>
                  <a:pt x="23940" y="329448"/>
                </a:cubicBezTo>
                <a:cubicBezTo>
                  <a:pt x="35846" y="325479"/>
                  <a:pt x="40344" y="314896"/>
                  <a:pt x="71565" y="267535"/>
                </a:cubicBezTo>
                <a:cubicBezTo>
                  <a:pt x="102786" y="220175"/>
                  <a:pt x="180838" y="38406"/>
                  <a:pt x="204915" y="7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F4B9CC49-382C-45DB-8C4A-4990952A0C33}"/>
              </a:ext>
            </a:extLst>
          </p:cNvPr>
          <p:cNvSpPr/>
          <p:nvPr/>
        </p:nvSpPr>
        <p:spPr>
          <a:xfrm>
            <a:off x="6795257" y="3038104"/>
            <a:ext cx="108959" cy="663385"/>
          </a:xfrm>
          <a:custGeom>
            <a:avLst/>
            <a:gdLst>
              <a:gd name="connsiteX0" fmla="*/ 108781 w 108959"/>
              <a:gd name="connsiteY0" fmla="*/ 1959 h 663385"/>
              <a:gd name="connsiteX1" fmla="*/ 7181 w 108959"/>
              <a:gd name="connsiteY1" fmla="*/ 240084 h 663385"/>
              <a:gd name="connsiteX2" fmla="*/ 8768 w 108959"/>
              <a:gd name="connsiteY2" fmla="*/ 649659 h 663385"/>
              <a:gd name="connsiteX3" fmla="*/ 11943 w 108959"/>
              <a:gd name="connsiteY3" fmla="*/ 540121 h 663385"/>
              <a:gd name="connsiteX4" fmla="*/ 2418 w 108959"/>
              <a:gd name="connsiteY4" fmla="*/ 281359 h 663385"/>
              <a:gd name="connsiteX5" fmla="*/ 30993 w 108959"/>
              <a:gd name="connsiteY5" fmla="*/ 135309 h 663385"/>
              <a:gd name="connsiteX6" fmla="*/ 108781 w 108959"/>
              <a:gd name="connsiteY6" fmla="*/ 1959 h 66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959" h="663385">
                <a:moveTo>
                  <a:pt x="108781" y="1959"/>
                </a:moveTo>
                <a:cubicBezTo>
                  <a:pt x="104812" y="19422"/>
                  <a:pt x="23850" y="132134"/>
                  <a:pt x="7181" y="240084"/>
                </a:cubicBezTo>
                <a:cubicBezTo>
                  <a:pt x="-9488" y="348034"/>
                  <a:pt x="7974" y="599653"/>
                  <a:pt x="8768" y="649659"/>
                </a:cubicBezTo>
                <a:cubicBezTo>
                  <a:pt x="9562" y="699665"/>
                  <a:pt x="13001" y="601504"/>
                  <a:pt x="11943" y="540121"/>
                </a:cubicBezTo>
                <a:cubicBezTo>
                  <a:pt x="10885" y="478738"/>
                  <a:pt x="-757" y="348828"/>
                  <a:pt x="2418" y="281359"/>
                </a:cubicBezTo>
                <a:cubicBezTo>
                  <a:pt x="5593" y="213890"/>
                  <a:pt x="12737" y="182405"/>
                  <a:pt x="30993" y="135309"/>
                </a:cubicBezTo>
                <a:cubicBezTo>
                  <a:pt x="49249" y="88213"/>
                  <a:pt x="112750" y="-15504"/>
                  <a:pt x="108781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147385C8-1EC6-4174-8868-2E4E74369B9F}"/>
              </a:ext>
            </a:extLst>
          </p:cNvPr>
          <p:cNvSpPr/>
          <p:nvPr/>
        </p:nvSpPr>
        <p:spPr>
          <a:xfrm>
            <a:off x="6446316" y="3658270"/>
            <a:ext cx="386287" cy="553587"/>
          </a:xfrm>
          <a:custGeom>
            <a:avLst/>
            <a:gdLst>
              <a:gd name="connsiteX0" fmla="*/ 522 w 386287"/>
              <a:gd name="connsiteY0" fmla="*/ 4093 h 553587"/>
              <a:gd name="connsiteX1" fmla="*/ 125934 w 386287"/>
              <a:gd name="connsiteY1" fmla="*/ 54893 h 553587"/>
              <a:gd name="connsiteX2" fmla="*/ 294209 w 386287"/>
              <a:gd name="connsiteY2" fmla="*/ 316830 h 553587"/>
              <a:gd name="connsiteX3" fmla="*/ 386284 w 386287"/>
              <a:gd name="connsiteY3" fmla="*/ 553368 h 553587"/>
              <a:gd name="connsiteX4" fmla="*/ 297384 w 386287"/>
              <a:gd name="connsiteY4" fmla="*/ 354930 h 553587"/>
              <a:gd name="connsiteX5" fmla="*/ 173559 w 386287"/>
              <a:gd name="connsiteY5" fmla="*/ 121568 h 553587"/>
              <a:gd name="connsiteX6" fmla="*/ 522 w 386287"/>
              <a:gd name="connsiteY6" fmla="*/ 4093 h 55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87" h="553587">
                <a:moveTo>
                  <a:pt x="522" y="4093"/>
                </a:moveTo>
                <a:cubicBezTo>
                  <a:pt x="-7416" y="-7020"/>
                  <a:pt x="76986" y="2770"/>
                  <a:pt x="125934" y="54893"/>
                </a:cubicBezTo>
                <a:cubicBezTo>
                  <a:pt x="174882" y="107016"/>
                  <a:pt x="250817" y="233751"/>
                  <a:pt x="294209" y="316830"/>
                </a:cubicBezTo>
                <a:cubicBezTo>
                  <a:pt x="337601" y="399909"/>
                  <a:pt x="385755" y="547018"/>
                  <a:pt x="386284" y="553368"/>
                </a:cubicBezTo>
                <a:cubicBezTo>
                  <a:pt x="386813" y="559718"/>
                  <a:pt x="332838" y="426897"/>
                  <a:pt x="297384" y="354930"/>
                </a:cubicBezTo>
                <a:cubicBezTo>
                  <a:pt x="261930" y="282963"/>
                  <a:pt x="218009" y="178453"/>
                  <a:pt x="173559" y="121568"/>
                </a:cubicBezTo>
                <a:cubicBezTo>
                  <a:pt x="129109" y="64683"/>
                  <a:pt x="8460" y="15206"/>
                  <a:pt x="522" y="4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D589178-CD79-463E-9DFC-026796E2A3DB}"/>
              </a:ext>
            </a:extLst>
          </p:cNvPr>
          <p:cNvSpPr/>
          <p:nvPr/>
        </p:nvSpPr>
        <p:spPr>
          <a:xfrm>
            <a:off x="6807121" y="3661866"/>
            <a:ext cx="12809" cy="545025"/>
          </a:xfrm>
          <a:custGeom>
            <a:avLst/>
            <a:gdLst>
              <a:gd name="connsiteX0" fmla="*/ 4842 w 12809"/>
              <a:gd name="connsiteY0" fmla="*/ 497 h 545025"/>
              <a:gd name="connsiteX1" fmla="*/ 12779 w 12809"/>
              <a:gd name="connsiteY1" fmla="*/ 518022 h 545025"/>
              <a:gd name="connsiteX2" fmla="*/ 1667 w 12809"/>
              <a:gd name="connsiteY2" fmla="*/ 424359 h 545025"/>
              <a:gd name="connsiteX3" fmla="*/ 4842 w 12809"/>
              <a:gd name="connsiteY3" fmla="*/ 497 h 5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09" h="545025">
                <a:moveTo>
                  <a:pt x="4842" y="497"/>
                </a:moveTo>
                <a:cubicBezTo>
                  <a:pt x="6694" y="16107"/>
                  <a:pt x="13308" y="447378"/>
                  <a:pt x="12779" y="518022"/>
                </a:cubicBezTo>
                <a:cubicBezTo>
                  <a:pt x="12250" y="588666"/>
                  <a:pt x="6165" y="507703"/>
                  <a:pt x="1667" y="424359"/>
                </a:cubicBezTo>
                <a:cubicBezTo>
                  <a:pt x="-2831" y="341015"/>
                  <a:pt x="2990" y="-15113"/>
                  <a:pt x="4842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B47624AA-61C9-4049-80FE-5A71A8869FA0}"/>
              </a:ext>
            </a:extLst>
          </p:cNvPr>
          <p:cNvSpPr/>
          <p:nvPr/>
        </p:nvSpPr>
        <p:spPr>
          <a:xfrm>
            <a:off x="6454279" y="3730895"/>
            <a:ext cx="236074" cy="158554"/>
          </a:xfrm>
          <a:custGeom>
            <a:avLst/>
            <a:gdLst>
              <a:gd name="connsiteX0" fmla="*/ 496 w 236074"/>
              <a:gd name="connsiteY0" fmla="*/ 4493 h 158554"/>
              <a:gd name="connsiteX1" fmla="*/ 148134 w 236074"/>
              <a:gd name="connsiteY1" fmla="*/ 36243 h 158554"/>
              <a:gd name="connsiteX2" fmla="*/ 235446 w 236074"/>
              <a:gd name="connsiteY2" fmla="*/ 158480 h 158554"/>
              <a:gd name="connsiteX3" fmla="*/ 105271 w 236074"/>
              <a:gd name="connsiteY3" fmla="*/ 17193 h 158554"/>
              <a:gd name="connsiteX4" fmla="*/ 496 w 236074"/>
              <a:gd name="connsiteY4" fmla="*/ 4493 h 15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074" h="158554">
                <a:moveTo>
                  <a:pt x="496" y="4493"/>
                </a:moveTo>
                <a:cubicBezTo>
                  <a:pt x="7640" y="7668"/>
                  <a:pt x="108976" y="10578"/>
                  <a:pt x="148134" y="36243"/>
                </a:cubicBezTo>
                <a:cubicBezTo>
                  <a:pt x="187292" y="61908"/>
                  <a:pt x="242590" y="161655"/>
                  <a:pt x="235446" y="158480"/>
                </a:cubicBezTo>
                <a:cubicBezTo>
                  <a:pt x="228302" y="155305"/>
                  <a:pt x="145488" y="42858"/>
                  <a:pt x="105271" y="17193"/>
                </a:cubicBezTo>
                <a:cubicBezTo>
                  <a:pt x="65054" y="-8472"/>
                  <a:pt x="-6648" y="1318"/>
                  <a:pt x="496" y="4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DA51EE8-747A-46AF-9C43-1937F5E8B62B}"/>
              </a:ext>
            </a:extLst>
          </p:cNvPr>
          <p:cNvSpPr/>
          <p:nvPr/>
        </p:nvSpPr>
        <p:spPr>
          <a:xfrm>
            <a:off x="6597910" y="3892646"/>
            <a:ext cx="87074" cy="242865"/>
          </a:xfrm>
          <a:custGeom>
            <a:avLst/>
            <a:gdLst>
              <a:gd name="connsiteX0" fmla="*/ 87053 w 87074"/>
              <a:gd name="connsiteY0" fmla="*/ 1492 h 242865"/>
              <a:gd name="connsiteX1" fmla="*/ 4503 w 87074"/>
              <a:gd name="connsiteY1" fmla="*/ 149129 h 242865"/>
              <a:gd name="connsiteX2" fmla="*/ 31490 w 87074"/>
              <a:gd name="connsiteY2" fmla="*/ 242792 h 242865"/>
              <a:gd name="connsiteX3" fmla="*/ 2915 w 87074"/>
              <a:gd name="connsiteY3" fmla="*/ 134842 h 242865"/>
              <a:gd name="connsiteX4" fmla="*/ 12440 w 87074"/>
              <a:gd name="connsiteY4" fmla="*/ 77692 h 242865"/>
              <a:gd name="connsiteX5" fmla="*/ 87053 w 87074"/>
              <a:gd name="connsiteY5" fmla="*/ 1492 h 24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74" h="242865">
                <a:moveTo>
                  <a:pt x="87053" y="1492"/>
                </a:moveTo>
                <a:cubicBezTo>
                  <a:pt x="85730" y="13398"/>
                  <a:pt x="13763" y="108912"/>
                  <a:pt x="4503" y="149129"/>
                </a:cubicBezTo>
                <a:cubicBezTo>
                  <a:pt x="-4757" y="189346"/>
                  <a:pt x="31755" y="245173"/>
                  <a:pt x="31490" y="242792"/>
                </a:cubicBezTo>
                <a:cubicBezTo>
                  <a:pt x="31225" y="240411"/>
                  <a:pt x="6090" y="162359"/>
                  <a:pt x="2915" y="134842"/>
                </a:cubicBezTo>
                <a:cubicBezTo>
                  <a:pt x="-260" y="107325"/>
                  <a:pt x="-4493" y="103357"/>
                  <a:pt x="12440" y="77692"/>
                </a:cubicBezTo>
                <a:cubicBezTo>
                  <a:pt x="29373" y="52027"/>
                  <a:pt x="88376" y="-10414"/>
                  <a:pt x="87053" y="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2A3F22D6-38C3-4865-894B-4A02413800C6}"/>
              </a:ext>
            </a:extLst>
          </p:cNvPr>
          <p:cNvSpPr/>
          <p:nvPr/>
        </p:nvSpPr>
        <p:spPr>
          <a:xfrm>
            <a:off x="6311900" y="3989388"/>
            <a:ext cx="309740" cy="123879"/>
          </a:xfrm>
          <a:custGeom>
            <a:avLst/>
            <a:gdLst>
              <a:gd name="connsiteX0" fmla="*/ 0 w 309740"/>
              <a:gd name="connsiteY0" fmla="*/ 0 h 123879"/>
              <a:gd name="connsiteX1" fmla="*/ 214313 w 309740"/>
              <a:gd name="connsiteY1" fmla="*/ 68262 h 123879"/>
              <a:gd name="connsiteX2" fmla="*/ 309563 w 309740"/>
              <a:gd name="connsiteY2" fmla="*/ 123825 h 123879"/>
              <a:gd name="connsiteX3" fmla="*/ 193675 w 309740"/>
              <a:gd name="connsiteY3" fmla="*/ 79375 h 123879"/>
              <a:gd name="connsiteX4" fmla="*/ 0 w 309740"/>
              <a:gd name="connsiteY4" fmla="*/ 0 h 12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740" h="123879">
                <a:moveTo>
                  <a:pt x="0" y="0"/>
                </a:moveTo>
                <a:cubicBezTo>
                  <a:pt x="81359" y="23812"/>
                  <a:pt x="162719" y="47625"/>
                  <a:pt x="214313" y="68262"/>
                </a:cubicBezTo>
                <a:cubicBezTo>
                  <a:pt x="265907" y="88899"/>
                  <a:pt x="313003" y="121973"/>
                  <a:pt x="309563" y="123825"/>
                </a:cubicBezTo>
                <a:cubicBezTo>
                  <a:pt x="306123" y="125677"/>
                  <a:pt x="193675" y="79375"/>
                  <a:pt x="193675" y="793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D50D14A-52C1-4BA1-B347-90B9D46EBEFA}"/>
              </a:ext>
            </a:extLst>
          </p:cNvPr>
          <p:cNvSpPr/>
          <p:nvPr/>
        </p:nvSpPr>
        <p:spPr>
          <a:xfrm>
            <a:off x="6286292" y="4051176"/>
            <a:ext cx="316248" cy="85920"/>
          </a:xfrm>
          <a:custGeom>
            <a:avLst/>
            <a:gdLst>
              <a:gd name="connsiteX0" fmla="*/ 208 w 316248"/>
              <a:gd name="connsiteY0" fmla="*/ 124 h 85920"/>
              <a:gd name="connsiteX1" fmla="*/ 79583 w 316248"/>
              <a:gd name="connsiteY1" fmla="*/ 84262 h 85920"/>
              <a:gd name="connsiteX2" fmla="*/ 139908 w 316248"/>
              <a:gd name="connsiteY2" fmla="*/ 55687 h 85920"/>
              <a:gd name="connsiteX3" fmla="*/ 314533 w 316248"/>
              <a:gd name="connsiteY3" fmla="*/ 50924 h 85920"/>
              <a:gd name="connsiteX4" fmla="*/ 222458 w 316248"/>
              <a:gd name="connsiteY4" fmla="*/ 41399 h 85920"/>
              <a:gd name="connsiteX5" fmla="*/ 114508 w 316248"/>
              <a:gd name="connsiteY5" fmla="*/ 65212 h 85920"/>
              <a:gd name="connsiteX6" fmla="*/ 58946 w 316248"/>
              <a:gd name="connsiteY6" fmla="*/ 65212 h 85920"/>
              <a:gd name="connsiteX7" fmla="*/ 208 w 316248"/>
              <a:gd name="connsiteY7" fmla="*/ 124 h 8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248" h="85920">
                <a:moveTo>
                  <a:pt x="208" y="124"/>
                </a:moveTo>
                <a:cubicBezTo>
                  <a:pt x="3648" y="3299"/>
                  <a:pt x="56300" y="75002"/>
                  <a:pt x="79583" y="84262"/>
                </a:cubicBezTo>
                <a:cubicBezTo>
                  <a:pt x="102866" y="93522"/>
                  <a:pt x="100750" y="61243"/>
                  <a:pt x="139908" y="55687"/>
                </a:cubicBezTo>
                <a:cubicBezTo>
                  <a:pt x="179066" y="50131"/>
                  <a:pt x="300775" y="53305"/>
                  <a:pt x="314533" y="50924"/>
                </a:cubicBezTo>
                <a:cubicBezTo>
                  <a:pt x="328291" y="48543"/>
                  <a:pt x="255795" y="39018"/>
                  <a:pt x="222458" y="41399"/>
                </a:cubicBezTo>
                <a:cubicBezTo>
                  <a:pt x="189121" y="43780"/>
                  <a:pt x="141760" y="61243"/>
                  <a:pt x="114508" y="65212"/>
                </a:cubicBezTo>
                <a:cubicBezTo>
                  <a:pt x="87256" y="69181"/>
                  <a:pt x="81171" y="74737"/>
                  <a:pt x="58946" y="65212"/>
                </a:cubicBezTo>
                <a:cubicBezTo>
                  <a:pt x="36721" y="55687"/>
                  <a:pt x="-3232" y="-3051"/>
                  <a:pt x="20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D84F9885-1EDF-4783-BC6B-B801B5D2EA08}"/>
              </a:ext>
            </a:extLst>
          </p:cNvPr>
          <p:cNvSpPr/>
          <p:nvPr/>
        </p:nvSpPr>
        <p:spPr>
          <a:xfrm>
            <a:off x="6266863" y="4127850"/>
            <a:ext cx="86585" cy="548970"/>
          </a:xfrm>
          <a:custGeom>
            <a:avLst/>
            <a:gdLst>
              <a:gd name="connsiteX0" fmla="*/ 86312 w 86585"/>
              <a:gd name="connsiteY0" fmla="*/ 4413 h 548970"/>
              <a:gd name="connsiteX1" fmla="*/ 6937 w 86585"/>
              <a:gd name="connsiteY1" fmla="*/ 526700 h 548970"/>
              <a:gd name="connsiteX2" fmla="*/ 6937 w 86585"/>
              <a:gd name="connsiteY2" fmla="*/ 436213 h 548970"/>
              <a:gd name="connsiteX3" fmla="*/ 32337 w 86585"/>
              <a:gd name="connsiteY3" fmla="*/ 283813 h 548970"/>
              <a:gd name="connsiteX4" fmla="*/ 86312 w 86585"/>
              <a:gd name="connsiteY4" fmla="*/ 4413 h 54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85" h="548970">
                <a:moveTo>
                  <a:pt x="86312" y="4413"/>
                </a:moveTo>
                <a:cubicBezTo>
                  <a:pt x="82079" y="44894"/>
                  <a:pt x="20166" y="454733"/>
                  <a:pt x="6937" y="526700"/>
                </a:cubicBezTo>
                <a:cubicBezTo>
                  <a:pt x="-6292" y="598667"/>
                  <a:pt x="2704" y="476694"/>
                  <a:pt x="6937" y="436213"/>
                </a:cubicBezTo>
                <a:cubicBezTo>
                  <a:pt x="11170" y="395732"/>
                  <a:pt x="20166" y="354192"/>
                  <a:pt x="32337" y="283813"/>
                </a:cubicBezTo>
                <a:cubicBezTo>
                  <a:pt x="44508" y="213434"/>
                  <a:pt x="90545" y="-36068"/>
                  <a:pt x="86312" y="4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12886DC-E8A0-4B68-A679-921DD151C563}"/>
              </a:ext>
            </a:extLst>
          </p:cNvPr>
          <p:cNvSpPr/>
          <p:nvPr/>
        </p:nvSpPr>
        <p:spPr>
          <a:xfrm>
            <a:off x="6559151" y="4100375"/>
            <a:ext cx="49627" cy="286335"/>
          </a:xfrm>
          <a:custGeom>
            <a:avLst/>
            <a:gdLst>
              <a:gd name="connsiteX0" fmla="*/ 8337 w 49627"/>
              <a:gd name="connsiteY0" fmla="*/ 138 h 286335"/>
              <a:gd name="connsiteX1" fmla="*/ 8337 w 49627"/>
              <a:gd name="connsiteY1" fmla="*/ 125550 h 286335"/>
              <a:gd name="connsiteX2" fmla="*/ 49612 w 49627"/>
              <a:gd name="connsiteY2" fmla="*/ 284300 h 286335"/>
              <a:gd name="connsiteX3" fmla="*/ 13099 w 49627"/>
              <a:gd name="connsiteY3" fmla="*/ 211275 h 286335"/>
              <a:gd name="connsiteX4" fmla="*/ 399 w 49627"/>
              <a:gd name="connsiteY4" fmla="*/ 149363 h 286335"/>
              <a:gd name="connsiteX5" fmla="*/ 8337 w 49627"/>
              <a:gd name="connsiteY5" fmla="*/ 138 h 28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27" h="286335">
                <a:moveTo>
                  <a:pt x="8337" y="138"/>
                </a:moveTo>
                <a:cubicBezTo>
                  <a:pt x="9660" y="-3831"/>
                  <a:pt x="1458" y="78190"/>
                  <a:pt x="8337" y="125550"/>
                </a:cubicBezTo>
                <a:cubicBezTo>
                  <a:pt x="15216" y="172910"/>
                  <a:pt x="48818" y="270013"/>
                  <a:pt x="49612" y="284300"/>
                </a:cubicBezTo>
                <a:cubicBezTo>
                  <a:pt x="50406" y="298587"/>
                  <a:pt x="21301" y="233764"/>
                  <a:pt x="13099" y="211275"/>
                </a:cubicBezTo>
                <a:cubicBezTo>
                  <a:pt x="4897" y="188786"/>
                  <a:pt x="2780" y="181378"/>
                  <a:pt x="399" y="149363"/>
                </a:cubicBezTo>
                <a:cubicBezTo>
                  <a:pt x="-1982" y="117349"/>
                  <a:pt x="7014" y="4107"/>
                  <a:pt x="8337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AA223173-2014-4D43-833D-E8BB037843AA}"/>
              </a:ext>
            </a:extLst>
          </p:cNvPr>
          <p:cNvSpPr/>
          <p:nvPr/>
        </p:nvSpPr>
        <p:spPr>
          <a:xfrm>
            <a:off x="6530344" y="4102087"/>
            <a:ext cx="94400" cy="281939"/>
          </a:xfrm>
          <a:custGeom>
            <a:avLst/>
            <a:gdLst>
              <a:gd name="connsiteX0" fmla="*/ 11744 w 94400"/>
              <a:gd name="connsiteY0" fmla="*/ 13 h 281939"/>
              <a:gd name="connsiteX1" fmla="*/ 631 w 94400"/>
              <a:gd name="connsiteY1" fmla="*/ 134951 h 281939"/>
              <a:gd name="connsiteX2" fmla="*/ 33969 w 94400"/>
              <a:gd name="connsiteY2" fmla="*/ 228613 h 281939"/>
              <a:gd name="connsiteX3" fmla="*/ 94294 w 94400"/>
              <a:gd name="connsiteY3" fmla="*/ 281001 h 281939"/>
              <a:gd name="connsiteX4" fmla="*/ 18094 w 94400"/>
              <a:gd name="connsiteY4" fmla="*/ 185751 h 281939"/>
              <a:gd name="connsiteX5" fmla="*/ 6981 w 94400"/>
              <a:gd name="connsiteY5" fmla="*/ 142888 h 281939"/>
              <a:gd name="connsiteX6" fmla="*/ 11744 w 94400"/>
              <a:gd name="connsiteY6" fmla="*/ 13 h 28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00" h="281939">
                <a:moveTo>
                  <a:pt x="11744" y="13"/>
                </a:moveTo>
                <a:cubicBezTo>
                  <a:pt x="10686" y="-1310"/>
                  <a:pt x="-3073" y="96851"/>
                  <a:pt x="631" y="134951"/>
                </a:cubicBezTo>
                <a:cubicBezTo>
                  <a:pt x="4335" y="173051"/>
                  <a:pt x="18359" y="204271"/>
                  <a:pt x="33969" y="228613"/>
                </a:cubicBezTo>
                <a:cubicBezTo>
                  <a:pt x="49579" y="252955"/>
                  <a:pt x="96940" y="288145"/>
                  <a:pt x="94294" y="281001"/>
                </a:cubicBezTo>
                <a:cubicBezTo>
                  <a:pt x="91648" y="273857"/>
                  <a:pt x="32646" y="208770"/>
                  <a:pt x="18094" y="185751"/>
                </a:cubicBezTo>
                <a:cubicBezTo>
                  <a:pt x="3542" y="162732"/>
                  <a:pt x="10685" y="169875"/>
                  <a:pt x="6981" y="142888"/>
                </a:cubicBezTo>
                <a:cubicBezTo>
                  <a:pt x="3277" y="115901"/>
                  <a:pt x="12802" y="1336"/>
                  <a:pt x="1174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505C386-D9C7-48EB-8049-AAC206B43D32}"/>
              </a:ext>
            </a:extLst>
          </p:cNvPr>
          <p:cNvSpPr/>
          <p:nvPr/>
        </p:nvSpPr>
        <p:spPr>
          <a:xfrm>
            <a:off x="6611938" y="4111795"/>
            <a:ext cx="177076" cy="940005"/>
          </a:xfrm>
          <a:custGeom>
            <a:avLst/>
            <a:gdLst>
              <a:gd name="connsiteX0" fmla="*/ 0 w 177076"/>
              <a:gd name="connsiteY0" fmla="*/ 4593 h 940005"/>
              <a:gd name="connsiteX1" fmla="*/ 23812 w 177076"/>
              <a:gd name="connsiteY1" fmla="*/ 58568 h 940005"/>
              <a:gd name="connsiteX2" fmla="*/ 87312 w 177076"/>
              <a:gd name="connsiteY2" fmla="*/ 341143 h 940005"/>
              <a:gd name="connsiteX3" fmla="*/ 127000 w 177076"/>
              <a:gd name="connsiteY3" fmla="*/ 695155 h 940005"/>
              <a:gd name="connsiteX4" fmla="*/ 173037 w 177076"/>
              <a:gd name="connsiteY4" fmla="*/ 933280 h 940005"/>
              <a:gd name="connsiteX5" fmla="*/ 168275 w 177076"/>
              <a:gd name="connsiteY5" fmla="*/ 861843 h 940005"/>
              <a:gd name="connsiteX6" fmla="*/ 115887 w 177076"/>
              <a:gd name="connsiteY6" fmla="*/ 728493 h 940005"/>
              <a:gd name="connsiteX7" fmla="*/ 114300 w 177076"/>
              <a:gd name="connsiteY7" fmla="*/ 412580 h 940005"/>
              <a:gd name="connsiteX8" fmla="*/ 23812 w 177076"/>
              <a:gd name="connsiteY8" fmla="*/ 131593 h 940005"/>
              <a:gd name="connsiteX9" fmla="*/ 0 w 177076"/>
              <a:gd name="connsiteY9" fmla="*/ 4593 h 94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076" h="940005">
                <a:moveTo>
                  <a:pt x="0" y="4593"/>
                </a:moveTo>
                <a:cubicBezTo>
                  <a:pt x="0" y="-7578"/>
                  <a:pt x="9260" y="2476"/>
                  <a:pt x="23812" y="58568"/>
                </a:cubicBezTo>
                <a:cubicBezTo>
                  <a:pt x="38364" y="114660"/>
                  <a:pt x="70114" y="235045"/>
                  <a:pt x="87312" y="341143"/>
                </a:cubicBezTo>
                <a:cubicBezTo>
                  <a:pt x="104510" y="447241"/>
                  <a:pt x="112713" y="596466"/>
                  <a:pt x="127000" y="695155"/>
                </a:cubicBezTo>
                <a:cubicBezTo>
                  <a:pt x="141287" y="793844"/>
                  <a:pt x="166158" y="905499"/>
                  <a:pt x="173037" y="933280"/>
                </a:cubicBezTo>
                <a:cubicBezTo>
                  <a:pt x="179916" y="961061"/>
                  <a:pt x="177800" y="895974"/>
                  <a:pt x="168275" y="861843"/>
                </a:cubicBezTo>
                <a:cubicBezTo>
                  <a:pt x="158750" y="827712"/>
                  <a:pt x="124883" y="803370"/>
                  <a:pt x="115887" y="728493"/>
                </a:cubicBezTo>
                <a:cubicBezTo>
                  <a:pt x="106891" y="653616"/>
                  <a:pt x="129646" y="512063"/>
                  <a:pt x="114300" y="412580"/>
                </a:cubicBezTo>
                <a:cubicBezTo>
                  <a:pt x="98954" y="313097"/>
                  <a:pt x="42333" y="199062"/>
                  <a:pt x="23812" y="131593"/>
                </a:cubicBezTo>
                <a:cubicBezTo>
                  <a:pt x="5291" y="64124"/>
                  <a:pt x="0" y="16764"/>
                  <a:pt x="0" y="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0C84BE99-DE3E-4064-812C-76E383FB0769}"/>
              </a:ext>
            </a:extLst>
          </p:cNvPr>
          <p:cNvSpPr/>
          <p:nvPr/>
        </p:nvSpPr>
        <p:spPr>
          <a:xfrm>
            <a:off x="6262111" y="4654121"/>
            <a:ext cx="545643" cy="866148"/>
          </a:xfrm>
          <a:custGeom>
            <a:avLst/>
            <a:gdLst>
              <a:gd name="connsiteX0" fmla="*/ 3752 w 545643"/>
              <a:gd name="connsiteY0" fmla="*/ 9954 h 866148"/>
              <a:gd name="connsiteX1" fmla="*/ 251402 w 545643"/>
              <a:gd name="connsiteY1" fmla="*/ 360792 h 866148"/>
              <a:gd name="connsiteX2" fmla="*/ 503814 w 545643"/>
              <a:gd name="connsiteY2" fmla="*/ 762429 h 866148"/>
              <a:gd name="connsiteX3" fmla="*/ 541914 w 545643"/>
              <a:gd name="connsiteY3" fmla="*/ 864029 h 866148"/>
              <a:gd name="connsiteX4" fmla="*/ 465714 w 545643"/>
              <a:gd name="connsiteY4" fmla="*/ 698929 h 866148"/>
              <a:gd name="connsiteX5" fmla="*/ 206952 w 545643"/>
              <a:gd name="connsiteY5" fmla="*/ 259192 h 866148"/>
              <a:gd name="connsiteX6" fmla="*/ 108527 w 545643"/>
              <a:gd name="connsiteY6" fmla="*/ 109967 h 866148"/>
              <a:gd name="connsiteX7" fmla="*/ 3752 w 545643"/>
              <a:gd name="connsiteY7" fmla="*/ 9954 h 86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643" h="866148">
                <a:moveTo>
                  <a:pt x="3752" y="9954"/>
                </a:moveTo>
                <a:cubicBezTo>
                  <a:pt x="27565" y="51758"/>
                  <a:pt x="168058" y="235380"/>
                  <a:pt x="251402" y="360792"/>
                </a:cubicBezTo>
                <a:cubicBezTo>
                  <a:pt x="334746" y="486204"/>
                  <a:pt x="455395" y="678556"/>
                  <a:pt x="503814" y="762429"/>
                </a:cubicBezTo>
                <a:cubicBezTo>
                  <a:pt x="552233" y="846302"/>
                  <a:pt x="548264" y="874612"/>
                  <a:pt x="541914" y="864029"/>
                </a:cubicBezTo>
                <a:cubicBezTo>
                  <a:pt x="535564" y="853446"/>
                  <a:pt x="521541" y="799735"/>
                  <a:pt x="465714" y="698929"/>
                </a:cubicBezTo>
                <a:cubicBezTo>
                  <a:pt x="409887" y="598123"/>
                  <a:pt x="266483" y="357352"/>
                  <a:pt x="206952" y="259192"/>
                </a:cubicBezTo>
                <a:cubicBezTo>
                  <a:pt x="147421" y="161032"/>
                  <a:pt x="141071" y="150977"/>
                  <a:pt x="108527" y="109967"/>
                </a:cubicBezTo>
                <a:cubicBezTo>
                  <a:pt x="75983" y="68957"/>
                  <a:pt x="-20061" y="-31850"/>
                  <a:pt x="3752" y="9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70F882AF-FD11-466E-A646-FEBDF6D84A60}"/>
              </a:ext>
            </a:extLst>
          </p:cNvPr>
          <p:cNvSpPr/>
          <p:nvPr/>
        </p:nvSpPr>
        <p:spPr>
          <a:xfrm>
            <a:off x="6782990" y="3530531"/>
            <a:ext cx="1282855" cy="739048"/>
          </a:xfrm>
          <a:custGeom>
            <a:avLst/>
            <a:gdLst>
              <a:gd name="connsiteX0" fmla="*/ 11510 w 1282855"/>
              <a:gd name="connsiteY0" fmla="*/ 69 h 739048"/>
              <a:gd name="connsiteX1" fmla="*/ 186135 w 1282855"/>
              <a:gd name="connsiteY1" fmla="*/ 177869 h 739048"/>
              <a:gd name="connsiteX2" fmla="*/ 567135 w 1282855"/>
              <a:gd name="connsiteY2" fmla="*/ 339794 h 739048"/>
              <a:gd name="connsiteX3" fmla="*/ 1075135 w 1282855"/>
              <a:gd name="connsiteY3" fmla="*/ 666819 h 739048"/>
              <a:gd name="connsiteX4" fmla="*/ 1281510 w 1282855"/>
              <a:gd name="connsiteY4" fmla="*/ 733494 h 739048"/>
              <a:gd name="connsiteX5" fmla="*/ 989410 w 1282855"/>
              <a:gd name="connsiteY5" fmla="*/ 571569 h 739048"/>
              <a:gd name="connsiteX6" fmla="*/ 125810 w 1282855"/>
              <a:gd name="connsiteY6" fmla="*/ 161994 h 739048"/>
              <a:gd name="connsiteX7" fmla="*/ 11510 w 1282855"/>
              <a:gd name="connsiteY7" fmla="*/ 69 h 73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2855" h="739048">
                <a:moveTo>
                  <a:pt x="11510" y="69"/>
                </a:moveTo>
                <a:cubicBezTo>
                  <a:pt x="21564" y="2715"/>
                  <a:pt x="93531" y="121248"/>
                  <a:pt x="186135" y="177869"/>
                </a:cubicBezTo>
                <a:cubicBezTo>
                  <a:pt x="278739" y="234490"/>
                  <a:pt x="418968" y="258302"/>
                  <a:pt x="567135" y="339794"/>
                </a:cubicBezTo>
                <a:cubicBezTo>
                  <a:pt x="715302" y="421286"/>
                  <a:pt x="956073" y="601202"/>
                  <a:pt x="1075135" y="666819"/>
                </a:cubicBezTo>
                <a:cubicBezTo>
                  <a:pt x="1194197" y="732436"/>
                  <a:pt x="1295798" y="749369"/>
                  <a:pt x="1281510" y="733494"/>
                </a:cubicBezTo>
                <a:cubicBezTo>
                  <a:pt x="1267223" y="717619"/>
                  <a:pt x="1182027" y="666819"/>
                  <a:pt x="989410" y="571569"/>
                </a:cubicBezTo>
                <a:cubicBezTo>
                  <a:pt x="796793" y="476319"/>
                  <a:pt x="289852" y="253011"/>
                  <a:pt x="125810" y="161994"/>
                </a:cubicBezTo>
                <a:cubicBezTo>
                  <a:pt x="-38232" y="70977"/>
                  <a:pt x="1456" y="-2577"/>
                  <a:pt x="11510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9FE2F2D-2120-4649-BEC7-E07E8F7EECE6}"/>
              </a:ext>
            </a:extLst>
          </p:cNvPr>
          <p:cNvSpPr/>
          <p:nvPr/>
        </p:nvSpPr>
        <p:spPr>
          <a:xfrm>
            <a:off x="8085667" y="4274299"/>
            <a:ext cx="496732" cy="1870632"/>
          </a:xfrm>
          <a:custGeom>
            <a:avLst/>
            <a:gdLst>
              <a:gd name="connsiteX0" fmla="*/ 0 w 496732"/>
              <a:gd name="connsiteY0" fmla="*/ 1368 h 1870632"/>
              <a:gd name="connsiteX1" fmla="*/ 232833 w 496732"/>
              <a:gd name="connsiteY1" fmla="*/ 522068 h 1870632"/>
              <a:gd name="connsiteX2" fmla="*/ 402166 w 496732"/>
              <a:gd name="connsiteY2" fmla="*/ 1313701 h 1870632"/>
              <a:gd name="connsiteX3" fmla="*/ 482600 w 496732"/>
              <a:gd name="connsiteY3" fmla="*/ 1800534 h 1870632"/>
              <a:gd name="connsiteX4" fmla="*/ 469900 w 496732"/>
              <a:gd name="connsiteY4" fmla="*/ 1834401 h 1870632"/>
              <a:gd name="connsiteX5" fmla="*/ 495300 w 496732"/>
              <a:gd name="connsiteY5" fmla="*/ 1483034 h 1870632"/>
              <a:gd name="connsiteX6" fmla="*/ 419100 w 496732"/>
              <a:gd name="connsiteY6" fmla="*/ 1118968 h 1870632"/>
              <a:gd name="connsiteX7" fmla="*/ 232833 w 496732"/>
              <a:gd name="connsiteY7" fmla="*/ 395068 h 1870632"/>
              <a:gd name="connsiteX8" fmla="*/ 0 w 496732"/>
              <a:gd name="connsiteY8" fmla="*/ 1368 h 187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6732" h="1870632">
                <a:moveTo>
                  <a:pt x="0" y="1368"/>
                </a:moveTo>
                <a:cubicBezTo>
                  <a:pt x="0" y="22535"/>
                  <a:pt x="165805" y="303346"/>
                  <a:pt x="232833" y="522068"/>
                </a:cubicBezTo>
                <a:cubicBezTo>
                  <a:pt x="299861" y="740790"/>
                  <a:pt x="360538" y="1100623"/>
                  <a:pt x="402166" y="1313701"/>
                </a:cubicBezTo>
                <a:cubicBezTo>
                  <a:pt x="443794" y="1526779"/>
                  <a:pt x="471311" y="1713751"/>
                  <a:pt x="482600" y="1800534"/>
                </a:cubicBezTo>
                <a:cubicBezTo>
                  <a:pt x="493889" y="1887317"/>
                  <a:pt x="467783" y="1887318"/>
                  <a:pt x="469900" y="1834401"/>
                </a:cubicBezTo>
                <a:cubicBezTo>
                  <a:pt x="472017" y="1781484"/>
                  <a:pt x="503767" y="1602273"/>
                  <a:pt x="495300" y="1483034"/>
                </a:cubicBezTo>
                <a:cubicBezTo>
                  <a:pt x="486833" y="1363795"/>
                  <a:pt x="462845" y="1300296"/>
                  <a:pt x="419100" y="1118968"/>
                </a:cubicBezTo>
                <a:cubicBezTo>
                  <a:pt x="375356" y="937640"/>
                  <a:pt x="298450" y="581335"/>
                  <a:pt x="232833" y="395068"/>
                </a:cubicBezTo>
                <a:cubicBezTo>
                  <a:pt x="167216" y="208801"/>
                  <a:pt x="0" y="-19799"/>
                  <a:pt x="0" y="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66415614-E429-48C6-B794-C040C3D06804}"/>
              </a:ext>
            </a:extLst>
          </p:cNvPr>
          <p:cNvSpPr/>
          <p:nvPr/>
        </p:nvSpPr>
        <p:spPr>
          <a:xfrm>
            <a:off x="8069190" y="4194652"/>
            <a:ext cx="281415" cy="2130347"/>
          </a:xfrm>
          <a:custGeom>
            <a:avLst/>
            <a:gdLst>
              <a:gd name="connsiteX0" fmla="*/ 8010 w 281415"/>
              <a:gd name="connsiteY0" fmla="*/ 97948 h 2130347"/>
              <a:gd name="connsiteX1" fmla="*/ 33410 w 281415"/>
              <a:gd name="connsiteY1" fmla="*/ 212248 h 2130347"/>
              <a:gd name="connsiteX2" fmla="*/ 198510 w 281415"/>
              <a:gd name="connsiteY2" fmla="*/ 1478015 h 2130347"/>
              <a:gd name="connsiteX3" fmla="*/ 278943 w 281415"/>
              <a:gd name="connsiteY3" fmla="*/ 2125715 h 2130347"/>
              <a:gd name="connsiteX4" fmla="*/ 249310 w 281415"/>
              <a:gd name="connsiteY4" fmla="*/ 1740481 h 2130347"/>
              <a:gd name="connsiteX5" fmla="*/ 135010 w 281415"/>
              <a:gd name="connsiteY5" fmla="*/ 1211315 h 2130347"/>
              <a:gd name="connsiteX6" fmla="*/ 8010 w 281415"/>
              <a:gd name="connsiteY6" fmla="*/ 97948 h 21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415" h="2130347">
                <a:moveTo>
                  <a:pt x="8010" y="97948"/>
                </a:moveTo>
                <a:cubicBezTo>
                  <a:pt x="-8923" y="-68563"/>
                  <a:pt x="1660" y="-17763"/>
                  <a:pt x="33410" y="212248"/>
                </a:cubicBezTo>
                <a:cubicBezTo>
                  <a:pt x="65160" y="442259"/>
                  <a:pt x="157588" y="1159104"/>
                  <a:pt x="198510" y="1478015"/>
                </a:cubicBezTo>
                <a:cubicBezTo>
                  <a:pt x="239432" y="1796926"/>
                  <a:pt x="270476" y="2081971"/>
                  <a:pt x="278943" y="2125715"/>
                </a:cubicBezTo>
                <a:cubicBezTo>
                  <a:pt x="287410" y="2169459"/>
                  <a:pt x="273299" y="1892881"/>
                  <a:pt x="249310" y="1740481"/>
                </a:cubicBezTo>
                <a:cubicBezTo>
                  <a:pt x="225321" y="1588081"/>
                  <a:pt x="171699" y="1480837"/>
                  <a:pt x="135010" y="1211315"/>
                </a:cubicBezTo>
                <a:cubicBezTo>
                  <a:pt x="98321" y="941793"/>
                  <a:pt x="24943" y="264459"/>
                  <a:pt x="8010" y="97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038EBF8-71EB-4642-8E53-71511271446C}"/>
              </a:ext>
            </a:extLst>
          </p:cNvPr>
          <p:cNvSpPr/>
          <p:nvPr/>
        </p:nvSpPr>
        <p:spPr>
          <a:xfrm>
            <a:off x="8511859" y="6086124"/>
            <a:ext cx="529532" cy="261746"/>
          </a:xfrm>
          <a:custGeom>
            <a:avLst/>
            <a:gdLst>
              <a:gd name="connsiteX0" fmla="*/ 5608 w 529532"/>
              <a:gd name="connsiteY0" fmla="*/ 11993 h 261746"/>
              <a:gd name="connsiteX1" fmla="*/ 62758 w 529532"/>
              <a:gd name="connsiteY1" fmla="*/ 54326 h 261746"/>
              <a:gd name="connsiteX2" fmla="*/ 278658 w 529532"/>
              <a:gd name="connsiteY2" fmla="*/ 208843 h 261746"/>
              <a:gd name="connsiteX3" fmla="*/ 528424 w 529532"/>
              <a:gd name="connsiteY3" fmla="*/ 208843 h 261746"/>
              <a:gd name="connsiteX4" fmla="*/ 174941 w 529532"/>
              <a:gd name="connsiteY4" fmla="*/ 253293 h 261746"/>
              <a:gd name="connsiteX5" fmla="*/ 5608 w 529532"/>
              <a:gd name="connsiteY5" fmla="*/ 11993 h 26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532" h="261746">
                <a:moveTo>
                  <a:pt x="5608" y="11993"/>
                </a:moveTo>
                <a:cubicBezTo>
                  <a:pt x="-13089" y="-21168"/>
                  <a:pt x="17250" y="21518"/>
                  <a:pt x="62758" y="54326"/>
                </a:cubicBezTo>
                <a:cubicBezTo>
                  <a:pt x="108266" y="87134"/>
                  <a:pt x="201047" y="183090"/>
                  <a:pt x="278658" y="208843"/>
                </a:cubicBezTo>
                <a:cubicBezTo>
                  <a:pt x="356269" y="234596"/>
                  <a:pt x="545710" y="201435"/>
                  <a:pt x="528424" y="208843"/>
                </a:cubicBezTo>
                <a:cubicBezTo>
                  <a:pt x="511138" y="216251"/>
                  <a:pt x="256080" y="285396"/>
                  <a:pt x="174941" y="253293"/>
                </a:cubicBezTo>
                <a:cubicBezTo>
                  <a:pt x="93802" y="221190"/>
                  <a:pt x="24305" y="45154"/>
                  <a:pt x="5608" y="1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1625880E-D151-4588-A205-1FADF195D719}"/>
              </a:ext>
            </a:extLst>
          </p:cNvPr>
          <p:cNvSpPr/>
          <p:nvPr/>
        </p:nvSpPr>
        <p:spPr>
          <a:xfrm>
            <a:off x="6905389" y="3677167"/>
            <a:ext cx="636812" cy="1241893"/>
          </a:xfrm>
          <a:custGeom>
            <a:avLst/>
            <a:gdLst>
              <a:gd name="connsiteX0" fmla="*/ 3411 w 636812"/>
              <a:gd name="connsiteY0" fmla="*/ 2658 h 1241893"/>
              <a:gd name="connsiteX1" fmla="*/ 349486 w 636812"/>
              <a:gd name="connsiteY1" fmla="*/ 415408 h 1241893"/>
              <a:gd name="connsiteX2" fmla="*/ 603486 w 636812"/>
              <a:gd name="connsiteY2" fmla="*/ 717033 h 1241893"/>
              <a:gd name="connsiteX3" fmla="*/ 628886 w 636812"/>
              <a:gd name="connsiteY3" fmla="*/ 1240908 h 1241893"/>
              <a:gd name="connsiteX4" fmla="*/ 625711 w 636812"/>
              <a:gd name="connsiteY4" fmla="*/ 840858 h 1241893"/>
              <a:gd name="connsiteX5" fmla="*/ 505061 w 636812"/>
              <a:gd name="connsiteY5" fmla="*/ 570983 h 1241893"/>
              <a:gd name="connsiteX6" fmla="*/ 193911 w 636812"/>
              <a:gd name="connsiteY6" fmla="*/ 253483 h 1241893"/>
              <a:gd name="connsiteX7" fmla="*/ 3411 w 636812"/>
              <a:gd name="connsiteY7" fmla="*/ 2658 h 12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812" h="1241893">
                <a:moveTo>
                  <a:pt x="3411" y="2658"/>
                </a:moveTo>
                <a:cubicBezTo>
                  <a:pt x="29340" y="29645"/>
                  <a:pt x="249474" y="296346"/>
                  <a:pt x="349486" y="415408"/>
                </a:cubicBezTo>
                <a:cubicBezTo>
                  <a:pt x="449499" y="534471"/>
                  <a:pt x="556919" y="579450"/>
                  <a:pt x="603486" y="717033"/>
                </a:cubicBezTo>
                <a:cubicBezTo>
                  <a:pt x="650053" y="854616"/>
                  <a:pt x="625182" y="1220270"/>
                  <a:pt x="628886" y="1240908"/>
                </a:cubicBezTo>
                <a:cubicBezTo>
                  <a:pt x="632590" y="1261546"/>
                  <a:pt x="646348" y="952512"/>
                  <a:pt x="625711" y="840858"/>
                </a:cubicBezTo>
                <a:cubicBezTo>
                  <a:pt x="605074" y="729204"/>
                  <a:pt x="577028" y="668879"/>
                  <a:pt x="505061" y="570983"/>
                </a:cubicBezTo>
                <a:cubicBezTo>
                  <a:pt x="433094" y="473087"/>
                  <a:pt x="282811" y="346087"/>
                  <a:pt x="193911" y="253483"/>
                </a:cubicBezTo>
                <a:cubicBezTo>
                  <a:pt x="105011" y="160879"/>
                  <a:pt x="-22518" y="-24329"/>
                  <a:pt x="3411" y="2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37AA378-A851-4B08-89E4-E21CD7A2DBC2}"/>
              </a:ext>
            </a:extLst>
          </p:cNvPr>
          <p:cNvSpPr/>
          <p:nvPr/>
        </p:nvSpPr>
        <p:spPr>
          <a:xfrm>
            <a:off x="7535973" y="4436114"/>
            <a:ext cx="137028" cy="1888522"/>
          </a:xfrm>
          <a:custGeom>
            <a:avLst/>
            <a:gdLst>
              <a:gd name="connsiteX0" fmla="*/ 4652 w 137028"/>
              <a:gd name="connsiteY0" fmla="*/ 43811 h 1888522"/>
              <a:gd name="connsiteX1" fmla="*/ 33227 w 137028"/>
              <a:gd name="connsiteY1" fmla="*/ 161286 h 1888522"/>
              <a:gd name="connsiteX2" fmla="*/ 74502 w 137028"/>
              <a:gd name="connsiteY2" fmla="*/ 1107436 h 1888522"/>
              <a:gd name="connsiteX3" fmla="*/ 103077 w 137028"/>
              <a:gd name="connsiteY3" fmla="*/ 1863086 h 1888522"/>
              <a:gd name="connsiteX4" fmla="*/ 87202 w 137028"/>
              <a:gd name="connsiteY4" fmla="*/ 1650361 h 1888522"/>
              <a:gd name="connsiteX5" fmla="*/ 93552 w 137028"/>
              <a:gd name="connsiteY5" fmla="*/ 1062986 h 1888522"/>
              <a:gd name="connsiteX6" fmla="*/ 134827 w 137028"/>
              <a:gd name="connsiteY6" fmla="*/ 628011 h 1888522"/>
              <a:gd name="connsiteX7" fmla="*/ 4652 w 137028"/>
              <a:gd name="connsiteY7" fmla="*/ 43811 h 188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028" h="1888522">
                <a:moveTo>
                  <a:pt x="4652" y="43811"/>
                </a:moveTo>
                <a:cubicBezTo>
                  <a:pt x="-12281" y="-33977"/>
                  <a:pt x="21585" y="-15985"/>
                  <a:pt x="33227" y="161286"/>
                </a:cubicBezTo>
                <a:cubicBezTo>
                  <a:pt x="44869" y="338557"/>
                  <a:pt x="62860" y="823803"/>
                  <a:pt x="74502" y="1107436"/>
                </a:cubicBezTo>
                <a:cubicBezTo>
                  <a:pt x="86144" y="1391069"/>
                  <a:pt x="100960" y="1772599"/>
                  <a:pt x="103077" y="1863086"/>
                </a:cubicBezTo>
                <a:cubicBezTo>
                  <a:pt x="105194" y="1953573"/>
                  <a:pt x="88790" y="1783711"/>
                  <a:pt x="87202" y="1650361"/>
                </a:cubicBezTo>
                <a:cubicBezTo>
                  <a:pt x="85615" y="1517011"/>
                  <a:pt x="85615" y="1233378"/>
                  <a:pt x="93552" y="1062986"/>
                </a:cubicBezTo>
                <a:cubicBezTo>
                  <a:pt x="101489" y="892594"/>
                  <a:pt x="147527" y="797874"/>
                  <a:pt x="134827" y="628011"/>
                </a:cubicBezTo>
                <a:cubicBezTo>
                  <a:pt x="122127" y="458149"/>
                  <a:pt x="21585" y="121599"/>
                  <a:pt x="4652" y="43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B824C1A1-F50D-42A8-94D9-FBF808695548}"/>
              </a:ext>
            </a:extLst>
          </p:cNvPr>
          <p:cNvSpPr/>
          <p:nvPr/>
        </p:nvSpPr>
        <p:spPr>
          <a:xfrm>
            <a:off x="6853209" y="3698309"/>
            <a:ext cx="42913" cy="326549"/>
          </a:xfrm>
          <a:custGeom>
            <a:avLst/>
            <a:gdLst>
              <a:gd name="connsiteX0" fmla="*/ 42891 w 42913"/>
              <a:gd name="connsiteY0" fmla="*/ 324416 h 326549"/>
              <a:gd name="connsiteX1" fmla="*/ 6379 w 42913"/>
              <a:gd name="connsiteY1" fmla="*/ 225991 h 326549"/>
              <a:gd name="connsiteX2" fmla="*/ 36541 w 42913"/>
              <a:gd name="connsiteY2" fmla="*/ 52954 h 326549"/>
              <a:gd name="connsiteX3" fmla="*/ 38129 w 42913"/>
              <a:gd name="connsiteY3" fmla="*/ 3741 h 326549"/>
              <a:gd name="connsiteX4" fmla="*/ 29 w 42913"/>
              <a:gd name="connsiteY4" fmla="*/ 135504 h 326549"/>
              <a:gd name="connsiteX5" fmla="*/ 42891 w 42913"/>
              <a:gd name="connsiteY5" fmla="*/ 324416 h 32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13" h="326549">
                <a:moveTo>
                  <a:pt x="42891" y="324416"/>
                </a:moveTo>
                <a:cubicBezTo>
                  <a:pt x="43949" y="339497"/>
                  <a:pt x="7437" y="271235"/>
                  <a:pt x="6379" y="225991"/>
                </a:cubicBezTo>
                <a:cubicBezTo>
                  <a:pt x="5321" y="180747"/>
                  <a:pt x="31249" y="89996"/>
                  <a:pt x="36541" y="52954"/>
                </a:cubicBezTo>
                <a:cubicBezTo>
                  <a:pt x="41833" y="15912"/>
                  <a:pt x="44214" y="-10017"/>
                  <a:pt x="38129" y="3741"/>
                </a:cubicBezTo>
                <a:cubicBezTo>
                  <a:pt x="32044" y="17499"/>
                  <a:pt x="1352" y="81000"/>
                  <a:pt x="29" y="135504"/>
                </a:cubicBezTo>
                <a:cubicBezTo>
                  <a:pt x="-1294" y="190008"/>
                  <a:pt x="41833" y="309335"/>
                  <a:pt x="42891" y="324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53F0534-264B-4053-8EA6-C30EDC95B5E6}"/>
              </a:ext>
            </a:extLst>
          </p:cNvPr>
          <p:cNvSpPr/>
          <p:nvPr/>
        </p:nvSpPr>
        <p:spPr>
          <a:xfrm>
            <a:off x="6811113" y="3910738"/>
            <a:ext cx="208799" cy="545364"/>
          </a:xfrm>
          <a:custGeom>
            <a:avLst/>
            <a:gdLst>
              <a:gd name="connsiteX0" fmla="*/ 4025 w 208799"/>
              <a:gd name="connsiteY0" fmla="*/ 7212 h 545364"/>
              <a:gd name="connsiteX1" fmla="*/ 38950 w 208799"/>
              <a:gd name="connsiteY1" fmla="*/ 77062 h 545364"/>
              <a:gd name="connsiteX2" fmla="*/ 192937 w 208799"/>
              <a:gd name="connsiteY2" fmla="*/ 456475 h 545364"/>
              <a:gd name="connsiteX3" fmla="*/ 194525 w 208799"/>
              <a:gd name="connsiteY3" fmla="*/ 526325 h 545364"/>
              <a:gd name="connsiteX4" fmla="*/ 110387 w 208799"/>
              <a:gd name="connsiteY4" fmla="*/ 185012 h 545364"/>
              <a:gd name="connsiteX5" fmla="*/ 4025 w 208799"/>
              <a:gd name="connsiteY5" fmla="*/ 7212 h 54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799" h="545364">
                <a:moveTo>
                  <a:pt x="4025" y="7212"/>
                </a:moveTo>
                <a:cubicBezTo>
                  <a:pt x="-7881" y="-10780"/>
                  <a:pt x="7465" y="2185"/>
                  <a:pt x="38950" y="77062"/>
                </a:cubicBezTo>
                <a:cubicBezTo>
                  <a:pt x="70435" y="151939"/>
                  <a:pt x="167008" y="381598"/>
                  <a:pt x="192937" y="456475"/>
                </a:cubicBezTo>
                <a:cubicBezTo>
                  <a:pt x="218866" y="531352"/>
                  <a:pt x="208283" y="571569"/>
                  <a:pt x="194525" y="526325"/>
                </a:cubicBezTo>
                <a:cubicBezTo>
                  <a:pt x="180767" y="481081"/>
                  <a:pt x="139756" y="274441"/>
                  <a:pt x="110387" y="185012"/>
                </a:cubicBezTo>
                <a:cubicBezTo>
                  <a:pt x="81018" y="95583"/>
                  <a:pt x="15931" y="25204"/>
                  <a:pt x="4025" y="7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DE20E430-1F14-4B19-9F46-79C9938698B4}"/>
              </a:ext>
            </a:extLst>
          </p:cNvPr>
          <p:cNvSpPr/>
          <p:nvPr/>
        </p:nvSpPr>
        <p:spPr>
          <a:xfrm>
            <a:off x="7007195" y="4426098"/>
            <a:ext cx="131973" cy="812261"/>
          </a:xfrm>
          <a:custGeom>
            <a:avLst/>
            <a:gdLst>
              <a:gd name="connsiteX0" fmla="*/ 30 w 131973"/>
              <a:gd name="connsiteY0" fmla="*/ 9377 h 812261"/>
              <a:gd name="connsiteX1" fmla="*/ 23843 w 131973"/>
              <a:gd name="connsiteY1" fmla="*/ 72877 h 812261"/>
              <a:gd name="connsiteX2" fmla="*/ 73055 w 131973"/>
              <a:gd name="connsiteY2" fmla="*/ 457052 h 812261"/>
              <a:gd name="connsiteX3" fmla="*/ 131793 w 131973"/>
              <a:gd name="connsiteY3" fmla="*/ 811065 h 812261"/>
              <a:gd name="connsiteX4" fmla="*/ 88930 w 131973"/>
              <a:gd name="connsiteY4" fmla="*/ 558652 h 812261"/>
              <a:gd name="connsiteX5" fmla="*/ 20668 w 131973"/>
              <a:gd name="connsiteY5" fmla="*/ 195115 h 812261"/>
              <a:gd name="connsiteX6" fmla="*/ 30 w 131973"/>
              <a:gd name="connsiteY6" fmla="*/ 9377 h 81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973" h="812261">
                <a:moveTo>
                  <a:pt x="30" y="9377"/>
                </a:moveTo>
                <a:cubicBezTo>
                  <a:pt x="559" y="-10996"/>
                  <a:pt x="11672" y="-1736"/>
                  <a:pt x="23843" y="72877"/>
                </a:cubicBezTo>
                <a:cubicBezTo>
                  <a:pt x="36014" y="147490"/>
                  <a:pt x="55063" y="334021"/>
                  <a:pt x="73055" y="457052"/>
                </a:cubicBezTo>
                <a:cubicBezTo>
                  <a:pt x="91047" y="580083"/>
                  <a:pt x="129147" y="794132"/>
                  <a:pt x="131793" y="811065"/>
                </a:cubicBezTo>
                <a:cubicBezTo>
                  <a:pt x="134439" y="827998"/>
                  <a:pt x="107451" y="661310"/>
                  <a:pt x="88930" y="558652"/>
                </a:cubicBezTo>
                <a:cubicBezTo>
                  <a:pt x="70409" y="455994"/>
                  <a:pt x="35485" y="283221"/>
                  <a:pt x="20668" y="195115"/>
                </a:cubicBezTo>
                <a:cubicBezTo>
                  <a:pt x="5851" y="107009"/>
                  <a:pt x="-499" y="29750"/>
                  <a:pt x="30" y="9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A2E6D76-49A0-4FAB-9E02-FC7B116DB128}"/>
              </a:ext>
            </a:extLst>
          </p:cNvPr>
          <p:cNvSpPr/>
          <p:nvPr/>
        </p:nvSpPr>
        <p:spPr>
          <a:xfrm>
            <a:off x="7076017" y="4996839"/>
            <a:ext cx="140030" cy="785240"/>
          </a:xfrm>
          <a:custGeom>
            <a:avLst/>
            <a:gdLst>
              <a:gd name="connsiteX0" fmla="*/ 2646 w 140030"/>
              <a:gd name="connsiteY0" fmla="*/ 611 h 785240"/>
              <a:gd name="connsiteX1" fmla="*/ 18521 w 140030"/>
              <a:gd name="connsiteY1" fmla="*/ 119674 h 785240"/>
              <a:gd name="connsiteX2" fmla="*/ 128058 w 140030"/>
              <a:gd name="connsiteY2" fmla="*/ 768961 h 785240"/>
              <a:gd name="connsiteX3" fmla="*/ 128058 w 140030"/>
              <a:gd name="connsiteY3" fmla="*/ 548299 h 785240"/>
              <a:gd name="connsiteX4" fmla="*/ 47096 w 140030"/>
              <a:gd name="connsiteY4" fmla="*/ 97449 h 785240"/>
              <a:gd name="connsiteX5" fmla="*/ 2646 w 140030"/>
              <a:gd name="connsiteY5" fmla="*/ 611 h 78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30" h="785240">
                <a:moveTo>
                  <a:pt x="2646" y="611"/>
                </a:moveTo>
                <a:cubicBezTo>
                  <a:pt x="-2116" y="4315"/>
                  <a:pt x="-2381" y="-8384"/>
                  <a:pt x="18521" y="119674"/>
                </a:cubicBezTo>
                <a:cubicBezTo>
                  <a:pt x="39423" y="247732"/>
                  <a:pt x="109802" y="697523"/>
                  <a:pt x="128058" y="768961"/>
                </a:cubicBezTo>
                <a:cubicBezTo>
                  <a:pt x="146314" y="840399"/>
                  <a:pt x="141552" y="660218"/>
                  <a:pt x="128058" y="548299"/>
                </a:cubicBezTo>
                <a:cubicBezTo>
                  <a:pt x="114564" y="436380"/>
                  <a:pt x="67204" y="187143"/>
                  <a:pt x="47096" y="97449"/>
                </a:cubicBezTo>
                <a:cubicBezTo>
                  <a:pt x="26988" y="7755"/>
                  <a:pt x="7408" y="-3093"/>
                  <a:pt x="2646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1F366CD-5490-4448-86F5-13AE8E475CA0}"/>
              </a:ext>
            </a:extLst>
          </p:cNvPr>
          <p:cNvSpPr/>
          <p:nvPr/>
        </p:nvSpPr>
        <p:spPr>
          <a:xfrm>
            <a:off x="7194447" y="5713143"/>
            <a:ext cx="98701" cy="716354"/>
          </a:xfrm>
          <a:custGeom>
            <a:avLst/>
            <a:gdLst>
              <a:gd name="connsiteX0" fmla="*/ 103 w 98701"/>
              <a:gd name="connsiteY0" fmla="*/ 39957 h 716354"/>
              <a:gd name="connsiteX1" fmla="*/ 31853 w 98701"/>
              <a:gd name="connsiteY1" fmla="*/ 87582 h 716354"/>
              <a:gd name="connsiteX2" fmla="*/ 98528 w 98701"/>
              <a:gd name="connsiteY2" fmla="*/ 592407 h 716354"/>
              <a:gd name="connsiteX3" fmla="*/ 50903 w 98701"/>
              <a:gd name="connsiteY3" fmla="*/ 713057 h 716354"/>
              <a:gd name="connsiteX4" fmla="*/ 41378 w 98701"/>
              <a:gd name="connsiteY4" fmla="*/ 506682 h 716354"/>
              <a:gd name="connsiteX5" fmla="*/ 103 w 98701"/>
              <a:gd name="connsiteY5" fmla="*/ 39957 h 71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01" h="716354">
                <a:moveTo>
                  <a:pt x="103" y="39957"/>
                </a:moveTo>
                <a:cubicBezTo>
                  <a:pt x="-1485" y="-29893"/>
                  <a:pt x="15449" y="-4493"/>
                  <a:pt x="31853" y="87582"/>
                </a:cubicBezTo>
                <a:cubicBezTo>
                  <a:pt x="48257" y="179657"/>
                  <a:pt x="95353" y="488161"/>
                  <a:pt x="98528" y="592407"/>
                </a:cubicBezTo>
                <a:cubicBezTo>
                  <a:pt x="101703" y="696653"/>
                  <a:pt x="60428" y="727344"/>
                  <a:pt x="50903" y="713057"/>
                </a:cubicBezTo>
                <a:cubicBezTo>
                  <a:pt x="41378" y="698770"/>
                  <a:pt x="52490" y="624157"/>
                  <a:pt x="41378" y="506682"/>
                </a:cubicBezTo>
                <a:cubicBezTo>
                  <a:pt x="30266" y="389207"/>
                  <a:pt x="1691" y="109807"/>
                  <a:pt x="103" y="39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37A144A-BCEE-468C-82F5-6DE311619DCA}"/>
              </a:ext>
            </a:extLst>
          </p:cNvPr>
          <p:cNvSpPr/>
          <p:nvPr/>
        </p:nvSpPr>
        <p:spPr>
          <a:xfrm>
            <a:off x="6798133" y="5029526"/>
            <a:ext cx="135504" cy="975462"/>
          </a:xfrm>
          <a:custGeom>
            <a:avLst/>
            <a:gdLst>
              <a:gd name="connsiteX0" fmla="*/ 600 w 135504"/>
              <a:gd name="connsiteY0" fmla="*/ 1791 h 975462"/>
              <a:gd name="connsiteX1" fmla="*/ 30234 w 135504"/>
              <a:gd name="connsiteY1" fmla="*/ 124557 h 975462"/>
              <a:gd name="connsiteX2" fmla="*/ 108550 w 135504"/>
              <a:gd name="connsiteY2" fmla="*/ 691824 h 975462"/>
              <a:gd name="connsiteX3" fmla="*/ 121250 w 135504"/>
              <a:gd name="connsiteY3" fmla="*/ 975457 h 975462"/>
              <a:gd name="connsiteX4" fmla="*/ 131834 w 135504"/>
              <a:gd name="connsiteY4" fmla="*/ 685474 h 975462"/>
              <a:gd name="connsiteX5" fmla="*/ 53517 w 135504"/>
              <a:gd name="connsiteY5" fmla="*/ 173241 h 975462"/>
              <a:gd name="connsiteX6" fmla="*/ 600 w 135504"/>
              <a:gd name="connsiteY6" fmla="*/ 1791 h 97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04" h="975462">
                <a:moveTo>
                  <a:pt x="600" y="1791"/>
                </a:moveTo>
                <a:cubicBezTo>
                  <a:pt x="-3280" y="-6323"/>
                  <a:pt x="12242" y="9551"/>
                  <a:pt x="30234" y="124557"/>
                </a:cubicBezTo>
                <a:cubicBezTo>
                  <a:pt x="48226" y="239563"/>
                  <a:pt x="93381" y="550007"/>
                  <a:pt x="108550" y="691824"/>
                </a:cubicBezTo>
                <a:cubicBezTo>
                  <a:pt x="123719" y="833641"/>
                  <a:pt x="117369" y="976515"/>
                  <a:pt x="121250" y="975457"/>
                </a:cubicBezTo>
                <a:cubicBezTo>
                  <a:pt x="125131" y="974399"/>
                  <a:pt x="143123" y="819177"/>
                  <a:pt x="131834" y="685474"/>
                </a:cubicBezTo>
                <a:cubicBezTo>
                  <a:pt x="120545" y="551771"/>
                  <a:pt x="78564" y="288952"/>
                  <a:pt x="53517" y="173241"/>
                </a:cubicBezTo>
                <a:cubicBezTo>
                  <a:pt x="28470" y="57530"/>
                  <a:pt x="4480" y="9905"/>
                  <a:pt x="600" y="1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A276F69D-BD7A-4506-A8BD-8FCC8B3A942E}"/>
              </a:ext>
            </a:extLst>
          </p:cNvPr>
          <p:cNvSpPr/>
          <p:nvPr/>
        </p:nvSpPr>
        <p:spPr>
          <a:xfrm>
            <a:off x="6919703" y="5870788"/>
            <a:ext cx="108700" cy="1012770"/>
          </a:xfrm>
          <a:custGeom>
            <a:avLst/>
            <a:gdLst>
              <a:gd name="connsiteX0" fmla="*/ 3914 w 108700"/>
              <a:gd name="connsiteY0" fmla="*/ 68579 h 1012770"/>
              <a:gd name="connsiteX1" fmla="*/ 20847 w 108700"/>
              <a:gd name="connsiteY1" fmla="*/ 125729 h 1012770"/>
              <a:gd name="connsiteX2" fmla="*/ 99164 w 108700"/>
              <a:gd name="connsiteY2" fmla="*/ 849629 h 1012770"/>
              <a:gd name="connsiteX3" fmla="*/ 105514 w 108700"/>
              <a:gd name="connsiteY3" fmla="*/ 1012612 h 1012770"/>
              <a:gd name="connsiteX4" fmla="*/ 82230 w 108700"/>
              <a:gd name="connsiteY4" fmla="*/ 836929 h 1012770"/>
              <a:gd name="connsiteX5" fmla="*/ 3914 w 108700"/>
              <a:gd name="connsiteY5" fmla="*/ 68579 h 101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00" h="1012770">
                <a:moveTo>
                  <a:pt x="3914" y="68579"/>
                </a:moveTo>
                <a:cubicBezTo>
                  <a:pt x="-6316" y="-49954"/>
                  <a:pt x="4972" y="-4446"/>
                  <a:pt x="20847" y="125729"/>
                </a:cubicBezTo>
                <a:cubicBezTo>
                  <a:pt x="36722" y="255904"/>
                  <a:pt x="85053" y="701815"/>
                  <a:pt x="99164" y="849629"/>
                </a:cubicBezTo>
                <a:cubicBezTo>
                  <a:pt x="113275" y="997443"/>
                  <a:pt x="108336" y="1014729"/>
                  <a:pt x="105514" y="1012612"/>
                </a:cubicBezTo>
                <a:cubicBezTo>
                  <a:pt x="102692" y="1010495"/>
                  <a:pt x="102691" y="992504"/>
                  <a:pt x="82230" y="836929"/>
                </a:cubicBezTo>
                <a:cubicBezTo>
                  <a:pt x="61769" y="681354"/>
                  <a:pt x="14144" y="187112"/>
                  <a:pt x="3914" y="68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11D8A773-988D-4156-BDC2-38BC0038381D}"/>
              </a:ext>
            </a:extLst>
          </p:cNvPr>
          <p:cNvSpPr/>
          <p:nvPr/>
        </p:nvSpPr>
        <p:spPr>
          <a:xfrm>
            <a:off x="6802669" y="5485023"/>
            <a:ext cx="57815" cy="1099961"/>
          </a:xfrm>
          <a:custGeom>
            <a:avLst/>
            <a:gdLst>
              <a:gd name="connsiteX0" fmla="*/ 298 w 57815"/>
              <a:gd name="connsiteY0" fmla="*/ 39477 h 1099961"/>
              <a:gd name="connsiteX1" fmla="*/ 34164 w 57815"/>
              <a:gd name="connsiteY1" fmla="*/ 987744 h 1099961"/>
              <a:gd name="connsiteX2" fmla="*/ 38398 w 57815"/>
              <a:gd name="connsiteY2" fmla="*/ 1063944 h 1099961"/>
              <a:gd name="connsiteX3" fmla="*/ 57448 w 57815"/>
              <a:gd name="connsiteY3" fmla="*/ 826877 h 1099961"/>
              <a:gd name="connsiteX4" fmla="*/ 19348 w 57815"/>
              <a:gd name="connsiteY4" fmla="*/ 242677 h 1099961"/>
              <a:gd name="connsiteX5" fmla="*/ 298 w 57815"/>
              <a:gd name="connsiteY5" fmla="*/ 39477 h 109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15" h="1099961">
                <a:moveTo>
                  <a:pt x="298" y="39477"/>
                </a:moveTo>
                <a:cubicBezTo>
                  <a:pt x="2767" y="163655"/>
                  <a:pt x="27814" y="817000"/>
                  <a:pt x="34164" y="987744"/>
                </a:cubicBezTo>
                <a:cubicBezTo>
                  <a:pt x="40514" y="1158488"/>
                  <a:pt x="34517" y="1090755"/>
                  <a:pt x="38398" y="1063944"/>
                </a:cubicBezTo>
                <a:cubicBezTo>
                  <a:pt x="42279" y="1037133"/>
                  <a:pt x="60623" y="963755"/>
                  <a:pt x="57448" y="826877"/>
                </a:cubicBezTo>
                <a:cubicBezTo>
                  <a:pt x="54273" y="689999"/>
                  <a:pt x="27462" y="373205"/>
                  <a:pt x="19348" y="242677"/>
                </a:cubicBezTo>
                <a:cubicBezTo>
                  <a:pt x="11234" y="112149"/>
                  <a:pt x="-2171" y="-84701"/>
                  <a:pt x="298" y="39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FC2408B-6BFD-4697-BE14-76F1179993FB}"/>
              </a:ext>
            </a:extLst>
          </p:cNvPr>
          <p:cNvSpPr/>
          <p:nvPr/>
        </p:nvSpPr>
        <p:spPr>
          <a:xfrm>
            <a:off x="6836138" y="6503513"/>
            <a:ext cx="63493" cy="382331"/>
          </a:xfrm>
          <a:custGeom>
            <a:avLst/>
            <a:gdLst>
              <a:gd name="connsiteX0" fmla="*/ 2812 w 63493"/>
              <a:gd name="connsiteY0" fmla="*/ 3120 h 382331"/>
              <a:gd name="connsiteX1" fmla="*/ 13395 w 63493"/>
              <a:gd name="connsiteY1" fmla="*/ 66620 h 382331"/>
              <a:gd name="connsiteX2" fmla="*/ 53612 w 63493"/>
              <a:gd name="connsiteY2" fmla="*/ 382004 h 382331"/>
              <a:gd name="connsiteX3" fmla="*/ 59962 w 63493"/>
              <a:gd name="connsiteY3" fmla="*/ 123770 h 382331"/>
              <a:gd name="connsiteX4" fmla="*/ 2812 w 63493"/>
              <a:gd name="connsiteY4" fmla="*/ 3120 h 38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93" h="382331">
                <a:moveTo>
                  <a:pt x="2812" y="3120"/>
                </a:moveTo>
                <a:cubicBezTo>
                  <a:pt x="-4949" y="-6405"/>
                  <a:pt x="4928" y="3473"/>
                  <a:pt x="13395" y="66620"/>
                </a:cubicBezTo>
                <a:cubicBezTo>
                  <a:pt x="21862" y="129767"/>
                  <a:pt x="45851" y="372479"/>
                  <a:pt x="53612" y="382004"/>
                </a:cubicBezTo>
                <a:cubicBezTo>
                  <a:pt x="61373" y="391529"/>
                  <a:pt x="67723" y="190798"/>
                  <a:pt x="59962" y="123770"/>
                </a:cubicBezTo>
                <a:cubicBezTo>
                  <a:pt x="52201" y="56742"/>
                  <a:pt x="10573" y="12645"/>
                  <a:pt x="2812" y="3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8A35094B-A0FC-4138-9F4D-DA6E2FD2C10A}"/>
              </a:ext>
            </a:extLst>
          </p:cNvPr>
          <p:cNvSpPr/>
          <p:nvPr/>
        </p:nvSpPr>
        <p:spPr>
          <a:xfrm>
            <a:off x="4892415" y="2867015"/>
            <a:ext cx="409990" cy="390561"/>
          </a:xfrm>
          <a:custGeom>
            <a:avLst/>
            <a:gdLst>
              <a:gd name="connsiteX0" fmla="*/ 409835 w 409990"/>
              <a:gd name="connsiteY0" fmla="*/ 10 h 390561"/>
              <a:gd name="connsiteX1" fmla="*/ 155835 w 409990"/>
              <a:gd name="connsiteY1" fmla="*/ 257185 h 390561"/>
              <a:gd name="connsiteX2" fmla="*/ 260 w 409990"/>
              <a:gd name="connsiteY2" fmla="*/ 390535 h 390561"/>
              <a:gd name="connsiteX3" fmla="*/ 190760 w 409990"/>
              <a:gd name="connsiteY3" fmla="*/ 247660 h 390561"/>
              <a:gd name="connsiteX4" fmla="*/ 409835 w 409990"/>
              <a:gd name="connsiteY4" fmla="*/ 10 h 39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990" h="390561">
                <a:moveTo>
                  <a:pt x="409835" y="10"/>
                </a:moveTo>
                <a:cubicBezTo>
                  <a:pt x="404014" y="1598"/>
                  <a:pt x="224097" y="192098"/>
                  <a:pt x="155835" y="257185"/>
                </a:cubicBezTo>
                <a:cubicBezTo>
                  <a:pt x="87573" y="322272"/>
                  <a:pt x="-5561" y="392123"/>
                  <a:pt x="260" y="390535"/>
                </a:cubicBezTo>
                <a:cubicBezTo>
                  <a:pt x="6081" y="388948"/>
                  <a:pt x="124614" y="311160"/>
                  <a:pt x="190760" y="247660"/>
                </a:cubicBezTo>
                <a:cubicBezTo>
                  <a:pt x="256906" y="184160"/>
                  <a:pt x="415656" y="-1578"/>
                  <a:pt x="40983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B71D91B7-C6B5-4DC9-A97F-D85744B62DAB}"/>
              </a:ext>
            </a:extLst>
          </p:cNvPr>
          <p:cNvSpPr/>
          <p:nvPr/>
        </p:nvSpPr>
        <p:spPr>
          <a:xfrm>
            <a:off x="4866455" y="3238254"/>
            <a:ext cx="416855" cy="544991"/>
          </a:xfrm>
          <a:custGeom>
            <a:avLst/>
            <a:gdLst>
              <a:gd name="connsiteX0" fmla="*/ 820 w 416855"/>
              <a:gd name="connsiteY0" fmla="*/ 246 h 544991"/>
              <a:gd name="connsiteX1" fmla="*/ 108770 w 416855"/>
              <a:gd name="connsiteY1" fmla="*/ 317746 h 544991"/>
              <a:gd name="connsiteX2" fmla="*/ 251645 w 416855"/>
              <a:gd name="connsiteY2" fmla="*/ 524121 h 544991"/>
              <a:gd name="connsiteX3" fmla="*/ 416745 w 416855"/>
              <a:gd name="connsiteY3" fmla="*/ 533646 h 544991"/>
              <a:gd name="connsiteX4" fmla="*/ 226245 w 416855"/>
              <a:gd name="connsiteY4" fmla="*/ 486021 h 544991"/>
              <a:gd name="connsiteX5" fmla="*/ 165920 w 416855"/>
              <a:gd name="connsiteY5" fmla="*/ 371721 h 544991"/>
              <a:gd name="connsiteX6" fmla="*/ 820 w 416855"/>
              <a:gd name="connsiteY6" fmla="*/ 246 h 54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855" h="544991">
                <a:moveTo>
                  <a:pt x="820" y="246"/>
                </a:moveTo>
                <a:cubicBezTo>
                  <a:pt x="-8705" y="-8750"/>
                  <a:pt x="66966" y="230434"/>
                  <a:pt x="108770" y="317746"/>
                </a:cubicBezTo>
                <a:cubicBezTo>
                  <a:pt x="150574" y="405059"/>
                  <a:pt x="200316" y="488138"/>
                  <a:pt x="251645" y="524121"/>
                </a:cubicBezTo>
                <a:cubicBezTo>
                  <a:pt x="302974" y="560104"/>
                  <a:pt x="420978" y="539996"/>
                  <a:pt x="416745" y="533646"/>
                </a:cubicBezTo>
                <a:cubicBezTo>
                  <a:pt x="412512" y="527296"/>
                  <a:pt x="268049" y="513009"/>
                  <a:pt x="226245" y="486021"/>
                </a:cubicBezTo>
                <a:cubicBezTo>
                  <a:pt x="184441" y="459034"/>
                  <a:pt x="201374" y="451096"/>
                  <a:pt x="165920" y="371721"/>
                </a:cubicBezTo>
                <a:cubicBezTo>
                  <a:pt x="130466" y="292346"/>
                  <a:pt x="10345" y="9242"/>
                  <a:pt x="820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DE2FBA12-7CBB-4845-86D8-6E83275C9DFF}"/>
              </a:ext>
            </a:extLst>
          </p:cNvPr>
          <p:cNvSpPr/>
          <p:nvPr/>
        </p:nvSpPr>
        <p:spPr>
          <a:xfrm>
            <a:off x="5164197" y="3785358"/>
            <a:ext cx="684203" cy="878958"/>
          </a:xfrm>
          <a:custGeom>
            <a:avLst/>
            <a:gdLst>
              <a:gd name="connsiteX0" fmla="*/ 211078 w 684203"/>
              <a:gd name="connsiteY0" fmla="*/ 18292 h 878958"/>
              <a:gd name="connsiteX1" fmla="*/ 17403 w 684203"/>
              <a:gd name="connsiteY1" fmla="*/ 132592 h 878958"/>
              <a:gd name="connsiteX2" fmla="*/ 65028 w 684203"/>
              <a:gd name="connsiteY2" fmla="*/ 196092 h 878958"/>
              <a:gd name="connsiteX3" fmla="*/ 407928 w 684203"/>
              <a:gd name="connsiteY3" fmla="*/ 583442 h 878958"/>
              <a:gd name="connsiteX4" fmla="*/ 684153 w 684203"/>
              <a:gd name="connsiteY4" fmla="*/ 878717 h 878958"/>
              <a:gd name="connsiteX5" fmla="*/ 426978 w 684203"/>
              <a:gd name="connsiteY5" fmla="*/ 624717 h 878958"/>
              <a:gd name="connsiteX6" fmla="*/ 14228 w 684203"/>
              <a:gd name="connsiteY6" fmla="*/ 161167 h 878958"/>
              <a:gd name="connsiteX7" fmla="*/ 112653 w 684203"/>
              <a:gd name="connsiteY7" fmla="*/ 84967 h 878958"/>
              <a:gd name="connsiteX8" fmla="*/ 284103 w 684203"/>
              <a:gd name="connsiteY8" fmla="*/ 8767 h 878958"/>
              <a:gd name="connsiteX9" fmla="*/ 211078 w 684203"/>
              <a:gd name="connsiteY9" fmla="*/ 18292 h 8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203" h="878958">
                <a:moveTo>
                  <a:pt x="211078" y="18292"/>
                </a:moveTo>
                <a:cubicBezTo>
                  <a:pt x="166628" y="38930"/>
                  <a:pt x="41745" y="102959"/>
                  <a:pt x="17403" y="132592"/>
                </a:cubicBezTo>
                <a:cubicBezTo>
                  <a:pt x="-6939" y="162225"/>
                  <a:pt x="-59" y="120950"/>
                  <a:pt x="65028" y="196092"/>
                </a:cubicBezTo>
                <a:cubicBezTo>
                  <a:pt x="130115" y="271234"/>
                  <a:pt x="304741" y="469671"/>
                  <a:pt x="407928" y="583442"/>
                </a:cubicBezTo>
                <a:cubicBezTo>
                  <a:pt x="511115" y="697213"/>
                  <a:pt x="680978" y="871838"/>
                  <a:pt x="684153" y="878717"/>
                </a:cubicBezTo>
                <a:cubicBezTo>
                  <a:pt x="687328" y="885596"/>
                  <a:pt x="538632" y="744309"/>
                  <a:pt x="426978" y="624717"/>
                </a:cubicBezTo>
                <a:cubicBezTo>
                  <a:pt x="315324" y="505125"/>
                  <a:pt x="66615" y="251125"/>
                  <a:pt x="14228" y="161167"/>
                </a:cubicBezTo>
                <a:cubicBezTo>
                  <a:pt x="-38159" y="71209"/>
                  <a:pt x="67674" y="110367"/>
                  <a:pt x="112653" y="84967"/>
                </a:cubicBezTo>
                <a:cubicBezTo>
                  <a:pt x="157632" y="59567"/>
                  <a:pt x="271932" y="23054"/>
                  <a:pt x="284103" y="8767"/>
                </a:cubicBezTo>
                <a:cubicBezTo>
                  <a:pt x="296274" y="-5520"/>
                  <a:pt x="255528" y="-2346"/>
                  <a:pt x="211078" y="18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818A0B5-DD89-42CD-B0CD-E1811E926D3E}"/>
              </a:ext>
            </a:extLst>
          </p:cNvPr>
          <p:cNvSpPr/>
          <p:nvPr/>
        </p:nvSpPr>
        <p:spPr>
          <a:xfrm>
            <a:off x="5825905" y="4644429"/>
            <a:ext cx="583103" cy="747668"/>
          </a:xfrm>
          <a:custGeom>
            <a:avLst/>
            <a:gdLst>
              <a:gd name="connsiteX0" fmla="*/ 220 w 583103"/>
              <a:gd name="connsiteY0" fmla="*/ 596 h 747668"/>
              <a:gd name="connsiteX1" fmla="*/ 54195 w 583103"/>
              <a:gd name="connsiteY1" fmla="*/ 57746 h 747668"/>
              <a:gd name="connsiteX2" fmla="*/ 447895 w 583103"/>
              <a:gd name="connsiteY2" fmla="*/ 495896 h 747668"/>
              <a:gd name="connsiteX3" fmla="*/ 581245 w 583103"/>
              <a:gd name="connsiteY3" fmla="*/ 746721 h 747668"/>
              <a:gd name="connsiteX4" fmla="*/ 368520 w 583103"/>
              <a:gd name="connsiteY4" fmla="*/ 410171 h 747668"/>
              <a:gd name="connsiteX5" fmla="*/ 79595 w 583103"/>
              <a:gd name="connsiteY5" fmla="*/ 54571 h 747668"/>
              <a:gd name="connsiteX6" fmla="*/ 220 w 583103"/>
              <a:gd name="connsiteY6" fmla="*/ 596 h 74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103" h="747668">
                <a:moveTo>
                  <a:pt x="220" y="596"/>
                </a:moveTo>
                <a:cubicBezTo>
                  <a:pt x="-4013" y="1125"/>
                  <a:pt x="54195" y="57746"/>
                  <a:pt x="54195" y="57746"/>
                </a:cubicBezTo>
                <a:cubicBezTo>
                  <a:pt x="128807" y="140296"/>
                  <a:pt x="360053" y="381067"/>
                  <a:pt x="447895" y="495896"/>
                </a:cubicBezTo>
                <a:cubicBezTo>
                  <a:pt x="535737" y="610725"/>
                  <a:pt x="594474" y="761009"/>
                  <a:pt x="581245" y="746721"/>
                </a:cubicBezTo>
                <a:cubicBezTo>
                  <a:pt x="568016" y="732434"/>
                  <a:pt x="452128" y="525529"/>
                  <a:pt x="368520" y="410171"/>
                </a:cubicBezTo>
                <a:cubicBezTo>
                  <a:pt x="284912" y="294813"/>
                  <a:pt x="138332" y="117013"/>
                  <a:pt x="79595" y="54571"/>
                </a:cubicBezTo>
                <a:cubicBezTo>
                  <a:pt x="20858" y="-7871"/>
                  <a:pt x="4453" y="67"/>
                  <a:pt x="220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9504C2F-1E01-48A0-94F3-5D2676C5AEAE}"/>
              </a:ext>
            </a:extLst>
          </p:cNvPr>
          <p:cNvSpPr/>
          <p:nvPr/>
        </p:nvSpPr>
        <p:spPr>
          <a:xfrm>
            <a:off x="6372222" y="5368364"/>
            <a:ext cx="492280" cy="1013058"/>
          </a:xfrm>
          <a:custGeom>
            <a:avLst/>
            <a:gdLst>
              <a:gd name="connsiteX0" fmla="*/ 3 w 492280"/>
              <a:gd name="connsiteY0" fmla="*/ 3736 h 1013058"/>
              <a:gd name="connsiteX1" fmla="*/ 314328 w 492280"/>
              <a:gd name="connsiteY1" fmla="*/ 562536 h 1013058"/>
              <a:gd name="connsiteX2" fmla="*/ 488953 w 492280"/>
              <a:gd name="connsiteY2" fmla="*/ 1007036 h 1013058"/>
              <a:gd name="connsiteX3" fmla="*/ 425453 w 492280"/>
              <a:gd name="connsiteY3" fmla="*/ 813361 h 1013058"/>
              <a:gd name="connsiteX4" fmla="*/ 381003 w 492280"/>
              <a:gd name="connsiteY4" fmla="*/ 721286 h 1013058"/>
              <a:gd name="connsiteX5" fmla="*/ 384178 w 492280"/>
              <a:gd name="connsiteY5" fmla="*/ 568886 h 1013058"/>
              <a:gd name="connsiteX6" fmla="*/ 320678 w 492280"/>
              <a:gd name="connsiteY6" fmla="*/ 330761 h 1013058"/>
              <a:gd name="connsiteX7" fmla="*/ 3 w 492280"/>
              <a:gd name="connsiteY7" fmla="*/ 3736 h 101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280" h="1013058">
                <a:moveTo>
                  <a:pt x="3" y="3736"/>
                </a:moveTo>
                <a:cubicBezTo>
                  <a:pt x="-1055" y="42365"/>
                  <a:pt x="232836" y="395319"/>
                  <a:pt x="314328" y="562536"/>
                </a:cubicBezTo>
                <a:cubicBezTo>
                  <a:pt x="395820" y="729753"/>
                  <a:pt x="470432" y="965232"/>
                  <a:pt x="488953" y="1007036"/>
                </a:cubicBezTo>
                <a:cubicBezTo>
                  <a:pt x="507474" y="1048840"/>
                  <a:pt x="443445" y="860986"/>
                  <a:pt x="425453" y="813361"/>
                </a:cubicBezTo>
                <a:cubicBezTo>
                  <a:pt x="407461" y="765736"/>
                  <a:pt x="387882" y="762032"/>
                  <a:pt x="381003" y="721286"/>
                </a:cubicBezTo>
                <a:cubicBezTo>
                  <a:pt x="374124" y="680540"/>
                  <a:pt x="394232" y="633973"/>
                  <a:pt x="384178" y="568886"/>
                </a:cubicBezTo>
                <a:cubicBezTo>
                  <a:pt x="374124" y="503799"/>
                  <a:pt x="384707" y="424953"/>
                  <a:pt x="320678" y="330761"/>
                </a:cubicBezTo>
                <a:cubicBezTo>
                  <a:pt x="256649" y="236569"/>
                  <a:pt x="1061" y="-34893"/>
                  <a:pt x="3" y="3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F2DBA482-B8C0-40C3-BD61-4DB779F1060D}"/>
              </a:ext>
            </a:extLst>
          </p:cNvPr>
          <p:cNvSpPr/>
          <p:nvPr/>
        </p:nvSpPr>
        <p:spPr>
          <a:xfrm>
            <a:off x="6148315" y="3403579"/>
            <a:ext cx="350035" cy="337245"/>
          </a:xfrm>
          <a:custGeom>
            <a:avLst/>
            <a:gdLst>
              <a:gd name="connsiteX0" fmla="*/ 4835 w 350035"/>
              <a:gd name="connsiteY0" fmla="*/ 332338 h 337245"/>
              <a:gd name="connsiteX1" fmla="*/ 17535 w 350035"/>
              <a:gd name="connsiteY1" fmla="*/ 228621 h 337245"/>
              <a:gd name="connsiteX2" fmla="*/ 87385 w 350035"/>
              <a:gd name="connsiteY2" fmla="*/ 74104 h 337245"/>
              <a:gd name="connsiteX3" fmla="*/ 167818 w 350035"/>
              <a:gd name="connsiteY3" fmla="*/ 12721 h 337245"/>
              <a:gd name="connsiteX4" fmla="*/ 250368 w 350035"/>
              <a:gd name="connsiteY4" fmla="*/ 16954 h 337245"/>
              <a:gd name="connsiteX5" fmla="*/ 307518 w 350035"/>
              <a:gd name="connsiteY5" fmla="*/ 61404 h 337245"/>
              <a:gd name="connsiteX6" fmla="*/ 326568 w 350035"/>
              <a:gd name="connsiteY6" fmla="*/ 171471 h 337245"/>
              <a:gd name="connsiteX7" fmla="*/ 296935 w 350035"/>
              <a:gd name="connsiteY7" fmla="*/ 311171 h 337245"/>
              <a:gd name="connsiteX8" fmla="*/ 341385 w 350035"/>
              <a:gd name="connsiteY8" fmla="*/ 154538 h 337245"/>
              <a:gd name="connsiteX9" fmla="*/ 330802 w 350035"/>
              <a:gd name="connsiteY9" fmla="*/ 63521 h 337245"/>
              <a:gd name="connsiteX10" fmla="*/ 153002 w 350035"/>
              <a:gd name="connsiteY10" fmla="*/ 21 h 337245"/>
              <a:gd name="connsiteX11" fmla="*/ 85268 w 350035"/>
              <a:gd name="connsiteY11" fmla="*/ 69871 h 337245"/>
              <a:gd name="connsiteX12" fmla="*/ 4835 w 350035"/>
              <a:gd name="connsiteY12" fmla="*/ 332338 h 3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035" h="337245">
                <a:moveTo>
                  <a:pt x="4835" y="332338"/>
                </a:moveTo>
                <a:cubicBezTo>
                  <a:pt x="-6454" y="358796"/>
                  <a:pt x="3777" y="271660"/>
                  <a:pt x="17535" y="228621"/>
                </a:cubicBezTo>
                <a:cubicBezTo>
                  <a:pt x="31293" y="185582"/>
                  <a:pt x="62338" y="110087"/>
                  <a:pt x="87385" y="74104"/>
                </a:cubicBezTo>
                <a:cubicBezTo>
                  <a:pt x="112432" y="38121"/>
                  <a:pt x="140654" y="22246"/>
                  <a:pt x="167818" y="12721"/>
                </a:cubicBezTo>
                <a:cubicBezTo>
                  <a:pt x="194982" y="3196"/>
                  <a:pt x="227085" y="8840"/>
                  <a:pt x="250368" y="16954"/>
                </a:cubicBezTo>
                <a:cubicBezTo>
                  <a:pt x="273651" y="25068"/>
                  <a:pt x="294818" y="35651"/>
                  <a:pt x="307518" y="61404"/>
                </a:cubicBezTo>
                <a:cubicBezTo>
                  <a:pt x="320218" y="87157"/>
                  <a:pt x="328332" y="129843"/>
                  <a:pt x="326568" y="171471"/>
                </a:cubicBezTo>
                <a:cubicBezTo>
                  <a:pt x="324804" y="213099"/>
                  <a:pt x="294466" y="313993"/>
                  <a:pt x="296935" y="311171"/>
                </a:cubicBezTo>
                <a:cubicBezTo>
                  <a:pt x="299405" y="308349"/>
                  <a:pt x="335741" y="195813"/>
                  <a:pt x="341385" y="154538"/>
                </a:cubicBezTo>
                <a:cubicBezTo>
                  <a:pt x="347029" y="113263"/>
                  <a:pt x="362199" y="89274"/>
                  <a:pt x="330802" y="63521"/>
                </a:cubicBezTo>
                <a:cubicBezTo>
                  <a:pt x="299405" y="37768"/>
                  <a:pt x="193924" y="-1037"/>
                  <a:pt x="153002" y="21"/>
                </a:cubicBezTo>
                <a:cubicBezTo>
                  <a:pt x="112080" y="1079"/>
                  <a:pt x="114196" y="16954"/>
                  <a:pt x="85268" y="69871"/>
                </a:cubicBezTo>
                <a:cubicBezTo>
                  <a:pt x="56340" y="122788"/>
                  <a:pt x="16124" y="305880"/>
                  <a:pt x="4835" y="332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16CD7C0E-2BEA-403E-BBFB-5F0ECF588401}"/>
              </a:ext>
            </a:extLst>
          </p:cNvPr>
          <p:cNvSpPr/>
          <p:nvPr/>
        </p:nvSpPr>
        <p:spPr>
          <a:xfrm>
            <a:off x="6149104" y="3687067"/>
            <a:ext cx="295755" cy="127610"/>
          </a:xfrm>
          <a:custGeom>
            <a:avLst/>
            <a:gdLst>
              <a:gd name="connsiteX0" fmla="*/ 1929 w 295755"/>
              <a:gd name="connsiteY0" fmla="*/ 63666 h 127610"/>
              <a:gd name="connsiteX1" fmla="*/ 90829 w 295755"/>
              <a:gd name="connsiteY1" fmla="*/ 12866 h 127610"/>
              <a:gd name="connsiteX2" fmla="*/ 198779 w 295755"/>
              <a:gd name="connsiteY2" fmla="*/ 25566 h 127610"/>
              <a:gd name="connsiteX3" fmla="*/ 245346 w 295755"/>
              <a:gd name="connsiteY3" fmla="*/ 72133 h 127610"/>
              <a:gd name="connsiteX4" fmla="*/ 262279 w 295755"/>
              <a:gd name="connsiteY4" fmla="*/ 127166 h 127610"/>
              <a:gd name="connsiteX5" fmla="*/ 294029 w 295755"/>
              <a:gd name="connsiteY5" fmla="*/ 40383 h 127610"/>
              <a:gd name="connsiteX6" fmla="*/ 279213 w 295755"/>
              <a:gd name="connsiteY6" fmla="*/ 57316 h 127610"/>
              <a:gd name="connsiteX7" fmla="*/ 177613 w 295755"/>
              <a:gd name="connsiteY7" fmla="*/ 166 h 127610"/>
              <a:gd name="connsiteX8" fmla="*/ 1929 w 295755"/>
              <a:gd name="connsiteY8" fmla="*/ 63666 h 12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755" h="127610">
                <a:moveTo>
                  <a:pt x="1929" y="63666"/>
                </a:moveTo>
                <a:cubicBezTo>
                  <a:pt x="-12535" y="65783"/>
                  <a:pt x="58021" y="19216"/>
                  <a:pt x="90829" y="12866"/>
                </a:cubicBezTo>
                <a:cubicBezTo>
                  <a:pt x="123637" y="6516"/>
                  <a:pt x="173026" y="15688"/>
                  <a:pt x="198779" y="25566"/>
                </a:cubicBezTo>
                <a:cubicBezTo>
                  <a:pt x="224532" y="35444"/>
                  <a:pt x="234763" y="55200"/>
                  <a:pt x="245346" y="72133"/>
                </a:cubicBezTo>
                <a:cubicBezTo>
                  <a:pt x="255929" y="89066"/>
                  <a:pt x="254165" y="132458"/>
                  <a:pt x="262279" y="127166"/>
                </a:cubicBezTo>
                <a:cubicBezTo>
                  <a:pt x="270393" y="121874"/>
                  <a:pt x="291207" y="52025"/>
                  <a:pt x="294029" y="40383"/>
                </a:cubicBezTo>
                <a:cubicBezTo>
                  <a:pt x="296851" y="28741"/>
                  <a:pt x="298616" y="64019"/>
                  <a:pt x="279213" y="57316"/>
                </a:cubicBezTo>
                <a:cubicBezTo>
                  <a:pt x="259810" y="50613"/>
                  <a:pt x="221710" y="4046"/>
                  <a:pt x="177613" y="166"/>
                </a:cubicBezTo>
                <a:cubicBezTo>
                  <a:pt x="133516" y="-3715"/>
                  <a:pt x="16393" y="61549"/>
                  <a:pt x="1929" y="63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2F2D5A5D-D3D9-4D79-93C5-0BC6ED67A19F}"/>
              </a:ext>
            </a:extLst>
          </p:cNvPr>
          <p:cNvSpPr/>
          <p:nvPr/>
        </p:nvSpPr>
        <p:spPr>
          <a:xfrm>
            <a:off x="6149568" y="3751057"/>
            <a:ext cx="76929" cy="86749"/>
          </a:xfrm>
          <a:custGeom>
            <a:avLst/>
            <a:gdLst>
              <a:gd name="connsiteX0" fmla="*/ 1995 w 76929"/>
              <a:gd name="connsiteY0" fmla="*/ 206 h 86749"/>
              <a:gd name="connsiteX1" fmla="*/ 76607 w 76929"/>
              <a:gd name="connsiteY1" fmla="*/ 84343 h 86749"/>
              <a:gd name="connsiteX2" fmla="*/ 27395 w 76929"/>
              <a:gd name="connsiteY2" fmla="*/ 60531 h 86749"/>
              <a:gd name="connsiteX3" fmla="*/ 1995 w 76929"/>
              <a:gd name="connsiteY3" fmla="*/ 206 h 8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29" h="86749">
                <a:moveTo>
                  <a:pt x="1995" y="206"/>
                </a:moveTo>
                <a:cubicBezTo>
                  <a:pt x="10197" y="4175"/>
                  <a:pt x="72374" y="74289"/>
                  <a:pt x="76607" y="84343"/>
                </a:cubicBezTo>
                <a:cubicBezTo>
                  <a:pt x="80840" y="94397"/>
                  <a:pt x="42212" y="70320"/>
                  <a:pt x="27395" y="60531"/>
                </a:cubicBezTo>
                <a:cubicBezTo>
                  <a:pt x="12578" y="50742"/>
                  <a:pt x="-6207" y="-3763"/>
                  <a:pt x="1995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B707212B-5C21-4D4C-B033-FB4846EFC9B0}"/>
              </a:ext>
            </a:extLst>
          </p:cNvPr>
          <p:cNvSpPr/>
          <p:nvPr/>
        </p:nvSpPr>
        <p:spPr>
          <a:xfrm>
            <a:off x="6333824" y="3809965"/>
            <a:ext cx="86082" cy="51768"/>
          </a:xfrm>
          <a:custGeom>
            <a:avLst/>
            <a:gdLst>
              <a:gd name="connsiteX0" fmla="*/ 86026 w 86082"/>
              <a:gd name="connsiteY0" fmla="*/ 35 h 51768"/>
              <a:gd name="connsiteX1" fmla="*/ 16176 w 86082"/>
              <a:gd name="connsiteY1" fmla="*/ 49248 h 51768"/>
              <a:gd name="connsiteX2" fmla="*/ 3476 w 86082"/>
              <a:gd name="connsiteY2" fmla="*/ 41310 h 51768"/>
              <a:gd name="connsiteX3" fmla="*/ 86026 w 86082"/>
              <a:gd name="connsiteY3" fmla="*/ 35 h 5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082" h="51768">
                <a:moveTo>
                  <a:pt x="86026" y="35"/>
                </a:moveTo>
                <a:cubicBezTo>
                  <a:pt x="88143" y="1358"/>
                  <a:pt x="29934" y="42369"/>
                  <a:pt x="16176" y="49248"/>
                </a:cubicBezTo>
                <a:cubicBezTo>
                  <a:pt x="2418" y="56127"/>
                  <a:pt x="-4726" y="47396"/>
                  <a:pt x="3476" y="41310"/>
                </a:cubicBezTo>
                <a:cubicBezTo>
                  <a:pt x="11678" y="35225"/>
                  <a:pt x="83909" y="-1288"/>
                  <a:pt x="86026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F66F3C2D-7F1C-4525-AA73-15B29677AA4D}"/>
              </a:ext>
            </a:extLst>
          </p:cNvPr>
          <p:cNvSpPr/>
          <p:nvPr/>
        </p:nvSpPr>
        <p:spPr>
          <a:xfrm>
            <a:off x="6184148" y="3741425"/>
            <a:ext cx="191794" cy="90868"/>
          </a:xfrm>
          <a:custGeom>
            <a:avLst/>
            <a:gdLst>
              <a:gd name="connsiteX0" fmla="*/ 752 w 191794"/>
              <a:gd name="connsiteY0" fmla="*/ 41588 h 90868"/>
              <a:gd name="connsiteX1" fmla="*/ 86477 w 191794"/>
              <a:gd name="connsiteY1" fmla="*/ 1900 h 90868"/>
              <a:gd name="connsiteX2" fmla="*/ 149977 w 191794"/>
              <a:gd name="connsiteY2" fmla="*/ 11425 h 90868"/>
              <a:gd name="connsiteX3" fmla="*/ 191252 w 191794"/>
              <a:gd name="connsiteY3" fmla="*/ 55875 h 90868"/>
              <a:gd name="connsiteX4" fmla="*/ 173790 w 191794"/>
              <a:gd name="connsiteY4" fmla="*/ 90800 h 90868"/>
              <a:gd name="connsiteX5" fmla="*/ 176965 w 191794"/>
              <a:gd name="connsiteY5" fmla="*/ 63813 h 90868"/>
              <a:gd name="connsiteX6" fmla="*/ 138865 w 191794"/>
              <a:gd name="connsiteY6" fmla="*/ 30475 h 90868"/>
              <a:gd name="connsiteX7" fmla="*/ 752 w 191794"/>
              <a:gd name="connsiteY7" fmla="*/ 41588 h 9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794" h="90868">
                <a:moveTo>
                  <a:pt x="752" y="41588"/>
                </a:moveTo>
                <a:cubicBezTo>
                  <a:pt x="-7979" y="36826"/>
                  <a:pt x="61606" y="6927"/>
                  <a:pt x="86477" y="1900"/>
                </a:cubicBezTo>
                <a:cubicBezTo>
                  <a:pt x="111348" y="-3127"/>
                  <a:pt x="132515" y="2429"/>
                  <a:pt x="149977" y="11425"/>
                </a:cubicBezTo>
                <a:cubicBezTo>
                  <a:pt x="167440" y="20421"/>
                  <a:pt x="187283" y="42646"/>
                  <a:pt x="191252" y="55875"/>
                </a:cubicBezTo>
                <a:cubicBezTo>
                  <a:pt x="195221" y="69104"/>
                  <a:pt x="176171" y="89477"/>
                  <a:pt x="173790" y="90800"/>
                </a:cubicBezTo>
                <a:cubicBezTo>
                  <a:pt x="171409" y="92123"/>
                  <a:pt x="182786" y="73867"/>
                  <a:pt x="176965" y="63813"/>
                </a:cubicBezTo>
                <a:cubicBezTo>
                  <a:pt x="171144" y="53759"/>
                  <a:pt x="161619" y="34973"/>
                  <a:pt x="138865" y="30475"/>
                </a:cubicBezTo>
                <a:cubicBezTo>
                  <a:pt x="116111" y="25977"/>
                  <a:pt x="9483" y="46350"/>
                  <a:pt x="752" y="41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B703D4F4-12A5-48C5-8798-D72690D50A2D}"/>
              </a:ext>
            </a:extLst>
          </p:cNvPr>
          <p:cNvSpPr/>
          <p:nvPr/>
        </p:nvSpPr>
        <p:spPr>
          <a:xfrm>
            <a:off x="6266685" y="3866653"/>
            <a:ext cx="60008" cy="642588"/>
          </a:xfrm>
          <a:custGeom>
            <a:avLst/>
            <a:gdLst>
              <a:gd name="connsiteX0" fmla="*/ 59503 w 60008"/>
              <a:gd name="connsiteY0" fmla="*/ 497 h 642588"/>
              <a:gd name="connsiteX1" fmla="*/ 32515 w 60008"/>
              <a:gd name="connsiteY1" fmla="*/ 135435 h 642588"/>
              <a:gd name="connsiteX2" fmla="*/ 13465 w 60008"/>
              <a:gd name="connsiteY2" fmla="*/ 287835 h 642588"/>
              <a:gd name="connsiteX3" fmla="*/ 765 w 60008"/>
              <a:gd name="connsiteY3" fmla="*/ 641847 h 642588"/>
              <a:gd name="connsiteX4" fmla="*/ 7115 w 60008"/>
              <a:gd name="connsiteY4" fmla="*/ 184647 h 642588"/>
              <a:gd name="connsiteX5" fmla="*/ 59503 w 60008"/>
              <a:gd name="connsiteY5" fmla="*/ 497 h 64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08" h="642588">
                <a:moveTo>
                  <a:pt x="59503" y="497"/>
                </a:moveTo>
                <a:cubicBezTo>
                  <a:pt x="63736" y="-7705"/>
                  <a:pt x="40188" y="87545"/>
                  <a:pt x="32515" y="135435"/>
                </a:cubicBezTo>
                <a:cubicBezTo>
                  <a:pt x="24842" y="183325"/>
                  <a:pt x="18757" y="203433"/>
                  <a:pt x="13465" y="287835"/>
                </a:cubicBezTo>
                <a:cubicBezTo>
                  <a:pt x="8173" y="372237"/>
                  <a:pt x="1823" y="659045"/>
                  <a:pt x="765" y="641847"/>
                </a:cubicBezTo>
                <a:cubicBezTo>
                  <a:pt x="-293" y="624649"/>
                  <a:pt x="-1616" y="291539"/>
                  <a:pt x="7115" y="184647"/>
                </a:cubicBezTo>
                <a:cubicBezTo>
                  <a:pt x="15846" y="77755"/>
                  <a:pt x="55270" y="8699"/>
                  <a:pt x="59503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2D12BF77-470C-4BE5-A1B4-A20E7CB5E9CA}"/>
              </a:ext>
            </a:extLst>
          </p:cNvPr>
          <p:cNvSpPr/>
          <p:nvPr/>
        </p:nvSpPr>
        <p:spPr>
          <a:xfrm>
            <a:off x="6182277" y="3829161"/>
            <a:ext cx="47324" cy="692914"/>
          </a:xfrm>
          <a:custGeom>
            <a:avLst/>
            <a:gdLst>
              <a:gd name="connsiteX0" fmla="*/ 47073 w 47324"/>
              <a:gd name="connsiteY0" fmla="*/ 1477 h 692914"/>
              <a:gd name="connsiteX1" fmla="*/ 21673 w 47324"/>
              <a:gd name="connsiteY1" fmla="*/ 277702 h 692914"/>
              <a:gd name="connsiteX2" fmla="*/ 8973 w 47324"/>
              <a:gd name="connsiteY2" fmla="*/ 677752 h 692914"/>
              <a:gd name="connsiteX3" fmla="*/ 1036 w 47324"/>
              <a:gd name="connsiteY3" fmla="*/ 568214 h 692914"/>
              <a:gd name="connsiteX4" fmla="*/ 32786 w 47324"/>
              <a:gd name="connsiteY4" fmla="*/ 185627 h 692914"/>
              <a:gd name="connsiteX5" fmla="*/ 47073 w 47324"/>
              <a:gd name="connsiteY5" fmla="*/ 1477 h 69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24" h="692914">
                <a:moveTo>
                  <a:pt x="47073" y="1477"/>
                </a:moveTo>
                <a:cubicBezTo>
                  <a:pt x="45221" y="16823"/>
                  <a:pt x="28023" y="164990"/>
                  <a:pt x="21673" y="277702"/>
                </a:cubicBezTo>
                <a:cubicBezTo>
                  <a:pt x="15323" y="390414"/>
                  <a:pt x="12412" y="629333"/>
                  <a:pt x="8973" y="677752"/>
                </a:cubicBezTo>
                <a:cubicBezTo>
                  <a:pt x="5534" y="726171"/>
                  <a:pt x="-2933" y="650235"/>
                  <a:pt x="1036" y="568214"/>
                </a:cubicBezTo>
                <a:cubicBezTo>
                  <a:pt x="5005" y="486193"/>
                  <a:pt x="25378" y="277966"/>
                  <a:pt x="32786" y="185627"/>
                </a:cubicBezTo>
                <a:cubicBezTo>
                  <a:pt x="40194" y="93288"/>
                  <a:pt x="48925" y="-13869"/>
                  <a:pt x="47073" y="1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415A355-DE5E-4726-9151-820640D462BD}"/>
              </a:ext>
            </a:extLst>
          </p:cNvPr>
          <p:cNvSpPr/>
          <p:nvPr/>
        </p:nvSpPr>
        <p:spPr>
          <a:xfrm>
            <a:off x="6177921" y="4522465"/>
            <a:ext cx="100974" cy="26121"/>
          </a:xfrm>
          <a:custGeom>
            <a:avLst/>
            <a:gdLst>
              <a:gd name="connsiteX0" fmla="*/ 629 w 100974"/>
              <a:gd name="connsiteY0" fmla="*/ 20960 h 26121"/>
              <a:gd name="connsiteX1" fmla="*/ 91117 w 100974"/>
              <a:gd name="connsiteY1" fmla="*/ 16198 h 26121"/>
              <a:gd name="connsiteX2" fmla="*/ 94292 w 100974"/>
              <a:gd name="connsiteY2" fmla="*/ 25723 h 26121"/>
              <a:gd name="connsiteX3" fmla="*/ 53017 w 100974"/>
              <a:gd name="connsiteY3" fmla="*/ 323 h 26121"/>
              <a:gd name="connsiteX4" fmla="*/ 629 w 100974"/>
              <a:gd name="connsiteY4" fmla="*/ 20960 h 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74" h="26121">
                <a:moveTo>
                  <a:pt x="629" y="20960"/>
                </a:moveTo>
                <a:cubicBezTo>
                  <a:pt x="6979" y="23606"/>
                  <a:pt x="75507" y="15404"/>
                  <a:pt x="91117" y="16198"/>
                </a:cubicBezTo>
                <a:cubicBezTo>
                  <a:pt x="106727" y="16992"/>
                  <a:pt x="100642" y="28369"/>
                  <a:pt x="94292" y="25723"/>
                </a:cubicBezTo>
                <a:cubicBezTo>
                  <a:pt x="87942" y="23077"/>
                  <a:pt x="68363" y="3498"/>
                  <a:pt x="53017" y="323"/>
                </a:cubicBezTo>
                <a:cubicBezTo>
                  <a:pt x="37671" y="-2852"/>
                  <a:pt x="-5721" y="18314"/>
                  <a:pt x="629" y="20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AB75288-C527-4FFA-BC37-61474C50924B}"/>
              </a:ext>
            </a:extLst>
          </p:cNvPr>
          <p:cNvSpPr/>
          <p:nvPr/>
        </p:nvSpPr>
        <p:spPr>
          <a:xfrm>
            <a:off x="6173591" y="4551355"/>
            <a:ext cx="90396" cy="65157"/>
          </a:xfrm>
          <a:custGeom>
            <a:avLst/>
            <a:gdLst>
              <a:gd name="connsiteX0" fmla="*/ 197 w 90396"/>
              <a:gd name="connsiteY0" fmla="*/ 36520 h 65157"/>
              <a:gd name="connsiteX1" fmla="*/ 60522 w 90396"/>
              <a:gd name="connsiteY1" fmla="*/ 8 h 65157"/>
              <a:gd name="connsiteX2" fmla="*/ 87509 w 90396"/>
              <a:gd name="connsiteY2" fmla="*/ 33345 h 65157"/>
              <a:gd name="connsiteX3" fmla="*/ 89097 w 90396"/>
              <a:gd name="connsiteY3" fmla="*/ 65095 h 65157"/>
              <a:gd name="connsiteX4" fmla="*/ 82747 w 90396"/>
              <a:gd name="connsiteY4" fmla="*/ 41283 h 65157"/>
              <a:gd name="connsiteX5" fmla="*/ 197 w 90396"/>
              <a:gd name="connsiteY5" fmla="*/ 36520 h 6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96" h="65157">
                <a:moveTo>
                  <a:pt x="197" y="36520"/>
                </a:moveTo>
                <a:cubicBezTo>
                  <a:pt x="-3507" y="29641"/>
                  <a:pt x="45970" y="537"/>
                  <a:pt x="60522" y="8"/>
                </a:cubicBezTo>
                <a:cubicBezTo>
                  <a:pt x="75074" y="-521"/>
                  <a:pt x="82747" y="22497"/>
                  <a:pt x="87509" y="33345"/>
                </a:cubicBezTo>
                <a:cubicBezTo>
                  <a:pt x="92271" y="44193"/>
                  <a:pt x="89891" y="63772"/>
                  <a:pt x="89097" y="65095"/>
                </a:cubicBezTo>
                <a:cubicBezTo>
                  <a:pt x="88303" y="66418"/>
                  <a:pt x="93330" y="46310"/>
                  <a:pt x="82747" y="41283"/>
                </a:cubicBezTo>
                <a:cubicBezTo>
                  <a:pt x="72164" y="36256"/>
                  <a:pt x="3901" y="43399"/>
                  <a:pt x="197" y="36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CC0E127-96F4-4D92-BE0A-3128C3D52908}"/>
              </a:ext>
            </a:extLst>
          </p:cNvPr>
          <p:cNvSpPr/>
          <p:nvPr/>
        </p:nvSpPr>
        <p:spPr>
          <a:xfrm>
            <a:off x="6035990" y="4555069"/>
            <a:ext cx="148601" cy="942045"/>
          </a:xfrm>
          <a:custGeom>
            <a:avLst/>
            <a:gdLst>
              <a:gd name="connsiteX0" fmla="*/ 138327 w 148601"/>
              <a:gd name="connsiteY0" fmla="*/ 55031 h 942045"/>
              <a:gd name="connsiteX1" fmla="*/ 136210 w 148601"/>
              <a:gd name="connsiteY1" fmla="*/ 105831 h 942045"/>
              <a:gd name="connsiteX2" fmla="*/ 62127 w 148601"/>
              <a:gd name="connsiteY2" fmla="*/ 677331 h 942045"/>
              <a:gd name="connsiteX3" fmla="*/ 743 w 148601"/>
              <a:gd name="connsiteY3" fmla="*/ 941914 h 942045"/>
              <a:gd name="connsiteX4" fmla="*/ 34610 w 148601"/>
              <a:gd name="connsiteY4" fmla="*/ 702731 h 942045"/>
              <a:gd name="connsiteX5" fmla="*/ 138327 w 148601"/>
              <a:gd name="connsiteY5" fmla="*/ 55031 h 94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1" h="942045">
                <a:moveTo>
                  <a:pt x="138327" y="55031"/>
                </a:moveTo>
                <a:cubicBezTo>
                  <a:pt x="155260" y="-44452"/>
                  <a:pt x="148910" y="2114"/>
                  <a:pt x="136210" y="105831"/>
                </a:cubicBezTo>
                <a:cubicBezTo>
                  <a:pt x="123510" y="209548"/>
                  <a:pt x="84705" y="537984"/>
                  <a:pt x="62127" y="677331"/>
                </a:cubicBezTo>
                <a:cubicBezTo>
                  <a:pt x="39549" y="816678"/>
                  <a:pt x="5329" y="937681"/>
                  <a:pt x="743" y="941914"/>
                </a:cubicBezTo>
                <a:cubicBezTo>
                  <a:pt x="-3843" y="946147"/>
                  <a:pt x="13443" y="848075"/>
                  <a:pt x="34610" y="702731"/>
                </a:cubicBezTo>
                <a:cubicBezTo>
                  <a:pt x="55777" y="557387"/>
                  <a:pt x="121394" y="154514"/>
                  <a:pt x="138327" y="55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3E51B028-DC8A-487D-A0F4-2CF20A38CA06}"/>
              </a:ext>
            </a:extLst>
          </p:cNvPr>
          <p:cNvSpPr/>
          <p:nvPr/>
        </p:nvSpPr>
        <p:spPr>
          <a:xfrm>
            <a:off x="6091743" y="4603560"/>
            <a:ext cx="169360" cy="979837"/>
          </a:xfrm>
          <a:custGeom>
            <a:avLst/>
            <a:gdLst>
              <a:gd name="connsiteX0" fmla="*/ 169357 w 169360"/>
              <a:gd name="connsiteY0" fmla="*/ 190 h 979837"/>
              <a:gd name="connsiteX1" fmla="*/ 44474 w 169360"/>
              <a:gd name="connsiteY1" fmla="*/ 779123 h 979837"/>
              <a:gd name="connsiteX2" fmla="*/ 24 w 169360"/>
              <a:gd name="connsiteY2" fmla="*/ 978090 h 979837"/>
              <a:gd name="connsiteX3" fmla="*/ 40240 w 169360"/>
              <a:gd name="connsiteY3" fmla="*/ 707157 h 979837"/>
              <a:gd name="connsiteX4" fmla="*/ 169357 w 169360"/>
              <a:gd name="connsiteY4" fmla="*/ 190 h 97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60" h="979837">
                <a:moveTo>
                  <a:pt x="169357" y="190"/>
                </a:moveTo>
                <a:cubicBezTo>
                  <a:pt x="170063" y="12184"/>
                  <a:pt x="72696" y="616140"/>
                  <a:pt x="44474" y="779123"/>
                </a:cubicBezTo>
                <a:cubicBezTo>
                  <a:pt x="16252" y="942106"/>
                  <a:pt x="730" y="990084"/>
                  <a:pt x="24" y="978090"/>
                </a:cubicBezTo>
                <a:cubicBezTo>
                  <a:pt x="-682" y="966096"/>
                  <a:pt x="14134" y="867318"/>
                  <a:pt x="40240" y="707157"/>
                </a:cubicBezTo>
                <a:cubicBezTo>
                  <a:pt x="66345" y="546996"/>
                  <a:pt x="168651" y="-11804"/>
                  <a:pt x="169357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9EF5144D-6ED0-409F-BDA1-C7C50B34BAC6}"/>
              </a:ext>
            </a:extLst>
          </p:cNvPr>
          <p:cNvSpPr/>
          <p:nvPr/>
        </p:nvSpPr>
        <p:spPr>
          <a:xfrm>
            <a:off x="4802889" y="3222229"/>
            <a:ext cx="152630" cy="18058"/>
          </a:xfrm>
          <a:custGeom>
            <a:avLst/>
            <a:gdLst>
              <a:gd name="connsiteX0" fmla="*/ 886 w 152630"/>
              <a:gd name="connsiteY0" fmla="*/ 1984 h 18058"/>
              <a:gd name="connsiteX1" fmla="*/ 150111 w 152630"/>
              <a:gd name="connsiteY1" fmla="*/ 1984 h 18058"/>
              <a:gd name="connsiteX2" fmla="*/ 89786 w 152630"/>
              <a:gd name="connsiteY2" fmla="*/ 17859 h 18058"/>
              <a:gd name="connsiteX3" fmla="*/ 886 w 152630"/>
              <a:gd name="connsiteY3" fmla="*/ 1984 h 1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630" h="18058">
                <a:moveTo>
                  <a:pt x="886" y="1984"/>
                </a:moveTo>
                <a:cubicBezTo>
                  <a:pt x="10940" y="-662"/>
                  <a:pt x="135294" y="-662"/>
                  <a:pt x="150111" y="1984"/>
                </a:cubicBezTo>
                <a:cubicBezTo>
                  <a:pt x="164928" y="4630"/>
                  <a:pt x="110423" y="15742"/>
                  <a:pt x="89786" y="17859"/>
                </a:cubicBezTo>
                <a:cubicBezTo>
                  <a:pt x="69149" y="19976"/>
                  <a:pt x="-9168" y="4630"/>
                  <a:pt x="886" y="1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B761408C-2FD5-44B2-BCC6-FD7134C6908D}"/>
              </a:ext>
            </a:extLst>
          </p:cNvPr>
          <p:cNvSpPr/>
          <p:nvPr/>
        </p:nvSpPr>
        <p:spPr>
          <a:xfrm>
            <a:off x="4376520" y="2964293"/>
            <a:ext cx="468540" cy="771593"/>
          </a:xfrm>
          <a:custGeom>
            <a:avLst/>
            <a:gdLst>
              <a:gd name="connsiteX0" fmla="*/ 411380 w 468540"/>
              <a:gd name="connsiteY0" fmla="*/ 4332 h 771593"/>
              <a:gd name="connsiteX1" fmla="*/ 411380 w 468540"/>
              <a:gd name="connsiteY1" fmla="*/ 77357 h 771593"/>
              <a:gd name="connsiteX2" fmla="*/ 425668 w 468540"/>
              <a:gd name="connsiteY2" fmla="*/ 329770 h 771593"/>
              <a:gd name="connsiteX3" fmla="*/ 287555 w 468540"/>
              <a:gd name="connsiteY3" fmla="*/ 617107 h 771593"/>
              <a:gd name="connsiteX4" fmla="*/ 218 w 468540"/>
              <a:gd name="connsiteY4" fmla="*/ 771095 h 771593"/>
              <a:gd name="connsiteX5" fmla="*/ 336768 w 468540"/>
              <a:gd name="connsiteY5" fmla="*/ 569482 h 771593"/>
              <a:gd name="connsiteX6" fmla="*/ 427255 w 468540"/>
              <a:gd name="connsiteY6" fmla="*/ 382157 h 771593"/>
              <a:gd name="connsiteX7" fmla="*/ 468530 w 468540"/>
              <a:gd name="connsiteY7" fmla="*/ 180545 h 771593"/>
              <a:gd name="connsiteX8" fmla="*/ 411380 w 468540"/>
              <a:gd name="connsiteY8" fmla="*/ 4332 h 771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540" h="771593">
                <a:moveTo>
                  <a:pt x="411380" y="4332"/>
                </a:moveTo>
                <a:cubicBezTo>
                  <a:pt x="401855" y="-12866"/>
                  <a:pt x="408999" y="23117"/>
                  <a:pt x="411380" y="77357"/>
                </a:cubicBezTo>
                <a:cubicBezTo>
                  <a:pt x="413761" y="131597"/>
                  <a:pt x="446305" y="239812"/>
                  <a:pt x="425668" y="329770"/>
                </a:cubicBezTo>
                <a:cubicBezTo>
                  <a:pt x="405031" y="419728"/>
                  <a:pt x="358463" y="543553"/>
                  <a:pt x="287555" y="617107"/>
                </a:cubicBezTo>
                <a:cubicBezTo>
                  <a:pt x="216647" y="690661"/>
                  <a:pt x="-7984" y="779032"/>
                  <a:pt x="218" y="771095"/>
                </a:cubicBezTo>
                <a:cubicBezTo>
                  <a:pt x="8420" y="763158"/>
                  <a:pt x="265595" y="634305"/>
                  <a:pt x="336768" y="569482"/>
                </a:cubicBezTo>
                <a:cubicBezTo>
                  <a:pt x="407941" y="504659"/>
                  <a:pt x="405295" y="446980"/>
                  <a:pt x="427255" y="382157"/>
                </a:cubicBezTo>
                <a:cubicBezTo>
                  <a:pt x="449215" y="317334"/>
                  <a:pt x="469059" y="240076"/>
                  <a:pt x="468530" y="180545"/>
                </a:cubicBezTo>
                <a:cubicBezTo>
                  <a:pt x="468001" y="121014"/>
                  <a:pt x="420905" y="21530"/>
                  <a:pt x="411380" y="4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4CD30BD-A36B-4406-BD3F-411009E770F8}"/>
              </a:ext>
            </a:extLst>
          </p:cNvPr>
          <p:cNvSpPr/>
          <p:nvPr/>
        </p:nvSpPr>
        <p:spPr>
          <a:xfrm>
            <a:off x="4652561" y="3038119"/>
            <a:ext cx="130449" cy="549239"/>
          </a:xfrm>
          <a:custGeom>
            <a:avLst/>
            <a:gdLst>
              <a:gd name="connsiteX0" fmla="*/ 117877 w 130449"/>
              <a:gd name="connsiteY0" fmla="*/ 5119 h 549239"/>
              <a:gd name="connsiteX1" fmla="*/ 86127 w 130449"/>
              <a:gd name="connsiteY1" fmla="*/ 322619 h 549239"/>
              <a:gd name="connsiteX2" fmla="*/ 402 w 130449"/>
              <a:gd name="connsiteY2" fmla="*/ 544869 h 549239"/>
              <a:gd name="connsiteX3" fmla="*/ 55964 w 130449"/>
              <a:gd name="connsiteY3" fmla="*/ 459144 h 549239"/>
              <a:gd name="connsiteX4" fmla="*/ 103589 w 130449"/>
              <a:gd name="connsiteY4" fmla="*/ 324206 h 549239"/>
              <a:gd name="connsiteX5" fmla="*/ 128989 w 130449"/>
              <a:gd name="connsiteY5" fmla="*/ 141644 h 549239"/>
              <a:gd name="connsiteX6" fmla="*/ 117877 w 130449"/>
              <a:gd name="connsiteY6" fmla="*/ 5119 h 54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49" h="549239">
                <a:moveTo>
                  <a:pt x="117877" y="5119"/>
                </a:moveTo>
                <a:cubicBezTo>
                  <a:pt x="110733" y="35281"/>
                  <a:pt x="105706" y="232661"/>
                  <a:pt x="86127" y="322619"/>
                </a:cubicBezTo>
                <a:cubicBezTo>
                  <a:pt x="66548" y="412577"/>
                  <a:pt x="5429" y="522115"/>
                  <a:pt x="402" y="544869"/>
                </a:cubicBezTo>
                <a:cubicBezTo>
                  <a:pt x="-4625" y="567623"/>
                  <a:pt x="38766" y="495921"/>
                  <a:pt x="55964" y="459144"/>
                </a:cubicBezTo>
                <a:cubicBezTo>
                  <a:pt x="73162" y="422367"/>
                  <a:pt x="91418" y="377123"/>
                  <a:pt x="103589" y="324206"/>
                </a:cubicBezTo>
                <a:cubicBezTo>
                  <a:pt x="115760" y="271289"/>
                  <a:pt x="123962" y="197736"/>
                  <a:pt x="128989" y="141644"/>
                </a:cubicBezTo>
                <a:cubicBezTo>
                  <a:pt x="134016" y="85552"/>
                  <a:pt x="125021" y="-25043"/>
                  <a:pt x="117877" y="5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E9E94D0-4772-49E5-BEDE-533D9DE60D08}"/>
              </a:ext>
            </a:extLst>
          </p:cNvPr>
          <p:cNvSpPr/>
          <p:nvPr/>
        </p:nvSpPr>
        <p:spPr>
          <a:xfrm>
            <a:off x="4443399" y="2974998"/>
            <a:ext cx="345586" cy="488350"/>
          </a:xfrm>
          <a:custGeom>
            <a:avLst/>
            <a:gdLst>
              <a:gd name="connsiteX0" fmla="*/ 342914 w 345586"/>
              <a:gd name="connsiteY0" fmla="*/ 6327 h 488350"/>
              <a:gd name="connsiteX1" fmla="*/ 188926 w 345586"/>
              <a:gd name="connsiteY1" fmla="*/ 350815 h 488350"/>
              <a:gd name="connsiteX2" fmla="*/ 14 w 345586"/>
              <a:gd name="connsiteY2" fmla="*/ 487340 h 488350"/>
              <a:gd name="connsiteX3" fmla="*/ 198451 w 345586"/>
              <a:gd name="connsiteY3" fmla="*/ 290490 h 488350"/>
              <a:gd name="connsiteX4" fmla="*/ 281001 w 345586"/>
              <a:gd name="connsiteY4" fmla="*/ 139677 h 488350"/>
              <a:gd name="connsiteX5" fmla="*/ 342914 w 345586"/>
              <a:gd name="connsiteY5" fmla="*/ 6327 h 48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586" h="488350">
                <a:moveTo>
                  <a:pt x="342914" y="6327"/>
                </a:moveTo>
                <a:cubicBezTo>
                  <a:pt x="327568" y="41517"/>
                  <a:pt x="246076" y="270646"/>
                  <a:pt x="188926" y="350815"/>
                </a:cubicBezTo>
                <a:cubicBezTo>
                  <a:pt x="131776" y="430984"/>
                  <a:pt x="-1573" y="497394"/>
                  <a:pt x="14" y="487340"/>
                </a:cubicBezTo>
                <a:cubicBezTo>
                  <a:pt x="1601" y="477286"/>
                  <a:pt x="151620" y="348434"/>
                  <a:pt x="198451" y="290490"/>
                </a:cubicBezTo>
                <a:cubicBezTo>
                  <a:pt x="245282" y="232546"/>
                  <a:pt x="258511" y="187302"/>
                  <a:pt x="281001" y="139677"/>
                </a:cubicBezTo>
                <a:cubicBezTo>
                  <a:pt x="303491" y="92052"/>
                  <a:pt x="358260" y="-28863"/>
                  <a:pt x="342914" y="6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DB148015-C809-40BD-B72D-8AF57F07247B}"/>
              </a:ext>
            </a:extLst>
          </p:cNvPr>
          <p:cNvSpPr/>
          <p:nvPr/>
        </p:nvSpPr>
        <p:spPr>
          <a:xfrm>
            <a:off x="4578530" y="3214245"/>
            <a:ext cx="135028" cy="343356"/>
          </a:xfrm>
          <a:custGeom>
            <a:avLst/>
            <a:gdLst>
              <a:gd name="connsiteX0" fmla="*/ 134758 w 135028"/>
              <a:gd name="connsiteY0" fmla="*/ 443 h 343356"/>
              <a:gd name="connsiteX1" fmla="*/ 18870 w 135028"/>
              <a:gd name="connsiteY1" fmla="*/ 225868 h 343356"/>
              <a:gd name="connsiteX2" fmla="*/ 6170 w 135028"/>
              <a:gd name="connsiteY2" fmla="*/ 343343 h 343356"/>
              <a:gd name="connsiteX3" fmla="*/ 80783 w 135028"/>
              <a:gd name="connsiteY3" fmla="*/ 233805 h 343356"/>
              <a:gd name="connsiteX4" fmla="*/ 34745 w 135028"/>
              <a:gd name="connsiteY4" fmla="*/ 248093 h 343356"/>
              <a:gd name="connsiteX5" fmla="*/ 50620 w 135028"/>
              <a:gd name="connsiteY5" fmla="*/ 170305 h 343356"/>
              <a:gd name="connsiteX6" fmla="*/ 134758 w 135028"/>
              <a:gd name="connsiteY6" fmla="*/ 443 h 34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28" h="343356">
                <a:moveTo>
                  <a:pt x="134758" y="443"/>
                </a:moveTo>
                <a:cubicBezTo>
                  <a:pt x="129466" y="9703"/>
                  <a:pt x="40301" y="168718"/>
                  <a:pt x="18870" y="225868"/>
                </a:cubicBezTo>
                <a:cubicBezTo>
                  <a:pt x="-2561" y="283018"/>
                  <a:pt x="-4149" y="342020"/>
                  <a:pt x="6170" y="343343"/>
                </a:cubicBezTo>
                <a:cubicBezTo>
                  <a:pt x="16489" y="344666"/>
                  <a:pt x="76021" y="249680"/>
                  <a:pt x="80783" y="233805"/>
                </a:cubicBezTo>
                <a:cubicBezTo>
                  <a:pt x="85545" y="217930"/>
                  <a:pt x="39772" y="258676"/>
                  <a:pt x="34745" y="248093"/>
                </a:cubicBezTo>
                <a:cubicBezTo>
                  <a:pt x="29718" y="237510"/>
                  <a:pt x="35009" y="211051"/>
                  <a:pt x="50620" y="170305"/>
                </a:cubicBezTo>
                <a:cubicBezTo>
                  <a:pt x="66230" y="129559"/>
                  <a:pt x="140050" y="-8817"/>
                  <a:pt x="134758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BAEB5FE8-3CD6-4B18-9BE3-538A3DE37320}"/>
              </a:ext>
            </a:extLst>
          </p:cNvPr>
          <p:cNvSpPr/>
          <p:nvPr/>
        </p:nvSpPr>
        <p:spPr>
          <a:xfrm>
            <a:off x="4691874" y="2550918"/>
            <a:ext cx="152056" cy="425673"/>
          </a:xfrm>
          <a:custGeom>
            <a:avLst/>
            <a:gdLst>
              <a:gd name="connsiteX0" fmla="*/ 776 w 152056"/>
              <a:gd name="connsiteY0" fmla="*/ 195 h 425673"/>
              <a:gd name="connsiteX1" fmla="*/ 83326 w 152056"/>
              <a:gd name="connsiteY1" fmla="*/ 133545 h 425673"/>
              <a:gd name="connsiteX2" fmla="*/ 119839 w 152056"/>
              <a:gd name="connsiteY2" fmla="*/ 330395 h 425673"/>
              <a:gd name="connsiteX3" fmla="*/ 107139 w 152056"/>
              <a:gd name="connsiteY3" fmla="*/ 425645 h 425673"/>
              <a:gd name="connsiteX4" fmla="*/ 143651 w 152056"/>
              <a:gd name="connsiteY4" fmla="*/ 338332 h 425673"/>
              <a:gd name="connsiteX5" fmla="*/ 137301 w 152056"/>
              <a:gd name="connsiteY5" fmla="*/ 162120 h 425673"/>
              <a:gd name="connsiteX6" fmla="*/ 776 w 152056"/>
              <a:gd name="connsiteY6" fmla="*/ 195 h 42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056" h="425673">
                <a:moveTo>
                  <a:pt x="776" y="195"/>
                </a:moveTo>
                <a:cubicBezTo>
                  <a:pt x="-8220" y="-4567"/>
                  <a:pt x="63482" y="78512"/>
                  <a:pt x="83326" y="133545"/>
                </a:cubicBezTo>
                <a:cubicBezTo>
                  <a:pt x="103170" y="188578"/>
                  <a:pt x="115870" y="281712"/>
                  <a:pt x="119839" y="330395"/>
                </a:cubicBezTo>
                <a:cubicBezTo>
                  <a:pt x="123808" y="379078"/>
                  <a:pt x="103170" y="424322"/>
                  <a:pt x="107139" y="425645"/>
                </a:cubicBezTo>
                <a:cubicBezTo>
                  <a:pt x="111108" y="426968"/>
                  <a:pt x="138624" y="382253"/>
                  <a:pt x="143651" y="338332"/>
                </a:cubicBezTo>
                <a:cubicBezTo>
                  <a:pt x="148678" y="294411"/>
                  <a:pt x="162701" y="221122"/>
                  <a:pt x="137301" y="162120"/>
                </a:cubicBezTo>
                <a:cubicBezTo>
                  <a:pt x="111901" y="103118"/>
                  <a:pt x="9772" y="4957"/>
                  <a:pt x="776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9CA748C4-4023-44C8-841F-A84B7E69A48A}"/>
              </a:ext>
            </a:extLst>
          </p:cNvPr>
          <p:cNvSpPr/>
          <p:nvPr/>
        </p:nvSpPr>
        <p:spPr>
          <a:xfrm>
            <a:off x="4654545" y="2555847"/>
            <a:ext cx="133474" cy="465723"/>
          </a:xfrm>
          <a:custGeom>
            <a:avLst/>
            <a:gdLst>
              <a:gd name="connsiteX0" fmla="*/ 5 w 133474"/>
              <a:gd name="connsiteY0" fmla="*/ 28 h 465723"/>
              <a:gd name="connsiteX1" fmla="*/ 114305 w 133474"/>
              <a:gd name="connsiteY1" fmla="*/ 173066 h 465723"/>
              <a:gd name="connsiteX2" fmla="*/ 130180 w 133474"/>
              <a:gd name="connsiteY2" fmla="*/ 392141 h 465723"/>
              <a:gd name="connsiteX3" fmla="*/ 79380 w 133474"/>
              <a:gd name="connsiteY3" fmla="*/ 465166 h 465723"/>
              <a:gd name="connsiteX4" fmla="*/ 120655 w 133474"/>
              <a:gd name="connsiteY4" fmla="*/ 361978 h 465723"/>
              <a:gd name="connsiteX5" fmla="*/ 125418 w 133474"/>
              <a:gd name="connsiteY5" fmla="*/ 276253 h 465723"/>
              <a:gd name="connsiteX6" fmla="*/ 109543 w 133474"/>
              <a:gd name="connsiteY6" fmla="*/ 160366 h 465723"/>
              <a:gd name="connsiteX7" fmla="*/ 5 w 133474"/>
              <a:gd name="connsiteY7" fmla="*/ 28 h 46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74" h="465723">
                <a:moveTo>
                  <a:pt x="5" y="28"/>
                </a:moveTo>
                <a:cubicBezTo>
                  <a:pt x="799" y="2145"/>
                  <a:pt x="92609" y="107714"/>
                  <a:pt x="114305" y="173066"/>
                </a:cubicBezTo>
                <a:cubicBezTo>
                  <a:pt x="136001" y="238418"/>
                  <a:pt x="136001" y="343458"/>
                  <a:pt x="130180" y="392141"/>
                </a:cubicBezTo>
                <a:cubicBezTo>
                  <a:pt x="124359" y="440824"/>
                  <a:pt x="80967" y="470193"/>
                  <a:pt x="79380" y="465166"/>
                </a:cubicBezTo>
                <a:cubicBezTo>
                  <a:pt x="77793" y="460139"/>
                  <a:pt x="112982" y="393463"/>
                  <a:pt x="120655" y="361978"/>
                </a:cubicBezTo>
                <a:cubicBezTo>
                  <a:pt x="128328" y="330493"/>
                  <a:pt x="127270" y="309855"/>
                  <a:pt x="125418" y="276253"/>
                </a:cubicBezTo>
                <a:cubicBezTo>
                  <a:pt x="123566" y="242651"/>
                  <a:pt x="128064" y="204816"/>
                  <a:pt x="109543" y="160366"/>
                </a:cubicBezTo>
                <a:cubicBezTo>
                  <a:pt x="91022" y="115916"/>
                  <a:pt x="-789" y="-2089"/>
                  <a:pt x="5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FAD12C2C-2BC7-4DF9-BE32-735E2EBE449C}"/>
              </a:ext>
            </a:extLst>
          </p:cNvPr>
          <p:cNvSpPr/>
          <p:nvPr/>
        </p:nvSpPr>
        <p:spPr>
          <a:xfrm>
            <a:off x="4045182" y="3005132"/>
            <a:ext cx="691925" cy="179492"/>
          </a:xfrm>
          <a:custGeom>
            <a:avLst/>
            <a:gdLst>
              <a:gd name="connsiteX0" fmla="*/ 691918 w 691925"/>
              <a:gd name="connsiteY0" fmla="*/ 6 h 179492"/>
              <a:gd name="connsiteX1" fmla="*/ 604606 w 691925"/>
              <a:gd name="connsiteY1" fmla="*/ 96843 h 179492"/>
              <a:gd name="connsiteX2" fmla="*/ 382356 w 691925"/>
              <a:gd name="connsiteY2" fmla="*/ 173043 h 179492"/>
              <a:gd name="connsiteX3" fmla="*/ 231543 w 691925"/>
              <a:gd name="connsiteY3" fmla="*/ 168281 h 179492"/>
              <a:gd name="connsiteX4" fmla="*/ 1356 w 691925"/>
              <a:gd name="connsiteY4" fmla="*/ 111131 h 179492"/>
              <a:gd name="connsiteX5" fmla="*/ 147406 w 691925"/>
              <a:gd name="connsiteY5" fmla="*/ 134943 h 179492"/>
              <a:gd name="connsiteX6" fmla="*/ 374418 w 691925"/>
              <a:gd name="connsiteY6" fmla="*/ 152406 h 179492"/>
              <a:gd name="connsiteX7" fmla="*/ 607781 w 691925"/>
              <a:gd name="connsiteY7" fmla="*/ 92081 h 179492"/>
              <a:gd name="connsiteX8" fmla="*/ 691918 w 691925"/>
              <a:gd name="connsiteY8" fmla="*/ 6 h 1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1925" h="179492">
                <a:moveTo>
                  <a:pt x="691918" y="6"/>
                </a:moveTo>
                <a:cubicBezTo>
                  <a:pt x="691389" y="800"/>
                  <a:pt x="656200" y="68004"/>
                  <a:pt x="604606" y="96843"/>
                </a:cubicBezTo>
                <a:cubicBezTo>
                  <a:pt x="553012" y="125682"/>
                  <a:pt x="444533" y="161137"/>
                  <a:pt x="382356" y="173043"/>
                </a:cubicBezTo>
                <a:cubicBezTo>
                  <a:pt x="320179" y="184949"/>
                  <a:pt x="295043" y="178600"/>
                  <a:pt x="231543" y="168281"/>
                </a:cubicBezTo>
                <a:cubicBezTo>
                  <a:pt x="168043" y="157962"/>
                  <a:pt x="15379" y="116687"/>
                  <a:pt x="1356" y="111131"/>
                </a:cubicBezTo>
                <a:cubicBezTo>
                  <a:pt x="-12667" y="105575"/>
                  <a:pt x="85229" y="128064"/>
                  <a:pt x="147406" y="134943"/>
                </a:cubicBezTo>
                <a:cubicBezTo>
                  <a:pt x="209583" y="141822"/>
                  <a:pt x="297689" y="159550"/>
                  <a:pt x="374418" y="152406"/>
                </a:cubicBezTo>
                <a:cubicBezTo>
                  <a:pt x="451147" y="145262"/>
                  <a:pt x="552483" y="115894"/>
                  <a:pt x="607781" y="92081"/>
                </a:cubicBezTo>
                <a:cubicBezTo>
                  <a:pt x="663079" y="68268"/>
                  <a:pt x="692447" y="-788"/>
                  <a:pt x="69191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348A87CB-336D-4FC2-ABA1-81C9C19E4685}"/>
              </a:ext>
            </a:extLst>
          </p:cNvPr>
          <p:cNvSpPr/>
          <p:nvPr/>
        </p:nvSpPr>
        <p:spPr>
          <a:xfrm>
            <a:off x="4063988" y="3079053"/>
            <a:ext cx="626485" cy="141609"/>
          </a:xfrm>
          <a:custGeom>
            <a:avLst/>
            <a:gdLst>
              <a:gd name="connsiteX0" fmla="*/ 12 w 626485"/>
              <a:gd name="connsiteY0" fmla="*/ 53085 h 141609"/>
              <a:gd name="connsiteX1" fmla="*/ 239725 w 626485"/>
              <a:gd name="connsiteY1" fmla="*/ 137222 h 141609"/>
              <a:gd name="connsiteX2" fmla="*/ 444512 w 626485"/>
              <a:gd name="connsiteY2" fmla="*/ 121347 h 141609"/>
              <a:gd name="connsiteX3" fmla="*/ 579450 w 626485"/>
              <a:gd name="connsiteY3" fmla="*/ 49910 h 141609"/>
              <a:gd name="connsiteX4" fmla="*/ 620725 w 626485"/>
              <a:gd name="connsiteY4" fmla="*/ 697 h 141609"/>
              <a:gd name="connsiteX5" fmla="*/ 466737 w 626485"/>
              <a:gd name="connsiteY5" fmla="*/ 86422 h 141609"/>
              <a:gd name="connsiteX6" fmla="*/ 230200 w 626485"/>
              <a:gd name="connsiteY6" fmla="*/ 134047 h 141609"/>
              <a:gd name="connsiteX7" fmla="*/ 12 w 626485"/>
              <a:gd name="connsiteY7" fmla="*/ 53085 h 14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85" h="141609">
                <a:moveTo>
                  <a:pt x="12" y="53085"/>
                </a:moveTo>
                <a:cubicBezTo>
                  <a:pt x="1599" y="53614"/>
                  <a:pt x="165642" y="125845"/>
                  <a:pt x="239725" y="137222"/>
                </a:cubicBezTo>
                <a:cubicBezTo>
                  <a:pt x="313808" y="148599"/>
                  <a:pt x="387891" y="135899"/>
                  <a:pt x="444512" y="121347"/>
                </a:cubicBezTo>
                <a:cubicBezTo>
                  <a:pt x="501133" y="106795"/>
                  <a:pt x="550081" y="70018"/>
                  <a:pt x="579450" y="49910"/>
                </a:cubicBezTo>
                <a:cubicBezTo>
                  <a:pt x="608819" y="29802"/>
                  <a:pt x="639511" y="-5388"/>
                  <a:pt x="620725" y="697"/>
                </a:cubicBezTo>
                <a:cubicBezTo>
                  <a:pt x="601940" y="6782"/>
                  <a:pt x="531824" y="64197"/>
                  <a:pt x="466737" y="86422"/>
                </a:cubicBezTo>
                <a:cubicBezTo>
                  <a:pt x="401650" y="108647"/>
                  <a:pt x="305871" y="135105"/>
                  <a:pt x="230200" y="134047"/>
                </a:cubicBezTo>
                <a:cubicBezTo>
                  <a:pt x="154529" y="132989"/>
                  <a:pt x="-1575" y="52556"/>
                  <a:pt x="12" y="53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565B0B85-66EA-49FD-8AC7-0287E55DBA9C}"/>
              </a:ext>
            </a:extLst>
          </p:cNvPr>
          <p:cNvSpPr/>
          <p:nvPr/>
        </p:nvSpPr>
        <p:spPr>
          <a:xfrm>
            <a:off x="3940810" y="2489080"/>
            <a:ext cx="113025" cy="612985"/>
          </a:xfrm>
          <a:custGeom>
            <a:avLst/>
            <a:gdLst>
              <a:gd name="connsiteX0" fmla="*/ 88265 w 113025"/>
              <a:gd name="connsiteY0" fmla="*/ 120 h 612985"/>
              <a:gd name="connsiteX1" fmla="*/ 21590 w 113025"/>
              <a:gd name="connsiteY1" fmla="*/ 166808 h 612985"/>
              <a:gd name="connsiteX2" fmla="*/ 4128 w 113025"/>
              <a:gd name="connsiteY2" fmla="*/ 293808 h 612985"/>
              <a:gd name="connsiteX3" fmla="*/ 2540 w 113025"/>
              <a:gd name="connsiteY3" fmla="*/ 368420 h 612985"/>
              <a:gd name="connsiteX4" fmla="*/ 10478 w 113025"/>
              <a:gd name="connsiteY4" fmla="*/ 484308 h 612985"/>
              <a:gd name="connsiteX5" fmla="*/ 112078 w 113025"/>
              <a:gd name="connsiteY5" fmla="*/ 612895 h 612985"/>
              <a:gd name="connsiteX6" fmla="*/ 59690 w 113025"/>
              <a:gd name="connsiteY6" fmla="*/ 501770 h 612985"/>
              <a:gd name="connsiteX7" fmla="*/ 32703 w 113025"/>
              <a:gd name="connsiteY7" fmla="*/ 335083 h 612985"/>
              <a:gd name="connsiteX8" fmla="*/ 10478 w 113025"/>
              <a:gd name="connsiteY8" fmla="*/ 230308 h 612985"/>
              <a:gd name="connsiteX9" fmla="*/ 12065 w 113025"/>
              <a:gd name="connsiteY9" fmla="*/ 193795 h 612985"/>
              <a:gd name="connsiteX10" fmla="*/ 88265 w 113025"/>
              <a:gd name="connsiteY10" fmla="*/ 120 h 6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025" h="612985">
                <a:moveTo>
                  <a:pt x="88265" y="120"/>
                </a:moveTo>
                <a:cubicBezTo>
                  <a:pt x="89852" y="-4378"/>
                  <a:pt x="35613" y="117860"/>
                  <a:pt x="21590" y="166808"/>
                </a:cubicBezTo>
                <a:cubicBezTo>
                  <a:pt x="7567" y="215756"/>
                  <a:pt x="7303" y="260206"/>
                  <a:pt x="4128" y="293808"/>
                </a:cubicBezTo>
                <a:cubicBezTo>
                  <a:pt x="953" y="327410"/>
                  <a:pt x="1482" y="336670"/>
                  <a:pt x="2540" y="368420"/>
                </a:cubicBezTo>
                <a:cubicBezTo>
                  <a:pt x="3598" y="400170"/>
                  <a:pt x="-7778" y="443562"/>
                  <a:pt x="10478" y="484308"/>
                </a:cubicBezTo>
                <a:cubicBezTo>
                  <a:pt x="28734" y="525054"/>
                  <a:pt x="103876" y="609985"/>
                  <a:pt x="112078" y="612895"/>
                </a:cubicBezTo>
                <a:cubicBezTo>
                  <a:pt x="120280" y="615805"/>
                  <a:pt x="72919" y="548072"/>
                  <a:pt x="59690" y="501770"/>
                </a:cubicBezTo>
                <a:cubicBezTo>
                  <a:pt x="46461" y="455468"/>
                  <a:pt x="40905" y="380327"/>
                  <a:pt x="32703" y="335083"/>
                </a:cubicBezTo>
                <a:cubicBezTo>
                  <a:pt x="24501" y="289839"/>
                  <a:pt x="13918" y="253856"/>
                  <a:pt x="10478" y="230308"/>
                </a:cubicBezTo>
                <a:cubicBezTo>
                  <a:pt x="7038" y="206760"/>
                  <a:pt x="-370" y="229778"/>
                  <a:pt x="12065" y="193795"/>
                </a:cubicBezTo>
                <a:cubicBezTo>
                  <a:pt x="24500" y="157812"/>
                  <a:pt x="86678" y="4618"/>
                  <a:pt x="88265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9629B4C3-C916-41E9-8FBD-96B34CB7DA33}"/>
              </a:ext>
            </a:extLst>
          </p:cNvPr>
          <p:cNvSpPr/>
          <p:nvPr/>
        </p:nvSpPr>
        <p:spPr>
          <a:xfrm>
            <a:off x="3806823" y="2483566"/>
            <a:ext cx="200709" cy="744155"/>
          </a:xfrm>
          <a:custGeom>
            <a:avLst/>
            <a:gdLst>
              <a:gd name="connsiteX0" fmla="*/ 198440 w 200709"/>
              <a:gd name="connsiteY0" fmla="*/ 2459 h 744155"/>
              <a:gd name="connsiteX1" fmla="*/ 17465 w 200709"/>
              <a:gd name="connsiteY1" fmla="*/ 272334 h 744155"/>
              <a:gd name="connsiteX2" fmla="*/ 15877 w 200709"/>
              <a:gd name="connsiteY2" fmla="*/ 458072 h 744155"/>
              <a:gd name="connsiteX3" fmla="*/ 30165 w 200709"/>
              <a:gd name="connsiteY3" fmla="*/ 639047 h 744155"/>
              <a:gd name="connsiteX4" fmla="*/ 2 w 200709"/>
              <a:gd name="connsiteY4" fmla="*/ 740647 h 744155"/>
              <a:gd name="connsiteX5" fmla="*/ 28577 w 200709"/>
              <a:gd name="connsiteY5" fmla="*/ 515222 h 744155"/>
              <a:gd name="connsiteX6" fmla="*/ 17465 w 200709"/>
              <a:gd name="connsiteY6" fmla="*/ 356472 h 744155"/>
              <a:gd name="connsiteX7" fmla="*/ 22227 w 200709"/>
              <a:gd name="connsiteY7" fmla="*/ 254872 h 744155"/>
              <a:gd name="connsiteX8" fmla="*/ 114302 w 200709"/>
              <a:gd name="connsiteY8" fmla="*/ 143747 h 744155"/>
              <a:gd name="connsiteX9" fmla="*/ 198440 w 200709"/>
              <a:gd name="connsiteY9" fmla="*/ 2459 h 74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709" h="744155">
                <a:moveTo>
                  <a:pt x="198440" y="2459"/>
                </a:moveTo>
                <a:cubicBezTo>
                  <a:pt x="182300" y="23890"/>
                  <a:pt x="47892" y="196399"/>
                  <a:pt x="17465" y="272334"/>
                </a:cubicBezTo>
                <a:cubicBezTo>
                  <a:pt x="-12962" y="348270"/>
                  <a:pt x="13760" y="396953"/>
                  <a:pt x="15877" y="458072"/>
                </a:cubicBezTo>
                <a:cubicBezTo>
                  <a:pt x="17994" y="519191"/>
                  <a:pt x="32811" y="591951"/>
                  <a:pt x="30165" y="639047"/>
                </a:cubicBezTo>
                <a:cubicBezTo>
                  <a:pt x="27519" y="686143"/>
                  <a:pt x="267" y="761284"/>
                  <a:pt x="2" y="740647"/>
                </a:cubicBezTo>
                <a:cubicBezTo>
                  <a:pt x="-263" y="720010"/>
                  <a:pt x="25667" y="579251"/>
                  <a:pt x="28577" y="515222"/>
                </a:cubicBezTo>
                <a:cubicBezTo>
                  <a:pt x="31487" y="451193"/>
                  <a:pt x="18523" y="399864"/>
                  <a:pt x="17465" y="356472"/>
                </a:cubicBezTo>
                <a:cubicBezTo>
                  <a:pt x="16407" y="313080"/>
                  <a:pt x="6087" y="290326"/>
                  <a:pt x="22227" y="254872"/>
                </a:cubicBezTo>
                <a:cubicBezTo>
                  <a:pt x="38366" y="219418"/>
                  <a:pt x="88373" y="181847"/>
                  <a:pt x="114302" y="143747"/>
                </a:cubicBezTo>
                <a:cubicBezTo>
                  <a:pt x="140231" y="105647"/>
                  <a:pt x="214580" y="-18972"/>
                  <a:pt x="198440" y="2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1A9DE938-1789-4C5A-BF09-832F241F9982}"/>
              </a:ext>
            </a:extLst>
          </p:cNvPr>
          <p:cNvSpPr/>
          <p:nvPr/>
        </p:nvSpPr>
        <p:spPr>
          <a:xfrm>
            <a:off x="3987748" y="3064842"/>
            <a:ext cx="238140" cy="573802"/>
          </a:xfrm>
          <a:custGeom>
            <a:avLst/>
            <a:gdLst>
              <a:gd name="connsiteX0" fmla="*/ 23865 w 238140"/>
              <a:gd name="connsiteY0" fmla="*/ 621 h 573802"/>
              <a:gd name="connsiteX1" fmla="*/ 193727 w 238140"/>
              <a:gd name="connsiteY1" fmla="*/ 206996 h 573802"/>
              <a:gd name="connsiteX2" fmla="*/ 209602 w 238140"/>
              <a:gd name="connsiteY2" fmla="*/ 341933 h 573802"/>
              <a:gd name="connsiteX3" fmla="*/ 130227 w 238140"/>
              <a:gd name="connsiteY3" fmla="*/ 462583 h 573802"/>
              <a:gd name="connsiteX4" fmla="*/ 52 w 238140"/>
              <a:gd name="connsiteY4" fmla="*/ 573708 h 573802"/>
              <a:gd name="connsiteX5" fmla="*/ 115940 w 238140"/>
              <a:gd name="connsiteY5" fmla="*/ 476871 h 573802"/>
              <a:gd name="connsiteX6" fmla="*/ 236590 w 238140"/>
              <a:gd name="connsiteY6" fmla="*/ 235571 h 573802"/>
              <a:gd name="connsiteX7" fmla="*/ 176265 w 238140"/>
              <a:gd name="connsiteY7" fmla="*/ 145083 h 573802"/>
              <a:gd name="connsiteX8" fmla="*/ 23865 w 238140"/>
              <a:gd name="connsiteY8" fmla="*/ 621 h 57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140" h="573802">
                <a:moveTo>
                  <a:pt x="23865" y="621"/>
                </a:moveTo>
                <a:cubicBezTo>
                  <a:pt x="26775" y="10940"/>
                  <a:pt x="162771" y="150111"/>
                  <a:pt x="193727" y="206996"/>
                </a:cubicBezTo>
                <a:cubicBezTo>
                  <a:pt x="224683" y="263881"/>
                  <a:pt x="220185" y="299335"/>
                  <a:pt x="209602" y="341933"/>
                </a:cubicBezTo>
                <a:cubicBezTo>
                  <a:pt x="199019" y="384531"/>
                  <a:pt x="165152" y="423954"/>
                  <a:pt x="130227" y="462583"/>
                </a:cubicBezTo>
                <a:cubicBezTo>
                  <a:pt x="95302" y="501212"/>
                  <a:pt x="2433" y="571327"/>
                  <a:pt x="52" y="573708"/>
                </a:cubicBezTo>
                <a:cubicBezTo>
                  <a:pt x="-2329" y="576089"/>
                  <a:pt x="76517" y="533227"/>
                  <a:pt x="115940" y="476871"/>
                </a:cubicBezTo>
                <a:cubicBezTo>
                  <a:pt x="155363" y="420515"/>
                  <a:pt x="226536" y="290869"/>
                  <a:pt x="236590" y="235571"/>
                </a:cubicBezTo>
                <a:cubicBezTo>
                  <a:pt x="246644" y="180273"/>
                  <a:pt x="205634" y="178685"/>
                  <a:pt x="176265" y="145083"/>
                </a:cubicBezTo>
                <a:cubicBezTo>
                  <a:pt x="146896" y="111481"/>
                  <a:pt x="20955" y="-9698"/>
                  <a:pt x="23865" y="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0A867CA4-1829-4E88-8234-C21073A8A5CB}"/>
              </a:ext>
            </a:extLst>
          </p:cNvPr>
          <p:cNvSpPr/>
          <p:nvPr/>
        </p:nvSpPr>
        <p:spPr>
          <a:xfrm>
            <a:off x="3959224" y="2973215"/>
            <a:ext cx="226986" cy="538864"/>
          </a:xfrm>
          <a:custGeom>
            <a:avLst/>
            <a:gdLst>
              <a:gd name="connsiteX0" fmla="*/ 1 w 226986"/>
              <a:gd name="connsiteY0" fmla="*/ 173 h 538864"/>
              <a:gd name="connsiteX1" fmla="*/ 150814 w 226986"/>
              <a:gd name="connsiteY1" fmla="*/ 250998 h 538864"/>
              <a:gd name="connsiteX2" fmla="*/ 225426 w 226986"/>
              <a:gd name="connsiteY2" fmla="*/ 376410 h 538864"/>
              <a:gd name="connsiteX3" fmla="*/ 176214 w 226986"/>
              <a:gd name="connsiteY3" fmla="*/ 473248 h 538864"/>
              <a:gd name="connsiteX4" fmla="*/ 146051 w 226986"/>
              <a:gd name="connsiteY4" fmla="*/ 536748 h 538864"/>
              <a:gd name="connsiteX5" fmla="*/ 222251 w 226986"/>
              <a:gd name="connsiteY5" fmla="*/ 395460 h 538864"/>
              <a:gd name="connsiteX6" fmla="*/ 211139 w 226986"/>
              <a:gd name="connsiteY6" fmla="*/ 301798 h 538864"/>
              <a:gd name="connsiteX7" fmla="*/ 147639 w 226986"/>
              <a:gd name="connsiteY7" fmla="*/ 212898 h 538864"/>
              <a:gd name="connsiteX8" fmla="*/ 1 w 226986"/>
              <a:gd name="connsiteY8" fmla="*/ 173 h 53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986" h="538864">
                <a:moveTo>
                  <a:pt x="1" y="173"/>
                </a:moveTo>
                <a:cubicBezTo>
                  <a:pt x="530" y="6523"/>
                  <a:pt x="113243" y="188292"/>
                  <a:pt x="150814" y="250998"/>
                </a:cubicBezTo>
                <a:cubicBezTo>
                  <a:pt x="188385" y="313704"/>
                  <a:pt x="221193" y="339368"/>
                  <a:pt x="225426" y="376410"/>
                </a:cubicBezTo>
                <a:cubicBezTo>
                  <a:pt x="229659" y="413452"/>
                  <a:pt x="189443" y="446525"/>
                  <a:pt x="176214" y="473248"/>
                </a:cubicBezTo>
                <a:cubicBezTo>
                  <a:pt x="162985" y="499971"/>
                  <a:pt x="138378" y="549712"/>
                  <a:pt x="146051" y="536748"/>
                </a:cubicBezTo>
                <a:cubicBezTo>
                  <a:pt x="153724" y="523784"/>
                  <a:pt x="211403" y="434618"/>
                  <a:pt x="222251" y="395460"/>
                </a:cubicBezTo>
                <a:cubicBezTo>
                  <a:pt x="233099" y="356302"/>
                  <a:pt x="223574" y="332225"/>
                  <a:pt x="211139" y="301798"/>
                </a:cubicBezTo>
                <a:cubicBezTo>
                  <a:pt x="198704" y="271371"/>
                  <a:pt x="180447" y="262111"/>
                  <a:pt x="147639" y="212898"/>
                </a:cubicBezTo>
                <a:cubicBezTo>
                  <a:pt x="114831" y="163686"/>
                  <a:pt x="-528" y="-6177"/>
                  <a:pt x="1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8943E16-8ADF-42E3-A601-632859E67ACA}"/>
              </a:ext>
            </a:extLst>
          </p:cNvPr>
          <p:cNvSpPr/>
          <p:nvPr/>
        </p:nvSpPr>
        <p:spPr>
          <a:xfrm>
            <a:off x="3818523" y="3202659"/>
            <a:ext cx="172573" cy="445005"/>
          </a:xfrm>
          <a:custGeom>
            <a:avLst/>
            <a:gdLst>
              <a:gd name="connsiteX0" fmla="*/ 1002 w 172573"/>
              <a:gd name="connsiteY0" fmla="*/ 916 h 445005"/>
              <a:gd name="connsiteX1" fmla="*/ 56565 w 172573"/>
              <a:gd name="connsiteY1" fmla="*/ 181891 h 445005"/>
              <a:gd name="connsiteX2" fmla="*/ 151815 w 172573"/>
              <a:gd name="connsiteY2" fmla="*/ 429541 h 445005"/>
              <a:gd name="connsiteX3" fmla="*/ 169277 w 172573"/>
              <a:gd name="connsiteY3" fmla="*/ 413666 h 445005"/>
              <a:gd name="connsiteX4" fmla="*/ 104190 w 172573"/>
              <a:gd name="connsiteY4" fmla="*/ 370804 h 445005"/>
              <a:gd name="connsiteX5" fmla="*/ 102602 w 172573"/>
              <a:gd name="connsiteY5" fmla="*/ 258091 h 445005"/>
              <a:gd name="connsiteX6" fmla="*/ 1002 w 172573"/>
              <a:gd name="connsiteY6" fmla="*/ 916 h 44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73" h="445005">
                <a:moveTo>
                  <a:pt x="1002" y="916"/>
                </a:moveTo>
                <a:cubicBezTo>
                  <a:pt x="-6671" y="-11784"/>
                  <a:pt x="31430" y="110454"/>
                  <a:pt x="56565" y="181891"/>
                </a:cubicBezTo>
                <a:cubicBezTo>
                  <a:pt x="81700" y="253328"/>
                  <a:pt x="133030" y="390912"/>
                  <a:pt x="151815" y="429541"/>
                </a:cubicBezTo>
                <a:cubicBezTo>
                  <a:pt x="170600" y="468170"/>
                  <a:pt x="177214" y="423455"/>
                  <a:pt x="169277" y="413666"/>
                </a:cubicBezTo>
                <a:cubicBezTo>
                  <a:pt x="161340" y="403877"/>
                  <a:pt x="115303" y="396733"/>
                  <a:pt x="104190" y="370804"/>
                </a:cubicBezTo>
                <a:cubicBezTo>
                  <a:pt x="93078" y="344875"/>
                  <a:pt x="120064" y="317358"/>
                  <a:pt x="102602" y="258091"/>
                </a:cubicBezTo>
                <a:cubicBezTo>
                  <a:pt x="85140" y="198824"/>
                  <a:pt x="8675" y="13616"/>
                  <a:pt x="1002" y="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B18B8AEF-6389-4C0B-B427-BB51E6169E99}"/>
              </a:ext>
            </a:extLst>
          </p:cNvPr>
          <p:cNvSpPr/>
          <p:nvPr/>
        </p:nvSpPr>
        <p:spPr>
          <a:xfrm>
            <a:off x="3940171" y="3311448"/>
            <a:ext cx="136465" cy="117459"/>
          </a:xfrm>
          <a:custGeom>
            <a:avLst/>
            <a:gdLst>
              <a:gd name="connsiteX0" fmla="*/ 4 w 136465"/>
              <a:gd name="connsiteY0" fmla="*/ 77 h 117459"/>
              <a:gd name="connsiteX1" fmla="*/ 120654 w 136465"/>
              <a:gd name="connsiteY1" fmla="*/ 39765 h 117459"/>
              <a:gd name="connsiteX2" fmla="*/ 133354 w 136465"/>
              <a:gd name="connsiteY2" fmla="*/ 108027 h 117459"/>
              <a:gd name="connsiteX3" fmla="*/ 104779 w 136465"/>
              <a:gd name="connsiteY3" fmla="*/ 114377 h 117459"/>
              <a:gd name="connsiteX4" fmla="*/ 130179 w 136465"/>
              <a:gd name="connsiteY4" fmla="*/ 84215 h 117459"/>
              <a:gd name="connsiteX5" fmla="*/ 115892 w 136465"/>
              <a:gd name="connsiteY5" fmla="*/ 49290 h 117459"/>
              <a:gd name="connsiteX6" fmla="*/ 4 w 136465"/>
              <a:gd name="connsiteY6" fmla="*/ 77 h 11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65" h="117459">
                <a:moveTo>
                  <a:pt x="4" y="77"/>
                </a:moveTo>
                <a:cubicBezTo>
                  <a:pt x="798" y="-1511"/>
                  <a:pt x="98429" y="21773"/>
                  <a:pt x="120654" y="39765"/>
                </a:cubicBezTo>
                <a:cubicBezTo>
                  <a:pt x="142879" y="57757"/>
                  <a:pt x="136000" y="95592"/>
                  <a:pt x="133354" y="108027"/>
                </a:cubicBezTo>
                <a:cubicBezTo>
                  <a:pt x="130708" y="120462"/>
                  <a:pt x="105308" y="118346"/>
                  <a:pt x="104779" y="114377"/>
                </a:cubicBezTo>
                <a:cubicBezTo>
                  <a:pt x="104250" y="110408"/>
                  <a:pt x="128327" y="95063"/>
                  <a:pt x="130179" y="84215"/>
                </a:cubicBezTo>
                <a:cubicBezTo>
                  <a:pt x="132031" y="73367"/>
                  <a:pt x="132296" y="62255"/>
                  <a:pt x="115892" y="49290"/>
                </a:cubicBezTo>
                <a:cubicBezTo>
                  <a:pt x="99488" y="36325"/>
                  <a:pt x="-790" y="1665"/>
                  <a:pt x="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21CA96C5-EA34-456B-A7AA-8C6455D17976}"/>
              </a:ext>
            </a:extLst>
          </p:cNvPr>
          <p:cNvSpPr/>
          <p:nvPr/>
        </p:nvSpPr>
        <p:spPr>
          <a:xfrm>
            <a:off x="3942459" y="3305703"/>
            <a:ext cx="122560" cy="134737"/>
          </a:xfrm>
          <a:custGeom>
            <a:avLst/>
            <a:gdLst>
              <a:gd name="connsiteX0" fmla="*/ 2479 w 122560"/>
              <a:gd name="connsiteY0" fmla="*/ 1060 h 134737"/>
              <a:gd name="connsiteX1" fmla="*/ 83441 w 122560"/>
              <a:gd name="connsiteY1" fmla="*/ 118535 h 134737"/>
              <a:gd name="connsiteX2" fmla="*/ 121541 w 122560"/>
              <a:gd name="connsiteY2" fmla="*/ 131235 h 134737"/>
              <a:gd name="connsiteX3" fmla="*/ 45341 w 122560"/>
              <a:gd name="connsiteY3" fmla="*/ 94722 h 134737"/>
              <a:gd name="connsiteX4" fmla="*/ 23116 w 122560"/>
              <a:gd name="connsiteY4" fmla="*/ 61385 h 134737"/>
              <a:gd name="connsiteX5" fmla="*/ 2479 w 122560"/>
              <a:gd name="connsiteY5" fmla="*/ 1060 h 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60" h="134737">
                <a:moveTo>
                  <a:pt x="2479" y="1060"/>
                </a:moveTo>
                <a:cubicBezTo>
                  <a:pt x="12533" y="10585"/>
                  <a:pt x="63597" y="96839"/>
                  <a:pt x="83441" y="118535"/>
                </a:cubicBezTo>
                <a:cubicBezTo>
                  <a:pt x="103285" y="140231"/>
                  <a:pt x="127891" y="135204"/>
                  <a:pt x="121541" y="131235"/>
                </a:cubicBezTo>
                <a:cubicBezTo>
                  <a:pt x="115191" y="127266"/>
                  <a:pt x="61745" y="106364"/>
                  <a:pt x="45341" y="94722"/>
                </a:cubicBezTo>
                <a:cubicBezTo>
                  <a:pt x="28937" y="83080"/>
                  <a:pt x="30524" y="73820"/>
                  <a:pt x="23116" y="61385"/>
                </a:cubicBezTo>
                <a:cubicBezTo>
                  <a:pt x="15708" y="48950"/>
                  <a:pt x="-7575" y="-8465"/>
                  <a:pt x="2479" y="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4C5ED0B3-651F-49DB-928F-843C7DDE06B9}"/>
              </a:ext>
            </a:extLst>
          </p:cNvPr>
          <p:cNvSpPr/>
          <p:nvPr/>
        </p:nvSpPr>
        <p:spPr>
          <a:xfrm>
            <a:off x="3701877" y="3477080"/>
            <a:ext cx="607676" cy="263087"/>
          </a:xfrm>
          <a:custGeom>
            <a:avLst/>
            <a:gdLst>
              <a:gd name="connsiteX0" fmla="*/ 19223 w 607676"/>
              <a:gd name="connsiteY0" fmla="*/ 603 h 263087"/>
              <a:gd name="connsiteX1" fmla="*/ 264756 w 607676"/>
              <a:gd name="connsiteY1" fmla="*/ 165703 h 263087"/>
              <a:gd name="connsiteX2" fmla="*/ 459490 w 607676"/>
              <a:gd name="connsiteY2" fmla="*/ 227087 h 263087"/>
              <a:gd name="connsiteX3" fmla="*/ 594956 w 607676"/>
              <a:gd name="connsiteY3" fmla="*/ 263070 h 263087"/>
              <a:gd name="connsiteX4" fmla="*/ 406573 w 607676"/>
              <a:gd name="connsiteY4" fmla="*/ 222853 h 263087"/>
              <a:gd name="connsiteX5" fmla="*/ 146223 w 607676"/>
              <a:gd name="connsiteY5" fmla="*/ 123370 h 263087"/>
              <a:gd name="connsiteX6" fmla="*/ 372706 w 607676"/>
              <a:gd name="connsiteY6" fmla="*/ 172053 h 263087"/>
              <a:gd name="connsiteX7" fmla="*/ 607656 w 607676"/>
              <a:gd name="connsiteY7" fmla="*/ 244020 h 263087"/>
              <a:gd name="connsiteX8" fmla="*/ 360006 w 607676"/>
              <a:gd name="connsiteY8" fmla="*/ 210153 h 263087"/>
              <a:gd name="connsiteX9" fmla="*/ 55206 w 607676"/>
              <a:gd name="connsiteY9" fmla="*/ 112787 h 263087"/>
              <a:gd name="connsiteX10" fmla="*/ 19223 w 607676"/>
              <a:gd name="connsiteY10" fmla="*/ 603 h 26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7676" h="263087">
                <a:moveTo>
                  <a:pt x="19223" y="603"/>
                </a:moveTo>
                <a:cubicBezTo>
                  <a:pt x="54148" y="9422"/>
                  <a:pt x="191378" y="127956"/>
                  <a:pt x="264756" y="165703"/>
                </a:cubicBezTo>
                <a:cubicBezTo>
                  <a:pt x="338134" y="203450"/>
                  <a:pt x="404457" y="210859"/>
                  <a:pt x="459490" y="227087"/>
                </a:cubicBezTo>
                <a:cubicBezTo>
                  <a:pt x="514523" y="243315"/>
                  <a:pt x="603776" y="263776"/>
                  <a:pt x="594956" y="263070"/>
                </a:cubicBezTo>
                <a:cubicBezTo>
                  <a:pt x="586136" y="262364"/>
                  <a:pt x="481362" y="246136"/>
                  <a:pt x="406573" y="222853"/>
                </a:cubicBezTo>
                <a:cubicBezTo>
                  <a:pt x="331784" y="199570"/>
                  <a:pt x="151867" y="131837"/>
                  <a:pt x="146223" y="123370"/>
                </a:cubicBezTo>
                <a:cubicBezTo>
                  <a:pt x="140579" y="114903"/>
                  <a:pt x="295801" y="151945"/>
                  <a:pt x="372706" y="172053"/>
                </a:cubicBezTo>
                <a:cubicBezTo>
                  <a:pt x="449611" y="192161"/>
                  <a:pt x="609773" y="237670"/>
                  <a:pt x="607656" y="244020"/>
                </a:cubicBezTo>
                <a:cubicBezTo>
                  <a:pt x="605539" y="250370"/>
                  <a:pt x="452081" y="232025"/>
                  <a:pt x="360006" y="210153"/>
                </a:cubicBezTo>
                <a:cubicBezTo>
                  <a:pt x="267931" y="188281"/>
                  <a:pt x="113062" y="143479"/>
                  <a:pt x="55206" y="112787"/>
                </a:cubicBezTo>
                <a:cubicBezTo>
                  <a:pt x="-2650" y="82095"/>
                  <a:pt x="-15702" y="-8216"/>
                  <a:pt x="19223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55BF2EEB-0FF1-4193-95E9-AF2694C75B20}"/>
              </a:ext>
            </a:extLst>
          </p:cNvPr>
          <p:cNvSpPr/>
          <p:nvPr/>
        </p:nvSpPr>
        <p:spPr>
          <a:xfrm>
            <a:off x="3712463" y="2820068"/>
            <a:ext cx="114271" cy="678934"/>
          </a:xfrm>
          <a:custGeom>
            <a:avLst/>
            <a:gdLst>
              <a:gd name="connsiteX0" fmla="*/ 89070 w 114271"/>
              <a:gd name="connsiteY0" fmla="*/ 7799 h 678934"/>
              <a:gd name="connsiteX1" fmla="*/ 110237 w 114271"/>
              <a:gd name="connsiteY1" fmla="*/ 64949 h 678934"/>
              <a:gd name="connsiteX2" fmla="*/ 6520 w 114271"/>
              <a:gd name="connsiteY2" fmla="*/ 255449 h 678934"/>
              <a:gd name="connsiteX3" fmla="*/ 12870 w 114271"/>
              <a:gd name="connsiteY3" fmla="*/ 520032 h 678934"/>
              <a:gd name="connsiteX4" fmla="*/ 29804 w 114271"/>
              <a:gd name="connsiteY4" fmla="*/ 678782 h 678934"/>
              <a:gd name="connsiteX5" fmla="*/ 29804 w 114271"/>
              <a:gd name="connsiteY5" fmla="*/ 545432 h 678934"/>
              <a:gd name="connsiteX6" fmla="*/ 40387 w 114271"/>
              <a:gd name="connsiteY6" fmla="*/ 361282 h 678934"/>
              <a:gd name="connsiteX7" fmla="*/ 50970 w 114271"/>
              <a:gd name="connsiteY7" fmla="*/ 217349 h 678934"/>
              <a:gd name="connsiteX8" fmla="*/ 89070 w 114271"/>
              <a:gd name="connsiteY8" fmla="*/ 7799 h 67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71" h="678934">
                <a:moveTo>
                  <a:pt x="89070" y="7799"/>
                </a:moveTo>
                <a:cubicBezTo>
                  <a:pt x="98948" y="-17601"/>
                  <a:pt x="123995" y="23674"/>
                  <a:pt x="110237" y="64949"/>
                </a:cubicBezTo>
                <a:cubicBezTo>
                  <a:pt x="96479" y="106224"/>
                  <a:pt x="22748" y="179602"/>
                  <a:pt x="6520" y="255449"/>
                </a:cubicBezTo>
                <a:cubicBezTo>
                  <a:pt x="-9708" y="331296"/>
                  <a:pt x="8989" y="449477"/>
                  <a:pt x="12870" y="520032"/>
                </a:cubicBezTo>
                <a:cubicBezTo>
                  <a:pt x="16751" y="590587"/>
                  <a:pt x="26982" y="674549"/>
                  <a:pt x="29804" y="678782"/>
                </a:cubicBezTo>
                <a:cubicBezTo>
                  <a:pt x="32626" y="683015"/>
                  <a:pt x="28040" y="598349"/>
                  <a:pt x="29804" y="545432"/>
                </a:cubicBezTo>
                <a:cubicBezTo>
                  <a:pt x="31568" y="492515"/>
                  <a:pt x="36859" y="415962"/>
                  <a:pt x="40387" y="361282"/>
                </a:cubicBezTo>
                <a:cubicBezTo>
                  <a:pt x="43915" y="306602"/>
                  <a:pt x="36506" y="273793"/>
                  <a:pt x="50970" y="217349"/>
                </a:cubicBezTo>
                <a:cubicBezTo>
                  <a:pt x="65434" y="160905"/>
                  <a:pt x="79192" y="33199"/>
                  <a:pt x="89070" y="7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5D26D4CB-407A-4697-9718-4367257BE6C8}"/>
              </a:ext>
            </a:extLst>
          </p:cNvPr>
          <p:cNvSpPr/>
          <p:nvPr/>
        </p:nvSpPr>
        <p:spPr>
          <a:xfrm>
            <a:off x="3385409" y="2465825"/>
            <a:ext cx="638375" cy="1042621"/>
          </a:xfrm>
          <a:custGeom>
            <a:avLst/>
            <a:gdLst>
              <a:gd name="connsiteX0" fmla="*/ 638374 w 638375"/>
              <a:gd name="connsiteY0" fmla="*/ 92 h 1042621"/>
              <a:gd name="connsiteX1" fmla="*/ 255258 w 638375"/>
              <a:gd name="connsiteY1" fmla="*/ 448825 h 1042621"/>
              <a:gd name="connsiteX2" fmla="*/ 68991 w 638375"/>
              <a:gd name="connsiteY2" fmla="*/ 709175 h 1042621"/>
              <a:gd name="connsiteX3" fmla="*/ 5491 w 638375"/>
              <a:gd name="connsiteY3" fmla="*/ 1035142 h 1042621"/>
              <a:gd name="connsiteX4" fmla="*/ 5491 w 638375"/>
              <a:gd name="connsiteY4" fmla="*/ 927192 h 1042621"/>
              <a:gd name="connsiteX5" fmla="*/ 24541 w 638375"/>
              <a:gd name="connsiteY5" fmla="*/ 804425 h 1042621"/>
              <a:gd name="connsiteX6" fmla="*/ 259491 w 638375"/>
              <a:gd name="connsiteY6" fmla="*/ 412842 h 1042621"/>
              <a:gd name="connsiteX7" fmla="*/ 638374 w 638375"/>
              <a:gd name="connsiteY7" fmla="*/ 92 h 104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375" h="1042621">
                <a:moveTo>
                  <a:pt x="638374" y="92"/>
                </a:moveTo>
                <a:cubicBezTo>
                  <a:pt x="637669" y="6089"/>
                  <a:pt x="350155" y="330645"/>
                  <a:pt x="255258" y="448825"/>
                </a:cubicBezTo>
                <a:cubicBezTo>
                  <a:pt x="160361" y="567005"/>
                  <a:pt x="110619" y="611456"/>
                  <a:pt x="68991" y="709175"/>
                </a:cubicBezTo>
                <a:cubicBezTo>
                  <a:pt x="27363" y="806894"/>
                  <a:pt x="16074" y="998806"/>
                  <a:pt x="5491" y="1035142"/>
                </a:cubicBezTo>
                <a:cubicBezTo>
                  <a:pt x="-5092" y="1071478"/>
                  <a:pt x="2316" y="965645"/>
                  <a:pt x="5491" y="927192"/>
                </a:cubicBezTo>
                <a:cubicBezTo>
                  <a:pt x="8666" y="888739"/>
                  <a:pt x="-17792" y="890150"/>
                  <a:pt x="24541" y="804425"/>
                </a:cubicBezTo>
                <a:cubicBezTo>
                  <a:pt x="66874" y="718700"/>
                  <a:pt x="156833" y="544075"/>
                  <a:pt x="259491" y="412842"/>
                </a:cubicBezTo>
                <a:cubicBezTo>
                  <a:pt x="362149" y="281609"/>
                  <a:pt x="639079" y="-5905"/>
                  <a:pt x="638374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182ECAA-5234-4F3A-97E5-F2F0DE2774A7}"/>
              </a:ext>
            </a:extLst>
          </p:cNvPr>
          <p:cNvSpPr/>
          <p:nvPr/>
        </p:nvSpPr>
        <p:spPr>
          <a:xfrm>
            <a:off x="4701913" y="3494879"/>
            <a:ext cx="1251969" cy="1702276"/>
          </a:xfrm>
          <a:custGeom>
            <a:avLst/>
            <a:gdLst>
              <a:gd name="connsiteX0" fmla="*/ 14020 w 1251969"/>
              <a:gd name="connsiteY0" fmla="*/ 27254 h 1702276"/>
              <a:gd name="connsiteX1" fmla="*/ 9787 w 1251969"/>
              <a:gd name="connsiteY1" fmla="*/ 78054 h 1702276"/>
              <a:gd name="connsiteX2" fmla="*/ 119854 w 1251969"/>
              <a:gd name="connsiteY2" fmla="*/ 746921 h 1702276"/>
              <a:gd name="connsiteX3" fmla="*/ 301887 w 1251969"/>
              <a:gd name="connsiteY3" fmla="*/ 1026321 h 1702276"/>
              <a:gd name="connsiteX4" fmla="*/ 1250154 w 1251969"/>
              <a:gd name="connsiteY4" fmla="*/ 1699421 h 1702276"/>
              <a:gd name="connsiteX5" fmla="*/ 530487 w 1251969"/>
              <a:gd name="connsiteY5" fmla="*/ 1242221 h 1702276"/>
              <a:gd name="connsiteX6" fmla="*/ 136787 w 1251969"/>
              <a:gd name="connsiteY6" fmla="*/ 615688 h 1702276"/>
              <a:gd name="connsiteX7" fmla="*/ 85987 w 1251969"/>
              <a:gd name="connsiteY7" fmla="*/ 200821 h 1702276"/>
              <a:gd name="connsiteX8" fmla="*/ 14020 w 1251969"/>
              <a:gd name="connsiteY8" fmla="*/ 27254 h 170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1969" h="1702276">
                <a:moveTo>
                  <a:pt x="14020" y="27254"/>
                </a:moveTo>
                <a:cubicBezTo>
                  <a:pt x="1320" y="6793"/>
                  <a:pt x="-7852" y="-41890"/>
                  <a:pt x="9787" y="78054"/>
                </a:cubicBezTo>
                <a:cubicBezTo>
                  <a:pt x="27426" y="197998"/>
                  <a:pt x="71171" y="588876"/>
                  <a:pt x="119854" y="746921"/>
                </a:cubicBezTo>
                <a:cubicBezTo>
                  <a:pt x="168537" y="904966"/>
                  <a:pt x="113504" y="867571"/>
                  <a:pt x="301887" y="1026321"/>
                </a:cubicBezTo>
                <a:cubicBezTo>
                  <a:pt x="490270" y="1185071"/>
                  <a:pt x="1212054" y="1663438"/>
                  <a:pt x="1250154" y="1699421"/>
                </a:cubicBezTo>
                <a:cubicBezTo>
                  <a:pt x="1288254" y="1735404"/>
                  <a:pt x="716048" y="1422843"/>
                  <a:pt x="530487" y="1242221"/>
                </a:cubicBezTo>
                <a:cubicBezTo>
                  <a:pt x="344926" y="1061599"/>
                  <a:pt x="210870" y="789255"/>
                  <a:pt x="136787" y="615688"/>
                </a:cubicBezTo>
                <a:cubicBezTo>
                  <a:pt x="62704" y="442121"/>
                  <a:pt x="107859" y="303127"/>
                  <a:pt x="85987" y="200821"/>
                </a:cubicBezTo>
                <a:cubicBezTo>
                  <a:pt x="64115" y="98515"/>
                  <a:pt x="26720" y="47715"/>
                  <a:pt x="14020" y="27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CA62699-D165-4BC6-A2DB-947FDCFE7B0F}"/>
              </a:ext>
            </a:extLst>
          </p:cNvPr>
          <p:cNvSpPr/>
          <p:nvPr/>
        </p:nvSpPr>
        <p:spPr>
          <a:xfrm>
            <a:off x="3187700" y="3239900"/>
            <a:ext cx="231583" cy="1553583"/>
          </a:xfrm>
          <a:custGeom>
            <a:avLst/>
            <a:gdLst>
              <a:gd name="connsiteX0" fmla="*/ 228600 w 231583"/>
              <a:gd name="connsiteY0" fmla="*/ 19767 h 1553583"/>
              <a:gd name="connsiteX1" fmla="*/ 173567 w 231583"/>
              <a:gd name="connsiteY1" fmla="*/ 146767 h 1553583"/>
              <a:gd name="connsiteX2" fmla="*/ 0 w 231583"/>
              <a:gd name="connsiteY2" fmla="*/ 781767 h 1553583"/>
              <a:gd name="connsiteX3" fmla="*/ 173567 w 231583"/>
              <a:gd name="connsiteY3" fmla="*/ 1450633 h 1553583"/>
              <a:gd name="connsiteX4" fmla="*/ 228600 w 231583"/>
              <a:gd name="connsiteY4" fmla="*/ 1501433 h 1553583"/>
              <a:gd name="connsiteX5" fmla="*/ 97367 w 231583"/>
              <a:gd name="connsiteY5" fmla="*/ 959567 h 1553583"/>
              <a:gd name="connsiteX6" fmla="*/ 160867 w 231583"/>
              <a:gd name="connsiteY6" fmla="*/ 455800 h 1553583"/>
              <a:gd name="connsiteX7" fmla="*/ 228600 w 231583"/>
              <a:gd name="connsiteY7" fmla="*/ 19767 h 155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583" h="1553583">
                <a:moveTo>
                  <a:pt x="228600" y="19767"/>
                </a:moveTo>
                <a:cubicBezTo>
                  <a:pt x="230717" y="-31738"/>
                  <a:pt x="211667" y="19767"/>
                  <a:pt x="173567" y="146767"/>
                </a:cubicBezTo>
                <a:cubicBezTo>
                  <a:pt x="135467" y="273767"/>
                  <a:pt x="0" y="564456"/>
                  <a:pt x="0" y="781767"/>
                </a:cubicBezTo>
                <a:cubicBezTo>
                  <a:pt x="0" y="999078"/>
                  <a:pt x="135467" y="1330689"/>
                  <a:pt x="173567" y="1450633"/>
                </a:cubicBezTo>
                <a:cubicBezTo>
                  <a:pt x="211667" y="1570577"/>
                  <a:pt x="241300" y="1583277"/>
                  <a:pt x="228600" y="1501433"/>
                </a:cubicBezTo>
                <a:cubicBezTo>
                  <a:pt x="215900" y="1419589"/>
                  <a:pt x="108656" y="1133839"/>
                  <a:pt x="97367" y="959567"/>
                </a:cubicBezTo>
                <a:cubicBezTo>
                  <a:pt x="86078" y="785295"/>
                  <a:pt x="140406" y="613139"/>
                  <a:pt x="160867" y="455800"/>
                </a:cubicBezTo>
                <a:cubicBezTo>
                  <a:pt x="181328" y="298461"/>
                  <a:pt x="226483" y="71272"/>
                  <a:pt x="228600" y="19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5830AA2A-AA33-46AC-AEC8-D7EE729324B6}"/>
              </a:ext>
            </a:extLst>
          </p:cNvPr>
          <p:cNvSpPr/>
          <p:nvPr/>
        </p:nvSpPr>
        <p:spPr>
          <a:xfrm>
            <a:off x="3530163" y="3011723"/>
            <a:ext cx="200783" cy="858798"/>
          </a:xfrm>
          <a:custGeom>
            <a:avLst/>
            <a:gdLst>
              <a:gd name="connsiteX0" fmla="*/ 198875 w 200783"/>
              <a:gd name="connsiteY0" fmla="*/ 4527 h 858798"/>
              <a:gd name="connsiteX1" fmla="*/ 114737 w 200783"/>
              <a:gd name="connsiteY1" fmla="*/ 520465 h 858798"/>
              <a:gd name="connsiteX2" fmla="*/ 437 w 200783"/>
              <a:gd name="connsiteY2" fmla="*/ 858602 h 858798"/>
              <a:gd name="connsiteX3" fmla="*/ 159187 w 200783"/>
              <a:gd name="connsiteY3" fmla="*/ 476015 h 858798"/>
              <a:gd name="connsiteX4" fmla="*/ 171887 w 200783"/>
              <a:gd name="connsiteY4" fmla="*/ 279165 h 858798"/>
              <a:gd name="connsiteX5" fmla="*/ 198875 w 200783"/>
              <a:gd name="connsiteY5" fmla="*/ 4527 h 85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783" h="858798">
                <a:moveTo>
                  <a:pt x="198875" y="4527"/>
                </a:moveTo>
                <a:cubicBezTo>
                  <a:pt x="189350" y="44744"/>
                  <a:pt x="147810" y="378119"/>
                  <a:pt x="114737" y="520465"/>
                </a:cubicBezTo>
                <a:cubicBezTo>
                  <a:pt x="81664" y="662811"/>
                  <a:pt x="-6971" y="866010"/>
                  <a:pt x="437" y="858602"/>
                </a:cubicBezTo>
                <a:cubicBezTo>
                  <a:pt x="7845" y="851194"/>
                  <a:pt x="130612" y="572588"/>
                  <a:pt x="159187" y="476015"/>
                </a:cubicBezTo>
                <a:cubicBezTo>
                  <a:pt x="187762" y="379442"/>
                  <a:pt x="164214" y="355101"/>
                  <a:pt x="171887" y="279165"/>
                </a:cubicBezTo>
                <a:cubicBezTo>
                  <a:pt x="179560" y="203230"/>
                  <a:pt x="208400" y="-35690"/>
                  <a:pt x="198875" y="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369DA4B-1681-4761-9C5B-B2982D75E5C4}"/>
              </a:ext>
            </a:extLst>
          </p:cNvPr>
          <p:cNvSpPr/>
          <p:nvPr/>
        </p:nvSpPr>
        <p:spPr>
          <a:xfrm>
            <a:off x="3432242" y="3857249"/>
            <a:ext cx="97241" cy="258669"/>
          </a:xfrm>
          <a:custGeom>
            <a:avLst/>
            <a:gdLst>
              <a:gd name="connsiteX0" fmla="*/ 96771 w 97241"/>
              <a:gd name="connsiteY0" fmla="*/ 3551 h 258669"/>
              <a:gd name="connsiteX1" fmla="*/ 42796 w 97241"/>
              <a:gd name="connsiteY1" fmla="*/ 108326 h 258669"/>
              <a:gd name="connsiteX2" fmla="*/ 11046 w 97241"/>
              <a:gd name="connsiteY2" fmla="*/ 225801 h 258669"/>
              <a:gd name="connsiteX3" fmla="*/ 9458 w 97241"/>
              <a:gd name="connsiteY3" fmla="*/ 243264 h 258669"/>
              <a:gd name="connsiteX4" fmla="*/ 96771 w 97241"/>
              <a:gd name="connsiteY4" fmla="*/ 3551 h 25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41" h="258669">
                <a:moveTo>
                  <a:pt x="96771" y="3551"/>
                </a:moveTo>
                <a:cubicBezTo>
                  <a:pt x="102327" y="-18939"/>
                  <a:pt x="57083" y="71284"/>
                  <a:pt x="42796" y="108326"/>
                </a:cubicBezTo>
                <a:cubicBezTo>
                  <a:pt x="28508" y="145368"/>
                  <a:pt x="16602" y="203311"/>
                  <a:pt x="11046" y="225801"/>
                </a:cubicBezTo>
                <a:cubicBezTo>
                  <a:pt x="5490" y="248291"/>
                  <a:pt x="-9857" y="276866"/>
                  <a:pt x="9458" y="243264"/>
                </a:cubicBezTo>
                <a:cubicBezTo>
                  <a:pt x="28772" y="209662"/>
                  <a:pt x="91215" y="26041"/>
                  <a:pt x="96771" y="3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60BCB15B-C7A8-4C48-A0A4-1A77294C19F2}"/>
              </a:ext>
            </a:extLst>
          </p:cNvPr>
          <p:cNvSpPr/>
          <p:nvPr/>
        </p:nvSpPr>
        <p:spPr>
          <a:xfrm>
            <a:off x="3549644" y="3358852"/>
            <a:ext cx="53943" cy="240586"/>
          </a:xfrm>
          <a:custGeom>
            <a:avLst/>
            <a:gdLst>
              <a:gd name="connsiteX0" fmla="*/ 7944 w 53943"/>
              <a:gd name="connsiteY0" fmla="*/ 298 h 240586"/>
              <a:gd name="connsiteX1" fmla="*/ 52394 w 53943"/>
              <a:gd name="connsiteY1" fmla="*/ 200323 h 240586"/>
              <a:gd name="connsiteX2" fmla="*/ 39694 w 53943"/>
              <a:gd name="connsiteY2" fmla="*/ 236836 h 240586"/>
              <a:gd name="connsiteX3" fmla="*/ 6 w 53943"/>
              <a:gd name="connsiteY3" fmla="*/ 144761 h 240586"/>
              <a:gd name="connsiteX4" fmla="*/ 36519 w 53943"/>
              <a:gd name="connsiteY4" fmla="*/ 208261 h 240586"/>
              <a:gd name="connsiteX5" fmla="*/ 36519 w 53943"/>
              <a:gd name="connsiteY5" fmla="*/ 155873 h 240586"/>
              <a:gd name="connsiteX6" fmla="*/ 7944 w 53943"/>
              <a:gd name="connsiteY6" fmla="*/ 298 h 24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43" h="240586">
                <a:moveTo>
                  <a:pt x="7944" y="298"/>
                </a:moveTo>
                <a:cubicBezTo>
                  <a:pt x="10590" y="7706"/>
                  <a:pt x="47102" y="160900"/>
                  <a:pt x="52394" y="200323"/>
                </a:cubicBezTo>
                <a:cubicBezTo>
                  <a:pt x="57686" y="239746"/>
                  <a:pt x="48425" y="246096"/>
                  <a:pt x="39694" y="236836"/>
                </a:cubicBezTo>
                <a:cubicBezTo>
                  <a:pt x="30963" y="227576"/>
                  <a:pt x="535" y="149524"/>
                  <a:pt x="6" y="144761"/>
                </a:cubicBezTo>
                <a:cubicBezTo>
                  <a:pt x="-523" y="139999"/>
                  <a:pt x="30434" y="206409"/>
                  <a:pt x="36519" y="208261"/>
                </a:cubicBezTo>
                <a:cubicBezTo>
                  <a:pt x="42605" y="210113"/>
                  <a:pt x="39694" y="186036"/>
                  <a:pt x="36519" y="155873"/>
                </a:cubicBezTo>
                <a:cubicBezTo>
                  <a:pt x="33344" y="125710"/>
                  <a:pt x="5298" y="-7110"/>
                  <a:pt x="7944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2541036A-1450-42C5-84F4-CA9430A45E58}"/>
              </a:ext>
            </a:extLst>
          </p:cNvPr>
          <p:cNvSpPr/>
          <p:nvPr/>
        </p:nvSpPr>
        <p:spPr>
          <a:xfrm>
            <a:off x="3508026" y="3420268"/>
            <a:ext cx="52739" cy="230899"/>
          </a:xfrm>
          <a:custGeom>
            <a:avLst/>
            <a:gdLst>
              <a:gd name="connsiteX0" fmla="*/ 17812 w 52739"/>
              <a:gd name="connsiteY0" fmla="*/ 795 h 230899"/>
              <a:gd name="connsiteX1" fmla="*/ 52737 w 52739"/>
              <a:gd name="connsiteY1" fmla="*/ 216695 h 230899"/>
              <a:gd name="connsiteX2" fmla="*/ 19399 w 52739"/>
              <a:gd name="connsiteY2" fmla="*/ 205582 h 230899"/>
              <a:gd name="connsiteX3" fmla="*/ 349 w 52739"/>
              <a:gd name="connsiteY3" fmla="*/ 167482 h 230899"/>
              <a:gd name="connsiteX4" fmla="*/ 35274 w 52739"/>
              <a:gd name="connsiteY4" fmla="*/ 197645 h 230899"/>
              <a:gd name="connsiteX5" fmla="*/ 38449 w 52739"/>
              <a:gd name="connsiteY5" fmla="*/ 145257 h 230899"/>
              <a:gd name="connsiteX6" fmla="*/ 17812 w 52739"/>
              <a:gd name="connsiteY6" fmla="*/ 795 h 23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39" h="230899">
                <a:moveTo>
                  <a:pt x="17812" y="795"/>
                </a:moveTo>
                <a:cubicBezTo>
                  <a:pt x="20193" y="12701"/>
                  <a:pt x="52473" y="182564"/>
                  <a:pt x="52737" y="216695"/>
                </a:cubicBezTo>
                <a:cubicBezTo>
                  <a:pt x="53001" y="250826"/>
                  <a:pt x="28130" y="213784"/>
                  <a:pt x="19399" y="205582"/>
                </a:cubicBezTo>
                <a:cubicBezTo>
                  <a:pt x="10668" y="197380"/>
                  <a:pt x="-2297" y="168805"/>
                  <a:pt x="349" y="167482"/>
                </a:cubicBezTo>
                <a:cubicBezTo>
                  <a:pt x="2995" y="166159"/>
                  <a:pt x="28924" y="201349"/>
                  <a:pt x="35274" y="197645"/>
                </a:cubicBezTo>
                <a:cubicBezTo>
                  <a:pt x="41624" y="193941"/>
                  <a:pt x="39772" y="176478"/>
                  <a:pt x="38449" y="145257"/>
                </a:cubicBezTo>
                <a:cubicBezTo>
                  <a:pt x="37126" y="114036"/>
                  <a:pt x="15431" y="-11111"/>
                  <a:pt x="17812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097BAF68-BF8E-4770-AA6D-F0CA98E59337}"/>
              </a:ext>
            </a:extLst>
          </p:cNvPr>
          <p:cNvSpPr/>
          <p:nvPr/>
        </p:nvSpPr>
        <p:spPr>
          <a:xfrm>
            <a:off x="3460728" y="3475350"/>
            <a:ext cx="49464" cy="246613"/>
          </a:xfrm>
          <a:custGeom>
            <a:avLst/>
            <a:gdLst>
              <a:gd name="connsiteX0" fmla="*/ 39710 w 49464"/>
              <a:gd name="connsiteY0" fmla="*/ 2863 h 246613"/>
              <a:gd name="connsiteX1" fmla="*/ 47647 w 49464"/>
              <a:gd name="connsiteY1" fmla="*/ 242575 h 246613"/>
              <a:gd name="connsiteX2" fmla="*/ 22 w 49464"/>
              <a:gd name="connsiteY2" fmla="*/ 150500 h 246613"/>
              <a:gd name="connsiteX3" fmla="*/ 41297 w 49464"/>
              <a:gd name="connsiteY3" fmla="*/ 112400 h 246613"/>
              <a:gd name="connsiteX4" fmla="*/ 39710 w 49464"/>
              <a:gd name="connsiteY4" fmla="*/ 2863 h 24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64" h="246613">
                <a:moveTo>
                  <a:pt x="39710" y="2863"/>
                </a:moveTo>
                <a:cubicBezTo>
                  <a:pt x="40768" y="24559"/>
                  <a:pt x="54262" y="217969"/>
                  <a:pt x="47647" y="242575"/>
                </a:cubicBezTo>
                <a:cubicBezTo>
                  <a:pt x="41032" y="267181"/>
                  <a:pt x="1080" y="172196"/>
                  <a:pt x="22" y="150500"/>
                </a:cubicBezTo>
                <a:cubicBezTo>
                  <a:pt x="-1036" y="128804"/>
                  <a:pt x="35476" y="135683"/>
                  <a:pt x="41297" y="112400"/>
                </a:cubicBezTo>
                <a:cubicBezTo>
                  <a:pt x="47118" y="89117"/>
                  <a:pt x="38652" y="-18833"/>
                  <a:pt x="39710" y="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25CE8A8A-760E-4B8F-B980-966BE4B43F4E}"/>
              </a:ext>
            </a:extLst>
          </p:cNvPr>
          <p:cNvSpPr/>
          <p:nvPr/>
        </p:nvSpPr>
        <p:spPr>
          <a:xfrm>
            <a:off x="3263533" y="4631210"/>
            <a:ext cx="493228" cy="2252679"/>
          </a:xfrm>
          <a:custGeom>
            <a:avLst/>
            <a:gdLst>
              <a:gd name="connsiteX0" fmla="*/ 101967 w 493228"/>
              <a:gd name="connsiteY0" fmla="*/ 101657 h 2252679"/>
              <a:gd name="connsiteX1" fmla="*/ 182400 w 493228"/>
              <a:gd name="connsiteY1" fmla="*/ 283690 h 2252679"/>
              <a:gd name="connsiteX2" fmla="*/ 474500 w 493228"/>
              <a:gd name="connsiteY2" fmla="*/ 1261590 h 2252679"/>
              <a:gd name="connsiteX3" fmla="*/ 461800 w 493228"/>
              <a:gd name="connsiteY3" fmla="*/ 2222557 h 2252679"/>
              <a:gd name="connsiteX4" fmla="*/ 444867 w 493228"/>
              <a:gd name="connsiteY4" fmla="*/ 1981257 h 2252679"/>
              <a:gd name="connsiteX5" fmla="*/ 444867 w 493228"/>
              <a:gd name="connsiteY5" fmla="*/ 1680690 h 2252679"/>
              <a:gd name="connsiteX6" fmla="*/ 423700 w 493228"/>
              <a:gd name="connsiteY6" fmla="*/ 1045690 h 2252679"/>
              <a:gd name="connsiteX7" fmla="*/ 423700 w 493228"/>
              <a:gd name="connsiteY7" fmla="*/ 448790 h 2252679"/>
              <a:gd name="connsiteX8" fmla="*/ 152767 w 493228"/>
              <a:gd name="connsiteY8" fmla="*/ 105890 h 2252679"/>
              <a:gd name="connsiteX9" fmla="*/ 367 w 493228"/>
              <a:gd name="connsiteY9" fmla="*/ 57 h 2252679"/>
              <a:gd name="connsiteX10" fmla="*/ 101967 w 493228"/>
              <a:gd name="connsiteY10" fmla="*/ 101657 h 225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3228" h="2252679">
                <a:moveTo>
                  <a:pt x="101967" y="101657"/>
                </a:moveTo>
                <a:cubicBezTo>
                  <a:pt x="132306" y="148929"/>
                  <a:pt x="120311" y="90368"/>
                  <a:pt x="182400" y="283690"/>
                </a:cubicBezTo>
                <a:cubicBezTo>
                  <a:pt x="244489" y="477012"/>
                  <a:pt x="427933" y="938446"/>
                  <a:pt x="474500" y="1261590"/>
                </a:cubicBezTo>
                <a:cubicBezTo>
                  <a:pt x="521067" y="1584734"/>
                  <a:pt x="466739" y="2102613"/>
                  <a:pt x="461800" y="2222557"/>
                </a:cubicBezTo>
                <a:cubicBezTo>
                  <a:pt x="456861" y="2342501"/>
                  <a:pt x="447689" y="2071568"/>
                  <a:pt x="444867" y="1981257"/>
                </a:cubicBezTo>
                <a:cubicBezTo>
                  <a:pt x="442045" y="1890946"/>
                  <a:pt x="448395" y="1836618"/>
                  <a:pt x="444867" y="1680690"/>
                </a:cubicBezTo>
                <a:cubicBezTo>
                  <a:pt x="441339" y="1524762"/>
                  <a:pt x="427228" y="1251007"/>
                  <a:pt x="423700" y="1045690"/>
                </a:cubicBezTo>
                <a:cubicBezTo>
                  <a:pt x="420172" y="840373"/>
                  <a:pt x="468855" y="605423"/>
                  <a:pt x="423700" y="448790"/>
                </a:cubicBezTo>
                <a:cubicBezTo>
                  <a:pt x="378545" y="292157"/>
                  <a:pt x="223322" y="180679"/>
                  <a:pt x="152767" y="105890"/>
                </a:cubicBezTo>
                <a:cubicBezTo>
                  <a:pt x="82212" y="31101"/>
                  <a:pt x="6717" y="2174"/>
                  <a:pt x="367" y="57"/>
                </a:cubicBezTo>
                <a:cubicBezTo>
                  <a:pt x="-5983" y="-2060"/>
                  <a:pt x="71628" y="54385"/>
                  <a:pt x="101967" y="101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1CF21E7-72D1-4AFE-9B0A-09414F583D02}"/>
              </a:ext>
            </a:extLst>
          </p:cNvPr>
          <p:cNvSpPr/>
          <p:nvPr/>
        </p:nvSpPr>
        <p:spPr>
          <a:xfrm>
            <a:off x="3644788" y="5983983"/>
            <a:ext cx="2162873" cy="910945"/>
          </a:xfrm>
          <a:custGeom>
            <a:avLst/>
            <a:gdLst>
              <a:gd name="connsiteX0" fmla="*/ 75874 w 2162873"/>
              <a:gd name="connsiteY0" fmla="*/ 6914 h 910945"/>
              <a:gd name="connsiteX1" fmla="*/ 422715 w 2162873"/>
              <a:gd name="connsiteY1" fmla="*/ 164569 h 910945"/>
              <a:gd name="connsiteX2" fmla="*/ 1778550 w 2162873"/>
              <a:gd name="connsiteY2" fmla="*/ 532431 h 910945"/>
              <a:gd name="connsiteX3" fmla="*/ 2156922 w 2162873"/>
              <a:gd name="connsiteY3" fmla="*/ 910803 h 910945"/>
              <a:gd name="connsiteX4" fmla="*/ 1988757 w 2162873"/>
              <a:gd name="connsiteY4" fmla="*/ 574472 h 910945"/>
              <a:gd name="connsiteX5" fmla="*/ 1704978 w 2162873"/>
              <a:gd name="connsiteY5" fmla="*/ 374776 h 910945"/>
              <a:gd name="connsiteX6" fmla="*/ 75874 w 2162873"/>
              <a:gd name="connsiteY6" fmla="*/ 6914 h 91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873" h="910945">
                <a:moveTo>
                  <a:pt x="75874" y="6914"/>
                </a:moveTo>
                <a:cubicBezTo>
                  <a:pt x="-137836" y="-28120"/>
                  <a:pt x="138936" y="76983"/>
                  <a:pt x="422715" y="164569"/>
                </a:cubicBezTo>
                <a:cubicBezTo>
                  <a:pt x="706494" y="252155"/>
                  <a:pt x="1489516" y="408059"/>
                  <a:pt x="1778550" y="532431"/>
                </a:cubicBezTo>
                <a:cubicBezTo>
                  <a:pt x="2067584" y="656803"/>
                  <a:pt x="2121888" y="903796"/>
                  <a:pt x="2156922" y="910803"/>
                </a:cubicBezTo>
                <a:cubicBezTo>
                  <a:pt x="2191956" y="917810"/>
                  <a:pt x="2064081" y="663810"/>
                  <a:pt x="1988757" y="574472"/>
                </a:cubicBezTo>
                <a:cubicBezTo>
                  <a:pt x="1913433" y="485134"/>
                  <a:pt x="2022040" y="467617"/>
                  <a:pt x="1704978" y="374776"/>
                </a:cubicBezTo>
                <a:cubicBezTo>
                  <a:pt x="1387916" y="281935"/>
                  <a:pt x="289584" y="41948"/>
                  <a:pt x="75874" y="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127D08F6-A680-4E82-AE10-AC093F23FEA8}"/>
              </a:ext>
            </a:extLst>
          </p:cNvPr>
          <p:cNvSpPr/>
          <p:nvPr/>
        </p:nvSpPr>
        <p:spPr>
          <a:xfrm>
            <a:off x="4445000" y="1767684"/>
            <a:ext cx="299137" cy="1409622"/>
          </a:xfrm>
          <a:custGeom>
            <a:avLst/>
            <a:gdLst>
              <a:gd name="connsiteX0" fmla="*/ 38100 w 299137"/>
              <a:gd name="connsiteY0" fmla="*/ 1394616 h 1409622"/>
              <a:gd name="connsiteX1" fmla="*/ 98425 w 299137"/>
              <a:gd name="connsiteY1" fmla="*/ 1312066 h 1409622"/>
              <a:gd name="connsiteX2" fmla="*/ 244475 w 299137"/>
              <a:gd name="connsiteY2" fmla="*/ 1140616 h 1409622"/>
              <a:gd name="connsiteX3" fmla="*/ 298450 w 299137"/>
              <a:gd name="connsiteY3" fmla="*/ 1004091 h 1409622"/>
              <a:gd name="connsiteX4" fmla="*/ 212725 w 299137"/>
              <a:gd name="connsiteY4" fmla="*/ 769141 h 1409622"/>
              <a:gd name="connsiteX5" fmla="*/ 209550 w 299137"/>
              <a:gd name="connsiteY5" fmla="*/ 515141 h 1409622"/>
              <a:gd name="connsiteX6" fmla="*/ 209550 w 299137"/>
              <a:gd name="connsiteY6" fmla="*/ 372266 h 1409622"/>
              <a:gd name="connsiteX7" fmla="*/ 117475 w 299137"/>
              <a:gd name="connsiteY7" fmla="*/ 115091 h 1409622"/>
              <a:gd name="connsiteX8" fmla="*/ 0 w 299137"/>
              <a:gd name="connsiteY8" fmla="*/ 791 h 1409622"/>
              <a:gd name="connsiteX9" fmla="*/ 117475 w 299137"/>
              <a:gd name="connsiteY9" fmla="*/ 165891 h 1409622"/>
              <a:gd name="connsiteX10" fmla="*/ 206375 w 299137"/>
              <a:gd name="connsiteY10" fmla="*/ 413541 h 1409622"/>
              <a:gd name="connsiteX11" fmla="*/ 234950 w 299137"/>
              <a:gd name="connsiteY11" fmla="*/ 658016 h 1409622"/>
              <a:gd name="connsiteX12" fmla="*/ 250825 w 299137"/>
              <a:gd name="connsiteY12" fmla="*/ 877091 h 1409622"/>
              <a:gd name="connsiteX13" fmla="*/ 282575 w 299137"/>
              <a:gd name="connsiteY13" fmla="*/ 1007266 h 1409622"/>
              <a:gd name="connsiteX14" fmla="*/ 38100 w 299137"/>
              <a:gd name="connsiteY14" fmla="*/ 1394616 h 140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9137" h="1409622">
                <a:moveTo>
                  <a:pt x="38100" y="1394616"/>
                </a:moveTo>
                <a:cubicBezTo>
                  <a:pt x="7408" y="1445416"/>
                  <a:pt x="64029" y="1354399"/>
                  <a:pt x="98425" y="1312066"/>
                </a:cubicBezTo>
                <a:cubicBezTo>
                  <a:pt x="132821" y="1269733"/>
                  <a:pt x="211137" y="1191945"/>
                  <a:pt x="244475" y="1140616"/>
                </a:cubicBezTo>
                <a:cubicBezTo>
                  <a:pt x="277813" y="1089287"/>
                  <a:pt x="303742" y="1066003"/>
                  <a:pt x="298450" y="1004091"/>
                </a:cubicBezTo>
                <a:cubicBezTo>
                  <a:pt x="293158" y="942178"/>
                  <a:pt x="227542" y="850633"/>
                  <a:pt x="212725" y="769141"/>
                </a:cubicBezTo>
                <a:cubicBezTo>
                  <a:pt x="197908" y="687649"/>
                  <a:pt x="210079" y="581287"/>
                  <a:pt x="209550" y="515141"/>
                </a:cubicBezTo>
                <a:cubicBezTo>
                  <a:pt x="209021" y="448995"/>
                  <a:pt x="224896" y="438941"/>
                  <a:pt x="209550" y="372266"/>
                </a:cubicBezTo>
                <a:cubicBezTo>
                  <a:pt x="194204" y="305591"/>
                  <a:pt x="152400" y="177003"/>
                  <a:pt x="117475" y="115091"/>
                </a:cubicBezTo>
                <a:cubicBezTo>
                  <a:pt x="82550" y="53178"/>
                  <a:pt x="0" y="-7676"/>
                  <a:pt x="0" y="791"/>
                </a:cubicBezTo>
                <a:cubicBezTo>
                  <a:pt x="0" y="9258"/>
                  <a:pt x="83079" y="97099"/>
                  <a:pt x="117475" y="165891"/>
                </a:cubicBezTo>
                <a:cubicBezTo>
                  <a:pt x="151871" y="234683"/>
                  <a:pt x="186796" y="331520"/>
                  <a:pt x="206375" y="413541"/>
                </a:cubicBezTo>
                <a:cubicBezTo>
                  <a:pt x="225954" y="495562"/>
                  <a:pt x="227542" y="580758"/>
                  <a:pt x="234950" y="658016"/>
                </a:cubicBezTo>
                <a:cubicBezTo>
                  <a:pt x="242358" y="735274"/>
                  <a:pt x="242888" y="818883"/>
                  <a:pt x="250825" y="877091"/>
                </a:cubicBezTo>
                <a:cubicBezTo>
                  <a:pt x="258762" y="935299"/>
                  <a:pt x="315912" y="925774"/>
                  <a:pt x="282575" y="1007266"/>
                </a:cubicBezTo>
                <a:cubicBezTo>
                  <a:pt x="249238" y="1088758"/>
                  <a:pt x="68792" y="1343816"/>
                  <a:pt x="38100" y="1394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37283660-B332-4583-9C63-B3FC694847C6}"/>
              </a:ext>
            </a:extLst>
          </p:cNvPr>
          <p:cNvSpPr/>
          <p:nvPr/>
        </p:nvSpPr>
        <p:spPr>
          <a:xfrm>
            <a:off x="4429076" y="1490537"/>
            <a:ext cx="47731" cy="297768"/>
          </a:xfrm>
          <a:custGeom>
            <a:avLst/>
            <a:gdLst>
              <a:gd name="connsiteX0" fmla="*/ 15924 w 47731"/>
              <a:gd name="connsiteY0" fmla="*/ 293813 h 297768"/>
              <a:gd name="connsiteX1" fmla="*/ 38149 w 47731"/>
              <a:gd name="connsiteY1" fmla="*/ 227138 h 297768"/>
              <a:gd name="connsiteX2" fmla="*/ 49 w 47731"/>
              <a:gd name="connsiteY2" fmla="*/ 1713 h 297768"/>
              <a:gd name="connsiteX3" fmla="*/ 47674 w 47731"/>
              <a:gd name="connsiteY3" fmla="*/ 131888 h 297768"/>
              <a:gd name="connsiteX4" fmla="*/ 15924 w 47731"/>
              <a:gd name="connsiteY4" fmla="*/ 293813 h 2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31" h="297768">
                <a:moveTo>
                  <a:pt x="15924" y="293813"/>
                </a:moveTo>
                <a:cubicBezTo>
                  <a:pt x="14336" y="309688"/>
                  <a:pt x="40795" y="275821"/>
                  <a:pt x="38149" y="227138"/>
                </a:cubicBezTo>
                <a:cubicBezTo>
                  <a:pt x="35503" y="178455"/>
                  <a:pt x="-1539" y="17588"/>
                  <a:pt x="49" y="1713"/>
                </a:cubicBezTo>
                <a:cubicBezTo>
                  <a:pt x="1636" y="-14162"/>
                  <a:pt x="46087" y="84263"/>
                  <a:pt x="47674" y="131888"/>
                </a:cubicBezTo>
                <a:cubicBezTo>
                  <a:pt x="49261" y="179513"/>
                  <a:pt x="17512" y="277938"/>
                  <a:pt x="15924" y="293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B3E0615E-252D-4A67-8CAE-EDB91DB2F629}"/>
              </a:ext>
            </a:extLst>
          </p:cNvPr>
          <p:cNvSpPr/>
          <p:nvPr/>
        </p:nvSpPr>
        <p:spPr>
          <a:xfrm>
            <a:off x="4165590" y="1066408"/>
            <a:ext cx="297130" cy="440047"/>
          </a:xfrm>
          <a:custGeom>
            <a:avLst/>
            <a:gdLst>
              <a:gd name="connsiteX0" fmla="*/ 10 w 297130"/>
              <a:gd name="connsiteY0" fmla="*/ 82942 h 440047"/>
              <a:gd name="connsiteX1" fmla="*/ 120660 w 297130"/>
              <a:gd name="connsiteY1" fmla="*/ 22617 h 440047"/>
              <a:gd name="connsiteX2" fmla="*/ 203210 w 297130"/>
              <a:gd name="connsiteY2" fmla="*/ 105167 h 440047"/>
              <a:gd name="connsiteX3" fmla="*/ 288935 w 297130"/>
              <a:gd name="connsiteY3" fmla="*/ 438542 h 440047"/>
              <a:gd name="connsiteX4" fmla="*/ 285760 w 297130"/>
              <a:gd name="connsiteY4" fmla="*/ 222642 h 440047"/>
              <a:gd name="connsiteX5" fmla="*/ 219085 w 297130"/>
              <a:gd name="connsiteY5" fmla="*/ 86117 h 440047"/>
              <a:gd name="connsiteX6" fmla="*/ 114310 w 297130"/>
              <a:gd name="connsiteY6" fmla="*/ 392 h 440047"/>
              <a:gd name="connsiteX7" fmla="*/ 10 w 297130"/>
              <a:gd name="connsiteY7" fmla="*/ 82942 h 44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130" h="440047">
                <a:moveTo>
                  <a:pt x="10" y="82942"/>
                </a:moveTo>
                <a:cubicBezTo>
                  <a:pt x="1068" y="86646"/>
                  <a:pt x="86793" y="18913"/>
                  <a:pt x="120660" y="22617"/>
                </a:cubicBezTo>
                <a:cubicBezTo>
                  <a:pt x="154527" y="26321"/>
                  <a:pt x="175164" y="35846"/>
                  <a:pt x="203210" y="105167"/>
                </a:cubicBezTo>
                <a:cubicBezTo>
                  <a:pt x="231256" y="174488"/>
                  <a:pt x="275177" y="418963"/>
                  <a:pt x="288935" y="438542"/>
                </a:cubicBezTo>
                <a:cubicBezTo>
                  <a:pt x="302693" y="458121"/>
                  <a:pt x="297402" y="281380"/>
                  <a:pt x="285760" y="222642"/>
                </a:cubicBezTo>
                <a:cubicBezTo>
                  <a:pt x="274118" y="163905"/>
                  <a:pt x="247660" y="123159"/>
                  <a:pt x="219085" y="86117"/>
                </a:cubicBezTo>
                <a:cubicBezTo>
                  <a:pt x="190510" y="49075"/>
                  <a:pt x="153997" y="7271"/>
                  <a:pt x="114310" y="392"/>
                </a:cubicBezTo>
                <a:cubicBezTo>
                  <a:pt x="74623" y="-6487"/>
                  <a:pt x="-1048" y="79238"/>
                  <a:pt x="10" y="82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978141C8-071A-4D41-B044-9DBC39999E5A}"/>
              </a:ext>
            </a:extLst>
          </p:cNvPr>
          <p:cNvSpPr/>
          <p:nvPr/>
        </p:nvSpPr>
        <p:spPr>
          <a:xfrm>
            <a:off x="4121150" y="1090511"/>
            <a:ext cx="114669" cy="303575"/>
          </a:xfrm>
          <a:custGeom>
            <a:avLst/>
            <a:gdLst>
              <a:gd name="connsiteX0" fmla="*/ 114300 w 114669"/>
              <a:gd name="connsiteY0" fmla="*/ 8039 h 303575"/>
              <a:gd name="connsiteX1" fmla="*/ 47625 w 114669"/>
              <a:gd name="connsiteY1" fmla="*/ 20739 h 303575"/>
              <a:gd name="connsiteX2" fmla="*/ 0 w 114669"/>
              <a:gd name="connsiteY2" fmla="*/ 128689 h 303575"/>
              <a:gd name="connsiteX3" fmla="*/ 47625 w 114669"/>
              <a:gd name="connsiteY3" fmla="*/ 303314 h 303575"/>
              <a:gd name="connsiteX4" fmla="*/ 15875 w 114669"/>
              <a:gd name="connsiteY4" fmla="*/ 166789 h 303575"/>
              <a:gd name="connsiteX5" fmla="*/ 15875 w 114669"/>
              <a:gd name="connsiteY5" fmla="*/ 112814 h 303575"/>
              <a:gd name="connsiteX6" fmla="*/ 114300 w 114669"/>
              <a:gd name="connsiteY6" fmla="*/ 8039 h 30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69" h="303575">
                <a:moveTo>
                  <a:pt x="114300" y="8039"/>
                </a:moveTo>
                <a:cubicBezTo>
                  <a:pt x="119592" y="-7307"/>
                  <a:pt x="66675" y="631"/>
                  <a:pt x="47625" y="20739"/>
                </a:cubicBezTo>
                <a:cubicBezTo>
                  <a:pt x="28575" y="40847"/>
                  <a:pt x="0" y="81593"/>
                  <a:pt x="0" y="128689"/>
                </a:cubicBezTo>
                <a:cubicBezTo>
                  <a:pt x="0" y="175785"/>
                  <a:pt x="44979" y="296964"/>
                  <a:pt x="47625" y="303314"/>
                </a:cubicBezTo>
                <a:cubicBezTo>
                  <a:pt x="50271" y="309664"/>
                  <a:pt x="21167" y="198539"/>
                  <a:pt x="15875" y="166789"/>
                </a:cubicBezTo>
                <a:cubicBezTo>
                  <a:pt x="10583" y="135039"/>
                  <a:pt x="2646" y="137685"/>
                  <a:pt x="15875" y="112814"/>
                </a:cubicBezTo>
                <a:cubicBezTo>
                  <a:pt x="29104" y="87943"/>
                  <a:pt x="109008" y="23385"/>
                  <a:pt x="114300" y="8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DEBF78C1-8497-4EEC-A4B5-3F22D6CA6664}"/>
              </a:ext>
            </a:extLst>
          </p:cNvPr>
          <p:cNvSpPr/>
          <p:nvPr/>
        </p:nvSpPr>
        <p:spPr>
          <a:xfrm>
            <a:off x="4126576" y="1373356"/>
            <a:ext cx="51057" cy="312827"/>
          </a:xfrm>
          <a:custGeom>
            <a:avLst/>
            <a:gdLst>
              <a:gd name="connsiteX0" fmla="*/ 13624 w 51057"/>
              <a:gd name="connsiteY0" fmla="*/ 1419 h 312827"/>
              <a:gd name="connsiteX1" fmla="*/ 16799 w 51057"/>
              <a:gd name="connsiteY1" fmla="*/ 150644 h 312827"/>
              <a:gd name="connsiteX2" fmla="*/ 924 w 51057"/>
              <a:gd name="connsiteY2" fmla="*/ 312569 h 312827"/>
              <a:gd name="connsiteX3" fmla="*/ 48549 w 51057"/>
              <a:gd name="connsiteY3" fmla="*/ 185569 h 312827"/>
              <a:gd name="connsiteX4" fmla="*/ 42199 w 51057"/>
              <a:gd name="connsiteY4" fmla="*/ 80794 h 312827"/>
              <a:gd name="connsiteX5" fmla="*/ 13624 w 51057"/>
              <a:gd name="connsiteY5" fmla="*/ 1419 h 31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57" h="312827">
                <a:moveTo>
                  <a:pt x="13624" y="1419"/>
                </a:moveTo>
                <a:cubicBezTo>
                  <a:pt x="9391" y="13061"/>
                  <a:pt x="18916" y="98786"/>
                  <a:pt x="16799" y="150644"/>
                </a:cubicBezTo>
                <a:cubicBezTo>
                  <a:pt x="14682" y="202502"/>
                  <a:pt x="-4368" y="306748"/>
                  <a:pt x="924" y="312569"/>
                </a:cubicBezTo>
                <a:cubicBezTo>
                  <a:pt x="6216" y="318390"/>
                  <a:pt x="41670" y="224198"/>
                  <a:pt x="48549" y="185569"/>
                </a:cubicBezTo>
                <a:cubicBezTo>
                  <a:pt x="55428" y="146940"/>
                  <a:pt x="46432" y="108840"/>
                  <a:pt x="42199" y="80794"/>
                </a:cubicBezTo>
                <a:cubicBezTo>
                  <a:pt x="37966" y="52748"/>
                  <a:pt x="17857" y="-10223"/>
                  <a:pt x="13624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8D366C99-3E28-4C6F-8D85-5ADC9E30D791}"/>
              </a:ext>
            </a:extLst>
          </p:cNvPr>
          <p:cNvSpPr/>
          <p:nvPr/>
        </p:nvSpPr>
        <p:spPr>
          <a:xfrm>
            <a:off x="3943938" y="1695004"/>
            <a:ext cx="231338" cy="493536"/>
          </a:xfrm>
          <a:custGeom>
            <a:avLst/>
            <a:gdLst>
              <a:gd name="connsiteX0" fmla="*/ 2587 w 231338"/>
              <a:gd name="connsiteY0" fmla="*/ 489396 h 493536"/>
              <a:gd name="connsiteX1" fmla="*/ 2587 w 231338"/>
              <a:gd name="connsiteY1" fmla="*/ 384621 h 493536"/>
              <a:gd name="connsiteX2" fmla="*/ 5762 w 231338"/>
              <a:gd name="connsiteY2" fmla="*/ 178246 h 493536"/>
              <a:gd name="connsiteX3" fmla="*/ 66087 w 231338"/>
              <a:gd name="connsiteY3" fmla="*/ 73471 h 493536"/>
              <a:gd name="connsiteX4" fmla="*/ 231187 w 231338"/>
              <a:gd name="connsiteY4" fmla="*/ 446 h 493536"/>
              <a:gd name="connsiteX5" fmla="*/ 94662 w 231338"/>
              <a:gd name="connsiteY5" fmla="*/ 51246 h 493536"/>
              <a:gd name="connsiteX6" fmla="*/ 37512 w 231338"/>
              <a:gd name="connsiteY6" fmla="*/ 209996 h 493536"/>
              <a:gd name="connsiteX7" fmla="*/ 2587 w 231338"/>
              <a:gd name="connsiteY7" fmla="*/ 489396 h 49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338" h="493536">
                <a:moveTo>
                  <a:pt x="2587" y="489396"/>
                </a:moveTo>
                <a:cubicBezTo>
                  <a:pt x="-3234" y="518500"/>
                  <a:pt x="2587" y="384621"/>
                  <a:pt x="2587" y="384621"/>
                </a:cubicBezTo>
                <a:cubicBezTo>
                  <a:pt x="3116" y="332763"/>
                  <a:pt x="-4821" y="230104"/>
                  <a:pt x="5762" y="178246"/>
                </a:cubicBezTo>
                <a:cubicBezTo>
                  <a:pt x="16345" y="126388"/>
                  <a:pt x="28516" y="103104"/>
                  <a:pt x="66087" y="73471"/>
                </a:cubicBezTo>
                <a:cubicBezTo>
                  <a:pt x="103658" y="43838"/>
                  <a:pt x="226425" y="4150"/>
                  <a:pt x="231187" y="446"/>
                </a:cubicBezTo>
                <a:cubicBezTo>
                  <a:pt x="235949" y="-3258"/>
                  <a:pt x="126941" y="16321"/>
                  <a:pt x="94662" y="51246"/>
                </a:cubicBezTo>
                <a:cubicBezTo>
                  <a:pt x="62383" y="86171"/>
                  <a:pt x="52329" y="143850"/>
                  <a:pt x="37512" y="209996"/>
                </a:cubicBezTo>
                <a:cubicBezTo>
                  <a:pt x="22695" y="276142"/>
                  <a:pt x="8408" y="460292"/>
                  <a:pt x="2587" y="489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02AA2CD2-E258-4171-BE1C-C7CC921995D2}"/>
              </a:ext>
            </a:extLst>
          </p:cNvPr>
          <p:cNvSpPr/>
          <p:nvPr/>
        </p:nvSpPr>
        <p:spPr>
          <a:xfrm>
            <a:off x="4063852" y="1713789"/>
            <a:ext cx="225655" cy="169478"/>
          </a:xfrm>
          <a:custGeom>
            <a:avLst/>
            <a:gdLst>
              <a:gd name="connsiteX0" fmla="*/ 148 w 225655"/>
              <a:gd name="connsiteY0" fmla="*/ 711 h 169478"/>
              <a:gd name="connsiteX1" fmla="*/ 165248 w 225655"/>
              <a:gd name="connsiteY1" fmla="*/ 13411 h 169478"/>
              <a:gd name="connsiteX2" fmla="*/ 196998 w 225655"/>
              <a:gd name="connsiteY2" fmla="*/ 92786 h 169478"/>
              <a:gd name="connsiteX3" fmla="*/ 200173 w 225655"/>
              <a:gd name="connsiteY3" fmla="*/ 168986 h 169478"/>
              <a:gd name="connsiteX4" fmla="*/ 225573 w 225655"/>
              <a:gd name="connsiteY4" fmla="*/ 54686 h 169478"/>
              <a:gd name="connsiteX5" fmla="*/ 196998 w 225655"/>
              <a:gd name="connsiteY5" fmla="*/ 10236 h 169478"/>
              <a:gd name="connsiteX6" fmla="*/ 148 w 225655"/>
              <a:gd name="connsiteY6" fmla="*/ 711 h 16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55" h="169478">
                <a:moveTo>
                  <a:pt x="148" y="711"/>
                </a:moveTo>
                <a:cubicBezTo>
                  <a:pt x="-5144" y="1240"/>
                  <a:pt x="132440" y="-1935"/>
                  <a:pt x="165248" y="13411"/>
                </a:cubicBezTo>
                <a:cubicBezTo>
                  <a:pt x="198056" y="28757"/>
                  <a:pt x="191177" y="66857"/>
                  <a:pt x="196998" y="92786"/>
                </a:cubicBezTo>
                <a:cubicBezTo>
                  <a:pt x="202819" y="118715"/>
                  <a:pt x="195411" y="175336"/>
                  <a:pt x="200173" y="168986"/>
                </a:cubicBezTo>
                <a:cubicBezTo>
                  <a:pt x="204935" y="162636"/>
                  <a:pt x="226102" y="81144"/>
                  <a:pt x="225573" y="54686"/>
                </a:cubicBezTo>
                <a:cubicBezTo>
                  <a:pt x="225044" y="28228"/>
                  <a:pt x="230865" y="23465"/>
                  <a:pt x="196998" y="10236"/>
                </a:cubicBezTo>
                <a:cubicBezTo>
                  <a:pt x="163131" y="-2993"/>
                  <a:pt x="5440" y="182"/>
                  <a:pt x="148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CF5DFCBF-36F4-454F-A408-39FA23729496}"/>
              </a:ext>
            </a:extLst>
          </p:cNvPr>
          <p:cNvSpPr/>
          <p:nvPr/>
        </p:nvSpPr>
        <p:spPr>
          <a:xfrm>
            <a:off x="4091047" y="1873173"/>
            <a:ext cx="265778" cy="238330"/>
          </a:xfrm>
          <a:custGeom>
            <a:avLst/>
            <a:gdLst>
              <a:gd name="connsiteX0" fmla="*/ 4703 w 265778"/>
              <a:gd name="connsiteY0" fmla="*/ 85802 h 238330"/>
              <a:gd name="connsiteX1" fmla="*/ 71378 w 265778"/>
              <a:gd name="connsiteY1" fmla="*/ 6427 h 238330"/>
              <a:gd name="connsiteX2" fmla="*/ 182503 w 265778"/>
              <a:gd name="connsiteY2" fmla="*/ 15952 h 238330"/>
              <a:gd name="connsiteX3" fmla="*/ 233303 w 265778"/>
              <a:gd name="connsiteY3" fmla="*/ 104852 h 238330"/>
              <a:gd name="connsiteX4" fmla="*/ 230128 w 265778"/>
              <a:gd name="connsiteY4" fmla="*/ 193752 h 238330"/>
              <a:gd name="connsiteX5" fmla="*/ 185678 w 265778"/>
              <a:gd name="connsiteY5" fmla="*/ 238202 h 238330"/>
              <a:gd name="connsiteX6" fmla="*/ 261878 w 265778"/>
              <a:gd name="connsiteY6" fmla="*/ 181052 h 238330"/>
              <a:gd name="connsiteX7" fmla="*/ 249178 w 265778"/>
              <a:gd name="connsiteY7" fmla="*/ 82627 h 238330"/>
              <a:gd name="connsiteX8" fmla="*/ 201553 w 265778"/>
              <a:gd name="connsiteY8" fmla="*/ 19127 h 238330"/>
              <a:gd name="connsiteX9" fmla="*/ 4703 w 265778"/>
              <a:gd name="connsiteY9" fmla="*/ 85802 h 23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778" h="238330">
                <a:moveTo>
                  <a:pt x="4703" y="85802"/>
                </a:moveTo>
                <a:cubicBezTo>
                  <a:pt x="-16993" y="83685"/>
                  <a:pt x="41745" y="18069"/>
                  <a:pt x="71378" y="6427"/>
                </a:cubicBezTo>
                <a:cubicBezTo>
                  <a:pt x="101011" y="-5215"/>
                  <a:pt x="155516" y="-452"/>
                  <a:pt x="182503" y="15952"/>
                </a:cubicBezTo>
                <a:cubicBezTo>
                  <a:pt x="209490" y="32356"/>
                  <a:pt x="225366" y="75219"/>
                  <a:pt x="233303" y="104852"/>
                </a:cubicBezTo>
                <a:cubicBezTo>
                  <a:pt x="241240" y="134485"/>
                  <a:pt x="238066" y="171527"/>
                  <a:pt x="230128" y="193752"/>
                </a:cubicBezTo>
                <a:cubicBezTo>
                  <a:pt x="222191" y="215977"/>
                  <a:pt x="180386" y="240319"/>
                  <a:pt x="185678" y="238202"/>
                </a:cubicBezTo>
                <a:cubicBezTo>
                  <a:pt x="190970" y="236085"/>
                  <a:pt x="251295" y="206981"/>
                  <a:pt x="261878" y="181052"/>
                </a:cubicBezTo>
                <a:cubicBezTo>
                  <a:pt x="272461" y="155123"/>
                  <a:pt x="259232" y="109615"/>
                  <a:pt x="249178" y="82627"/>
                </a:cubicBezTo>
                <a:cubicBezTo>
                  <a:pt x="239124" y="55639"/>
                  <a:pt x="240182" y="22831"/>
                  <a:pt x="201553" y="19127"/>
                </a:cubicBezTo>
                <a:cubicBezTo>
                  <a:pt x="162924" y="15423"/>
                  <a:pt x="26399" y="87919"/>
                  <a:pt x="4703" y="85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306E48B5-7CF3-4F9D-AE86-F7D4CEB70D5E}"/>
              </a:ext>
            </a:extLst>
          </p:cNvPr>
          <p:cNvSpPr/>
          <p:nvPr/>
        </p:nvSpPr>
        <p:spPr>
          <a:xfrm>
            <a:off x="3931161" y="1922649"/>
            <a:ext cx="174114" cy="293752"/>
          </a:xfrm>
          <a:custGeom>
            <a:avLst/>
            <a:gdLst>
              <a:gd name="connsiteX0" fmla="*/ 174114 w 174114"/>
              <a:gd name="connsiteY0" fmla="*/ 2989 h 293752"/>
              <a:gd name="connsiteX1" fmla="*/ 120139 w 174114"/>
              <a:gd name="connsiteY1" fmla="*/ 49026 h 293752"/>
              <a:gd name="connsiteX2" fmla="*/ 1077 w 174114"/>
              <a:gd name="connsiteY2" fmla="*/ 288739 h 293752"/>
              <a:gd name="connsiteX3" fmla="*/ 64577 w 174114"/>
              <a:gd name="connsiteY3" fmla="*/ 203014 h 293752"/>
              <a:gd name="connsiteX4" fmla="*/ 120139 w 174114"/>
              <a:gd name="connsiteY4" fmla="*/ 98239 h 293752"/>
              <a:gd name="connsiteX5" fmla="*/ 174114 w 174114"/>
              <a:gd name="connsiteY5" fmla="*/ 2989 h 2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4" h="293752">
                <a:moveTo>
                  <a:pt x="174114" y="2989"/>
                </a:moveTo>
                <a:cubicBezTo>
                  <a:pt x="174114" y="-5213"/>
                  <a:pt x="148978" y="1401"/>
                  <a:pt x="120139" y="49026"/>
                </a:cubicBezTo>
                <a:cubicBezTo>
                  <a:pt x="91300" y="96651"/>
                  <a:pt x="10337" y="263074"/>
                  <a:pt x="1077" y="288739"/>
                </a:cubicBezTo>
                <a:cubicBezTo>
                  <a:pt x="-8183" y="314404"/>
                  <a:pt x="44733" y="234764"/>
                  <a:pt x="64577" y="203014"/>
                </a:cubicBezTo>
                <a:cubicBezTo>
                  <a:pt x="84421" y="171264"/>
                  <a:pt x="103206" y="128401"/>
                  <a:pt x="120139" y="98239"/>
                </a:cubicBezTo>
                <a:cubicBezTo>
                  <a:pt x="137072" y="68077"/>
                  <a:pt x="174114" y="11191"/>
                  <a:pt x="174114" y="2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22EE75CC-06C0-4CB8-B990-A07367289610}"/>
              </a:ext>
            </a:extLst>
          </p:cNvPr>
          <p:cNvSpPr/>
          <p:nvPr/>
        </p:nvSpPr>
        <p:spPr>
          <a:xfrm>
            <a:off x="4104844" y="2079032"/>
            <a:ext cx="213246" cy="311759"/>
          </a:xfrm>
          <a:custGeom>
            <a:avLst/>
            <a:gdLst>
              <a:gd name="connsiteX0" fmla="*/ 213156 w 213246"/>
              <a:gd name="connsiteY0" fmla="*/ 593 h 311759"/>
              <a:gd name="connsiteX1" fmla="*/ 95681 w 213246"/>
              <a:gd name="connsiteY1" fmla="*/ 43456 h 311759"/>
              <a:gd name="connsiteX2" fmla="*/ 63931 w 213246"/>
              <a:gd name="connsiteY2" fmla="*/ 168868 h 311759"/>
              <a:gd name="connsiteX3" fmla="*/ 11544 w 213246"/>
              <a:gd name="connsiteY3" fmla="*/ 237131 h 311759"/>
              <a:gd name="connsiteX4" fmla="*/ 9956 w 213246"/>
              <a:gd name="connsiteY4" fmla="*/ 311743 h 311759"/>
              <a:gd name="connsiteX5" fmla="*/ 431 w 213246"/>
              <a:gd name="connsiteY5" fmla="*/ 243481 h 311759"/>
              <a:gd name="connsiteX6" fmla="*/ 25831 w 213246"/>
              <a:gd name="connsiteY6" fmla="*/ 197443 h 311759"/>
              <a:gd name="connsiteX7" fmla="*/ 76631 w 213246"/>
              <a:gd name="connsiteY7" fmla="*/ 89493 h 311759"/>
              <a:gd name="connsiteX8" fmla="*/ 114731 w 213246"/>
              <a:gd name="connsiteY8" fmla="*/ 24406 h 311759"/>
              <a:gd name="connsiteX9" fmla="*/ 213156 w 213246"/>
              <a:gd name="connsiteY9" fmla="*/ 593 h 31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246" h="311759">
                <a:moveTo>
                  <a:pt x="213156" y="593"/>
                </a:moveTo>
                <a:cubicBezTo>
                  <a:pt x="209981" y="3768"/>
                  <a:pt x="120552" y="15410"/>
                  <a:pt x="95681" y="43456"/>
                </a:cubicBezTo>
                <a:cubicBezTo>
                  <a:pt x="70810" y="71502"/>
                  <a:pt x="77954" y="136589"/>
                  <a:pt x="63931" y="168868"/>
                </a:cubicBezTo>
                <a:cubicBezTo>
                  <a:pt x="49908" y="201147"/>
                  <a:pt x="20540" y="213319"/>
                  <a:pt x="11544" y="237131"/>
                </a:cubicBezTo>
                <a:cubicBezTo>
                  <a:pt x="2548" y="260943"/>
                  <a:pt x="11808" y="310685"/>
                  <a:pt x="9956" y="311743"/>
                </a:cubicBezTo>
                <a:cubicBezTo>
                  <a:pt x="8104" y="312801"/>
                  <a:pt x="-2215" y="262531"/>
                  <a:pt x="431" y="243481"/>
                </a:cubicBezTo>
                <a:cubicBezTo>
                  <a:pt x="3077" y="224431"/>
                  <a:pt x="13131" y="223108"/>
                  <a:pt x="25831" y="197443"/>
                </a:cubicBezTo>
                <a:cubicBezTo>
                  <a:pt x="38531" y="171778"/>
                  <a:pt x="61814" y="118332"/>
                  <a:pt x="76631" y="89493"/>
                </a:cubicBezTo>
                <a:cubicBezTo>
                  <a:pt x="91448" y="60654"/>
                  <a:pt x="94887" y="41604"/>
                  <a:pt x="114731" y="24406"/>
                </a:cubicBezTo>
                <a:cubicBezTo>
                  <a:pt x="134575" y="7208"/>
                  <a:pt x="216331" y="-2582"/>
                  <a:pt x="213156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9AE4ACEB-240C-4E7E-8C97-4B1F8CCC733B}"/>
              </a:ext>
            </a:extLst>
          </p:cNvPr>
          <p:cNvSpPr/>
          <p:nvPr/>
        </p:nvSpPr>
        <p:spPr>
          <a:xfrm>
            <a:off x="3929010" y="2209797"/>
            <a:ext cx="100930" cy="284670"/>
          </a:xfrm>
          <a:custGeom>
            <a:avLst/>
            <a:gdLst>
              <a:gd name="connsiteX0" fmla="*/ 53 w 100930"/>
              <a:gd name="connsiteY0" fmla="*/ 3 h 284670"/>
              <a:gd name="connsiteX1" fmla="*/ 61965 w 100930"/>
              <a:gd name="connsiteY1" fmla="*/ 163516 h 284670"/>
              <a:gd name="connsiteX2" fmla="*/ 100065 w 100930"/>
              <a:gd name="connsiteY2" fmla="*/ 284166 h 284670"/>
              <a:gd name="connsiteX3" fmla="*/ 87365 w 100930"/>
              <a:gd name="connsiteY3" fmla="*/ 204791 h 284670"/>
              <a:gd name="connsiteX4" fmla="*/ 73078 w 100930"/>
              <a:gd name="connsiteY4" fmla="*/ 158753 h 284670"/>
              <a:gd name="connsiteX5" fmla="*/ 53 w 100930"/>
              <a:gd name="connsiteY5" fmla="*/ 3 h 28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930" h="284670">
                <a:moveTo>
                  <a:pt x="53" y="3"/>
                </a:moveTo>
                <a:cubicBezTo>
                  <a:pt x="-1799" y="797"/>
                  <a:pt x="45296" y="116156"/>
                  <a:pt x="61965" y="163516"/>
                </a:cubicBezTo>
                <a:cubicBezTo>
                  <a:pt x="78634" y="210877"/>
                  <a:pt x="95832" y="277287"/>
                  <a:pt x="100065" y="284166"/>
                </a:cubicBezTo>
                <a:cubicBezTo>
                  <a:pt x="104298" y="291045"/>
                  <a:pt x="91863" y="225693"/>
                  <a:pt x="87365" y="204791"/>
                </a:cubicBezTo>
                <a:cubicBezTo>
                  <a:pt x="82867" y="183889"/>
                  <a:pt x="86836" y="192620"/>
                  <a:pt x="73078" y="158753"/>
                </a:cubicBezTo>
                <a:cubicBezTo>
                  <a:pt x="59320" y="124886"/>
                  <a:pt x="1905" y="-791"/>
                  <a:pt x="5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0DD8CB7D-9B47-4ECF-A9C2-FEE464DD0B99}"/>
              </a:ext>
            </a:extLst>
          </p:cNvPr>
          <p:cNvSpPr/>
          <p:nvPr/>
        </p:nvSpPr>
        <p:spPr>
          <a:xfrm>
            <a:off x="4323643" y="2260387"/>
            <a:ext cx="23022" cy="275216"/>
          </a:xfrm>
          <a:custGeom>
            <a:avLst/>
            <a:gdLst>
              <a:gd name="connsiteX0" fmla="*/ 707 w 23022"/>
              <a:gd name="connsiteY0" fmla="*/ 213 h 275216"/>
              <a:gd name="connsiteX1" fmla="*/ 11820 w 23022"/>
              <a:gd name="connsiteY1" fmla="*/ 144676 h 275216"/>
              <a:gd name="connsiteX2" fmla="*/ 22932 w 23022"/>
              <a:gd name="connsiteY2" fmla="*/ 274851 h 275216"/>
              <a:gd name="connsiteX3" fmla="*/ 5470 w 23022"/>
              <a:gd name="connsiteY3" fmla="*/ 178013 h 275216"/>
              <a:gd name="connsiteX4" fmla="*/ 707 w 23022"/>
              <a:gd name="connsiteY4" fmla="*/ 213 h 27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2" h="275216">
                <a:moveTo>
                  <a:pt x="707" y="213"/>
                </a:moveTo>
                <a:cubicBezTo>
                  <a:pt x="1765" y="-5343"/>
                  <a:pt x="8116" y="98903"/>
                  <a:pt x="11820" y="144676"/>
                </a:cubicBezTo>
                <a:cubicBezTo>
                  <a:pt x="15524" y="190449"/>
                  <a:pt x="23990" y="269295"/>
                  <a:pt x="22932" y="274851"/>
                </a:cubicBezTo>
                <a:cubicBezTo>
                  <a:pt x="21874" y="280407"/>
                  <a:pt x="12085" y="221405"/>
                  <a:pt x="5470" y="178013"/>
                </a:cubicBezTo>
                <a:cubicBezTo>
                  <a:pt x="-1145" y="134621"/>
                  <a:pt x="-351" y="5769"/>
                  <a:pt x="707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3870793A-C683-4EA2-BA7F-D966E16AE5D2}"/>
              </a:ext>
            </a:extLst>
          </p:cNvPr>
          <p:cNvSpPr/>
          <p:nvPr/>
        </p:nvSpPr>
        <p:spPr>
          <a:xfrm>
            <a:off x="4378273" y="2197479"/>
            <a:ext cx="33404" cy="269918"/>
          </a:xfrm>
          <a:custGeom>
            <a:avLst/>
            <a:gdLst>
              <a:gd name="connsiteX0" fmla="*/ 33390 w 33404"/>
              <a:gd name="connsiteY0" fmla="*/ 7559 h 269918"/>
              <a:gd name="connsiteX1" fmla="*/ 11165 w 33404"/>
              <a:gd name="connsiteY1" fmla="*/ 255209 h 269918"/>
              <a:gd name="connsiteX2" fmla="*/ 9577 w 33404"/>
              <a:gd name="connsiteY2" fmla="*/ 232984 h 269918"/>
              <a:gd name="connsiteX3" fmla="*/ 52 w 33404"/>
              <a:gd name="connsiteY3" fmla="*/ 163134 h 269918"/>
              <a:gd name="connsiteX4" fmla="*/ 14340 w 33404"/>
              <a:gd name="connsiteY4" fmla="*/ 71059 h 269918"/>
              <a:gd name="connsiteX5" fmla="*/ 33390 w 33404"/>
              <a:gd name="connsiteY5" fmla="*/ 7559 h 26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04" h="269918">
                <a:moveTo>
                  <a:pt x="33390" y="7559"/>
                </a:moveTo>
                <a:cubicBezTo>
                  <a:pt x="32861" y="38251"/>
                  <a:pt x="15134" y="217638"/>
                  <a:pt x="11165" y="255209"/>
                </a:cubicBezTo>
                <a:cubicBezTo>
                  <a:pt x="7196" y="292780"/>
                  <a:pt x="11429" y="248330"/>
                  <a:pt x="9577" y="232984"/>
                </a:cubicBezTo>
                <a:cubicBezTo>
                  <a:pt x="7725" y="217638"/>
                  <a:pt x="-742" y="190121"/>
                  <a:pt x="52" y="163134"/>
                </a:cubicBezTo>
                <a:cubicBezTo>
                  <a:pt x="846" y="136147"/>
                  <a:pt x="8784" y="94078"/>
                  <a:pt x="14340" y="71059"/>
                </a:cubicBezTo>
                <a:cubicBezTo>
                  <a:pt x="19896" y="48040"/>
                  <a:pt x="33919" y="-23133"/>
                  <a:pt x="33390" y="7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2069731D-0BC3-4E72-A6AA-F840BD2FA77B}"/>
              </a:ext>
            </a:extLst>
          </p:cNvPr>
          <p:cNvSpPr/>
          <p:nvPr/>
        </p:nvSpPr>
        <p:spPr>
          <a:xfrm>
            <a:off x="4281020" y="2465516"/>
            <a:ext cx="112424" cy="225594"/>
          </a:xfrm>
          <a:custGeom>
            <a:avLst/>
            <a:gdLst>
              <a:gd name="connsiteX0" fmla="*/ 111593 w 112424"/>
              <a:gd name="connsiteY0" fmla="*/ 4634 h 225594"/>
              <a:gd name="connsiteX1" fmla="*/ 38568 w 112424"/>
              <a:gd name="connsiteY1" fmla="*/ 172909 h 225594"/>
              <a:gd name="connsiteX2" fmla="*/ 468 w 112424"/>
              <a:gd name="connsiteY2" fmla="*/ 225297 h 225594"/>
              <a:gd name="connsiteX3" fmla="*/ 21105 w 112424"/>
              <a:gd name="connsiteY3" fmla="*/ 155447 h 225594"/>
              <a:gd name="connsiteX4" fmla="*/ 75080 w 112424"/>
              <a:gd name="connsiteY4" fmla="*/ 55434 h 225594"/>
              <a:gd name="connsiteX5" fmla="*/ 111593 w 112424"/>
              <a:gd name="connsiteY5" fmla="*/ 4634 h 22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24" h="225594">
                <a:moveTo>
                  <a:pt x="111593" y="4634"/>
                </a:moveTo>
                <a:cubicBezTo>
                  <a:pt x="105508" y="24213"/>
                  <a:pt x="57089" y="136132"/>
                  <a:pt x="38568" y="172909"/>
                </a:cubicBezTo>
                <a:cubicBezTo>
                  <a:pt x="20047" y="209686"/>
                  <a:pt x="3378" y="228207"/>
                  <a:pt x="468" y="225297"/>
                </a:cubicBezTo>
                <a:cubicBezTo>
                  <a:pt x="-2443" y="222387"/>
                  <a:pt x="8670" y="183758"/>
                  <a:pt x="21105" y="155447"/>
                </a:cubicBezTo>
                <a:cubicBezTo>
                  <a:pt x="33540" y="127137"/>
                  <a:pt x="61322" y="78453"/>
                  <a:pt x="75080" y="55434"/>
                </a:cubicBezTo>
                <a:cubicBezTo>
                  <a:pt x="88838" y="32415"/>
                  <a:pt x="117678" y="-14945"/>
                  <a:pt x="111593" y="4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A1BC7C2D-74B3-4EC6-931E-50DE51732BE4}"/>
              </a:ext>
            </a:extLst>
          </p:cNvPr>
          <p:cNvSpPr/>
          <p:nvPr/>
        </p:nvSpPr>
        <p:spPr>
          <a:xfrm>
            <a:off x="4143256" y="2514870"/>
            <a:ext cx="56771" cy="241054"/>
          </a:xfrm>
          <a:custGeom>
            <a:avLst/>
            <a:gdLst>
              <a:gd name="connsiteX0" fmla="*/ 119 w 56771"/>
              <a:gd name="connsiteY0" fmla="*/ 1318 h 241054"/>
              <a:gd name="connsiteX1" fmla="*/ 39807 w 56771"/>
              <a:gd name="connsiteY1" fmla="*/ 126730 h 241054"/>
              <a:gd name="connsiteX2" fmla="*/ 119 w 56771"/>
              <a:gd name="connsiteY2" fmla="*/ 241030 h 241054"/>
              <a:gd name="connsiteX3" fmla="*/ 55682 w 56771"/>
              <a:gd name="connsiteY3" fmla="*/ 117205 h 241054"/>
              <a:gd name="connsiteX4" fmla="*/ 35044 w 56771"/>
              <a:gd name="connsiteY4" fmla="*/ 63230 h 241054"/>
              <a:gd name="connsiteX5" fmla="*/ 119 w 56771"/>
              <a:gd name="connsiteY5" fmla="*/ 1318 h 24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71" h="241054">
                <a:moveTo>
                  <a:pt x="119" y="1318"/>
                </a:moveTo>
                <a:cubicBezTo>
                  <a:pt x="913" y="11901"/>
                  <a:pt x="39807" y="86778"/>
                  <a:pt x="39807" y="126730"/>
                </a:cubicBezTo>
                <a:cubicBezTo>
                  <a:pt x="39807" y="166682"/>
                  <a:pt x="-2527" y="242618"/>
                  <a:pt x="119" y="241030"/>
                </a:cubicBezTo>
                <a:cubicBezTo>
                  <a:pt x="2765" y="239443"/>
                  <a:pt x="49861" y="146838"/>
                  <a:pt x="55682" y="117205"/>
                </a:cubicBezTo>
                <a:cubicBezTo>
                  <a:pt x="61503" y="87572"/>
                  <a:pt x="42452" y="79634"/>
                  <a:pt x="35044" y="63230"/>
                </a:cubicBezTo>
                <a:cubicBezTo>
                  <a:pt x="27636" y="46826"/>
                  <a:pt x="-675" y="-9265"/>
                  <a:pt x="119" y="1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40FF785-1BD5-4D15-9258-63BC33617942}"/>
              </a:ext>
            </a:extLst>
          </p:cNvPr>
          <p:cNvSpPr/>
          <p:nvPr/>
        </p:nvSpPr>
        <p:spPr>
          <a:xfrm>
            <a:off x="4082865" y="2505918"/>
            <a:ext cx="49514" cy="234827"/>
          </a:xfrm>
          <a:custGeom>
            <a:avLst/>
            <a:gdLst>
              <a:gd name="connsiteX0" fmla="*/ 31935 w 49514"/>
              <a:gd name="connsiteY0" fmla="*/ 745 h 234827"/>
              <a:gd name="connsiteX1" fmla="*/ 185 w 49514"/>
              <a:gd name="connsiteY1" fmla="*/ 92820 h 234827"/>
              <a:gd name="connsiteX2" fmla="*/ 49398 w 49514"/>
              <a:gd name="connsiteY2" fmla="*/ 234107 h 234827"/>
              <a:gd name="connsiteX3" fmla="*/ 14473 w 49514"/>
              <a:gd name="connsiteY3" fmla="*/ 142032 h 234827"/>
              <a:gd name="connsiteX4" fmla="*/ 31935 w 49514"/>
              <a:gd name="connsiteY4" fmla="*/ 745 h 23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14" h="234827">
                <a:moveTo>
                  <a:pt x="31935" y="745"/>
                </a:moveTo>
                <a:cubicBezTo>
                  <a:pt x="29554" y="-7457"/>
                  <a:pt x="-2725" y="53926"/>
                  <a:pt x="185" y="92820"/>
                </a:cubicBezTo>
                <a:cubicBezTo>
                  <a:pt x="3095" y="131714"/>
                  <a:pt x="47017" y="225905"/>
                  <a:pt x="49398" y="234107"/>
                </a:cubicBezTo>
                <a:cubicBezTo>
                  <a:pt x="51779" y="242309"/>
                  <a:pt x="16854" y="178544"/>
                  <a:pt x="14473" y="142032"/>
                </a:cubicBezTo>
                <a:cubicBezTo>
                  <a:pt x="12092" y="105520"/>
                  <a:pt x="34316" y="8947"/>
                  <a:pt x="31935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B313FE1-1F0E-43E8-B16A-0666760107F8}"/>
              </a:ext>
            </a:extLst>
          </p:cNvPr>
          <p:cNvSpPr/>
          <p:nvPr/>
        </p:nvSpPr>
        <p:spPr>
          <a:xfrm>
            <a:off x="4035138" y="2238230"/>
            <a:ext cx="87677" cy="165299"/>
          </a:xfrm>
          <a:custGeom>
            <a:avLst/>
            <a:gdLst>
              <a:gd name="connsiteX0" fmla="*/ 287 w 87677"/>
              <a:gd name="connsiteY0" fmla="*/ 145 h 165299"/>
              <a:gd name="connsiteX1" fmla="*/ 22512 w 87677"/>
              <a:gd name="connsiteY1" fmla="*/ 52533 h 165299"/>
              <a:gd name="connsiteX2" fmla="*/ 87600 w 87677"/>
              <a:gd name="connsiteY2" fmla="*/ 165245 h 165299"/>
              <a:gd name="connsiteX3" fmla="*/ 35212 w 87677"/>
              <a:gd name="connsiteY3" fmla="*/ 66820 h 165299"/>
              <a:gd name="connsiteX4" fmla="*/ 287 w 87677"/>
              <a:gd name="connsiteY4" fmla="*/ 145 h 1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77" h="165299">
                <a:moveTo>
                  <a:pt x="287" y="145"/>
                </a:moveTo>
                <a:cubicBezTo>
                  <a:pt x="-1830" y="-2236"/>
                  <a:pt x="7960" y="25016"/>
                  <a:pt x="22512" y="52533"/>
                </a:cubicBezTo>
                <a:cubicBezTo>
                  <a:pt x="37064" y="80050"/>
                  <a:pt x="85483" y="162864"/>
                  <a:pt x="87600" y="165245"/>
                </a:cubicBezTo>
                <a:cubicBezTo>
                  <a:pt x="89717" y="167626"/>
                  <a:pt x="47648" y="90633"/>
                  <a:pt x="35212" y="66820"/>
                </a:cubicBezTo>
                <a:cubicBezTo>
                  <a:pt x="22777" y="43008"/>
                  <a:pt x="2404" y="2526"/>
                  <a:pt x="287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E542DBB4-E021-427B-94FD-BE6CB34307B7}"/>
              </a:ext>
            </a:extLst>
          </p:cNvPr>
          <p:cNvSpPr/>
          <p:nvPr/>
        </p:nvSpPr>
        <p:spPr>
          <a:xfrm>
            <a:off x="4376561" y="2460466"/>
            <a:ext cx="205863" cy="116636"/>
          </a:xfrm>
          <a:custGeom>
            <a:avLst/>
            <a:gdLst>
              <a:gd name="connsiteX0" fmla="*/ 177 w 205863"/>
              <a:gd name="connsiteY0" fmla="*/ 20797 h 116636"/>
              <a:gd name="connsiteX1" fmla="*/ 143052 w 205863"/>
              <a:gd name="connsiteY1" fmla="*/ 159 h 116636"/>
              <a:gd name="connsiteX2" fmla="*/ 203377 w 205863"/>
              <a:gd name="connsiteY2" fmla="*/ 33497 h 116636"/>
              <a:gd name="connsiteX3" fmla="*/ 185914 w 205863"/>
              <a:gd name="connsiteY3" fmla="*/ 95409 h 116636"/>
              <a:gd name="connsiteX4" fmla="*/ 109714 w 205863"/>
              <a:gd name="connsiteY4" fmla="*/ 116047 h 116636"/>
              <a:gd name="connsiteX5" fmla="*/ 22402 w 205863"/>
              <a:gd name="connsiteY5" fmla="*/ 76359 h 116636"/>
              <a:gd name="connsiteX6" fmla="*/ 143052 w 205863"/>
              <a:gd name="connsiteY6" fmla="*/ 112872 h 116636"/>
              <a:gd name="connsiteX7" fmla="*/ 177977 w 205863"/>
              <a:gd name="connsiteY7" fmla="*/ 84297 h 116636"/>
              <a:gd name="connsiteX8" fmla="*/ 184327 w 205863"/>
              <a:gd name="connsiteY8" fmla="*/ 44609 h 116636"/>
              <a:gd name="connsiteX9" fmla="*/ 174802 w 205863"/>
              <a:gd name="connsiteY9" fmla="*/ 19209 h 116636"/>
              <a:gd name="connsiteX10" fmla="*/ 177 w 205863"/>
              <a:gd name="connsiteY10" fmla="*/ 20797 h 11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863" h="116636">
                <a:moveTo>
                  <a:pt x="177" y="20797"/>
                </a:moveTo>
                <a:cubicBezTo>
                  <a:pt x="-5115" y="17622"/>
                  <a:pt x="109185" y="-1958"/>
                  <a:pt x="143052" y="159"/>
                </a:cubicBezTo>
                <a:cubicBezTo>
                  <a:pt x="176919" y="2276"/>
                  <a:pt x="196233" y="17622"/>
                  <a:pt x="203377" y="33497"/>
                </a:cubicBezTo>
                <a:cubicBezTo>
                  <a:pt x="210521" y="49372"/>
                  <a:pt x="201525" y="81651"/>
                  <a:pt x="185914" y="95409"/>
                </a:cubicBezTo>
                <a:cubicBezTo>
                  <a:pt x="170304" y="109167"/>
                  <a:pt x="136966" y="119222"/>
                  <a:pt x="109714" y="116047"/>
                </a:cubicBezTo>
                <a:cubicBezTo>
                  <a:pt x="82462" y="112872"/>
                  <a:pt x="16846" y="76888"/>
                  <a:pt x="22402" y="76359"/>
                </a:cubicBezTo>
                <a:cubicBezTo>
                  <a:pt x="27958" y="75830"/>
                  <a:pt x="117123" y="111549"/>
                  <a:pt x="143052" y="112872"/>
                </a:cubicBezTo>
                <a:cubicBezTo>
                  <a:pt x="168981" y="114195"/>
                  <a:pt x="171098" y="95674"/>
                  <a:pt x="177977" y="84297"/>
                </a:cubicBezTo>
                <a:cubicBezTo>
                  <a:pt x="184856" y="72920"/>
                  <a:pt x="184856" y="55457"/>
                  <a:pt x="184327" y="44609"/>
                </a:cubicBezTo>
                <a:cubicBezTo>
                  <a:pt x="183798" y="33761"/>
                  <a:pt x="202319" y="23971"/>
                  <a:pt x="174802" y="19209"/>
                </a:cubicBezTo>
                <a:cubicBezTo>
                  <a:pt x="147285" y="14447"/>
                  <a:pt x="5469" y="23972"/>
                  <a:pt x="177" y="20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55CADEF7-25D1-4981-8FD6-CF9594C847CC}"/>
              </a:ext>
            </a:extLst>
          </p:cNvPr>
          <p:cNvSpPr/>
          <p:nvPr/>
        </p:nvSpPr>
        <p:spPr>
          <a:xfrm>
            <a:off x="4468049" y="2549650"/>
            <a:ext cx="85606" cy="250839"/>
          </a:xfrm>
          <a:custGeom>
            <a:avLst/>
            <a:gdLst>
              <a:gd name="connsiteX0" fmla="*/ 84901 w 85606"/>
              <a:gd name="connsiteY0" fmla="*/ 3050 h 250839"/>
              <a:gd name="connsiteX1" fmla="*/ 7114 w 85606"/>
              <a:gd name="connsiteY1" fmla="*/ 118938 h 250839"/>
              <a:gd name="connsiteX2" fmla="*/ 38864 w 85606"/>
              <a:gd name="connsiteY2" fmla="*/ 249113 h 250839"/>
              <a:gd name="connsiteX3" fmla="*/ 8701 w 85606"/>
              <a:gd name="connsiteY3" fmla="*/ 188788 h 250839"/>
              <a:gd name="connsiteX4" fmla="*/ 2351 w 85606"/>
              <a:gd name="connsiteY4" fmla="*/ 118938 h 250839"/>
              <a:gd name="connsiteX5" fmla="*/ 43626 w 85606"/>
              <a:gd name="connsiteY5" fmla="*/ 39563 h 250839"/>
              <a:gd name="connsiteX6" fmla="*/ 84901 w 85606"/>
              <a:gd name="connsiteY6" fmla="*/ 3050 h 25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06" h="250839">
                <a:moveTo>
                  <a:pt x="84901" y="3050"/>
                </a:moveTo>
                <a:cubicBezTo>
                  <a:pt x="78816" y="16279"/>
                  <a:pt x="14787" y="77928"/>
                  <a:pt x="7114" y="118938"/>
                </a:cubicBezTo>
                <a:cubicBezTo>
                  <a:pt x="-559" y="159949"/>
                  <a:pt x="38599" y="237471"/>
                  <a:pt x="38864" y="249113"/>
                </a:cubicBezTo>
                <a:cubicBezTo>
                  <a:pt x="39128" y="260755"/>
                  <a:pt x="14786" y="210484"/>
                  <a:pt x="8701" y="188788"/>
                </a:cubicBezTo>
                <a:cubicBezTo>
                  <a:pt x="2616" y="167092"/>
                  <a:pt x="-3470" y="143809"/>
                  <a:pt x="2351" y="118938"/>
                </a:cubicBezTo>
                <a:cubicBezTo>
                  <a:pt x="8172" y="94067"/>
                  <a:pt x="31190" y="56232"/>
                  <a:pt x="43626" y="39563"/>
                </a:cubicBezTo>
                <a:cubicBezTo>
                  <a:pt x="56061" y="22894"/>
                  <a:pt x="90986" y="-10179"/>
                  <a:pt x="84901" y="3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1965B42C-8C34-40E8-BCB9-28D5E6183FB1}"/>
              </a:ext>
            </a:extLst>
          </p:cNvPr>
          <p:cNvSpPr/>
          <p:nvPr/>
        </p:nvSpPr>
        <p:spPr>
          <a:xfrm>
            <a:off x="4115508" y="2758428"/>
            <a:ext cx="241577" cy="117165"/>
          </a:xfrm>
          <a:custGeom>
            <a:avLst/>
            <a:gdLst>
              <a:gd name="connsiteX0" fmla="*/ 5642 w 241577"/>
              <a:gd name="connsiteY0" fmla="*/ 647 h 117165"/>
              <a:gd name="connsiteX1" fmla="*/ 240592 w 241577"/>
              <a:gd name="connsiteY1" fmla="*/ 114947 h 117165"/>
              <a:gd name="connsiteX2" fmla="*/ 86605 w 241577"/>
              <a:gd name="connsiteY2" fmla="*/ 70497 h 117165"/>
              <a:gd name="connsiteX3" fmla="*/ 5642 w 241577"/>
              <a:gd name="connsiteY3" fmla="*/ 647 h 11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577" h="117165">
                <a:moveTo>
                  <a:pt x="5642" y="647"/>
                </a:moveTo>
                <a:cubicBezTo>
                  <a:pt x="31306" y="8055"/>
                  <a:pt x="227098" y="103305"/>
                  <a:pt x="240592" y="114947"/>
                </a:cubicBezTo>
                <a:cubicBezTo>
                  <a:pt x="254086" y="126589"/>
                  <a:pt x="125234" y="89547"/>
                  <a:pt x="86605" y="70497"/>
                </a:cubicBezTo>
                <a:cubicBezTo>
                  <a:pt x="47976" y="51447"/>
                  <a:pt x="-20022" y="-6761"/>
                  <a:pt x="5642" y="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3AB3DD22-F17C-4531-8459-C9CB2FB0344A}"/>
              </a:ext>
            </a:extLst>
          </p:cNvPr>
          <p:cNvSpPr/>
          <p:nvPr/>
        </p:nvSpPr>
        <p:spPr>
          <a:xfrm>
            <a:off x="4021050" y="2666585"/>
            <a:ext cx="221126" cy="251346"/>
          </a:xfrm>
          <a:custGeom>
            <a:avLst/>
            <a:gdLst>
              <a:gd name="connsiteX0" fmla="*/ 88 w 221126"/>
              <a:gd name="connsiteY0" fmla="*/ 415 h 251346"/>
              <a:gd name="connsiteX1" fmla="*/ 106450 w 221126"/>
              <a:gd name="connsiteY1" fmla="*/ 211553 h 251346"/>
              <a:gd name="connsiteX2" fmla="*/ 220750 w 221126"/>
              <a:gd name="connsiteY2" fmla="*/ 251240 h 251346"/>
              <a:gd name="connsiteX3" fmla="*/ 141375 w 221126"/>
              <a:gd name="connsiteY3" fmla="*/ 221078 h 251346"/>
              <a:gd name="connsiteX4" fmla="*/ 88988 w 221126"/>
              <a:gd name="connsiteY4" fmla="*/ 159165 h 251346"/>
              <a:gd name="connsiteX5" fmla="*/ 88 w 221126"/>
              <a:gd name="connsiteY5" fmla="*/ 415 h 25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126" h="251346">
                <a:moveTo>
                  <a:pt x="88" y="415"/>
                </a:moveTo>
                <a:cubicBezTo>
                  <a:pt x="2998" y="9146"/>
                  <a:pt x="69673" y="169749"/>
                  <a:pt x="106450" y="211553"/>
                </a:cubicBezTo>
                <a:cubicBezTo>
                  <a:pt x="143227" y="253357"/>
                  <a:pt x="214929" y="249653"/>
                  <a:pt x="220750" y="251240"/>
                </a:cubicBezTo>
                <a:cubicBezTo>
                  <a:pt x="226571" y="252828"/>
                  <a:pt x="163335" y="236424"/>
                  <a:pt x="141375" y="221078"/>
                </a:cubicBezTo>
                <a:cubicBezTo>
                  <a:pt x="119415" y="205732"/>
                  <a:pt x="110948" y="195148"/>
                  <a:pt x="88988" y="159165"/>
                </a:cubicBezTo>
                <a:cubicBezTo>
                  <a:pt x="67028" y="123182"/>
                  <a:pt x="-2822" y="-8316"/>
                  <a:pt x="88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7E06702C-0730-4B21-83E1-F247773B4AF5}"/>
              </a:ext>
            </a:extLst>
          </p:cNvPr>
          <p:cNvSpPr/>
          <p:nvPr/>
        </p:nvSpPr>
        <p:spPr>
          <a:xfrm>
            <a:off x="4365522" y="2601906"/>
            <a:ext cx="74344" cy="79686"/>
          </a:xfrm>
          <a:custGeom>
            <a:avLst/>
            <a:gdLst>
              <a:gd name="connsiteX0" fmla="*/ 103 w 74344"/>
              <a:gd name="connsiteY0" fmla="*/ 7 h 79686"/>
              <a:gd name="connsiteX1" fmla="*/ 71541 w 74344"/>
              <a:gd name="connsiteY1" fmla="*/ 74619 h 79686"/>
              <a:gd name="connsiteX2" fmla="*/ 55666 w 74344"/>
              <a:gd name="connsiteY2" fmla="*/ 69857 h 79686"/>
              <a:gd name="connsiteX3" fmla="*/ 103 w 74344"/>
              <a:gd name="connsiteY3" fmla="*/ 7 h 7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344" h="79686">
                <a:moveTo>
                  <a:pt x="103" y="7"/>
                </a:moveTo>
                <a:cubicBezTo>
                  <a:pt x="2749" y="801"/>
                  <a:pt x="62281" y="62977"/>
                  <a:pt x="71541" y="74619"/>
                </a:cubicBezTo>
                <a:cubicBezTo>
                  <a:pt x="80802" y="86261"/>
                  <a:pt x="64926" y="74884"/>
                  <a:pt x="55666" y="69857"/>
                </a:cubicBezTo>
                <a:cubicBezTo>
                  <a:pt x="46406" y="64830"/>
                  <a:pt x="-2543" y="-787"/>
                  <a:pt x="10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F37D912E-0730-4F18-82C0-BA411B898955}"/>
              </a:ext>
            </a:extLst>
          </p:cNvPr>
          <p:cNvSpPr/>
          <p:nvPr/>
        </p:nvSpPr>
        <p:spPr>
          <a:xfrm>
            <a:off x="4165964" y="2345078"/>
            <a:ext cx="168021" cy="147337"/>
          </a:xfrm>
          <a:custGeom>
            <a:avLst/>
            <a:gdLst>
              <a:gd name="connsiteX0" fmla="*/ 1224 w 168021"/>
              <a:gd name="connsiteY0" fmla="*/ 1247 h 147337"/>
              <a:gd name="connsiteX1" fmla="*/ 99649 w 168021"/>
              <a:gd name="connsiteY1" fmla="*/ 125072 h 147337"/>
              <a:gd name="connsiteX2" fmla="*/ 167911 w 168021"/>
              <a:gd name="connsiteY2" fmla="*/ 145710 h 147337"/>
              <a:gd name="connsiteX3" fmla="*/ 113936 w 168021"/>
              <a:gd name="connsiteY3" fmla="*/ 104435 h 147337"/>
              <a:gd name="connsiteX4" fmla="*/ 48849 w 168021"/>
              <a:gd name="connsiteY4" fmla="*/ 63160 h 147337"/>
              <a:gd name="connsiteX5" fmla="*/ 1224 w 168021"/>
              <a:gd name="connsiteY5" fmla="*/ 1247 h 14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021" h="147337">
                <a:moveTo>
                  <a:pt x="1224" y="1247"/>
                </a:moveTo>
                <a:cubicBezTo>
                  <a:pt x="9691" y="11566"/>
                  <a:pt x="71868" y="100995"/>
                  <a:pt x="99649" y="125072"/>
                </a:cubicBezTo>
                <a:cubicBezTo>
                  <a:pt x="127430" y="149149"/>
                  <a:pt x="165530" y="149149"/>
                  <a:pt x="167911" y="145710"/>
                </a:cubicBezTo>
                <a:cubicBezTo>
                  <a:pt x="170292" y="142271"/>
                  <a:pt x="133780" y="118193"/>
                  <a:pt x="113936" y="104435"/>
                </a:cubicBezTo>
                <a:cubicBezTo>
                  <a:pt x="94092" y="90677"/>
                  <a:pt x="67370" y="78771"/>
                  <a:pt x="48849" y="63160"/>
                </a:cubicBezTo>
                <a:cubicBezTo>
                  <a:pt x="30328" y="47550"/>
                  <a:pt x="-7243" y="-9072"/>
                  <a:pt x="1224" y="1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AA4F873C-08E9-43AE-BF95-AF53E4F583C8}"/>
              </a:ext>
            </a:extLst>
          </p:cNvPr>
          <p:cNvSpPr/>
          <p:nvPr/>
        </p:nvSpPr>
        <p:spPr>
          <a:xfrm>
            <a:off x="4010995" y="1861846"/>
            <a:ext cx="29193" cy="122977"/>
          </a:xfrm>
          <a:custGeom>
            <a:avLst/>
            <a:gdLst>
              <a:gd name="connsiteX0" fmla="*/ 3793 w 29193"/>
              <a:gd name="connsiteY0" fmla="*/ 292 h 122977"/>
              <a:gd name="connsiteX1" fmla="*/ 29193 w 29193"/>
              <a:gd name="connsiteY1" fmla="*/ 119354 h 122977"/>
              <a:gd name="connsiteX2" fmla="*/ 3793 w 29193"/>
              <a:gd name="connsiteY2" fmla="*/ 86017 h 122977"/>
              <a:gd name="connsiteX3" fmla="*/ 3793 w 29193"/>
              <a:gd name="connsiteY3" fmla="*/ 292 h 12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93" h="122977">
                <a:moveTo>
                  <a:pt x="3793" y="292"/>
                </a:moveTo>
                <a:cubicBezTo>
                  <a:pt x="8026" y="5848"/>
                  <a:pt x="29193" y="105067"/>
                  <a:pt x="29193" y="119354"/>
                </a:cubicBezTo>
                <a:cubicBezTo>
                  <a:pt x="29193" y="133641"/>
                  <a:pt x="9614" y="102156"/>
                  <a:pt x="3793" y="86017"/>
                </a:cubicBezTo>
                <a:cubicBezTo>
                  <a:pt x="-2028" y="69878"/>
                  <a:pt x="-440" y="-5264"/>
                  <a:pt x="3793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37C58BEA-E80B-4686-B877-92B782A47ED8}"/>
              </a:ext>
            </a:extLst>
          </p:cNvPr>
          <p:cNvSpPr/>
          <p:nvPr/>
        </p:nvSpPr>
        <p:spPr>
          <a:xfrm>
            <a:off x="4052848" y="2127250"/>
            <a:ext cx="101640" cy="130175"/>
          </a:xfrm>
          <a:custGeom>
            <a:avLst/>
            <a:gdLst>
              <a:gd name="connsiteX0" fmla="*/ 101640 w 101640"/>
              <a:gd name="connsiteY0" fmla="*/ 130175 h 130175"/>
              <a:gd name="connsiteX1" fmla="*/ 40 w 101640"/>
              <a:gd name="connsiteY1" fmla="*/ 0 h 130175"/>
              <a:gd name="connsiteX2" fmla="*/ 101640 w 101640"/>
              <a:gd name="connsiteY2" fmla="*/ 130175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40" h="130175">
                <a:moveTo>
                  <a:pt x="101640" y="130175"/>
                </a:moveTo>
                <a:cubicBezTo>
                  <a:pt x="101640" y="130175"/>
                  <a:pt x="2421" y="-265"/>
                  <a:pt x="40" y="0"/>
                </a:cubicBezTo>
                <a:cubicBezTo>
                  <a:pt x="-2341" y="265"/>
                  <a:pt x="101640" y="130175"/>
                  <a:pt x="101640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B36063E5-3726-43AB-BC0D-9AF34ADAD1B5}"/>
              </a:ext>
            </a:extLst>
          </p:cNvPr>
          <p:cNvSpPr/>
          <p:nvPr/>
        </p:nvSpPr>
        <p:spPr>
          <a:xfrm>
            <a:off x="4079861" y="1944602"/>
            <a:ext cx="89501" cy="211261"/>
          </a:xfrm>
          <a:custGeom>
            <a:avLst/>
            <a:gdLst>
              <a:gd name="connsiteX0" fmla="*/ 31764 w 89501"/>
              <a:gd name="connsiteY0" fmla="*/ 86 h 211261"/>
              <a:gd name="connsiteX1" fmla="*/ 14 w 89501"/>
              <a:gd name="connsiteY1" fmla="*/ 111211 h 211261"/>
              <a:gd name="connsiteX2" fmla="*/ 28589 w 89501"/>
              <a:gd name="connsiteY2" fmla="*/ 174711 h 211261"/>
              <a:gd name="connsiteX3" fmla="*/ 88914 w 89501"/>
              <a:gd name="connsiteY3" fmla="*/ 211223 h 211261"/>
              <a:gd name="connsiteX4" fmla="*/ 57164 w 89501"/>
              <a:gd name="connsiteY4" fmla="*/ 181061 h 211261"/>
              <a:gd name="connsiteX5" fmla="*/ 22239 w 89501"/>
              <a:gd name="connsiteY5" fmla="*/ 150898 h 211261"/>
              <a:gd name="connsiteX6" fmla="*/ 12714 w 89501"/>
              <a:gd name="connsiteY6" fmla="*/ 130261 h 211261"/>
              <a:gd name="connsiteX7" fmla="*/ 31764 w 89501"/>
              <a:gd name="connsiteY7" fmla="*/ 86 h 21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01" h="211261">
                <a:moveTo>
                  <a:pt x="31764" y="86"/>
                </a:moveTo>
                <a:cubicBezTo>
                  <a:pt x="29647" y="-3089"/>
                  <a:pt x="543" y="82107"/>
                  <a:pt x="14" y="111211"/>
                </a:cubicBezTo>
                <a:cubicBezTo>
                  <a:pt x="-515" y="140315"/>
                  <a:pt x="13772" y="158042"/>
                  <a:pt x="28589" y="174711"/>
                </a:cubicBezTo>
                <a:cubicBezTo>
                  <a:pt x="43406" y="191380"/>
                  <a:pt x="84152" y="210165"/>
                  <a:pt x="88914" y="211223"/>
                </a:cubicBezTo>
                <a:cubicBezTo>
                  <a:pt x="93676" y="212281"/>
                  <a:pt x="68276" y="191115"/>
                  <a:pt x="57164" y="181061"/>
                </a:cubicBezTo>
                <a:cubicBezTo>
                  <a:pt x="46052" y="171007"/>
                  <a:pt x="29647" y="159365"/>
                  <a:pt x="22239" y="150898"/>
                </a:cubicBezTo>
                <a:cubicBezTo>
                  <a:pt x="14831" y="142431"/>
                  <a:pt x="14037" y="153280"/>
                  <a:pt x="12714" y="130261"/>
                </a:cubicBezTo>
                <a:cubicBezTo>
                  <a:pt x="11391" y="107242"/>
                  <a:pt x="33881" y="3261"/>
                  <a:pt x="31764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A52F0507-AE79-4E4E-AC31-1520A2DE7360}"/>
              </a:ext>
            </a:extLst>
          </p:cNvPr>
          <p:cNvSpPr/>
          <p:nvPr/>
        </p:nvSpPr>
        <p:spPr>
          <a:xfrm>
            <a:off x="4172948" y="2283959"/>
            <a:ext cx="120769" cy="82510"/>
          </a:xfrm>
          <a:custGeom>
            <a:avLst/>
            <a:gdLst>
              <a:gd name="connsiteX0" fmla="*/ 2177 w 120769"/>
              <a:gd name="connsiteY0" fmla="*/ 454 h 82510"/>
              <a:gd name="connsiteX1" fmla="*/ 103777 w 120769"/>
              <a:gd name="connsiteY1" fmla="*/ 75066 h 82510"/>
              <a:gd name="connsiteX2" fmla="*/ 118065 w 120769"/>
              <a:gd name="connsiteY2" fmla="*/ 78241 h 82510"/>
              <a:gd name="connsiteX3" fmla="*/ 75202 w 120769"/>
              <a:gd name="connsiteY3" fmla="*/ 60779 h 82510"/>
              <a:gd name="connsiteX4" fmla="*/ 35515 w 120769"/>
              <a:gd name="connsiteY4" fmla="*/ 43316 h 82510"/>
              <a:gd name="connsiteX5" fmla="*/ 2177 w 120769"/>
              <a:gd name="connsiteY5" fmla="*/ 454 h 8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69" h="82510">
                <a:moveTo>
                  <a:pt x="2177" y="454"/>
                </a:moveTo>
                <a:cubicBezTo>
                  <a:pt x="13554" y="5746"/>
                  <a:pt x="84462" y="62102"/>
                  <a:pt x="103777" y="75066"/>
                </a:cubicBezTo>
                <a:cubicBezTo>
                  <a:pt x="123092" y="88031"/>
                  <a:pt x="122827" y="80622"/>
                  <a:pt x="118065" y="78241"/>
                </a:cubicBezTo>
                <a:cubicBezTo>
                  <a:pt x="113303" y="75860"/>
                  <a:pt x="88960" y="66600"/>
                  <a:pt x="75202" y="60779"/>
                </a:cubicBezTo>
                <a:cubicBezTo>
                  <a:pt x="61444" y="54958"/>
                  <a:pt x="43717" y="48872"/>
                  <a:pt x="35515" y="43316"/>
                </a:cubicBezTo>
                <a:cubicBezTo>
                  <a:pt x="27313" y="37760"/>
                  <a:pt x="-9200" y="-4838"/>
                  <a:pt x="2177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150E856-F843-4096-A80E-A6134D2238E3}"/>
              </a:ext>
            </a:extLst>
          </p:cNvPr>
          <p:cNvSpPr/>
          <p:nvPr/>
        </p:nvSpPr>
        <p:spPr>
          <a:xfrm>
            <a:off x="4214348" y="2416095"/>
            <a:ext cx="83050" cy="287670"/>
          </a:xfrm>
          <a:custGeom>
            <a:avLst/>
            <a:gdLst>
              <a:gd name="connsiteX0" fmla="*/ 9990 w 83050"/>
              <a:gd name="connsiteY0" fmla="*/ 80 h 287670"/>
              <a:gd name="connsiteX1" fmla="*/ 465 w 83050"/>
              <a:gd name="connsiteY1" fmla="*/ 149305 h 287670"/>
              <a:gd name="connsiteX2" fmla="*/ 27452 w 83050"/>
              <a:gd name="connsiteY2" fmla="*/ 185818 h 287670"/>
              <a:gd name="connsiteX3" fmla="*/ 81427 w 83050"/>
              <a:gd name="connsiteY3" fmla="*/ 287418 h 287670"/>
              <a:gd name="connsiteX4" fmla="*/ 63965 w 83050"/>
              <a:gd name="connsiteY4" fmla="*/ 212805 h 287670"/>
              <a:gd name="connsiteX5" fmla="*/ 13165 w 83050"/>
              <a:gd name="connsiteY5" fmla="*/ 154068 h 287670"/>
              <a:gd name="connsiteX6" fmla="*/ 5227 w 83050"/>
              <a:gd name="connsiteY6" fmla="*/ 128668 h 287670"/>
              <a:gd name="connsiteX7" fmla="*/ 9990 w 83050"/>
              <a:gd name="connsiteY7" fmla="*/ 80 h 28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050" h="287670">
                <a:moveTo>
                  <a:pt x="9990" y="80"/>
                </a:moveTo>
                <a:cubicBezTo>
                  <a:pt x="9196" y="3519"/>
                  <a:pt x="-2445" y="118349"/>
                  <a:pt x="465" y="149305"/>
                </a:cubicBezTo>
                <a:cubicBezTo>
                  <a:pt x="3375" y="180261"/>
                  <a:pt x="13958" y="162799"/>
                  <a:pt x="27452" y="185818"/>
                </a:cubicBezTo>
                <a:cubicBezTo>
                  <a:pt x="40946" y="208837"/>
                  <a:pt x="75342" y="282920"/>
                  <a:pt x="81427" y="287418"/>
                </a:cubicBezTo>
                <a:cubicBezTo>
                  <a:pt x="87512" y="291916"/>
                  <a:pt x="75342" y="235030"/>
                  <a:pt x="63965" y="212805"/>
                </a:cubicBezTo>
                <a:cubicBezTo>
                  <a:pt x="52588" y="190580"/>
                  <a:pt x="22955" y="168091"/>
                  <a:pt x="13165" y="154068"/>
                </a:cubicBezTo>
                <a:cubicBezTo>
                  <a:pt x="3375" y="140045"/>
                  <a:pt x="5227" y="153274"/>
                  <a:pt x="5227" y="128668"/>
                </a:cubicBezTo>
                <a:cubicBezTo>
                  <a:pt x="5227" y="104062"/>
                  <a:pt x="10784" y="-3359"/>
                  <a:pt x="9990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左中かっこ 1213">
            <a:extLst>
              <a:ext uri="{FF2B5EF4-FFF2-40B4-BE49-F238E27FC236}">
                <a16:creationId xmlns:a16="http://schemas.microsoft.com/office/drawing/2014/main" id="{50E4AE3B-778B-4411-B205-6D236E4A43FE}"/>
              </a:ext>
            </a:extLst>
          </p:cNvPr>
          <p:cNvSpPr/>
          <p:nvPr/>
        </p:nvSpPr>
        <p:spPr>
          <a:xfrm>
            <a:off x="4227513" y="2109788"/>
            <a:ext cx="45719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B89EAF9-F441-4281-A5DB-ADDFC0E02A90}"/>
              </a:ext>
            </a:extLst>
          </p:cNvPr>
          <p:cNvSpPr/>
          <p:nvPr/>
        </p:nvSpPr>
        <p:spPr>
          <a:xfrm>
            <a:off x="4251087" y="2099911"/>
            <a:ext cx="170868" cy="139961"/>
          </a:xfrm>
          <a:custGeom>
            <a:avLst/>
            <a:gdLst>
              <a:gd name="connsiteX0" fmla="*/ 238 w 170868"/>
              <a:gd name="connsiteY0" fmla="*/ 3527 h 139961"/>
              <a:gd name="connsiteX1" fmla="*/ 106601 w 170868"/>
              <a:gd name="connsiteY1" fmla="*/ 16227 h 139961"/>
              <a:gd name="connsiteX2" fmla="*/ 165338 w 170868"/>
              <a:gd name="connsiteY2" fmla="*/ 138464 h 139961"/>
              <a:gd name="connsiteX3" fmla="*/ 165338 w 170868"/>
              <a:gd name="connsiteY3" fmla="*/ 81314 h 139961"/>
              <a:gd name="connsiteX4" fmla="*/ 138351 w 170868"/>
              <a:gd name="connsiteY4" fmla="*/ 36864 h 139961"/>
              <a:gd name="connsiteX5" fmla="*/ 238 w 170868"/>
              <a:gd name="connsiteY5" fmla="*/ 3527 h 13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868" h="139961">
                <a:moveTo>
                  <a:pt x="238" y="3527"/>
                </a:moveTo>
                <a:cubicBezTo>
                  <a:pt x="-5054" y="88"/>
                  <a:pt x="79084" y="-6263"/>
                  <a:pt x="106601" y="16227"/>
                </a:cubicBezTo>
                <a:cubicBezTo>
                  <a:pt x="134118" y="38717"/>
                  <a:pt x="155549" y="127616"/>
                  <a:pt x="165338" y="138464"/>
                </a:cubicBezTo>
                <a:cubicBezTo>
                  <a:pt x="175127" y="149312"/>
                  <a:pt x="169836" y="98247"/>
                  <a:pt x="165338" y="81314"/>
                </a:cubicBezTo>
                <a:cubicBezTo>
                  <a:pt x="160840" y="64381"/>
                  <a:pt x="163751" y="50887"/>
                  <a:pt x="138351" y="36864"/>
                </a:cubicBezTo>
                <a:cubicBezTo>
                  <a:pt x="112951" y="22841"/>
                  <a:pt x="5530" y="6966"/>
                  <a:pt x="238" y="3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F341A58B-FAB3-411C-AE7D-74DFC81B9E27}"/>
              </a:ext>
            </a:extLst>
          </p:cNvPr>
          <p:cNvSpPr/>
          <p:nvPr/>
        </p:nvSpPr>
        <p:spPr>
          <a:xfrm>
            <a:off x="4187810" y="2182813"/>
            <a:ext cx="130543" cy="112467"/>
          </a:xfrm>
          <a:custGeom>
            <a:avLst/>
            <a:gdLst>
              <a:gd name="connsiteX0" fmla="*/ 15 w 130543"/>
              <a:gd name="connsiteY0" fmla="*/ 0 h 112467"/>
              <a:gd name="connsiteX1" fmla="*/ 107965 w 130543"/>
              <a:gd name="connsiteY1" fmla="*/ 50800 h 112467"/>
              <a:gd name="connsiteX2" fmla="*/ 130190 w 130543"/>
              <a:gd name="connsiteY2" fmla="*/ 111125 h 112467"/>
              <a:gd name="connsiteX3" fmla="*/ 120665 w 130543"/>
              <a:gd name="connsiteY3" fmla="*/ 90487 h 112467"/>
              <a:gd name="connsiteX4" fmla="*/ 107965 w 130543"/>
              <a:gd name="connsiteY4" fmla="*/ 65087 h 112467"/>
              <a:gd name="connsiteX5" fmla="*/ 100028 w 130543"/>
              <a:gd name="connsiteY5" fmla="*/ 50800 h 112467"/>
              <a:gd name="connsiteX6" fmla="*/ 15 w 130543"/>
              <a:gd name="connsiteY6" fmla="*/ 0 h 11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543" h="112467">
                <a:moveTo>
                  <a:pt x="15" y="0"/>
                </a:moveTo>
                <a:cubicBezTo>
                  <a:pt x="1338" y="0"/>
                  <a:pt x="86269" y="32279"/>
                  <a:pt x="107965" y="50800"/>
                </a:cubicBezTo>
                <a:cubicBezTo>
                  <a:pt x="129661" y="69321"/>
                  <a:pt x="128073" y="104511"/>
                  <a:pt x="130190" y="111125"/>
                </a:cubicBezTo>
                <a:cubicBezTo>
                  <a:pt x="132307" y="117739"/>
                  <a:pt x="124369" y="98160"/>
                  <a:pt x="120665" y="90487"/>
                </a:cubicBezTo>
                <a:cubicBezTo>
                  <a:pt x="116961" y="82814"/>
                  <a:pt x="111404" y="71701"/>
                  <a:pt x="107965" y="65087"/>
                </a:cubicBezTo>
                <a:cubicBezTo>
                  <a:pt x="104526" y="58473"/>
                  <a:pt x="115638" y="61119"/>
                  <a:pt x="100028" y="50800"/>
                </a:cubicBezTo>
                <a:cubicBezTo>
                  <a:pt x="84418" y="40481"/>
                  <a:pt x="-1308" y="0"/>
                  <a:pt x="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65B8A2C5-D988-45ED-B0F7-49C77295A16E}"/>
              </a:ext>
            </a:extLst>
          </p:cNvPr>
          <p:cNvSpPr/>
          <p:nvPr/>
        </p:nvSpPr>
        <p:spPr>
          <a:xfrm>
            <a:off x="4194165" y="2179529"/>
            <a:ext cx="115912" cy="111455"/>
          </a:xfrm>
          <a:custGeom>
            <a:avLst/>
            <a:gdLst>
              <a:gd name="connsiteX0" fmla="*/ 10 w 115912"/>
              <a:gd name="connsiteY0" fmla="*/ 109 h 111455"/>
              <a:gd name="connsiteX1" fmla="*/ 65098 w 115912"/>
              <a:gd name="connsiteY1" fmla="*/ 62021 h 111455"/>
              <a:gd name="connsiteX2" fmla="*/ 115898 w 115912"/>
              <a:gd name="connsiteY2" fmla="*/ 111234 h 111455"/>
              <a:gd name="connsiteX3" fmla="*/ 60335 w 115912"/>
              <a:gd name="connsiteY3" fmla="*/ 77896 h 111455"/>
              <a:gd name="connsiteX4" fmla="*/ 10 w 115912"/>
              <a:gd name="connsiteY4" fmla="*/ 109 h 11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12" h="111455">
                <a:moveTo>
                  <a:pt x="10" y="109"/>
                </a:moveTo>
                <a:cubicBezTo>
                  <a:pt x="804" y="-2537"/>
                  <a:pt x="45784" y="43500"/>
                  <a:pt x="65098" y="62021"/>
                </a:cubicBezTo>
                <a:cubicBezTo>
                  <a:pt x="84412" y="80542"/>
                  <a:pt x="116692" y="108588"/>
                  <a:pt x="115898" y="111234"/>
                </a:cubicBezTo>
                <a:cubicBezTo>
                  <a:pt x="115104" y="113880"/>
                  <a:pt x="77004" y="92183"/>
                  <a:pt x="60335" y="77896"/>
                </a:cubicBezTo>
                <a:cubicBezTo>
                  <a:pt x="43666" y="63609"/>
                  <a:pt x="-784" y="2755"/>
                  <a:pt x="10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346E2AB2-9F65-4DB9-BD15-A15282A31B2B}"/>
              </a:ext>
            </a:extLst>
          </p:cNvPr>
          <p:cNvSpPr/>
          <p:nvPr/>
        </p:nvSpPr>
        <p:spPr>
          <a:xfrm>
            <a:off x="4122528" y="1954189"/>
            <a:ext cx="102146" cy="119503"/>
          </a:xfrm>
          <a:custGeom>
            <a:avLst/>
            <a:gdLst>
              <a:gd name="connsiteX0" fmla="*/ 210 w 102146"/>
              <a:gd name="connsiteY0" fmla="*/ 24 h 119503"/>
              <a:gd name="connsiteX1" fmla="*/ 60535 w 102146"/>
              <a:gd name="connsiteY1" fmla="*/ 96861 h 119503"/>
              <a:gd name="connsiteX2" fmla="*/ 101810 w 102146"/>
              <a:gd name="connsiteY2" fmla="*/ 119086 h 119503"/>
              <a:gd name="connsiteX3" fmla="*/ 77997 w 102146"/>
              <a:gd name="connsiteY3" fmla="*/ 109561 h 119503"/>
              <a:gd name="connsiteX4" fmla="*/ 41485 w 102146"/>
              <a:gd name="connsiteY4" fmla="*/ 87336 h 119503"/>
              <a:gd name="connsiteX5" fmla="*/ 210 w 102146"/>
              <a:gd name="connsiteY5" fmla="*/ 24 h 11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46" h="119503">
                <a:moveTo>
                  <a:pt x="210" y="24"/>
                </a:moveTo>
                <a:cubicBezTo>
                  <a:pt x="3385" y="1611"/>
                  <a:pt x="43602" y="77017"/>
                  <a:pt x="60535" y="96861"/>
                </a:cubicBezTo>
                <a:cubicBezTo>
                  <a:pt x="77468" y="116705"/>
                  <a:pt x="98900" y="116969"/>
                  <a:pt x="101810" y="119086"/>
                </a:cubicBezTo>
                <a:cubicBezTo>
                  <a:pt x="104720" y="121203"/>
                  <a:pt x="88051" y="114853"/>
                  <a:pt x="77997" y="109561"/>
                </a:cubicBezTo>
                <a:cubicBezTo>
                  <a:pt x="67943" y="104269"/>
                  <a:pt x="52333" y="101359"/>
                  <a:pt x="41485" y="87336"/>
                </a:cubicBezTo>
                <a:cubicBezTo>
                  <a:pt x="30637" y="73313"/>
                  <a:pt x="-2965" y="-1563"/>
                  <a:pt x="21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B5C3416-FEA5-4001-8C15-F368A64151B8}"/>
              </a:ext>
            </a:extLst>
          </p:cNvPr>
          <p:cNvSpPr/>
          <p:nvPr/>
        </p:nvSpPr>
        <p:spPr>
          <a:xfrm>
            <a:off x="4119312" y="1978781"/>
            <a:ext cx="94495" cy="105623"/>
          </a:xfrm>
          <a:custGeom>
            <a:avLst/>
            <a:gdLst>
              <a:gd name="connsiteX0" fmla="*/ 93913 w 94495"/>
              <a:gd name="connsiteY0" fmla="*/ 105607 h 105623"/>
              <a:gd name="connsiteX1" fmla="*/ 11363 w 94495"/>
              <a:gd name="connsiteY1" fmla="*/ 81794 h 105623"/>
              <a:gd name="connsiteX2" fmla="*/ 251 w 94495"/>
              <a:gd name="connsiteY2" fmla="*/ 53219 h 105623"/>
              <a:gd name="connsiteX3" fmla="*/ 6601 w 94495"/>
              <a:gd name="connsiteY3" fmla="*/ 832 h 105623"/>
              <a:gd name="connsiteX4" fmla="*/ 11363 w 94495"/>
              <a:gd name="connsiteY4" fmla="*/ 23057 h 105623"/>
              <a:gd name="connsiteX5" fmla="*/ 11363 w 94495"/>
              <a:gd name="connsiteY5" fmla="*/ 50044 h 105623"/>
              <a:gd name="connsiteX6" fmla="*/ 46288 w 94495"/>
              <a:gd name="connsiteY6" fmla="*/ 84969 h 105623"/>
              <a:gd name="connsiteX7" fmla="*/ 93913 w 94495"/>
              <a:gd name="connsiteY7" fmla="*/ 105607 h 10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5" h="105623">
                <a:moveTo>
                  <a:pt x="93913" y="105607"/>
                </a:moveTo>
                <a:cubicBezTo>
                  <a:pt x="88092" y="105078"/>
                  <a:pt x="26973" y="90525"/>
                  <a:pt x="11363" y="81794"/>
                </a:cubicBezTo>
                <a:cubicBezTo>
                  <a:pt x="-4247" y="73063"/>
                  <a:pt x="1045" y="66713"/>
                  <a:pt x="251" y="53219"/>
                </a:cubicBezTo>
                <a:cubicBezTo>
                  <a:pt x="-543" y="39725"/>
                  <a:pt x="4749" y="5859"/>
                  <a:pt x="6601" y="832"/>
                </a:cubicBezTo>
                <a:cubicBezTo>
                  <a:pt x="8453" y="-4195"/>
                  <a:pt x="10569" y="14855"/>
                  <a:pt x="11363" y="23057"/>
                </a:cubicBezTo>
                <a:cubicBezTo>
                  <a:pt x="12157" y="31259"/>
                  <a:pt x="5542" y="39725"/>
                  <a:pt x="11363" y="50044"/>
                </a:cubicBezTo>
                <a:cubicBezTo>
                  <a:pt x="17184" y="60363"/>
                  <a:pt x="32265" y="76502"/>
                  <a:pt x="46288" y="84969"/>
                </a:cubicBezTo>
                <a:cubicBezTo>
                  <a:pt x="60311" y="93436"/>
                  <a:pt x="99734" y="106136"/>
                  <a:pt x="93913" y="105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A3568029-A4A8-4197-BE9C-B78D8E7E4DAF}"/>
              </a:ext>
            </a:extLst>
          </p:cNvPr>
          <p:cNvSpPr/>
          <p:nvPr/>
        </p:nvSpPr>
        <p:spPr>
          <a:xfrm>
            <a:off x="4103060" y="1752600"/>
            <a:ext cx="55148" cy="128898"/>
          </a:xfrm>
          <a:custGeom>
            <a:avLst/>
            <a:gdLst>
              <a:gd name="connsiteX0" fmla="*/ 24440 w 55148"/>
              <a:gd name="connsiteY0" fmla="*/ 0 h 128898"/>
              <a:gd name="connsiteX1" fmla="*/ 628 w 55148"/>
              <a:gd name="connsiteY1" fmla="*/ 69850 h 128898"/>
              <a:gd name="connsiteX2" fmla="*/ 54603 w 55148"/>
              <a:gd name="connsiteY2" fmla="*/ 128588 h 128898"/>
              <a:gd name="connsiteX3" fmla="*/ 27615 w 55148"/>
              <a:gd name="connsiteY3" fmla="*/ 92075 h 128898"/>
              <a:gd name="connsiteX4" fmla="*/ 13328 w 55148"/>
              <a:gd name="connsiteY4" fmla="*/ 69850 h 128898"/>
              <a:gd name="connsiteX5" fmla="*/ 24440 w 55148"/>
              <a:gd name="connsiteY5" fmla="*/ 0 h 12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48" h="128898">
                <a:moveTo>
                  <a:pt x="24440" y="0"/>
                </a:moveTo>
                <a:cubicBezTo>
                  <a:pt x="22323" y="0"/>
                  <a:pt x="-4399" y="48419"/>
                  <a:pt x="628" y="69850"/>
                </a:cubicBezTo>
                <a:cubicBezTo>
                  <a:pt x="5655" y="91281"/>
                  <a:pt x="50105" y="124884"/>
                  <a:pt x="54603" y="128588"/>
                </a:cubicBezTo>
                <a:cubicBezTo>
                  <a:pt x="59101" y="132292"/>
                  <a:pt x="34494" y="101865"/>
                  <a:pt x="27615" y="92075"/>
                </a:cubicBezTo>
                <a:cubicBezTo>
                  <a:pt x="20736" y="82285"/>
                  <a:pt x="15709" y="80169"/>
                  <a:pt x="13328" y="69850"/>
                </a:cubicBezTo>
                <a:cubicBezTo>
                  <a:pt x="10947" y="59531"/>
                  <a:pt x="26557" y="0"/>
                  <a:pt x="244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888CAE8E-4CDE-4150-B40D-11C3F791EDC2}"/>
              </a:ext>
            </a:extLst>
          </p:cNvPr>
          <p:cNvSpPr/>
          <p:nvPr/>
        </p:nvSpPr>
        <p:spPr>
          <a:xfrm>
            <a:off x="4045808" y="1757351"/>
            <a:ext cx="94924" cy="147868"/>
          </a:xfrm>
          <a:custGeom>
            <a:avLst/>
            <a:gdLst>
              <a:gd name="connsiteX0" fmla="*/ 81692 w 94924"/>
              <a:gd name="connsiteY0" fmla="*/ 12 h 147868"/>
              <a:gd name="connsiteX1" fmla="*/ 730 w 94924"/>
              <a:gd name="connsiteY1" fmla="*/ 60337 h 147868"/>
              <a:gd name="connsiteX2" fmla="*/ 43592 w 94924"/>
              <a:gd name="connsiteY2" fmla="*/ 141299 h 147868"/>
              <a:gd name="connsiteX3" fmla="*/ 75342 w 94924"/>
              <a:gd name="connsiteY3" fmla="*/ 139712 h 147868"/>
              <a:gd name="connsiteX4" fmla="*/ 94392 w 94924"/>
              <a:gd name="connsiteY4" fmla="*/ 112724 h 147868"/>
              <a:gd name="connsiteX5" fmla="*/ 54705 w 94924"/>
              <a:gd name="connsiteY5" fmla="*/ 138124 h 147868"/>
              <a:gd name="connsiteX6" fmla="*/ 38830 w 94924"/>
              <a:gd name="connsiteY6" fmla="*/ 119074 h 147868"/>
              <a:gd name="connsiteX7" fmla="*/ 16605 w 94924"/>
              <a:gd name="connsiteY7" fmla="*/ 85737 h 147868"/>
              <a:gd name="connsiteX8" fmla="*/ 11842 w 94924"/>
              <a:gd name="connsiteY8" fmla="*/ 65099 h 147868"/>
              <a:gd name="connsiteX9" fmla="*/ 81692 w 94924"/>
              <a:gd name="connsiteY9" fmla="*/ 12 h 14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924" h="147868">
                <a:moveTo>
                  <a:pt x="81692" y="12"/>
                </a:moveTo>
                <a:cubicBezTo>
                  <a:pt x="79840" y="-782"/>
                  <a:pt x="7080" y="36789"/>
                  <a:pt x="730" y="60337"/>
                </a:cubicBezTo>
                <a:cubicBezTo>
                  <a:pt x="-5620" y="83885"/>
                  <a:pt x="31157" y="128070"/>
                  <a:pt x="43592" y="141299"/>
                </a:cubicBezTo>
                <a:cubicBezTo>
                  <a:pt x="56027" y="154528"/>
                  <a:pt x="66875" y="144475"/>
                  <a:pt x="75342" y="139712"/>
                </a:cubicBezTo>
                <a:cubicBezTo>
                  <a:pt x="83809" y="134949"/>
                  <a:pt x="97831" y="112989"/>
                  <a:pt x="94392" y="112724"/>
                </a:cubicBezTo>
                <a:cubicBezTo>
                  <a:pt x="90953" y="112459"/>
                  <a:pt x="63965" y="137066"/>
                  <a:pt x="54705" y="138124"/>
                </a:cubicBezTo>
                <a:cubicBezTo>
                  <a:pt x="45445" y="139182"/>
                  <a:pt x="45180" y="127805"/>
                  <a:pt x="38830" y="119074"/>
                </a:cubicBezTo>
                <a:cubicBezTo>
                  <a:pt x="32480" y="110343"/>
                  <a:pt x="21103" y="94733"/>
                  <a:pt x="16605" y="85737"/>
                </a:cubicBezTo>
                <a:cubicBezTo>
                  <a:pt x="12107" y="76741"/>
                  <a:pt x="2317" y="78064"/>
                  <a:pt x="11842" y="65099"/>
                </a:cubicBezTo>
                <a:cubicBezTo>
                  <a:pt x="21367" y="52134"/>
                  <a:pt x="83544" y="806"/>
                  <a:pt x="816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FF560E54-2994-46D0-8A8E-BED6735E3633}"/>
              </a:ext>
            </a:extLst>
          </p:cNvPr>
          <p:cNvSpPr/>
          <p:nvPr/>
        </p:nvSpPr>
        <p:spPr>
          <a:xfrm>
            <a:off x="4350347" y="2658925"/>
            <a:ext cx="123159" cy="94071"/>
          </a:xfrm>
          <a:custGeom>
            <a:avLst/>
            <a:gdLst>
              <a:gd name="connsiteX0" fmla="*/ 991 w 123159"/>
              <a:gd name="connsiteY0" fmla="*/ 138 h 94071"/>
              <a:gd name="connsiteX1" fmla="*/ 121641 w 123159"/>
              <a:gd name="connsiteY1" fmla="*/ 90625 h 94071"/>
              <a:gd name="connsiteX2" fmla="*/ 66078 w 123159"/>
              <a:gd name="connsiteY2" fmla="*/ 69988 h 94071"/>
              <a:gd name="connsiteX3" fmla="*/ 991 w 123159"/>
              <a:gd name="connsiteY3" fmla="*/ 138 h 9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159" h="94071">
                <a:moveTo>
                  <a:pt x="991" y="138"/>
                </a:moveTo>
                <a:cubicBezTo>
                  <a:pt x="10251" y="3577"/>
                  <a:pt x="110793" y="78983"/>
                  <a:pt x="121641" y="90625"/>
                </a:cubicBezTo>
                <a:cubicBezTo>
                  <a:pt x="132489" y="102267"/>
                  <a:pt x="82218" y="81630"/>
                  <a:pt x="66078" y="69988"/>
                </a:cubicBezTo>
                <a:cubicBezTo>
                  <a:pt x="49938" y="58346"/>
                  <a:pt x="-8269" y="-3301"/>
                  <a:pt x="991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171E1336-BD05-4E12-BE96-97B092811079}"/>
              </a:ext>
            </a:extLst>
          </p:cNvPr>
          <p:cNvSpPr/>
          <p:nvPr/>
        </p:nvSpPr>
        <p:spPr>
          <a:xfrm>
            <a:off x="4235366" y="2704014"/>
            <a:ext cx="121207" cy="143318"/>
          </a:xfrm>
          <a:custGeom>
            <a:avLst/>
            <a:gdLst>
              <a:gd name="connsiteX0" fmla="*/ 1672 w 121207"/>
              <a:gd name="connsiteY0" fmla="*/ 1086 h 143318"/>
              <a:gd name="connsiteX1" fmla="*/ 119147 w 121207"/>
              <a:gd name="connsiteY1" fmla="*/ 139199 h 143318"/>
              <a:gd name="connsiteX2" fmla="*/ 74697 w 121207"/>
              <a:gd name="connsiteY2" fmla="*/ 104274 h 143318"/>
              <a:gd name="connsiteX3" fmla="*/ 50884 w 121207"/>
              <a:gd name="connsiteY3" fmla="*/ 75699 h 143318"/>
              <a:gd name="connsiteX4" fmla="*/ 1672 w 121207"/>
              <a:gd name="connsiteY4" fmla="*/ 1086 h 14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07" h="143318">
                <a:moveTo>
                  <a:pt x="1672" y="1086"/>
                </a:moveTo>
                <a:cubicBezTo>
                  <a:pt x="13049" y="11669"/>
                  <a:pt x="106976" y="122001"/>
                  <a:pt x="119147" y="139199"/>
                </a:cubicBezTo>
                <a:cubicBezTo>
                  <a:pt x="131318" y="156397"/>
                  <a:pt x="86074" y="114857"/>
                  <a:pt x="74697" y="104274"/>
                </a:cubicBezTo>
                <a:cubicBezTo>
                  <a:pt x="63320" y="93691"/>
                  <a:pt x="61467" y="91045"/>
                  <a:pt x="50884" y="75699"/>
                </a:cubicBezTo>
                <a:cubicBezTo>
                  <a:pt x="40301" y="60353"/>
                  <a:pt x="-9705" y="-9497"/>
                  <a:pt x="1672" y="1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B5DDA9DD-F28D-4D1C-BBF7-A579A5E17E6F}"/>
              </a:ext>
            </a:extLst>
          </p:cNvPr>
          <p:cNvSpPr/>
          <p:nvPr/>
        </p:nvSpPr>
        <p:spPr>
          <a:xfrm>
            <a:off x="4086503" y="2608967"/>
            <a:ext cx="535728" cy="351073"/>
          </a:xfrm>
          <a:custGeom>
            <a:avLst/>
            <a:gdLst>
              <a:gd name="connsiteX0" fmla="*/ 428347 w 535728"/>
              <a:gd name="connsiteY0" fmla="*/ 2471 h 351073"/>
              <a:gd name="connsiteX1" fmla="*/ 526772 w 535728"/>
              <a:gd name="connsiteY1" fmla="*/ 292983 h 351073"/>
              <a:gd name="connsiteX2" fmla="*/ 512485 w 535728"/>
              <a:gd name="connsiteY2" fmla="*/ 337433 h 351073"/>
              <a:gd name="connsiteX3" fmla="*/ 361672 w 535728"/>
              <a:gd name="connsiteY3" fmla="*/ 343783 h 351073"/>
              <a:gd name="connsiteX4" fmla="*/ 1310 w 535728"/>
              <a:gd name="connsiteY4" fmla="*/ 242183 h 351073"/>
              <a:gd name="connsiteX5" fmla="*/ 242610 w 535728"/>
              <a:gd name="connsiteY5" fmla="*/ 261233 h 351073"/>
              <a:gd name="connsiteX6" fmla="*/ 299760 w 535728"/>
              <a:gd name="connsiteY6" fmla="*/ 248533 h 351073"/>
              <a:gd name="connsiteX7" fmla="*/ 348972 w 535728"/>
              <a:gd name="connsiteY7" fmla="*/ 158046 h 351073"/>
              <a:gd name="connsiteX8" fmla="*/ 428347 w 535728"/>
              <a:gd name="connsiteY8" fmla="*/ 2471 h 35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728" h="351073">
                <a:moveTo>
                  <a:pt x="428347" y="2471"/>
                </a:moveTo>
                <a:cubicBezTo>
                  <a:pt x="457980" y="24961"/>
                  <a:pt x="512749" y="237156"/>
                  <a:pt x="526772" y="292983"/>
                </a:cubicBezTo>
                <a:cubicBezTo>
                  <a:pt x="540795" y="348810"/>
                  <a:pt x="540002" y="328966"/>
                  <a:pt x="512485" y="337433"/>
                </a:cubicBezTo>
                <a:cubicBezTo>
                  <a:pt x="484968" y="345900"/>
                  <a:pt x="446868" y="359658"/>
                  <a:pt x="361672" y="343783"/>
                </a:cubicBezTo>
                <a:cubicBezTo>
                  <a:pt x="276476" y="327908"/>
                  <a:pt x="21154" y="255941"/>
                  <a:pt x="1310" y="242183"/>
                </a:cubicBezTo>
                <a:cubicBezTo>
                  <a:pt x="-18534" y="228425"/>
                  <a:pt x="192868" y="260175"/>
                  <a:pt x="242610" y="261233"/>
                </a:cubicBezTo>
                <a:cubicBezTo>
                  <a:pt x="292352" y="262291"/>
                  <a:pt x="282033" y="265731"/>
                  <a:pt x="299760" y="248533"/>
                </a:cubicBezTo>
                <a:cubicBezTo>
                  <a:pt x="317487" y="231335"/>
                  <a:pt x="330451" y="198792"/>
                  <a:pt x="348972" y="158046"/>
                </a:cubicBezTo>
                <a:cubicBezTo>
                  <a:pt x="367493" y="117300"/>
                  <a:pt x="398714" y="-20019"/>
                  <a:pt x="428347" y="24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3494BAB3-F967-4F9E-8698-5F9D9E3F93CF}"/>
              </a:ext>
            </a:extLst>
          </p:cNvPr>
          <p:cNvSpPr/>
          <p:nvPr/>
        </p:nvSpPr>
        <p:spPr>
          <a:xfrm>
            <a:off x="4111602" y="2394783"/>
            <a:ext cx="46795" cy="85919"/>
          </a:xfrm>
          <a:custGeom>
            <a:avLst/>
            <a:gdLst>
              <a:gd name="connsiteX0" fmla="*/ 23 w 46795"/>
              <a:gd name="connsiteY0" fmla="*/ 755 h 85919"/>
              <a:gd name="connsiteX1" fmla="*/ 44473 w 46795"/>
              <a:gd name="connsiteY1" fmla="*/ 84892 h 85919"/>
              <a:gd name="connsiteX2" fmla="*/ 38123 w 46795"/>
              <a:gd name="connsiteY2" fmla="*/ 45205 h 85919"/>
              <a:gd name="connsiteX3" fmla="*/ 23 w 46795"/>
              <a:gd name="connsiteY3" fmla="*/ 755 h 8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95" h="85919">
                <a:moveTo>
                  <a:pt x="23" y="755"/>
                </a:moveTo>
                <a:cubicBezTo>
                  <a:pt x="1081" y="7369"/>
                  <a:pt x="38123" y="77484"/>
                  <a:pt x="44473" y="84892"/>
                </a:cubicBezTo>
                <a:cubicBezTo>
                  <a:pt x="50823" y="92300"/>
                  <a:pt x="42621" y="57640"/>
                  <a:pt x="38123" y="45205"/>
                </a:cubicBezTo>
                <a:cubicBezTo>
                  <a:pt x="33625" y="32770"/>
                  <a:pt x="-1035" y="-5859"/>
                  <a:pt x="23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12D6D5A9-A2A5-4E9D-91BB-7098FDD99FDF}"/>
              </a:ext>
            </a:extLst>
          </p:cNvPr>
          <p:cNvSpPr/>
          <p:nvPr/>
        </p:nvSpPr>
        <p:spPr>
          <a:xfrm>
            <a:off x="4008967" y="2963333"/>
            <a:ext cx="339047" cy="169549"/>
          </a:xfrm>
          <a:custGeom>
            <a:avLst/>
            <a:gdLst>
              <a:gd name="connsiteX0" fmla="*/ 0 w 339047"/>
              <a:gd name="connsiteY0" fmla="*/ 0 h 169549"/>
              <a:gd name="connsiteX1" fmla="*/ 213783 w 339047"/>
              <a:gd name="connsiteY1" fmla="*/ 137584 h 169549"/>
              <a:gd name="connsiteX2" fmla="*/ 338666 w 339047"/>
              <a:gd name="connsiteY2" fmla="*/ 169334 h 169549"/>
              <a:gd name="connsiteX3" fmla="*/ 249766 w 339047"/>
              <a:gd name="connsiteY3" fmla="*/ 129117 h 169549"/>
              <a:gd name="connsiteX4" fmla="*/ 167216 w 339047"/>
              <a:gd name="connsiteY4" fmla="*/ 91017 h 169549"/>
              <a:gd name="connsiteX5" fmla="*/ 0 w 339047"/>
              <a:gd name="connsiteY5" fmla="*/ 0 h 16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047" h="169549">
                <a:moveTo>
                  <a:pt x="0" y="0"/>
                </a:moveTo>
                <a:cubicBezTo>
                  <a:pt x="78669" y="54681"/>
                  <a:pt x="157339" y="109362"/>
                  <a:pt x="213783" y="137584"/>
                </a:cubicBezTo>
                <a:cubicBezTo>
                  <a:pt x="270227" y="165806"/>
                  <a:pt x="332669" y="170745"/>
                  <a:pt x="338666" y="169334"/>
                </a:cubicBezTo>
                <a:cubicBezTo>
                  <a:pt x="344663" y="167923"/>
                  <a:pt x="278341" y="142170"/>
                  <a:pt x="249766" y="129117"/>
                </a:cubicBezTo>
                <a:lnTo>
                  <a:pt x="167216" y="9101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1FC613B3-F45C-4005-B96A-D7E188ADD787}"/>
              </a:ext>
            </a:extLst>
          </p:cNvPr>
          <p:cNvSpPr/>
          <p:nvPr/>
        </p:nvSpPr>
        <p:spPr>
          <a:xfrm>
            <a:off x="4376520" y="2528786"/>
            <a:ext cx="133993" cy="74902"/>
          </a:xfrm>
          <a:custGeom>
            <a:avLst/>
            <a:gdLst>
              <a:gd name="connsiteX0" fmla="*/ 218 w 133993"/>
              <a:gd name="connsiteY0" fmla="*/ 102 h 74902"/>
              <a:gd name="connsiteX1" fmla="*/ 49430 w 133993"/>
              <a:gd name="connsiteY1" fmla="*/ 57252 h 74902"/>
              <a:gd name="connsiteX2" fmla="*/ 87530 w 133993"/>
              <a:gd name="connsiteY2" fmla="*/ 63602 h 74902"/>
              <a:gd name="connsiteX3" fmla="*/ 133568 w 133993"/>
              <a:gd name="connsiteY3" fmla="*/ 55664 h 74902"/>
              <a:gd name="connsiteX4" fmla="*/ 108168 w 133993"/>
              <a:gd name="connsiteY4" fmla="*/ 66777 h 74902"/>
              <a:gd name="connsiteX5" fmla="*/ 70068 w 133993"/>
              <a:gd name="connsiteY5" fmla="*/ 73127 h 74902"/>
              <a:gd name="connsiteX6" fmla="*/ 218 w 133993"/>
              <a:gd name="connsiteY6" fmla="*/ 102 h 7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993" h="74902">
                <a:moveTo>
                  <a:pt x="218" y="102"/>
                </a:moveTo>
                <a:cubicBezTo>
                  <a:pt x="-3222" y="-2544"/>
                  <a:pt x="34878" y="46669"/>
                  <a:pt x="49430" y="57252"/>
                </a:cubicBezTo>
                <a:cubicBezTo>
                  <a:pt x="63982" y="67835"/>
                  <a:pt x="73507" y="63867"/>
                  <a:pt x="87530" y="63602"/>
                </a:cubicBezTo>
                <a:cubicBezTo>
                  <a:pt x="101553" y="63337"/>
                  <a:pt x="130128" y="55135"/>
                  <a:pt x="133568" y="55664"/>
                </a:cubicBezTo>
                <a:cubicBezTo>
                  <a:pt x="137008" y="56193"/>
                  <a:pt x="118751" y="63867"/>
                  <a:pt x="108168" y="66777"/>
                </a:cubicBezTo>
                <a:cubicBezTo>
                  <a:pt x="97585" y="69687"/>
                  <a:pt x="86208" y="78683"/>
                  <a:pt x="70068" y="73127"/>
                </a:cubicBezTo>
                <a:cubicBezTo>
                  <a:pt x="53928" y="67571"/>
                  <a:pt x="3658" y="2748"/>
                  <a:pt x="21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64F1D596-19E3-427E-973D-73161AE31A7D}"/>
              </a:ext>
            </a:extLst>
          </p:cNvPr>
          <p:cNvSpPr/>
          <p:nvPr/>
        </p:nvSpPr>
        <p:spPr>
          <a:xfrm>
            <a:off x="4203434" y="1402904"/>
            <a:ext cx="185492" cy="74703"/>
          </a:xfrm>
          <a:custGeom>
            <a:avLst/>
            <a:gdLst>
              <a:gd name="connsiteX0" fmla="*/ 266 w 185492"/>
              <a:gd name="connsiteY0" fmla="*/ 446 h 74703"/>
              <a:gd name="connsiteX1" fmla="*/ 123033 w 185492"/>
              <a:gd name="connsiteY1" fmla="*/ 74529 h 74703"/>
              <a:gd name="connsiteX2" fmla="*/ 184416 w 185492"/>
              <a:gd name="connsiteY2" fmla="*/ 21613 h 74703"/>
              <a:gd name="connsiteX3" fmla="*/ 156899 w 185492"/>
              <a:gd name="connsiteY3" fmla="*/ 42779 h 74703"/>
              <a:gd name="connsiteX4" fmla="*/ 91283 w 185492"/>
              <a:gd name="connsiteY4" fmla="*/ 42779 h 74703"/>
              <a:gd name="connsiteX5" fmla="*/ 266 w 185492"/>
              <a:gd name="connsiteY5" fmla="*/ 446 h 7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492" h="74703">
                <a:moveTo>
                  <a:pt x="266" y="446"/>
                </a:moveTo>
                <a:cubicBezTo>
                  <a:pt x="5558" y="5738"/>
                  <a:pt x="92341" y="71001"/>
                  <a:pt x="123033" y="74529"/>
                </a:cubicBezTo>
                <a:cubicBezTo>
                  <a:pt x="153725" y="78057"/>
                  <a:pt x="178772" y="26905"/>
                  <a:pt x="184416" y="21613"/>
                </a:cubicBezTo>
                <a:cubicBezTo>
                  <a:pt x="190060" y="16321"/>
                  <a:pt x="172421" y="39251"/>
                  <a:pt x="156899" y="42779"/>
                </a:cubicBezTo>
                <a:cubicBezTo>
                  <a:pt x="141377" y="46307"/>
                  <a:pt x="112450" y="47012"/>
                  <a:pt x="91283" y="42779"/>
                </a:cubicBezTo>
                <a:cubicBezTo>
                  <a:pt x="70116" y="38546"/>
                  <a:pt x="-5026" y="-4846"/>
                  <a:pt x="266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02DDA79F-EC4D-40A9-96E9-590FF87AC690}"/>
              </a:ext>
            </a:extLst>
          </p:cNvPr>
          <p:cNvSpPr/>
          <p:nvPr/>
        </p:nvSpPr>
        <p:spPr>
          <a:xfrm>
            <a:off x="4231064" y="1515514"/>
            <a:ext cx="184481" cy="59429"/>
          </a:xfrm>
          <a:custGeom>
            <a:avLst/>
            <a:gdLst>
              <a:gd name="connsiteX0" fmla="*/ 153 w 184481"/>
              <a:gd name="connsiteY0" fmla="*/ 16953 h 59429"/>
              <a:gd name="connsiteX1" fmla="*/ 82703 w 184481"/>
              <a:gd name="connsiteY1" fmla="*/ 59286 h 59429"/>
              <a:gd name="connsiteX2" fmla="*/ 146203 w 184481"/>
              <a:gd name="connsiteY2" fmla="*/ 29653 h 59429"/>
              <a:gd name="connsiteX3" fmla="*/ 184303 w 184481"/>
              <a:gd name="connsiteY3" fmla="*/ 19 h 59429"/>
              <a:gd name="connsiteX4" fmla="*/ 131386 w 184481"/>
              <a:gd name="connsiteY4" fmla="*/ 25419 h 59429"/>
              <a:gd name="connsiteX5" fmla="*/ 63653 w 184481"/>
              <a:gd name="connsiteY5" fmla="*/ 44469 h 59429"/>
              <a:gd name="connsiteX6" fmla="*/ 153 w 184481"/>
              <a:gd name="connsiteY6" fmla="*/ 16953 h 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481" h="59429">
                <a:moveTo>
                  <a:pt x="153" y="16953"/>
                </a:moveTo>
                <a:cubicBezTo>
                  <a:pt x="3328" y="19423"/>
                  <a:pt x="58361" y="57169"/>
                  <a:pt x="82703" y="59286"/>
                </a:cubicBezTo>
                <a:cubicBezTo>
                  <a:pt x="107045" y="61403"/>
                  <a:pt x="129270" y="39531"/>
                  <a:pt x="146203" y="29653"/>
                </a:cubicBezTo>
                <a:cubicBezTo>
                  <a:pt x="163136" y="19775"/>
                  <a:pt x="186772" y="725"/>
                  <a:pt x="184303" y="19"/>
                </a:cubicBezTo>
                <a:cubicBezTo>
                  <a:pt x="181834" y="-687"/>
                  <a:pt x="151494" y="18011"/>
                  <a:pt x="131386" y="25419"/>
                </a:cubicBezTo>
                <a:cubicBezTo>
                  <a:pt x="111278" y="32827"/>
                  <a:pt x="83408" y="44469"/>
                  <a:pt x="63653" y="44469"/>
                </a:cubicBezTo>
                <a:cubicBezTo>
                  <a:pt x="43898" y="44469"/>
                  <a:pt x="-3022" y="14483"/>
                  <a:pt x="153" y="16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8ED09078-CE70-45FB-89E1-BF4E12E99252}"/>
              </a:ext>
            </a:extLst>
          </p:cNvPr>
          <p:cNvSpPr/>
          <p:nvPr/>
        </p:nvSpPr>
        <p:spPr>
          <a:xfrm>
            <a:off x="4363448" y="1703915"/>
            <a:ext cx="95038" cy="50148"/>
          </a:xfrm>
          <a:custGeom>
            <a:avLst/>
            <a:gdLst>
              <a:gd name="connsiteX0" fmla="*/ 94252 w 95038"/>
              <a:gd name="connsiteY0" fmla="*/ 2 h 50148"/>
              <a:gd name="connsiteX1" fmla="*/ 43452 w 95038"/>
              <a:gd name="connsiteY1" fmla="*/ 44452 h 50148"/>
              <a:gd name="connsiteX2" fmla="*/ 1119 w 95038"/>
              <a:gd name="connsiteY2" fmla="*/ 46568 h 50148"/>
              <a:gd name="connsiteX3" fmla="*/ 94252 w 95038"/>
              <a:gd name="connsiteY3" fmla="*/ 2 h 5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038" h="50148">
                <a:moveTo>
                  <a:pt x="94252" y="2"/>
                </a:moveTo>
                <a:cubicBezTo>
                  <a:pt x="101307" y="-351"/>
                  <a:pt x="58974" y="36691"/>
                  <a:pt x="43452" y="44452"/>
                </a:cubicBezTo>
                <a:cubicBezTo>
                  <a:pt x="27930" y="52213"/>
                  <a:pt x="-6642" y="51154"/>
                  <a:pt x="1119" y="46568"/>
                </a:cubicBezTo>
                <a:cubicBezTo>
                  <a:pt x="8880" y="41982"/>
                  <a:pt x="87197" y="355"/>
                  <a:pt x="9425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DDD0597D-AD7B-401A-9DF8-8C35D2B1F718}"/>
              </a:ext>
            </a:extLst>
          </p:cNvPr>
          <p:cNvSpPr/>
          <p:nvPr/>
        </p:nvSpPr>
        <p:spPr>
          <a:xfrm>
            <a:off x="4574043" y="1953302"/>
            <a:ext cx="48932" cy="329731"/>
          </a:xfrm>
          <a:custGeom>
            <a:avLst/>
            <a:gdLst>
              <a:gd name="connsiteX0" fmla="*/ 74 w 48932"/>
              <a:gd name="connsiteY0" fmla="*/ 8848 h 329731"/>
              <a:gd name="connsiteX1" fmla="*/ 29707 w 48932"/>
              <a:gd name="connsiteY1" fmla="*/ 319998 h 329731"/>
              <a:gd name="connsiteX2" fmla="*/ 48757 w 48932"/>
              <a:gd name="connsiteY2" fmla="*/ 243798 h 329731"/>
              <a:gd name="connsiteX3" fmla="*/ 38174 w 48932"/>
              <a:gd name="connsiteY3" fmla="*/ 167598 h 329731"/>
              <a:gd name="connsiteX4" fmla="*/ 21240 w 48932"/>
              <a:gd name="connsiteY4" fmla="*/ 89281 h 329731"/>
              <a:gd name="connsiteX5" fmla="*/ 74 w 48932"/>
              <a:gd name="connsiteY5" fmla="*/ 8848 h 32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32" h="329731">
                <a:moveTo>
                  <a:pt x="74" y="8848"/>
                </a:moveTo>
                <a:cubicBezTo>
                  <a:pt x="1485" y="47301"/>
                  <a:pt x="21593" y="280840"/>
                  <a:pt x="29707" y="319998"/>
                </a:cubicBezTo>
                <a:cubicBezTo>
                  <a:pt x="37821" y="359156"/>
                  <a:pt x="47346" y="269198"/>
                  <a:pt x="48757" y="243798"/>
                </a:cubicBezTo>
                <a:cubicBezTo>
                  <a:pt x="50168" y="218398"/>
                  <a:pt x="42760" y="193351"/>
                  <a:pt x="38174" y="167598"/>
                </a:cubicBezTo>
                <a:cubicBezTo>
                  <a:pt x="33588" y="141845"/>
                  <a:pt x="24768" y="110095"/>
                  <a:pt x="21240" y="89281"/>
                </a:cubicBezTo>
                <a:cubicBezTo>
                  <a:pt x="17712" y="68467"/>
                  <a:pt x="-1337" y="-29605"/>
                  <a:pt x="74" y="8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AB26367A-FF18-4F64-A93B-3B3CC1B25220}"/>
              </a:ext>
            </a:extLst>
          </p:cNvPr>
          <p:cNvSpPr/>
          <p:nvPr/>
        </p:nvSpPr>
        <p:spPr>
          <a:xfrm>
            <a:off x="4391962" y="1885592"/>
            <a:ext cx="199417" cy="434281"/>
          </a:xfrm>
          <a:custGeom>
            <a:avLst/>
            <a:gdLst>
              <a:gd name="connsiteX0" fmla="*/ 121 w 199417"/>
              <a:gd name="connsiteY0" fmla="*/ 358 h 434281"/>
              <a:gd name="connsiteX1" fmla="*/ 133471 w 199417"/>
              <a:gd name="connsiteY1" fmla="*/ 351725 h 434281"/>
              <a:gd name="connsiteX2" fmla="*/ 199088 w 199417"/>
              <a:gd name="connsiteY2" fmla="*/ 434275 h 434281"/>
              <a:gd name="connsiteX3" fmla="*/ 156755 w 199417"/>
              <a:gd name="connsiteY3" fmla="*/ 355958 h 434281"/>
              <a:gd name="connsiteX4" fmla="*/ 110188 w 199417"/>
              <a:gd name="connsiteY4" fmla="*/ 286108 h 434281"/>
              <a:gd name="connsiteX5" fmla="*/ 121 w 199417"/>
              <a:gd name="connsiteY5" fmla="*/ 358 h 4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417" h="434281">
                <a:moveTo>
                  <a:pt x="121" y="358"/>
                </a:moveTo>
                <a:cubicBezTo>
                  <a:pt x="4002" y="11294"/>
                  <a:pt x="100310" y="279406"/>
                  <a:pt x="133471" y="351725"/>
                </a:cubicBezTo>
                <a:cubicBezTo>
                  <a:pt x="166632" y="424044"/>
                  <a:pt x="195207" y="433570"/>
                  <a:pt x="199088" y="434275"/>
                </a:cubicBezTo>
                <a:cubicBezTo>
                  <a:pt x="202969" y="434980"/>
                  <a:pt x="171572" y="380653"/>
                  <a:pt x="156755" y="355958"/>
                </a:cubicBezTo>
                <a:cubicBezTo>
                  <a:pt x="141938" y="331263"/>
                  <a:pt x="133824" y="340083"/>
                  <a:pt x="110188" y="286108"/>
                </a:cubicBezTo>
                <a:cubicBezTo>
                  <a:pt x="86552" y="232133"/>
                  <a:pt x="-3760" y="-10578"/>
                  <a:pt x="121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69AD767B-A5E5-4567-9558-D6FEECFF91C7}"/>
              </a:ext>
            </a:extLst>
          </p:cNvPr>
          <p:cNvSpPr/>
          <p:nvPr/>
        </p:nvSpPr>
        <p:spPr>
          <a:xfrm>
            <a:off x="3952863" y="2259010"/>
            <a:ext cx="119097" cy="340518"/>
          </a:xfrm>
          <a:custGeom>
            <a:avLst/>
            <a:gdLst>
              <a:gd name="connsiteX0" fmla="*/ 12 w 119097"/>
              <a:gd name="connsiteY0" fmla="*/ 3 h 340518"/>
              <a:gd name="connsiteX1" fmla="*/ 85737 w 119097"/>
              <a:gd name="connsiteY1" fmla="*/ 169865 h 340518"/>
              <a:gd name="connsiteX2" fmla="*/ 93675 w 119097"/>
              <a:gd name="connsiteY2" fmla="*/ 301628 h 340518"/>
              <a:gd name="connsiteX3" fmla="*/ 119075 w 119097"/>
              <a:gd name="connsiteY3" fmla="*/ 338140 h 340518"/>
              <a:gd name="connsiteX4" fmla="*/ 88912 w 119097"/>
              <a:gd name="connsiteY4" fmla="*/ 247653 h 340518"/>
              <a:gd name="connsiteX5" fmla="*/ 79387 w 119097"/>
              <a:gd name="connsiteY5" fmla="*/ 174628 h 340518"/>
              <a:gd name="connsiteX6" fmla="*/ 12 w 119097"/>
              <a:gd name="connsiteY6" fmla="*/ 3 h 34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97" h="340518">
                <a:moveTo>
                  <a:pt x="12" y="3"/>
                </a:moveTo>
                <a:cubicBezTo>
                  <a:pt x="1070" y="-791"/>
                  <a:pt x="70127" y="119594"/>
                  <a:pt x="85737" y="169865"/>
                </a:cubicBezTo>
                <a:cubicBezTo>
                  <a:pt x="101347" y="220136"/>
                  <a:pt x="88119" y="273582"/>
                  <a:pt x="93675" y="301628"/>
                </a:cubicBezTo>
                <a:cubicBezTo>
                  <a:pt x="99231" y="329674"/>
                  <a:pt x="119869" y="347136"/>
                  <a:pt x="119075" y="338140"/>
                </a:cubicBezTo>
                <a:cubicBezTo>
                  <a:pt x="118281" y="329144"/>
                  <a:pt x="95527" y="274905"/>
                  <a:pt x="88912" y="247653"/>
                </a:cubicBezTo>
                <a:cubicBezTo>
                  <a:pt x="82297" y="220401"/>
                  <a:pt x="91558" y="211934"/>
                  <a:pt x="79387" y="174628"/>
                </a:cubicBezTo>
                <a:cubicBezTo>
                  <a:pt x="67216" y="137322"/>
                  <a:pt x="-1046" y="797"/>
                  <a:pt x="12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7A67468D-DF95-40BE-B454-AC82FE13E33E}"/>
              </a:ext>
            </a:extLst>
          </p:cNvPr>
          <p:cNvSpPr/>
          <p:nvPr/>
        </p:nvSpPr>
        <p:spPr>
          <a:xfrm>
            <a:off x="4182878" y="2382875"/>
            <a:ext cx="200243" cy="275653"/>
          </a:xfrm>
          <a:custGeom>
            <a:avLst/>
            <a:gdLst>
              <a:gd name="connsiteX0" fmla="*/ 185 w 200243"/>
              <a:gd name="connsiteY0" fmla="*/ 4725 h 275653"/>
              <a:gd name="connsiteX1" fmla="*/ 192272 w 200243"/>
              <a:gd name="connsiteY1" fmla="*/ 19013 h 275653"/>
              <a:gd name="connsiteX2" fmla="*/ 141472 w 200243"/>
              <a:gd name="connsiteY2" fmla="*/ 150775 h 275653"/>
              <a:gd name="connsiteX3" fmla="*/ 114485 w 200243"/>
              <a:gd name="connsiteY3" fmla="*/ 274600 h 275653"/>
              <a:gd name="connsiteX4" fmla="*/ 152585 w 200243"/>
              <a:gd name="connsiteY4" fmla="*/ 204750 h 275653"/>
              <a:gd name="connsiteX5" fmla="*/ 200210 w 200243"/>
              <a:gd name="connsiteY5" fmla="*/ 106325 h 275653"/>
              <a:gd name="connsiteX6" fmla="*/ 157347 w 200243"/>
              <a:gd name="connsiteY6" fmla="*/ 57113 h 275653"/>
              <a:gd name="connsiteX7" fmla="*/ 185 w 200243"/>
              <a:gd name="connsiteY7" fmla="*/ 4725 h 27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243" h="275653">
                <a:moveTo>
                  <a:pt x="185" y="4725"/>
                </a:moveTo>
                <a:cubicBezTo>
                  <a:pt x="6006" y="-1625"/>
                  <a:pt x="168724" y="-5329"/>
                  <a:pt x="192272" y="19013"/>
                </a:cubicBezTo>
                <a:cubicBezTo>
                  <a:pt x="215820" y="43355"/>
                  <a:pt x="154436" y="108177"/>
                  <a:pt x="141472" y="150775"/>
                </a:cubicBezTo>
                <a:cubicBezTo>
                  <a:pt x="128508" y="193373"/>
                  <a:pt x="112633" y="265604"/>
                  <a:pt x="114485" y="274600"/>
                </a:cubicBezTo>
                <a:cubicBezTo>
                  <a:pt x="116337" y="283596"/>
                  <a:pt x="138298" y="232796"/>
                  <a:pt x="152585" y="204750"/>
                </a:cubicBezTo>
                <a:cubicBezTo>
                  <a:pt x="166873" y="176704"/>
                  <a:pt x="199416" y="130931"/>
                  <a:pt x="200210" y="106325"/>
                </a:cubicBezTo>
                <a:cubicBezTo>
                  <a:pt x="201004" y="81719"/>
                  <a:pt x="187510" y="72459"/>
                  <a:pt x="157347" y="57113"/>
                </a:cubicBezTo>
                <a:cubicBezTo>
                  <a:pt x="127185" y="41767"/>
                  <a:pt x="-5636" y="11075"/>
                  <a:pt x="185" y="47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83B8DE90-090C-4B76-9630-36563E93F839}"/>
              </a:ext>
            </a:extLst>
          </p:cNvPr>
          <p:cNvSpPr/>
          <p:nvPr/>
        </p:nvSpPr>
        <p:spPr>
          <a:xfrm>
            <a:off x="4092528" y="2486359"/>
            <a:ext cx="90444" cy="265929"/>
          </a:xfrm>
          <a:custGeom>
            <a:avLst/>
            <a:gdLst>
              <a:gd name="connsiteX0" fmla="*/ 1635 w 90444"/>
              <a:gd name="connsiteY0" fmla="*/ 2841 h 265929"/>
              <a:gd name="connsiteX1" fmla="*/ 88947 w 90444"/>
              <a:gd name="connsiteY1" fmla="*/ 88566 h 265929"/>
              <a:gd name="connsiteX2" fmla="*/ 55610 w 90444"/>
              <a:gd name="connsiteY2" fmla="*/ 255254 h 265929"/>
              <a:gd name="connsiteX3" fmla="*/ 39735 w 90444"/>
              <a:gd name="connsiteY3" fmla="*/ 242554 h 265929"/>
              <a:gd name="connsiteX4" fmla="*/ 30210 w 90444"/>
              <a:gd name="connsiteY4" fmla="*/ 188579 h 265929"/>
              <a:gd name="connsiteX5" fmla="*/ 1635 w 90444"/>
              <a:gd name="connsiteY5" fmla="*/ 2841 h 26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44" h="265929">
                <a:moveTo>
                  <a:pt x="1635" y="2841"/>
                </a:moveTo>
                <a:cubicBezTo>
                  <a:pt x="11424" y="-13828"/>
                  <a:pt x="79951" y="46497"/>
                  <a:pt x="88947" y="88566"/>
                </a:cubicBezTo>
                <a:cubicBezTo>
                  <a:pt x="97943" y="130635"/>
                  <a:pt x="63812" y="229589"/>
                  <a:pt x="55610" y="255254"/>
                </a:cubicBezTo>
                <a:cubicBezTo>
                  <a:pt x="47408" y="280919"/>
                  <a:pt x="43968" y="253667"/>
                  <a:pt x="39735" y="242554"/>
                </a:cubicBezTo>
                <a:cubicBezTo>
                  <a:pt x="35502" y="231442"/>
                  <a:pt x="31268" y="223769"/>
                  <a:pt x="30210" y="188579"/>
                </a:cubicBezTo>
                <a:cubicBezTo>
                  <a:pt x="29152" y="153389"/>
                  <a:pt x="-8154" y="19510"/>
                  <a:pt x="1635" y="28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84DDF8DA-0952-4E58-B9DB-95D0B75D28A8}"/>
              </a:ext>
            </a:extLst>
          </p:cNvPr>
          <p:cNvSpPr/>
          <p:nvPr/>
        </p:nvSpPr>
        <p:spPr>
          <a:xfrm>
            <a:off x="4067877" y="2082706"/>
            <a:ext cx="216912" cy="314631"/>
          </a:xfrm>
          <a:custGeom>
            <a:avLst/>
            <a:gdLst>
              <a:gd name="connsiteX0" fmla="*/ 216786 w 216912"/>
              <a:gd name="connsiteY0" fmla="*/ 94 h 314631"/>
              <a:gd name="connsiteX1" fmla="*/ 88198 w 216912"/>
              <a:gd name="connsiteY1" fmla="*/ 122332 h 314631"/>
              <a:gd name="connsiteX2" fmla="*/ 40573 w 216912"/>
              <a:gd name="connsiteY2" fmla="*/ 311244 h 314631"/>
              <a:gd name="connsiteX3" fmla="*/ 16761 w 216912"/>
              <a:gd name="connsiteY3" fmla="*/ 238219 h 314631"/>
              <a:gd name="connsiteX4" fmla="*/ 886 w 216912"/>
              <a:gd name="connsiteY4" fmla="*/ 168369 h 314631"/>
              <a:gd name="connsiteX5" fmla="*/ 43748 w 216912"/>
              <a:gd name="connsiteY5" fmla="*/ 165194 h 314631"/>
              <a:gd name="connsiteX6" fmla="*/ 62798 w 216912"/>
              <a:gd name="connsiteY6" fmla="*/ 103282 h 314631"/>
              <a:gd name="connsiteX7" fmla="*/ 216786 w 216912"/>
              <a:gd name="connsiteY7" fmla="*/ 94 h 31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912" h="314631">
                <a:moveTo>
                  <a:pt x="216786" y="94"/>
                </a:moveTo>
                <a:cubicBezTo>
                  <a:pt x="221019" y="3269"/>
                  <a:pt x="117567" y="70474"/>
                  <a:pt x="88198" y="122332"/>
                </a:cubicBezTo>
                <a:cubicBezTo>
                  <a:pt x="58829" y="174190"/>
                  <a:pt x="52479" y="291930"/>
                  <a:pt x="40573" y="311244"/>
                </a:cubicBezTo>
                <a:cubicBezTo>
                  <a:pt x="28667" y="330559"/>
                  <a:pt x="23375" y="262032"/>
                  <a:pt x="16761" y="238219"/>
                </a:cubicBezTo>
                <a:cubicBezTo>
                  <a:pt x="10146" y="214407"/>
                  <a:pt x="-3612" y="180540"/>
                  <a:pt x="886" y="168369"/>
                </a:cubicBezTo>
                <a:cubicBezTo>
                  <a:pt x="5384" y="156198"/>
                  <a:pt x="33429" y="176042"/>
                  <a:pt x="43748" y="165194"/>
                </a:cubicBezTo>
                <a:cubicBezTo>
                  <a:pt x="54067" y="154346"/>
                  <a:pt x="36075" y="131857"/>
                  <a:pt x="62798" y="103282"/>
                </a:cubicBezTo>
                <a:cubicBezTo>
                  <a:pt x="89521" y="74707"/>
                  <a:pt x="212553" y="-3081"/>
                  <a:pt x="216786" y="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34A14195-5CDD-4763-8BD9-9056B5337761}"/>
              </a:ext>
            </a:extLst>
          </p:cNvPr>
          <p:cNvSpPr/>
          <p:nvPr/>
        </p:nvSpPr>
        <p:spPr>
          <a:xfrm>
            <a:off x="5764945" y="5366878"/>
            <a:ext cx="285133" cy="1594458"/>
          </a:xfrm>
          <a:custGeom>
            <a:avLst/>
            <a:gdLst>
              <a:gd name="connsiteX0" fmla="*/ 271788 w 285133"/>
              <a:gd name="connsiteY0" fmla="*/ 111055 h 1594458"/>
              <a:gd name="connsiteX1" fmla="*/ 242155 w 285133"/>
              <a:gd name="connsiteY1" fmla="*/ 178789 h 1594458"/>
              <a:gd name="connsiteX2" fmla="*/ 17788 w 285133"/>
              <a:gd name="connsiteY2" fmla="*/ 1508055 h 1594458"/>
              <a:gd name="connsiteX3" fmla="*/ 22022 w 285133"/>
              <a:gd name="connsiteY3" fmla="*/ 1423389 h 1594458"/>
              <a:gd name="connsiteX4" fmla="*/ 85522 w 285133"/>
              <a:gd name="connsiteY4" fmla="*/ 1088955 h 1594458"/>
              <a:gd name="connsiteX5" fmla="*/ 271788 w 285133"/>
              <a:gd name="connsiteY5" fmla="*/ 111055 h 159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133" h="1594458">
                <a:moveTo>
                  <a:pt x="271788" y="111055"/>
                </a:moveTo>
                <a:cubicBezTo>
                  <a:pt x="297894" y="-40639"/>
                  <a:pt x="284488" y="-54044"/>
                  <a:pt x="242155" y="178789"/>
                </a:cubicBezTo>
                <a:cubicBezTo>
                  <a:pt x="199822" y="411622"/>
                  <a:pt x="54477" y="1300622"/>
                  <a:pt x="17788" y="1508055"/>
                </a:cubicBezTo>
                <a:cubicBezTo>
                  <a:pt x="-18901" y="1715488"/>
                  <a:pt x="10733" y="1493239"/>
                  <a:pt x="22022" y="1423389"/>
                </a:cubicBezTo>
                <a:cubicBezTo>
                  <a:pt x="33311" y="1353539"/>
                  <a:pt x="41072" y="1311205"/>
                  <a:pt x="85522" y="1088955"/>
                </a:cubicBezTo>
                <a:cubicBezTo>
                  <a:pt x="129972" y="866705"/>
                  <a:pt x="245682" y="262749"/>
                  <a:pt x="271788" y="111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CB78E31-98B0-410D-BA17-27CB45D282D2}"/>
              </a:ext>
            </a:extLst>
          </p:cNvPr>
          <p:cNvSpPr/>
          <p:nvPr/>
        </p:nvSpPr>
        <p:spPr>
          <a:xfrm>
            <a:off x="5896058" y="5369402"/>
            <a:ext cx="253418" cy="1590448"/>
          </a:xfrm>
          <a:custGeom>
            <a:avLst/>
            <a:gdLst>
              <a:gd name="connsiteX0" fmla="*/ 233809 w 253418"/>
              <a:gd name="connsiteY0" fmla="*/ 100065 h 1590448"/>
              <a:gd name="connsiteX1" fmla="*/ 17909 w 253418"/>
              <a:gd name="connsiteY1" fmla="*/ 1505531 h 1590448"/>
              <a:gd name="connsiteX2" fmla="*/ 26375 w 253418"/>
              <a:gd name="connsiteY2" fmla="*/ 1327731 h 1590448"/>
              <a:gd name="connsiteX3" fmla="*/ 140675 w 253418"/>
              <a:gd name="connsiteY3" fmla="*/ 455665 h 1590448"/>
              <a:gd name="connsiteX4" fmla="*/ 233809 w 253418"/>
              <a:gd name="connsiteY4" fmla="*/ 150865 h 1590448"/>
              <a:gd name="connsiteX5" fmla="*/ 233809 w 253418"/>
              <a:gd name="connsiteY5" fmla="*/ 100065 h 159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18" h="1590448">
                <a:moveTo>
                  <a:pt x="233809" y="100065"/>
                </a:moveTo>
                <a:cubicBezTo>
                  <a:pt x="197826" y="325843"/>
                  <a:pt x="52481" y="1300920"/>
                  <a:pt x="17909" y="1505531"/>
                </a:cubicBezTo>
                <a:cubicBezTo>
                  <a:pt x="-16663" y="1710142"/>
                  <a:pt x="5914" y="1502709"/>
                  <a:pt x="26375" y="1327731"/>
                </a:cubicBezTo>
                <a:cubicBezTo>
                  <a:pt x="46836" y="1152753"/>
                  <a:pt x="106103" y="651809"/>
                  <a:pt x="140675" y="455665"/>
                </a:cubicBezTo>
                <a:cubicBezTo>
                  <a:pt x="175247" y="259521"/>
                  <a:pt x="219698" y="208721"/>
                  <a:pt x="233809" y="150865"/>
                </a:cubicBezTo>
                <a:cubicBezTo>
                  <a:pt x="247920" y="93009"/>
                  <a:pt x="269792" y="-125713"/>
                  <a:pt x="233809" y="100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A058F382-78B4-4921-987F-53D3069D89C5}"/>
              </a:ext>
            </a:extLst>
          </p:cNvPr>
          <p:cNvSpPr/>
          <p:nvPr/>
        </p:nvSpPr>
        <p:spPr>
          <a:xfrm>
            <a:off x="3458614" y="4145017"/>
            <a:ext cx="397953" cy="650529"/>
          </a:xfrm>
          <a:custGeom>
            <a:avLst/>
            <a:gdLst>
              <a:gd name="connsiteX0" fmla="*/ 2136 w 397953"/>
              <a:gd name="connsiteY0" fmla="*/ 1533 h 650529"/>
              <a:gd name="connsiteX1" fmla="*/ 237086 w 397953"/>
              <a:gd name="connsiteY1" fmla="*/ 560333 h 650529"/>
              <a:gd name="connsiteX2" fmla="*/ 397953 w 397953"/>
              <a:gd name="connsiteY2" fmla="*/ 649233 h 650529"/>
              <a:gd name="connsiteX3" fmla="*/ 237086 w 397953"/>
              <a:gd name="connsiteY3" fmla="*/ 560333 h 650529"/>
              <a:gd name="connsiteX4" fmla="*/ 127019 w 397953"/>
              <a:gd name="connsiteY4" fmla="*/ 399466 h 650529"/>
              <a:gd name="connsiteX5" fmla="*/ 2136 w 397953"/>
              <a:gd name="connsiteY5" fmla="*/ 1533 h 65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953" h="650529">
                <a:moveTo>
                  <a:pt x="2136" y="1533"/>
                </a:moveTo>
                <a:cubicBezTo>
                  <a:pt x="20481" y="28344"/>
                  <a:pt x="171117" y="452383"/>
                  <a:pt x="237086" y="560333"/>
                </a:cubicBezTo>
                <a:cubicBezTo>
                  <a:pt x="303056" y="668283"/>
                  <a:pt x="397953" y="649233"/>
                  <a:pt x="397953" y="649233"/>
                </a:cubicBezTo>
                <a:cubicBezTo>
                  <a:pt x="397953" y="649233"/>
                  <a:pt x="282242" y="601961"/>
                  <a:pt x="237086" y="560333"/>
                </a:cubicBezTo>
                <a:cubicBezTo>
                  <a:pt x="191930" y="518705"/>
                  <a:pt x="165472" y="491894"/>
                  <a:pt x="127019" y="399466"/>
                </a:cubicBezTo>
                <a:cubicBezTo>
                  <a:pt x="88566" y="307038"/>
                  <a:pt x="-16209" y="-25278"/>
                  <a:pt x="2136" y="1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1AC10A81-DF3A-4631-AB9A-BAF813A3EBED}"/>
              </a:ext>
            </a:extLst>
          </p:cNvPr>
          <p:cNvSpPr/>
          <p:nvPr/>
        </p:nvSpPr>
        <p:spPr>
          <a:xfrm>
            <a:off x="3848724" y="3556875"/>
            <a:ext cx="833413" cy="1272819"/>
          </a:xfrm>
          <a:custGeom>
            <a:avLst/>
            <a:gdLst>
              <a:gd name="connsiteX0" fmla="*/ 815351 w 833413"/>
              <a:gd name="connsiteY0" fmla="*/ 68975 h 1272819"/>
              <a:gd name="connsiteX1" fmla="*/ 809001 w 833413"/>
              <a:gd name="connsiteY1" fmla="*/ 122950 h 1272819"/>
              <a:gd name="connsiteX2" fmla="*/ 602626 w 833413"/>
              <a:gd name="connsiteY2" fmla="*/ 957975 h 1272819"/>
              <a:gd name="connsiteX3" fmla="*/ 475626 w 833413"/>
              <a:gd name="connsiteY3" fmla="*/ 1158000 h 1272819"/>
              <a:gd name="connsiteX4" fmla="*/ 5726 w 833413"/>
              <a:gd name="connsiteY4" fmla="*/ 1272300 h 1272819"/>
              <a:gd name="connsiteX5" fmla="*/ 231151 w 833413"/>
              <a:gd name="connsiteY5" fmla="*/ 1196100 h 1272819"/>
              <a:gd name="connsiteX6" fmla="*/ 478801 w 833413"/>
              <a:gd name="connsiteY6" fmla="*/ 1097675 h 1272819"/>
              <a:gd name="connsiteX7" fmla="*/ 574051 w 833413"/>
              <a:gd name="connsiteY7" fmla="*/ 1015125 h 1272819"/>
              <a:gd name="connsiteX8" fmla="*/ 682001 w 833413"/>
              <a:gd name="connsiteY8" fmla="*/ 745250 h 1272819"/>
              <a:gd name="connsiteX9" fmla="*/ 815351 w 833413"/>
              <a:gd name="connsiteY9" fmla="*/ 68975 h 127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3413" h="1272819">
                <a:moveTo>
                  <a:pt x="815351" y="68975"/>
                </a:moveTo>
                <a:cubicBezTo>
                  <a:pt x="836518" y="-34742"/>
                  <a:pt x="844455" y="-25216"/>
                  <a:pt x="809001" y="122950"/>
                </a:cubicBezTo>
                <a:cubicBezTo>
                  <a:pt x="773547" y="271116"/>
                  <a:pt x="658188" y="785467"/>
                  <a:pt x="602626" y="957975"/>
                </a:cubicBezTo>
                <a:cubicBezTo>
                  <a:pt x="547064" y="1130483"/>
                  <a:pt x="575109" y="1105613"/>
                  <a:pt x="475626" y="1158000"/>
                </a:cubicBezTo>
                <a:cubicBezTo>
                  <a:pt x="376143" y="1210387"/>
                  <a:pt x="46472" y="1265950"/>
                  <a:pt x="5726" y="1272300"/>
                </a:cubicBezTo>
                <a:cubicBezTo>
                  <a:pt x="-35020" y="1278650"/>
                  <a:pt x="152305" y="1225204"/>
                  <a:pt x="231151" y="1196100"/>
                </a:cubicBezTo>
                <a:cubicBezTo>
                  <a:pt x="309997" y="1166996"/>
                  <a:pt x="421651" y="1127837"/>
                  <a:pt x="478801" y="1097675"/>
                </a:cubicBezTo>
                <a:cubicBezTo>
                  <a:pt x="535951" y="1067513"/>
                  <a:pt x="540184" y="1073863"/>
                  <a:pt x="574051" y="1015125"/>
                </a:cubicBezTo>
                <a:cubicBezTo>
                  <a:pt x="607918" y="956388"/>
                  <a:pt x="643372" y="907175"/>
                  <a:pt x="682001" y="745250"/>
                </a:cubicBezTo>
                <a:cubicBezTo>
                  <a:pt x="720630" y="583325"/>
                  <a:pt x="794184" y="172692"/>
                  <a:pt x="815351" y="68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3E14BD5E-3765-4DE5-A354-C1A616F01816}"/>
              </a:ext>
            </a:extLst>
          </p:cNvPr>
          <p:cNvSpPr/>
          <p:nvPr/>
        </p:nvSpPr>
        <p:spPr>
          <a:xfrm>
            <a:off x="5628927" y="1038920"/>
            <a:ext cx="475723" cy="118262"/>
          </a:xfrm>
          <a:custGeom>
            <a:avLst/>
            <a:gdLst>
              <a:gd name="connsiteX0" fmla="*/ 348 w 475723"/>
              <a:gd name="connsiteY0" fmla="*/ 115193 h 118262"/>
              <a:gd name="connsiteX1" fmla="*/ 149573 w 475723"/>
              <a:gd name="connsiteY1" fmla="*/ 12005 h 118262"/>
              <a:gd name="connsiteX2" fmla="*/ 467073 w 475723"/>
              <a:gd name="connsiteY2" fmla="*/ 5655 h 118262"/>
              <a:gd name="connsiteX3" fmla="*/ 373411 w 475723"/>
              <a:gd name="connsiteY3" fmla="*/ 43755 h 118262"/>
              <a:gd name="connsiteX4" fmla="*/ 240061 w 475723"/>
              <a:gd name="connsiteY4" fmla="*/ 64393 h 118262"/>
              <a:gd name="connsiteX5" fmla="*/ 111473 w 475723"/>
              <a:gd name="connsiteY5" fmla="*/ 91380 h 118262"/>
              <a:gd name="connsiteX6" fmla="*/ 348 w 475723"/>
              <a:gd name="connsiteY6" fmla="*/ 115193 h 1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723" h="118262">
                <a:moveTo>
                  <a:pt x="348" y="115193"/>
                </a:moveTo>
                <a:cubicBezTo>
                  <a:pt x="6698" y="101964"/>
                  <a:pt x="71786" y="30261"/>
                  <a:pt x="149573" y="12005"/>
                </a:cubicBezTo>
                <a:cubicBezTo>
                  <a:pt x="227360" y="-6251"/>
                  <a:pt x="429767" y="363"/>
                  <a:pt x="467073" y="5655"/>
                </a:cubicBezTo>
                <a:cubicBezTo>
                  <a:pt x="504379" y="10947"/>
                  <a:pt x="411246" y="33965"/>
                  <a:pt x="373411" y="43755"/>
                </a:cubicBezTo>
                <a:cubicBezTo>
                  <a:pt x="335576" y="53545"/>
                  <a:pt x="283717" y="56456"/>
                  <a:pt x="240061" y="64393"/>
                </a:cubicBezTo>
                <a:cubicBezTo>
                  <a:pt x="196405" y="72330"/>
                  <a:pt x="146927" y="87940"/>
                  <a:pt x="111473" y="91380"/>
                </a:cubicBezTo>
                <a:cubicBezTo>
                  <a:pt x="76019" y="94819"/>
                  <a:pt x="-6002" y="128422"/>
                  <a:pt x="348" y="1151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7C7B558E-BF84-41A5-B779-0A57A419227B}"/>
              </a:ext>
            </a:extLst>
          </p:cNvPr>
          <p:cNvSpPr/>
          <p:nvPr/>
        </p:nvSpPr>
        <p:spPr>
          <a:xfrm>
            <a:off x="6656648" y="1100794"/>
            <a:ext cx="462584" cy="140685"/>
          </a:xfrm>
          <a:custGeom>
            <a:avLst/>
            <a:gdLst>
              <a:gd name="connsiteX0" fmla="*/ 1327 w 462584"/>
              <a:gd name="connsiteY0" fmla="*/ 2519 h 140685"/>
              <a:gd name="connsiteX1" fmla="*/ 134677 w 462584"/>
              <a:gd name="connsiteY1" fmla="*/ 83481 h 140685"/>
              <a:gd name="connsiteX2" fmla="*/ 160077 w 462584"/>
              <a:gd name="connsiteY2" fmla="*/ 97769 h 140685"/>
              <a:gd name="connsiteX3" fmla="*/ 252152 w 462584"/>
              <a:gd name="connsiteY3" fmla="*/ 73956 h 140685"/>
              <a:gd name="connsiteX4" fmla="*/ 322002 w 462584"/>
              <a:gd name="connsiteY4" fmla="*/ 129519 h 140685"/>
              <a:gd name="connsiteX5" fmla="*/ 455352 w 462584"/>
              <a:gd name="connsiteY5" fmla="*/ 140631 h 140685"/>
              <a:gd name="connsiteX6" fmla="*/ 441065 w 462584"/>
              <a:gd name="connsiteY6" fmla="*/ 127931 h 140685"/>
              <a:gd name="connsiteX7" fmla="*/ 409315 w 462584"/>
              <a:gd name="connsiteY7" fmla="*/ 110469 h 140685"/>
              <a:gd name="connsiteX8" fmla="*/ 341052 w 462584"/>
              <a:gd name="connsiteY8" fmla="*/ 80306 h 140685"/>
              <a:gd name="connsiteX9" fmla="*/ 226752 w 462584"/>
              <a:gd name="connsiteY9" fmla="*/ 26331 h 140685"/>
              <a:gd name="connsiteX10" fmla="*/ 1327 w 462584"/>
              <a:gd name="connsiteY10" fmla="*/ 2519 h 1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2584" h="140685">
                <a:moveTo>
                  <a:pt x="1327" y="2519"/>
                </a:moveTo>
                <a:cubicBezTo>
                  <a:pt x="-14019" y="12044"/>
                  <a:pt x="108219" y="67606"/>
                  <a:pt x="134677" y="83481"/>
                </a:cubicBezTo>
                <a:cubicBezTo>
                  <a:pt x="161135" y="99356"/>
                  <a:pt x="140498" y="99356"/>
                  <a:pt x="160077" y="97769"/>
                </a:cubicBezTo>
                <a:cubicBezTo>
                  <a:pt x="179656" y="96182"/>
                  <a:pt x="225165" y="68664"/>
                  <a:pt x="252152" y="73956"/>
                </a:cubicBezTo>
                <a:cubicBezTo>
                  <a:pt x="279140" y="79248"/>
                  <a:pt x="288135" y="118407"/>
                  <a:pt x="322002" y="129519"/>
                </a:cubicBezTo>
                <a:cubicBezTo>
                  <a:pt x="355869" y="140632"/>
                  <a:pt x="435508" y="140896"/>
                  <a:pt x="455352" y="140631"/>
                </a:cubicBezTo>
                <a:cubicBezTo>
                  <a:pt x="475196" y="140366"/>
                  <a:pt x="448738" y="132958"/>
                  <a:pt x="441065" y="127931"/>
                </a:cubicBezTo>
                <a:cubicBezTo>
                  <a:pt x="433392" y="122904"/>
                  <a:pt x="425984" y="118406"/>
                  <a:pt x="409315" y="110469"/>
                </a:cubicBezTo>
                <a:cubicBezTo>
                  <a:pt x="392646" y="102532"/>
                  <a:pt x="371479" y="94329"/>
                  <a:pt x="341052" y="80306"/>
                </a:cubicBezTo>
                <a:cubicBezTo>
                  <a:pt x="310625" y="66283"/>
                  <a:pt x="280727" y="40089"/>
                  <a:pt x="226752" y="26331"/>
                </a:cubicBezTo>
                <a:cubicBezTo>
                  <a:pt x="172777" y="12573"/>
                  <a:pt x="16673" y="-7006"/>
                  <a:pt x="1327" y="25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02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11</cp:revision>
  <dcterms:created xsi:type="dcterms:W3CDTF">2021-06-21T13:09:56Z</dcterms:created>
  <dcterms:modified xsi:type="dcterms:W3CDTF">2021-06-21T14:28:48Z</dcterms:modified>
</cp:coreProperties>
</file>